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p:sldMasterIdLst>
    <p:sldMasterId id="2147483648" r:id="rId1"/>
  </p:sldMasterIdLst>
  <p:notesMasterIdLst>
    <p:notesMasterId r:id="rId260"/>
  </p:notesMasterIdLst>
  <p:handoutMasterIdLst>
    <p:handoutMasterId r:id="rId261"/>
  </p:handoutMasterIdLst>
  <p:sldIdLst>
    <p:sldId id="938" r:id="rId2"/>
    <p:sldId id="641" r:id="rId3"/>
    <p:sldId id="638" r:id="rId4"/>
    <p:sldId id="643" r:id="rId5"/>
    <p:sldId id="644" r:id="rId6"/>
    <p:sldId id="645" r:id="rId7"/>
    <p:sldId id="647" r:id="rId8"/>
    <p:sldId id="648" r:id="rId9"/>
    <p:sldId id="649" r:id="rId10"/>
    <p:sldId id="646" r:id="rId11"/>
    <p:sldId id="433" r:id="rId12"/>
    <p:sldId id="422" r:id="rId13"/>
    <p:sldId id="669" r:id="rId14"/>
    <p:sldId id="670" r:id="rId15"/>
    <p:sldId id="671" r:id="rId16"/>
    <p:sldId id="668" r:id="rId17"/>
    <p:sldId id="423" r:id="rId18"/>
    <p:sldId id="424" r:id="rId19"/>
    <p:sldId id="425" r:id="rId20"/>
    <p:sldId id="806" r:id="rId21"/>
    <p:sldId id="724" r:id="rId22"/>
    <p:sldId id="725" r:id="rId23"/>
    <p:sldId id="726" r:id="rId24"/>
    <p:sldId id="727" r:id="rId25"/>
    <p:sldId id="728" r:id="rId26"/>
    <p:sldId id="729" r:id="rId27"/>
    <p:sldId id="730" r:id="rId28"/>
    <p:sldId id="735" r:id="rId29"/>
    <p:sldId id="736" r:id="rId30"/>
    <p:sldId id="732" r:id="rId31"/>
    <p:sldId id="733" r:id="rId32"/>
    <p:sldId id="808" r:id="rId33"/>
    <p:sldId id="935" r:id="rId34"/>
    <p:sldId id="807" r:id="rId35"/>
    <p:sldId id="936" r:id="rId36"/>
    <p:sldId id="937" r:id="rId37"/>
    <p:sldId id="811" r:id="rId38"/>
    <p:sldId id="810" r:id="rId39"/>
    <p:sldId id="436" r:id="rId40"/>
    <p:sldId id="658" r:id="rId41"/>
    <p:sldId id="659" r:id="rId42"/>
    <p:sldId id="894" r:id="rId43"/>
    <p:sldId id="896" r:id="rId44"/>
    <p:sldId id="438" r:id="rId45"/>
    <p:sldId id="662" r:id="rId46"/>
    <p:sldId id="663" r:id="rId47"/>
    <p:sldId id="664" r:id="rId48"/>
    <p:sldId id="947" r:id="rId49"/>
    <p:sldId id="897" r:id="rId50"/>
    <p:sldId id="439" r:id="rId51"/>
    <p:sldId id="673" r:id="rId52"/>
    <p:sldId id="674" r:id="rId53"/>
    <p:sldId id="676" r:id="rId54"/>
    <p:sldId id="898" r:id="rId55"/>
    <p:sldId id="900" r:id="rId56"/>
    <p:sldId id="950" r:id="rId57"/>
    <p:sldId id="951" r:id="rId58"/>
    <p:sldId id="683" r:id="rId59"/>
    <p:sldId id="902" r:id="rId60"/>
    <p:sldId id="441" r:id="rId61"/>
    <p:sldId id="442" r:id="rId62"/>
    <p:sldId id="443" r:id="rId63"/>
    <p:sldId id="685" r:id="rId64"/>
    <p:sldId id="903" r:id="rId65"/>
    <p:sldId id="904" r:id="rId66"/>
    <p:sldId id="905" r:id="rId67"/>
    <p:sldId id="699" r:id="rId68"/>
    <p:sldId id="444" r:id="rId69"/>
    <p:sldId id="691" r:id="rId70"/>
    <p:sldId id="692" r:id="rId71"/>
    <p:sldId id="912" r:id="rId72"/>
    <p:sldId id="906" r:id="rId73"/>
    <p:sldId id="907" r:id="rId74"/>
    <p:sldId id="913" r:id="rId75"/>
    <p:sldId id="908" r:id="rId76"/>
    <p:sldId id="914" r:id="rId77"/>
    <p:sldId id="940" r:id="rId78"/>
    <p:sldId id="919" r:id="rId79"/>
    <p:sldId id="915" r:id="rId80"/>
    <p:sldId id="911" r:id="rId81"/>
    <p:sldId id="917" r:id="rId82"/>
    <p:sldId id="698" r:id="rId83"/>
    <p:sldId id="918" r:id="rId84"/>
    <p:sldId id="446" r:id="rId85"/>
    <p:sldId id="447" r:id="rId86"/>
    <p:sldId id="448" r:id="rId87"/>
    <p:sldId id="449" r:id="rId88"/>
    <p:sldId id="450" r:id="rId89"/>
    <p:sldId id="451" r:id="rId90"/>
    <p:sldId id="591" r:id="rId91"/>
    <p:sldId id="592" r:id="rId92"/>
    <p:sldId id="593" r:id="rId93"/>
    <p:sldId id="594" r:id="rId94"/>
    <p:sldId id="595" r:id="rId95"/>
    <p:sldId id="596" r:id="rId96"/>
    <p:sldId id="597" r:id="rId97"/>
    <p:sldId id="599" r:id="rId98"/>
    <p:sldId id="600" r:id="rId99"/>
    <p:sldId id="601" r:id="rId100"/>
    <p:sldId id="602" r:id="rId101"/>
    <p:sldId id="603" r:id="rId102"/>
    <p:sldId id="467" r:id="rId103"/>
    <p:sldId id="468" r:id="rId104"/>
    <p:sldId id="743" r:id="rId105"/>
    <p:sldId id="746" r:id="rId106"/>
    <p:sldId id="745" r:id="rId107"/>
    <p:sldId id="752" r:id="rId108"/>
    <p:sldId id="750" r:id="rId109"/>
    <p:sldId id="751" r:id="rId110"/>
    <p:sldId id="952" r:id="rId111"/>
    <p:sldId id="470" r:id="rId112"/>
    <p:sldId id="954" r:id="rId113"/>
    <p:sldId id="871" r:id="rId114"/>
    <p:sldId id="734" r:id="rId115"/>
    <p:sldId id="476" r:id="rId116"/>
    <p:sldId id="477" r:id="rId117"/>
    <p:sldId id="840" r:id="rId118"/>
    <p:sldId id="876" r:id="rId119"/>
    <p:sldId id="943" r:id="rId120"/>
    <p:sldId id="884" r:id="rId121"/>
    <p:sldId id="886" r:id="rId122"/>
    <p:sldId id="887" r:id="rId123"/>
    <p:sldId id="888" r:id="rId124"/>
    <p:sldId id="878" r:id="rId125"/>
    <p:sldId id="879" r:id="rId126"/>
    <p:sldId id="872" r:id="rId127"/>
    <p:sldId id="747" r:id="rId128"/>
    <p:sldId id="485" r:id="rId129"/>
    <p:sldId id="486" r:id="rId130"/>
    <p:sldId id="889" r:id="rId131"/>
    <p:sldId id="890" r:id="rId132"/>
    <p:sldId id="891" r:id="rId133"/>
    <p:sldId id="487" r:id="rId134"/>
    <p:sldId id="502" r:id="rId135"/>
    <p:sldId id="604" r:id="rId136"/>
    <p:sldId id="605" r:id="rId137"/>
    <p:sldId id="606" r:id="rId138"/>
    <p:sldId id="607" r:id="rId139"/>
    <p:sldId id="608" r:id="rId140"/>
    <p:sldId id="609" r:id="rId141"/>
    <p:sldId id="610" r:id="rId142"/>
    <p:sldId id="611" r:id="rId143"/>
    <p:sldId id="612" r:id="rId144"/>
    <p:sldId id="613" r:id="rId145"/>
    <p:sldId id="614" r:id="rId146"/>
    <p:sldId id="615" r:id="rId147"/>
    <p:sldId id="616" r:id="rId148"/>
    <p:sldId id="617" r:id="rId149"/>
    <p:sldId id="496" r:id="rId150"/>
    <p:sldId id="488" r:id="rId151"/>
    <p:sldId id="512" r:id="rId152"/>
    <p:sldId id="513" r:id="rId153"/>
    <p:sldId id="514" r:id="rId154"/>
    <p:sldId id="515" r:id="rId155"/>
    <p:sldId id="511" r:id="rId156"/>
    <p:sldId id="893" r:id="rId157"/>
    <p:sldId id="516" r:id="rId158"/>
    <p:sldId id="701" r:id="rId159"/>
    <p:sldId id="702" r:id="rId160"/>
    <p:sldId id="850" r:id="rId161"/>
    <p:sldId id="846" r:id="rId162"/>
    <p:sldId id="920" r:id="rId163"/>
    <p:sldId id="921" r:id="rId164"/>
    <p:sldId id="922" r:id="rId165"/>
    <p:sldId id="923" r:id="rId166"/>
    <p:sldId id="518" r:id="rId167"/>
    <p:sldId id="703" r:id="rId168"/>
    <p:sldId id="519" r:id="rId169"/>
    <p:sldId id="924" r:id="rId170"/>
    <p:sldId id="925" r:id="rId171"/>
    <p:sldId id="926" r:id="rId172"/>
    <p:sldId id="927" r:id="rId173"/>
    <p:sldId id="929" r:id="rId174"/>
    <p:sldId id="931" r:id="rId175"/>
    <p:sldId id="934" r:id="rId176"/>
    <p:sldId id="932" r:id="rId177"/>
    <p:sldId id="753" r:id="rId178"/>
    <p:sldId id="863" r:id="rId179"/>
    <p:sldId id="525" r:id="rId180"/>
    <p:sldId id="526" r:id="rId181"/>
    <p:sldId id="721" r:id="rId182"/>
    <p:sldId id="722" r:id="rId183"/>
    <p:sldId id="762" r:id="rId184"/>
    <p:sldId id="723" r:id="rId185"/>
    <p:sldId id="754" r:id="rId186"/>
    <p:sldId id="755" r:id="rId187"/>
    <p:sldId id="756" r:id="rId188"/>
    <p:sldId id="757" r:id="rId189"/>
    <p:sldId id="758" r:id="rId190"/>
    <p:sldId id="759" r:id="rId191"/>
    <p:sldId id="760" r:id="rId192"/>
    <p:sldId id="761" r:id="rId193"/>
    <p:sldId id="852" r:id="rId194"/>
    <p:sldId id="853" r:id="rId195"/>
    <p:sldId id="779" r:id="rId196"/>
    <p:sldId id="780" r:id="rId197"/>
    <p:sldId id="781" r:id="rId198"/>
    <p:sldId id="532" r:id="rId199"/>
    <p:sldId id="944" r:id="rId200"/>
    <p:sldId id="945" r:id="rId201"/>
    <p:sldId id="946" r:id="rId202"/>
    <p:sldId id="538" r:id="rId203"/>
    <p:sldId id="791" r:id="rId204"/>
    <p:sldId id="792" r:id="rId205"/>
    <p:sldId id="793" r:id="rId206"/>
    <p:sldId id="795" r:id="rId207"/>
    <p:sldId id="796" r:id="rId208"/>
    <p:sldId id="797" r:id="rId209"/>
    <p:sldId id="798" r:id="rId210"/>
    <p:sldId id="799" r:id="rId211"/>
    <p:sldId id="800" r:id="rId212"/>
    <p:sldId id="801" r:id="rId213"/>
    <p:sldId id="540" r:id="rId214"/>
    <p:sldId id="539" r:id="rId215"/>
    <p:sldId id="564" r:id="rId216"/>
    <p:sldId id="565" r:id="rId217"/>
    <p:sldId id="541" r:id="rId218"/>
    <p:sldId id="542" r:id="rId219"/>
    <p:sldId id="549" r:id="rId220"/>
    <p:sldId id="817" r:id="rId221"/>
    <p:sldId id="818" r:id="rId222"/>
    <p:sldId id="816" r:id="rId223"/>
    <p:sldId id="819" r:id="rId224"/>
    <p:sldId id="948" r:id="rId225"/>
    <p:sldId id="953" r:id="rId226"/>
    <p:sldId id="949" r:id="rId227"/>
    <p:sldId id="802" r:id="rId228"/>
    <p:sldId id="820" r:id="rId229"/>
    <p:sldId id="821" r:id="rId230"/>
    <p:sldId id="822" r:id="rId231"/>
    <p:sldId id="823" r:id="rId232"/>
    <p:sldId id="824" r:id="rId233"/>
    <p:sldId id="825" r:id="rId234"/>
    <p:sldId id="574" r:id="rId235"/>
    <p:sldId id="826" r:id="rId236"/>
    <p:sldId id="827" r:id="rId237"/>
    <p:sldId id="828" r:id="rId238"/>
    <p:sldId id="588" r:id="rId239"/>
    <p:sldId id="813" r:id="rId240"/>
    <p:sldId id="831" r:id="rId241"/>
    <p:sldId id="865" r:id="rId242"/>
    <p:sldId id="830" r:id="rId243"/>
    <p:sldId id="833" r:id="rId244"/>
    <p:sldId id="834" r:id="rId245"/>
    <p:sldId id="836" r:id="rId246"/>
    <p:sldId id="869" r:id="rId247"/>
    <p:sldId id="870" r:id="rId248"/>
    <p:sldId id="864" r:id="rId249"/>
    <p:sldId id="866" r:id="rId250"/>
    <p:sldId id="868" r:id="rId251"/>
    <p:sldId id="867" r:id="rId252"/>
    <p:sldId id="858" r:id="rId253"/>
    <p:sldId id="859" r:id="rId254"/>
    <p:sldId id="860" r:id="rId255"/>
    <p:sldId id="861" r:id="rId256"/>
    <p:sldId id="637" r:id="rId257"/>
    <p:sldId id="804" r:id="rId258"/>
    <p:sldId id="939" r:id="rId259"/>
  </p:sldIdLst>
  <p:sldSz cx="9144000" cy="6858000" type="overhead"/>
  <p:notesSz cx="6858000" cy="9144000"/>
  <p:defaultTextStyle>
    <a:defPPr>
      <a:defRPr lang="en-US"/>
    </a:defPPr>
    <a:lvl1pPr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1pPr>
    <a:lvl2pPr marL="4572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2pPr>
    <a:lvl3pPr marL="9144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3pPr>
    <a:lvl4pPr marL="13716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4pPr>
    <a:lvl5pPr marL="18288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5pPr>
    <a:lvl6pPr marL="2286000" algn="l" defTabSz="914400" rtl="0" eaLnBrk="1" latinLnBrk="0" hangingPunct="1">
      <a:defRPr sz="2400" kern="1200">
        <a:solidFill>
          <a:srgbClr val="0000FF"/>
        </a:solidFill>
        <a:latin typeface="Lucida Console" panose="020B0609040504020204" pitchFamily="49" charset="0"/>
        <a:ea typeface="+mn-ea"/>
        <a:cs typeface="+mn-cs"/>
      </a:defRPr>
    </a:lvl6pPr>
    <a:lvl7pPr marL="2743200" algn="l" defTabSz="914400" rtl="0" eaLnBrk="1" latinLnBrk="0" hangingPunct="1">
      <a:defRPr sz="2400" kern="1200">
        <a:solidFill>
          <a:srgbClr val="0000FF"/>
        </a:solidFill>
        <a:latin typeface="Lucida Console" panose="020B0609040504020204" pitchFamily="49" charset="0"/>
        <a:ea typeface="+mn-ea"/>
        <a:cs typeface="+mn-cs"/>
      </a:defRPr>
    </a:lvl7pPr>
    <a:lvl8pPr marL="3200400" algn="l" defTabSz="914400" rtl="0" eaLnBrk="1" latinLnBrk="0" hangingPunct="1">
      <a:defRPr sz="2400" kern="1200">
        <a:solidFill>
          <a:srgbClr val="0000FF"/>
        </a:solidFill>
        <a:latin typeface="Lucida Console" panose="020B0609040504020204" pitchFamily="49" charset="0"/>
        <a:ea typeface="+mn-ea"/>
        <a:cs typeface="+mn-cs"/>
      </a:defRPr>
    </a:lvl8pPr>
    <a:lvl9pPr marL="3657600" algn="l" defTabSz="914400" rtl="0" eaLnBrk="1" latinLnBrk="0" hangingPunct="1">
      <a:defRPr sz="2400" kern="1200">
        <a:solidFill>
          <a:srgbClr val="0000FF"/>
        </a:solidFill>
        <a:latin typeface="Lucida Console" panose="020B0609040504020204" pitchFamily="49" charset="0"/>
        <a:ea typeface="+mn-ea"/>
        <a:cs typeface="+mn-cs"/>
      </a:defRPr>
    </a:lvl9pPr>
  </p:defaultTextStyle>
  <p:extLst>
    <p:ext uri="{EFAFB233-063F-42B5-8137-9DF3F51BA10A}">
      <p15:sldGuideLst xmlns:p15="http://schemas.microsoft.com/office/powerpoint/2012/main">
        <p15:guide id="1" orient="horz" pos="3890">
          <p15:clr>
            <a:srgbClr val="A4A3A4"/>
          </p15:clr>
        </p15:guide>
        <p15:guide id="2" pos="4044">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2B2B2"/>
    <a:srgbClr val="0000FF"/>
    <a:srgbClr val="3333CC"/>
    <a:srgbClr val="FFFF00"/>
    <a:srgbClr val="FF0066"/>
    <a:srgbClr val="6666FF"/>
    <a:srgbClr val="CCECFF"/>
    <a:srgbClr val="0066FF"/>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053" autoAdjust="0"/>
    <p:restoredTop sz="74317" autoAdjust="0"/>
  </p:normalViewPr>
  <p:slideViewPr>
    <p:cSldViewPr snapToGrid="0">
      <p:cViewPr varScale="1">
        <p:scale>
          <a:sx n="48" d="100"/>
          <a:sy n="48" d="100"/>
        </p:scale>
        <p:origin x="1593" y="27"/>
      </p:cViewPr>
      <p:guideLst>
        <p:guide orient="horz" pos="3890"/>
        <p:guide pos="4044"/>
      </p:guideLst>
    </p:cSldViewPr>
  </p:slideViewPr>
  <p:outlineViewPr>
    <p:cViewPr>
      <p:scale>
        <a:sx n="33" d="100"/>
        <a:sy n="33" d="100"/>
      </p:scale>
      <p:origin x="0" y="0"/>
    </p:cViewPr>
  </p:outlineViewPr>
  <p:notesTextViewPr>
    <p:cViewPr>
      <p:scale>
        <a:sx n="3" d="2"/>
        <a:sy n="3" d="2"/>
      </p:scale>
      <p:origin x="0" y="0"/>
    </p:cViewPr>
  </p:notesTextViewPr>
  <p:sorterViewPr>
    <p:cViewPr>
      <p:scale>
        <a:sx n="80" d="100"/>
        <a:sy n="80" d="100"/>
      </p:scale>
      <p:origin x="0" y="-5157"/>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slide" Target="slides/slide22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notesMaster" Target="notesMasters/notesMaster1.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handoutMaster" Target="handoutMasters/handoutMaster1.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presProps" Target="presProps.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viewProps" Target="viewProps.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theme" Target="theme/theme1.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tableStyles" Target="tableStyles.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FEEEEA4D-BDCE-4FB0-8D61-7454D0C53AD5}"/>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bodyPr>
          <a:lstStyle>
            <a:lvl1pPr algn="l">
              <a:defRPr sz="1200">
                <a:latin typeface="Comic Sans MS" pitchFamily="66" charset="0"/>
              </a:defRPr>
            </a:lvl1pPr>
          </a:lstStyle>
          <a:p>
            <a:pPr>
              <a:defRPr/>
            </a:pPr>
            <a:endParaRPr lang="en-US"/>
          </a:p>
        </p:txBody>
      </p:sp>
      <p:sp>
        <p:nvSpPr>
          <p:cNvPr id="40963" name="Rectangle 3">
            <a:extLst>
              <a:ext uri="{FF2B5EF4-FFF2-40B4-BE49-F238E27FC236}">
                <a16:creationId xmlns:a16="http://schemas.microsoft.com/office/drawing/2014/main" id="{559B2A3D-D618-4613-9C1B-077E93B37040}"/>
              </a:ext>
            </a:extLst>
          </p:cNvPr>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bodyPr>
          <a:lstStyle>
            <a:lvl1pPr>
              <a:defRPr sz="1200">
                <a:latin typeface="Comic Sans MS" pitchFamily="66" charset="0"/>
              </a:defRPr>
            </a:lvl1pPr>
          </a:lstStyle>
          <a:p>
            <a:pPr>
              <a:defRPr/>
            </a:pPr>
            <a:endParaRPr lang="en-US"/>
          </a:p>
        </p:txBody>
      </p:sp>
      <p:sp>
        <p:nvSpPr>
          <p:cNvPr id="40964" name="Rectangle 4">
            <a:extLst>
              <a:ext uri="{FF2B5EF4-FFF2-40B4-BE49-F238E27FC236}">
                <a16:creationId xmlns:a16="http://schemas.microsoft.com/office/drawing/2014/main" id="{4114DB50-041A-4D76-AF47-1888E3E3D6C1}"/>
              </a:ext>
            </a:extLst>
          </p:cNvPr>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lgn="l">
              <a:defRPr sz="1200">
                <a:latin typeface="Comic Sans MS" pitchFamily="66" charset="0"/>
              </a:defRPr>
            </a:lvl1pPr>
          </a:lstStyle>
          <a:p>
            <a:pPr>
              <a:defRPr/>
            </a:pPr>
            <a:endParaRPr lang="en-US"/>
          </a:p>
        </p:txBody>
      </p:sp>
      <p:sp>
        <p:nvSpPr>
          <p:cNvPr id="40965" name="Rectangle 5">
            <a:extLst>
              <a:ext uri="{FF2B5EF4-FFF2-40B4-BE49-F238E27FC236}">
                <a16:creationId xmlns:a16="http://schemas.microsoft.com/office/drawing/2014/main" id="{AF6E97C6-7D75-44F9-B143-9DC610773803}"/>
              </a:ext>
            </a:extLst>
          </p:cNvPr>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defRPr sz="1200">
                <a:latin typeface="Comic Sans MS" panose="030F0702030302020204" pitchFamily="66" charset="0"/>
              </a:defRPr>
            </a:lvl1pPr>
          </a:lstStyle>
          <a:p>
            <a:fld id="{4C14142E-4565-4853-8D04-85ED79E8AB31}" type="slidenum">
              <a:rPr lang="ar-SA" altLang="zh-CN"/>
              <a:pPr/>
              <a:t>‹#›</a:t>
            </a:fld>
            <a:endParaRPr lang="en-US" altLang="zh-CN"/>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BEC97BE8-5902-4EF7-9D43-B68387B78931}"/>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atin typeface="Marlett" pitchFamily="2" charset="2"/>
              </a:defRPr>
            </a:lvl1pPr>
          </a:lstStyle>
          <a:p>
            <a:pPr>
              <a:defRPr/>
            </a:pPr>
            <a:endParaRPr lang="en-US"/>
          </a:p>
        </p:txBody>
      </p:sp>
      <p:sp>
        <p:nvSpPr>
          <p:cNvPr id="6147" name="Rectangle 3">
            <a:extLst>
              <a:ext uri="{FF2B5EF4-FFF2-40B4-BE49-F238E27FC236}">
                <a16:creationId xmlns:a16="http://schemas.microsoft.com/office/drawing/2014/main" id="{104A0471-0703-408F-A7BB-B4FC04D4BD12}"/>
              </a:ext>
            </a:extLst>
          </p:cNvPr>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Marlett" pitchFamily="2" charset="2"/>
              </a:defRPr>
            </a:lvl1pPr>
          </a:lstStyle>
          <a:p>
            <a:pPr>
              <a:defRPr/>
            </a:pPr>
            <a:endParaRPr lang="en-US"/>
          </a:p>
        </p:txBody>
      </p:sp>
      <p:sp>
        <p:nvSpPr>
          <p:cNvPr id="265220" name="Rectangle 4">
            <a:extLst>
              <a:ext uri="{FF2B5EF4-FFF2-40B4-BE49-F238E27FC236}">
                <a16:creationId xmlns:a16="http://schemas.microsoft.com/office/drawing/2014/main" id="{DD995268-AED8-4B24-9AAF-9A280B87BC58}"/>
              </a:ext>
            </a:extLst>
          </p:cNvPr>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a:extLst>
              <a:ext uri="{FF2B5EF4-FFF2-40B4-BE49-F238E27FC236}">
                <a16:creationId xmlns:a16="http://schemas.microsoft.com/office/drawing/2014/main" id="{1EDB6757-E128-47E1-8637-56A974A02416}"/>
              </a:ext>
            </a:extLst>
          </p:cNvPr>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a:extLst>
              <a:ext uri="{FF2B5EF4-FFF2-40B4-BE49-F238E27FC236}">
                <a16:creationId xmlns:a16="http://schemas.microsoft.com/office/drawing/2014/main" id="{C8EB81D1-4E5B-48FE-B2CE-3417724AB1D4}"/>
              </a:ext>
            </a:extLst>
          </p:cNvPr>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atin typeface="Marlett" pitchFamily="2" charset="2"/>
              </a:defRPr>
            </a:lvl1pPr>
          </a:lstStyle>
          <a:p>
            <a:pPr>
              <a:defRPr/>
            </a:pPr>
            <a:endParaRPr lang="en-US"/>
          </a:p>
        </p:txBody>
      </p:sp>
      <p:sp>
        <p:nvSpPr>
          <p:cNvPr id="6151" name="Rectangle 7">
            <a:extLst>
              <a:ext uri="{FF2B5EF4-FFF2-40B4-BE49-F238E27FC236}">
                <a16:creationId xmlns:a16="http://schemas.microsoft.com/office/drawing/2014/main" id="{70541186-9721-44D1-B4F8-1677758C1044}"/>
              </a:ext>
            </a:extLst>
          </p:cNvPr>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arlett" pitchFamily="2" charset="2"/>
              </a:defRPr>
            </a:lvl1pPr>
          </a:lstStyle>
          <a:p>
            <a:fld id="{767F6FCA-E296-4B6E-9B6D-E35D67FBAB70}" type="slidenum">
              <a:rPr lang="ar-SA" altLang="zh-CN"/>
              <a:pPr/>
              <a:t>‹#›</a:t>
            </a:fld>
            <a:endParaRPr lang="en-US" altLang="zh-CN"/>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Comic Sans MS" pitchFamily="66" charset="0"/>
        <a:ea typeface="+mn-ea"/>
        <a:cs typeface="+mn-cs"/>
      </a:defRPr>
    </a:lvl1pPr>
    <a:lvl2pPr marL="457200" algn="l" rtl="0" eaLnBrk="0" fontAlgn="base" hangingPunct="0">
      <a:spcBef>
        <a:spcPct val="30000"/>
      </a:spcBef>
      <a:spcAft>
        <a:spcPct val="0"/>
      </a:spcAft>
      <a:defRPr sz="1200" kern="1200">
        <a:solidFill>
          <a:schemeClr val="tx1"/>
        </a:solidFill>
        <a:latin typeface="Comic Sans MS" pitchFamily="66" charset="0"/>
        <a:ea typeface="+mn-ea"/>
        <a:cs typeface="+mn-cs"/>
      </a:defRPr>
    </a:lvl2pPr>
    <a:lvl3pPr marL="914400" algn="l" rtl="0" eaLnBrk="0" fontAlgn="base" hangingPunct="0">
      <a:spcBef>
        <a:spcPct val="30000"/>
      </a:spcBef>
      <a:spcAft>
        <a:spcPct val="0"/>
      </a:spcAft>
      <a:defRPr sz="1200" kern="1200">
        <a:solidFill>
          <a:schemeClr val="tx1"/>
        </a:solidFill>
        <a:latin typeface="Comic Sans MS" pitchFamily="66" charset="0"/>
        <a:ea typeface="+mn-ea"/>
        <a:cs typeface="+mn-cs"/>
      </a:defRPr>
    </a:lvl3pPr>
    <a:lvl4pPr marL="1371600" algn="l" rtl="0" eaLnBrk="0" fontAlgn="base" hangingPunct="0">
      <a:spcBef>
        <a:spcPct val="30000"/>
      </a:spcBef>
      <a:spcAft>
        <a:spcPct val="0"/>
      </a:spcAft>
      <a:defRPr sz="1200" kern="1200">
        <a:solidFill>
          <a:schemeClr val="tx1"/>
        </a:solidFill>
        <a:latin typeface="Comic Sans MS" pitchFamily="66" charset="0"/>
        <a:ea typeface="+mn-ea"/>
        <a:cs typeface="+mn-cs"/>
      </a:defRPr>
    </a:lvl4pPr>
    <a:lvl5pPr marL="1828800" algn="l" rtl="0" eaLnBrk="0" fontAlgn="base" hangingPunct="0">
      <a:spcBef>
        <a:spcPct val="30000"/>
      </a:spcBef>
      <a:spcAft>
        <a:spcPct val="0"/>
      </a:spcAft>
      <a:defRPr sz="1200" kern="1200">
        <a:solidFill>
          <a:schemeClr val="tx1"/>
        </a:solidFill>
        <a:latin typeface="Comic Sans MS" pitchFamily="66"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a:extLst>
              <a:ext uri="{FF2B5EF4-FFF2-40B4-BE49-F238E27FC236}">
                <a16:creationId xmlns:a16="http://schemas.microsoft.com/office/drawing/2014/main" id="{2F3DAD57-8AF0-4152-9962-DDAB7E0D6A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CF1B325-96DB-4D21-A79A-FDC72FDDA85D}" type="slidenum">
              <a:rPr lang="ar-SA" altLang="zh-CN" sz="1200">
                <a:latin typeface="Marlett" pitchFamily="2" charset="2"/>
              </a:rPr>
              <a:pPr/>
              <a:t>1</a:t>
            </a:fld>
            <a:endParaRPr lang="en-US" altLang="zh-CN" sz="1200">
              <a:latin typeface="Marlett" pitchFamily="2" charset="2"/>
            </a:endParaRPr>
          </a:p>
        </p:txBody>
      </p:sp>
      <p:sp>
        <p:nvSpPr>
          <p:cNvPr id="266243" name="Rectangle 2">
            <a:extLst>
              <a:ext uri="{FF2B5EF4-FFF2-40B4-BE49-F238E27FC236}">
                <a16:creationId xmlns:a16="http://schemas.microsoft.com/office/drawing/2014/main" id="{5D56AC8B-919D-4FED-95D5-753A2C4776A1}"/>
              </a:ext>
            </a:extLst>
          </p:cNvPr>
          <p:cNvSpPr>
            <a:spLocks noGrp="1" noRot="1" noChangeAspect="1" noChangeArrowheads="1" noTextEdit="1"/>
          </p:cNvSpPr>
          <p:nvPr>
            <p:ph type="sldImg"/>
          </p:nvPr>
        </p:nvSpPr>
        <p:spPr>
          <a:xfrm>
            <a:off x="1144588" y="685800"/>
            <a:ext cx="4572000" cy="3429000"/>
          </a:xfrm>
          <a:ln/>
        </p:spPr>
      </p:sp>
      <p:sp>
        <p:nvSpPr>
          <p:cNvPr id="266244" name="Rectangle 3">
            <a:extLst>
              <a:ext uri="{FF2B5EF4-FFF2-40B4-BE49-F238E27FC236}">
                <a16:creationId xmlns:a16="http://schemas.microsoft.com/office/drawing/2014/main" id="{C89384EC-AFDE-4422-805B-FB591D15009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a:extLst>
              <a:ext uri="{FF2B5EF4-FFF2-40B4-BE49-F238E27FC236}">
                <a16:creationId xmlns:a16="http://schemas.microsoft.com/office/drawing/2014/main" id="{7E87F121-8565-4242-B98C-F70355A143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2794266-A039-4893-9474-D3269105A592}" type="slidenum">
              <a:rPr lang="ar-SA" altLang="zh-CN" sz="1200">
                <a:latin typeface="Marlett" pitchFamily="2" charset="2"/>
              </a:rPr>
              <a:pPr/>
              <a:t>10</a:t>
            </a:fld>
            <a:endParaRPr lang="en-US" altLang="zh-CN" sz="1200">
              <a:latin typeface="Marlett" pitchFamily="2" charset="2"/>
            </a:endParaRPr>
          </a:p>
        </p:txBody>
      </p:sp>
      <p:sp>
        <p:nvSpPr>
          <p:cNvPr id="276483" name="Rectangle 2">
            <a:extLst>
              <a:ext uri="{FF2B5EF4-FFF2-40B4-BE49-F238E27FC236}">
                <a16:creationId xmlns:a16="http://schemas.microsoft.com/office/drawing/2014/main" id="{C45EE72F-C364-456C-87DF-667B95623268}"/>
              </a:ext>
            </a:extLst>
          </p:cNvPr>
          <p:cNvSpPr>
            <a:spLocks noGrp="1" noRot="1" noChangeAspect="1" noChangeArrowheads="1" noTextEdit="1"/>
          </p:cNvSpPr>
          <p:nvPr>
            <p:ph type="sldImg"/>
          </p:nvPr>
        </p:nvSpPr>
        <p:spPr>
          <a:ln/>
        </p:spPr>
      </p:sp>
      <p:sp>
        <p:nvSpPr>
          <p:cNvPr id="276484" name="Rectangle 3">
            <a:extLst>
              <a:ext uri="{FF2B5EF4-FFF2-40B4-BE49-F238E27FC236}">
                <a16:creationId xmlns:a16="http://schemas.microsoft.com/office/drawing/2014/main" id="{47B50740-FAC0-4B5A-AE85-2861B4F39C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7">
            <a:extLst>
              <a:ext uri="{FF2B5EF4-FFF2-40B4-BE49-F238E27FC236}">
                <a16:creationId xmlns:a16="http://schemas.microsoft.com/office/drawing/2014/main" id="{5DFD8B2C-C269-46DD-9721-361BC25837C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058104-3AAE-4F0D-8A29-15C2B2C64077}" type="slidenum">
              <a:rPr lang="ar-SA" altLang="zh-CN" sz="1200">
                <a:latin typeface="Marlett" pitchFamily="2" charset="2"/>
              </a:rPr>
              <a:pPr/>
              <a:t>100</a:t>
            </a:fld>
            <a:endParaRPr lang="en-US" altLang="zh-CN" sz="1200">
              <a:latin typeface="Marlett" pitchFamily="2" charset="2"/>
            </a:endParaRPr>
          </a:p>
        </p:txBody>
      </p:sp>
      <p:sp>
        <p:nvSpPr>
          <p:cNvPr id="369667" name="Rectangle 2">
            <a:extLst>
              <a:ext uri="{FF2B5EF4-FFF2-40B4-BE49-F238E27FC236}">
                <a16:creationId xmlns:a16="http://schemas.microsoft.com/office/drawing/2014/main" id="{B84D57F2-7E37-4EBF-8F88-4D61135D3CFE}"/>
              </a:ext>
            </a:extLst>
          </p:cNvPr>
          <p:cNvSpPr>
            <a:spLocks noGrp="1" noRot="1" noChangeAspect="1" noChangeArrowheads="1" noTextEdit="1"/>
          </p:cNvSpPr>
          <p:nvPr>
            <p:ph type="sldImg"/>
          </p:nvPr>
        </p:nvSpPr>
        <p:spPr>
          <a:ln/>
        </p:spPr>
      </p:sp>
      <p:sp>
        <p:nvSpPr>
          <p:cNvPr id="369668" name="Rectangle 3">
            <a:extLst>
              <a:ext uri="{FF2B5EF4-FFF2-40B4-BE49-F238E27FC236}">
                <a16:creationId xmlns:a16="http://schemas.microsoft.com/office/drawing/2014/main" id="{DC58E206-392E-44FC-A433-D819F55D493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7">
            <a:extLst>
              <a:ext uri="{FF2B5EF4-FFF2-40B4-BE49-F238E27FC236}">
                <a16:creationId xmlns:a16="http://schemas.microsoft.com/office/drawing/2014/main" id="{9DADDA28-9395-4751-90B9-2EE1C13B9D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33459EB-05A8-4065-85DC-9701E16C6BB3}" type="slidenum">
              <a:rPr lang="ar-SA" altLang="zh-CN" sz="1200">
                <a:latin typeface="Marlett" pitchFamily="2" charset="2"/>
              </a:rPr>
              <a:pPr/>
              <a:t>101</a:t>
            </a:fld>
            <a:endParaRPr lang="en-US" altLang="zh-CN" sz="1200">
              <a:latin typeface="Marlett" pitchFamily="2" charset="2"/>
            </a:endParaRPr>
          </a:p>
        </p:txBody>
      </p:sp>
      <p:sp>
        <p:nvSpPr>
          <p:cNvPr id="370691" name="Rectangle 2">
            <a:extLst>
              <a:ext uri="{FF2B5EF4-FFF2-40B4-BE49-F238E27FC236}">
                <a16:creationId xmlns:a16="http://schemas.microsoft.com/office/drawing/2014/main" id="{B3940AD5-F018-429B-82D8-6E5736B1645E}"/>
              </a:ext>
            </a:extLst>
          </p:cNvPr>
          <p:cNvSpPr>
            <a:spLocks noGrp="1" noRot="1" noChangeAspect="1" noChangeArrowheads="1" noTextEdit="1"/>
          </p:cNvSpPr>
          <p:nvPr>
            <p:ph type="sldImg"/>
          </p:nvPr>
        </p:nvSpPr>
        <p:spPr>
          <a:ln/>
        </p:spPr>
      </p:sp>
      <p:sp>
        <p:nvSpPr>
          <p:cNvPr id="370692" name="Rectangle 3">
            <a:extLst>
              <a:ext uri="{FF2B5EF4-FFF2-40B4-BE49-F238E27FC236}">
                <a16:creationId xmlns:a16="http://schemas.microsoft.com/office/drawing/2014/main" id="{BA3E50A2-2F74-4EBB-B591-09DE98CBF72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7">
            <a:extLst>
              <a:ext uri="{FF2B5EF4-FFF2-40B4-BE49-F238E27FC236}">
                <a16:creationId xmlns:a16="http://schemas.microsoft.com/office/drawing/2014/main" id="{E341BE70-BC66-4232-9212-56DDA28F9AB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CDA1D4-3F05-4823-90DD-2DA6F6299831}" type="slidenum">
              <a:rPr lang="ar-SA" altLang="zh-CN" sz="1200">
                <a:latin typeface="Marlett" pitchFamily="2" charset="2"/>
              </a:rPr>
              <a:pPr/>
              <a:t>102</a:t>
            </a:fld>
            <a:endParaRPr lang="en-US" altLang="zh-CN" sz="1200">
              <a:latin typeface="Marlett" pitchFamily="2" charset="2"/>
            </a:endParaRPr>
          </a:p>
        </p:txBody>
      </p:sp>
      <p:sp>
        <p:nvSpPr>
          <p:cNvPr id="371715" name="Rectangle 2">
            <a:extLst>
              <a:ext uri="{FF2B5EF4-FFF2-40B4-BE49-F238E27FC236}">
                <a16:creationId xmlns:a16="http://schemas.microsoft.com/office/drawing/2014/main" id="{1B8102C6-C374-4718-8FA0-6DC2ACCE2716}"/>
              </a:ext>
            </a:extLst>
          </p:cNvPr>
          <p:cNvSpPr>
            <a:spLocks noGrp="1" noRot="1" noChangeAspect="1" noChangeArrowheads="1" noTextEdit="1"/>
          </p:cNvSpPr>
          <p:nvPr>
            <p:ph type="sldImg"/>
          </p:nvPr>
        </p:nvSpPr>
        <p:spPr>
          <a:ln/>
        </p:spPr>
      </p:sp>
      <p:sp>
        <p:nvSpPr>
          <p:cNvPr id="371716" name="Rectangle 3">
            <a:extLst>
              <a:ext uri="{FF2B5EF4-FFF2-40B4-BE49-F238E27FC236}">
                <a16:creationId xmlns:a16="http://schemas.microsoft.com/office/drawing/2014/main" id="{DE3F7837-A5F9-4353-B3C5-9909EA3D622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a:extLst>
              <a:ext uri="{FF2B5EF4-FFF2-40B4-BE49-F238E27FC236}">
                <a16:creationId xmlns:a16="http://schemas.microsoft.com/office/drawing/2014/main" id="{CAFD93CA-5B37-434A-833B-8D141E6EC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FDEF9F-81C6-4090-ABAE-74D031DA421E}" type="slidenum">
              <a:rPr lang="ar-SA" altLang="zh-CN" sz="1200">
                <a:latin typeface="Marlett" pitchFamily="2" charset="2"/>
              </a:rPr>
              <a:pPr/>
              <a:t>103</a:t>
            </a:fld>
            <a:endParaRPr lang="en-US" altLang="zh-CN" sz="1200">
              <a:latin typeface="Marlett" pitchFamily="2" charset="2"/>
            </a:endParaRPr>
          </a:p>
        </p:txBody>
      </p:sp>
      <p:sp>
        <p:nvSpPr>
          <p:cNvPr id="372739" name="Rectangle 2">
            <a:extLst>
              <a:ext uri="{FF2B5EF4-FFF2-40B4-BE49-F238E27FC236}">
                <a16:creationId xmlns:a16="http://schemas.microsoft.com/office/drawing/2014/main" id="{DF4909C7-F3EB-4D25-90E3-224AC2FAE525}"/>
              </a:ext>
            </a:extLst>
          </p:cNvPr>
          <p:cNvSpPr>
            <a:spLocks noGrp="1" noRot="1" noChangeAspect="1" noChangeArrowheads="1" noTextEdit="1"/>
          </p:cNvSpPr>
          <p:nvPr>
            <p:ph type="sldImg"/>
          </p:nvPr>
        </p:nvSpPr>
        <p:spPr>
          <a:ln/>
        </p:spPr>
      </p:sp>
      <p:sp>
        <p:nvSpPr>
          <p:cNvPr id="372740" name="Rectangle 3">
            <a:extLst>
              <a:ext uri="{FF2B5EF4-FFF2-40B4-BE49-F238E27FC236}">
                <a16:creationId xmlns:a16="http://schemas.microsoft.com/office/drawing/2014/main" id="{D324F212-BA04-4E2F-80EA-AE3719372D2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7">
            <a:extLst>
              <a:ext uri="{FF2B5EF4-FFF2-40B4-BE49-F238E27FC236}">
                <a16:creationId xmlns:a16="http://schemas.microsoft.com/office/drawing/2014/main" id="{ED8A817F-3193-48A2-A664-5EC21BA16FD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EAC2FCF-2625-4C8E-9F61-D005E554570C}" type="slidenum">
              <a:rPr lang="ar-SA" altLang="zh-CN" sz="1200">
                <a:latin typeface="Marlett" pitchFamily="2" charset="2"/>
              </a:rPr>
              <a:pPr/>
              <a:t>104</a:t>
            </a:fld>
            <a:endParaRPr lang="en-US" altLang="zh-CN" sz="1200">
              <a:latin typeface="Marlett" pitchFamily="2" charset="2"/>
            </a:endParaRPr>
          </a:p>
        </p:txBody>
      </p:sp>
      <p:sp>
        <p:nvSpPr>
          <p:cNvPr id="373763" name="Rectangle 2">
            <a:extLst>
              <a:ext uri="{FF2B5EF4-FFF2-40B4-BE49-F238E27FC236}">
                <a16:creationId xmlns:a16="http://schemas.microsoft.com/office/drawing/2014/main" id="{E60BBCD4-2FFA-4888-8AAA-FDB44DC7DD2E}"/>
              </a:ext>
            </a:extLst>
          </p:cNvPr>
          <p:cNvSpPr>
            <a:spLocks noGrp="1" noRot="1" noChangeAspect="1" noChangeArrowheads="1" noTextEdit="1"/>
          </p:cNvSpPr>
          <p:nvPr>
            <p:ph type="sldImg"/>
          </p:nvPr>
        </p:nvSpPr>
        <p:spPr>
          <a:ln/>
        </p:spPr>
      </p:sp>
      <p:sp>
        <p:nvSpPr>
          <p:cNvPr id="373764" name="Rectangle 3">
            <a:extLst>
              <a:ext uri="{FF2B5EF4-FFF2-40B4-BE49-F238E27FC236}">
                <a16:creationId xmlns:a16="http://schemas.microsoft.com/office/drawing/2014/main" id="{3EA00785-3762-47D8-80E1-21E15594A1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Rectangle 7">
            <a:extLst>
              <a:ext uri="{FF2B5EF4-FFF2-40B4-BE49-F238E27FC236}">
                <a16:creationId xmlns:a16="http://schemas.microsoft.com/office/drawing/2014/main" id="{99F4C64C-BBA0-47F1-9D7A-ACE658B6E2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4DB7C51-70D1-467E-95C1-5AAA82B16DCB}" type="slidenum">
              <a:rPr lang="ar-SA" altLang="zh-CN" sz="1200">
                <a:latin typeface="Marlett" pitchFamily="2" charset="2"/>
              </a:rPr>
              <a:pPr/>
              <a:t>105</a:t>
            </a:fld>
            <a:endParaRPr lang="en-US" altLang="zh-CN" sz="1200">
              <a:latin typeface="Marlett" pitchFamily="2" charset="2"/>
            </a:endParaRPr>
          </a:p>
        </p:txBody>
      </p:sp>
      <p:sp>
        <p:nvSpPr>
          <p:cNvPr id="374787" name="Rectangle 2">
            <a:extLst>
              <a:ext uri="{FF2B5EF4-FFF2-40B4-BE49-F238E27FC236}">
                <a16:creationId xmlns:a16="http://schemas.microsoft.com/office/drawing/2014/main" id="{13BB0073-4C05-4CC9-9DBC-F554ECC1EA3A}"/>
              </a:ext>
            </a:extLst>
          </p:cNvPr>
          <p:cNvSpPr>
            <a:spLocks noGrp="1" noRot="1" noChangeAspect="1" noChangeArrowheads="1" noTextEdit="1"/>
          </p:cNvSpPr>
          <p:nvPr>
            <p:ph type="sldImg"/>
          </p:nvPr>
        </p:nvSpPr>
        <p:spPr>
          <a:ln/>
        </p:spPr>
      </p:sp>
      <p:sp>
        <p:nvSpPr>
          <p:cNvPr id="374788" name="Rectangle 3">
            <a:extLst>
              <a:ext uri="{FF2B5EF4-FFF2-40B4-BE49-F238E27FC236}">
                <a16:creationId xmlns:a16="http://schemas.microsoft.com/office/drawing/2014/main" id="{DE8CF18D-991B-41D2-A582-91665FAEEC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7">
            <a:extLst>
              <a:ext uri="{FF2B5EF4-FFF2-40B4-BE49-F238E27FC236}">
                <a16:creationId xmlns:a16="http://schemas.microsoft.com/office/drawing/2014/main" id="{B76B047B-778F-492A-ACE8-4E6EB9B44B6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4B65FC-43ED-4E94-AE59-9869A1557B01}" type="slidenum">
              <a:rPr lang="ar-SA" altLang="zh-CN" sz="1200">
                <a:latin typeface="Marlett" pitchFamily="2" charset="2"/>
              </a:rPr>
              <a:pPr/>
              <a:t>106</a:t>
            </a:fld>
            <a:endParaRPr lang="en-US" altLang="zh-CN" sz="1200">
              <a:latin typeface="Marlett" pitchFamily="2" charset="2"/>
            </a:endParaRPr>
          </a:p>
        </p:txBody>
      </p:sp>
      <p:sp>
        <p:nvSpPr>
          <p:cNvPr id="375811" name="Rectangle 2">
            <a:extLst>
              <a:ext uri="{FF2B5EF4-FFF2-40B4-BE49-F238E27FC236}">
                <a16:creationId xmlns:a16="http://schemas.microsoft.com/office/drawing/2014/main" id="{FD192976-2210-4B83-8E93-6E5C7337F3CD}"/>
              </a:ext>
            </a:extLst>
          </p:cNvPr>
          <p:cNvSpPr>
            <a:spLocks noGrp="1" noRot="1" noChangeAspect="1" noChangeArrowheads="1" noTextEdit="1"/>
          </p:cNvSpPr>
          <p:nvPr>
            <p:ph type="sldImg"/>
          </p:nvPr>
        </p:nvSpPr>
        <p:spPr>
          <a:ln/>
        </p:spPr>
      </p:sp>
      <p:sp>
        <p:nvSpPr>
          <p:cNvPr id="375812" name="Rectangle 3">
            <a:extLst>
              <a:ext uri="{FF2B5EF4-FFF2-40B4-BE49-F238E27FC236}">
                <a16:creationId xmlns:a16="http://schemas.microsoft.com/office/drawing/2014/main" id="{816645A3-69D2-40D7-BF9E-E855D63D88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a:extLst>
              <a:ext uri="{FF2B5EF4-FFF2-40B4-BE49-F238E27FC236}">
                <a16:creationId xmlns:a16="http://schemas.microsoft.com/office/drawing/2014/main" id="{651B86BD-1EC9-45E0-8E5A-6D9EEE7B70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43B5B25-C5AB-4982-8F4A-7A5F81D0504E}" type="slidenum">
              <a:rPr lang="ar-SA" altLang="zh-CN" sz="1200">
                <a:latin typeface="Marlett" pitchFamily="2" charset="2"/>
              </a:rPr>
              <a:pPr/>
              <a:t>107</a:t>
            </a:fld>
            <a:endParaRPr lang="en-US" altLang="zh-CN" sz="1200">
              <a:latin typeface="Marlett" pitchFamily="2" charset="2"/>
            </a:endParaRPr>
          </a:p>
        </p:txBody>
      </p:sp>
      <p:sp>
        <p:nvSpPr>
          <p:cNvPr id="378883" name="Rectangle 2">
            <a:extLst>
              <a:ext uri="{FF2B5EF4-FFF2-40B4-BE49-F238E27FC236}">
                <a16:creationId xmlns:a16="http://schemas.microsoft.com/office/drawing/2014/main" id="{AF13AC46-F50F-498B-A0D3-360DD6562B8D}"/>
              </a:ext>
            </a:extLst>
          </p:cNvPr>
          <p:cNvSpPr>
            <a:spLocks noGrp="1" noRot="1" noChangeAspect="1" noChangeArrowheads="1" noTextEdit="1"/>
          </p:cNvSpPr>
          <p:nvPr>
            <p:ph type="sldImg"/>
          </p:nvPr>
        </p:nvSpPr>
        <p:spPr>
          <a:ln/>
        </p:spPr>
      </p:sp>
      <p:sp>
        <p:nvSpPr>
          <p:cNvPr id="378884" name="Rectangle 3">
            <a:extLst>
              <a:ext uri="{FF2B5EF4-FFF2-40B4-BE49-F238E27FC236}">
                <a16:creationId xmlns:a16="http://schemas.microsoft.com/office/drawing/2014/main" id="{FF47E4CD-37D4-4B9F-8809-4270277C0B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Notice that we could also have the linearization points be those when the locks are acquired. </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7">
            <a:extLst>
              <a:ext uri="{FF2B5EF4-FFF2-40B4-BE49-F238E27FC236}">
                <a16:creationId xmlns:a16="http://schemas.microsoft.com/office/drawing/2014/main" id="{D0311C12-92AC-4ADD-8FEE-3B1E329433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88AF798-447A-41CF-9A08-4D66CEB57E68}" type="slidenum">
              <a:rPr lang="ar-SA" altLang="zh-CN" sz="1200">
                <a:latin typeface="Marlett" pitchFamily="2" charset="2"/>
              </a:rPr>
              <a:pPr/>
              <a:t>108</a:t>
            </a:fld>
            <a:endParaRPr lang="en-US" altLang="zh-CN" sz="1200">
              <a:latin typeface="Marlett" pitchFamily="2" charset="2"/>
            </a:endParaRPr>
          </a:p>
        </p:txBody>
      </p:sp>
      <p:sp>
        <p:nvSpPr>
          <p:cNvPr id="376835" name="Rectangle 2">
            <a:extLst>
              <a:ext uri="{FF2B5EF4-FFF2-40B4-BE49-F238E27FC236}">
                <a16:creationId xmlns:a16="http://schemas.microsoft.com/office/drawing/2014/main" id="{8F4A7EBA-71A4-41AC-A2DC-DED8C8CB172D}"/>
              </a:ext>
            </a:extLst>
          </p:cNvPr>
          <p:cNvSpPr>
            <a:spLocks noGrp="1" noRot="1" noChangeAspect="1" noChangeArrowheads="1" noTextEdit="1"/>
          </p:cNvSpPr>
          <p:nvPr>
            <p:ph type="sldImg"/>
          </p:nvPr>
        </p:nvSpPr>
        <p:spPr>
          <a:ln/>
        </p:spPr>
      </p:sp>
      <p:sp>
        <p:nvSpPr>
          <p:cNvPr id="376836" name="Rectangle 3">
            <a:extLst>
              <a:ext uri="{FF2B5EF4-FFF2-40B4-BE49-F238E27FC236}">
                <a16:creationId xmlns:a16="http://schemas.microsoft.com/office/drawing/2014/main" id="{92B515A2-4463-4581-902F-7130AE5BC2B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a:extLst>
              <a:ext uri="{FF2B5EF4-FFF2-40B4-BE49-F238E27FC236}">
                <a16:creationId xmlns:a16="http://schemas.microsoft.com/office/drawing/2014/main" id="{2900A54E-622B-4CF0-9362-89D2169CE5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EA5F0A-14C7-4035-8E83-866D1C39053F}" type="slidenum">
              <a:rPr lang="ar-SA" altLang="zh-CN" sz="1200">
                <a:latin typeface="Marlett" pitchFamily="2" charset="2"/>
              </a:rPr>
              <a:pPr/>
              <a:t>109</a:t>
            </a:fld>
            <a:endParaRPr lang="en-US" altLang="zh-CN" sz="1200">
              <a:latin typeface="Marlett" pitchFamily="2" charset="2"/>
            </a:endParaRPr>
          </a:p>
        </p:txBody>
      </p:sp>
      <p:sp>
        <p:nvSpPr>
          <p:cNvPr id="377859" name="Rectangle 2">
            <a:extLst>
              <a:ext uri="{FF2B5EF4-FFF2-40B4-BE49-F238E27FC236}">
                <a16:creationId xmlns:a16="http://schemas.microsoft.com/office/drawing/2014/main" id="{851B7932-3FE3-427C-9F57-D6EAC635946D}"/>
              </a:ext>
            </a:extLst>
          </p:cNvPr>
          <p:cNvSpPr>
            <a:spLocks noGrp="1" noRot="1" noChangeAspect="1" noChangeArrowheads="1" noTextEdit="1"/>
          </p:cNvSpPr>
          <p:nvPr>
            <p:ph type="sldImg"/>
          </p:nvPr>
        </p:nvSpPr>
        <p:spPr>
          <a:ln/>
        </p:spPr>
      </p:sp>
      <p:sp>
        <p:nvSpPr>
          <p:cNvPr id="377860" name="Rectangle 3">
            <a:extLst>
              <a:ext uri="{FF2B5EF4-FFF2-40B4-BE49-F238E27FC236}">
                <a16:creationId xmlns:a16="http://schemas.microsoft.com/office/drawing/2014/main" id="{0C04879C-05BC-4B43-82D3-448AA4F2F7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a:extLst>
              <a:ext uri="{FF2B5EF4-FFF2-40B4-BE49-F238E27FC236}">
                <a16:creationId xmlns:a16="http://schemas.microsoft.com/office/drawing/2014/main" id="{01D9A645-219B-45D4-804E-E3EB7E3E055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9C47E3-D877-4E89-8112-DFC353191C09}" type="slidenum">
              <a:rPr lang="ar-SA" altLang="zh-CN" sz="1200">
                <a:latin typeface="Marlett" pitchFamily="2" charset="2"/>
              </a:rPr>
              <a:pPr/>
              <a:t>11</a:t>
            </a:fld>
            <a:endParaRPr lang="en-US" altLang="zh-CN" sz="1200">
              <a:latin typeface="Marlett" pitchFamily="2" charset="2"/>
            </a:endParaRPr>
          </a:p>
        </p:txBody>
      </p:sp>
      <p:sp>
        <p:nvSpPr>
          <p:cNvPr id="277507" name="Rectangle 2">
            <a:extLst>
              <a:ext uri="{FF2B5EF4-FFF2-40B4-BE49-F238E27FC236}">
                <a16:creationId xmlns:a16="http://schemas.microsoft.com/office/drawing/2014/main" id="{B1A7260D-67FF-443D-9FFD-93164B508D1C}"/>
              </a:ext>
            </a:extLst>
          </p:cNvPr>
          <p:cNvSpPr>
            <a:spLocks noGrp="1" noRot="1" noChangeAspect="1" noChangeArrowheads="1" noTextEdit="1"/>
          </p:cNvSpPr>
          <p:nvPr>
            <p:ph type="sldImg"/>
          </p:nvPr>
        </p:nvSpPr>
        <p:spPr>
          <a:ln/>
        </p:spPr>
      </p:sp>
      <p:sp>
        <p:nvSpPr>
          <p:cNvPr id="277508" name="Rectangle 3">
            <a:extLst>
              <a:ext uri="{FF2B5EF4-FFF2-40B4-BE49-F238E27FC236}">
                <a16:creationId xmlns:a16="http://schemas.microsoft.com/office/drawing/2014/main" id="{9DA8D16F-A4DB-4A9B-A113-F5550F6FA5A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a:extLst>
              <a:ext uri="{FF2B5EF4-FFF2-40B4-BE49-F238E27FC236}">
                <a16:creationId xmlns:a16="http://schemas.microsoft.com/office/drawing/2014/main" id="{651B86BD-1EC9-45E0-8E5A-6D9EEE7B70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43B5B25-C5AB-4982-8F4A-7A5F81D0504E}" type="slidenum">
              <a:rPr kumimoji="0" lang="ar-SA" altLang="zh-CN" sz="1200" b="0" i="0" u="none" strike="noStrike" kern="1200" cap="none" spc="0" normalizeH="0" baseline="0" noProof="0">
                <a:ln>
                  <a:noFill/>
                </a:ln>
                <a:solidFill>
                  <a:srgbClr val="0000FF"/>
                </a:solidFill>
                <a:effectLst/>
                <a:uLnTx/>
                <a:uFillTx/>
                <a:latin typeface="Marlett" pitchFamily="2" charset="2"/>
                <a:ea typeface="宋体" panose="02010600030101010101" pitchFamily="2" charset="-122"/>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110</a:t>
            </a:fld>
            <a:endParaRPr kumimoji="0" lang="en-US" altLang="zh-CN" sz="1200" b="0" i="0" u="none" strike="noStrike" kern="1200" cap="none" spc="0" normalizeH="0" baseline="0" noProof="0">
              <a:ln>
                <a:noFill/>
              </a:ln>
              <a:solidFill>
                <a:srgbClr val="0000FF"/>
              </a:solidFill>
              <a:effectLst/>
              <a:uLnTx/>
              <a:uFillTx/>
              <a:latin typeface="Marlett" pitchFamily="2" charset="2"/>
              <a:ea typeface="宋体" panose="02010600030101010101" pitchFamily="2" charset="-122"/>
              <a:cs typeface="+mn-cs"/>
            </a:endParaRPr>
          </a:p>
        </p:txBody>
      </p:sp>
      <p:sp>
        <p:nvSpPr>
          <p:cNvPr id="378883" name="Rectangle 2">
            <a:extLst>
              <a:ext uri="{FF2B5EF4-FFF2-40B4-BE49-F238E27FC236}">
                <a16:creationId xmlns:a16="http://schemas.microsoft.com/office/drawing/2014/main" id="{AF13AC46-F50F-498B-A0D3-360DD6562B8D}"/>
              </a:ext>
            </a:extLst>
          </p:cNvPr>
          <p:cNvSpPr>
            <a:spLocks noGrp="1" noRot="1" noChangeAspect="1" noChangeArrowheads="1" noTextEdit="1"/>
          </p:cNvSpPr>
          <p:nvPr>
            <p:ph type="sldImg"/>
          </p:nvPr>
        </p:nvSpPr>
        <p:spPr>
          <a:ln/>
        </p:spPr>
      </p:sp>
      <p:sp>
        <p:nvSpPr>
          <p:cNvPr id="378884" name="Rectangle 3">
            <a:extLst>
              <a:ext uri="{FF2B5EF4-FFF2-40B4-BE49-F238E27FC236}">
                <a16:creationId xmlns:a16="http://schemas.microsoft.com/office/drawing/2014/main" id="{FF47E4CD-37D4-4B9F-8809-4270277C0B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Notice that we could also have the linearization points be those when the locks are acquired. </a:t>
            </a:r>
          </a:p>
        </p:txBody>
      </p:sp>
    </p:spTree>
    <p:extLst>
      <p:ext uri="{BB962C8B-B14F-4D97-AF65-F5344CB8AC3E}">
        <p14:creationId xmlns:p14="http://schemas.microsoft.com/office/powerpoint/2010/main" val="136861051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7">
            <a:extLst>
              <a:ext uri="{FF2B5EF4-FFF2-40B4-BE49-F238E27FC236}">
                <a16:creationId xmlns:a16="http://schemas.microsoft.com/office/drawing/2014/main" id="{A5191A40-DF22-4039-AE0B-C96B3E7246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BF78B3-978F-4B9C-A82F-90166C8F3D05}" type="slidenum">
              <a:rPr lang="ar-SA" altLang="zh-CN" sz="1200">
                <a:latin typeface="Marlett" pitchFamily="2" charset="2"/>
              </a:rPr>
              <a:pPr/>
              <a:t>111</a:t>
            </a:fld>
            <a:endParaRPr lang="en-US" altLang="zh-CN" sz="1200">
              <a:latin typeface="Marlett" pitchFamily="2" charset="2"/>
            </a:endParaRPr>
          </a:p>
        </p:txBody>
      </p:sp>
      <p:sp>
        <p:nvSpPr>
          <p:cNvPr id="379907" name="Rectangle 2">
            <a:extLst>
              <a:ext uri="{FF2B5EF4-FFF2-40B4-BE49-F238E27FC236}">
                <a16:creationId xmlns:a16="http://schemas.microsoft.com/office/drawing/2014/main" id="{ABD3E3E2-DAC6-4530-9E02-7E67D36B3A1A}"/>
              </a:ext>
            </a:extLst>
          </p:cNvPr>
          <p:cNvSpPr>
            <a:spLocks noGrp="1" noRot="1" noChangeAspect="1" noChangeArrowheads="1" noTextEdit="1"/>
          </p:cNvSpPr>
          <p:nvPr>
            <p:ph type="sldImg"/>
          </p:nvPr>
        </p:nvSpPr>
        <p:spPr>
          <a:ln/>
        </p:spPr>
      </p:sp>
      <p:sp>
        <p:nvSpPr>
          <p:cNvPr id="379908" name="Rectangle 3">
            <a:extLst>
              <a:ext uri="{FF2B5EF4-FFF2-40B4-BE49-F238E27FC236}">
                <a16:creationId xmlns:a16="http://schemas.microsoft.com/office/drawing/2014/main" id="{35C35E16-0739-48C4-ABA5-75EDA1AD08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successor lock not actually required!</a:t>
            </a: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a:extLst>
              <a:ext uri="{FF2B5EF4-FFF2-40B4-BE49-F238E27FC236}">
                <a16:creationId xmlns:a16="http://schemas.microsoft.com/office/drawing/2014/main" id="{8B5D9ACD-9F1C-4FD8-AC4A-C8C0E9C63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F5671F-A245-47B2-A8D6-BBDB6238709A}" type="slidenum">
              <a:rPr lang="ar-SA" altLang="zh-CN" sz="1200">
                <a:latin typeface="Marlett" pitchFamily="2" charset="2"/>
              </a:rPr>
              <a:pPr/>
              <a:t>113</a:t>
            </a:fld>
            <a:endParaRPr lang="en-US" altLang="zh-CN" sz="1200">
              <a:latin typeface="Marlett" pitchFamily="2" charset="2"/>
            </a:endParaRPr>
          </a:p>
        </p:txBody>
      </p:sp>
      <p:sp>
        <p:nvSpPr>
          <p:cNvPr id="380931" name="Rectangle 2">
            <a:extLst>
              <a:ext uri="{FF2B5EF4-FFF2-40B4-BE49-F238E27FC236}">
                <a16:creationId xmlns:a16="http://schemas.microsoft.com/office/drawing/2014/main" id="{CD1E11F1-4F8F-404F-9EF7-4D21E3FA9F74}"/>
              </a:ext>
            </a:extLst>
          </p:cNvPr>
          <p:cNvSpPr>
            <a:spLocks noGrp="1" noRot="1" noChangeAspect="1" noChangeArrowheads="1" noTextEdit="1"/>
          </p:cNvSpPr>
          <p:nvPr>
            <p:ph type="sldImg"/>
          </p:nvPr>
        </p:nvSpPr>
        <p:spPr>
          <a:ln/>
        </p:spPr>
      </p:sp>
      <p:sp>
        <p:nvSpPr>
          <p:cNvPr id="380932" name="Rectangle 3">
            <a:extLst>
              <a:ext uri="{FF2B5EF4-FFF2-40B4-BE49-F238E27FC236}">
                <a16:creationId xmlns:a16="http://schemas.microsoft.com/office/drawing/2014/main" id="{D0F59585-2355-4C0E-971A-7D60FF788D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7">
            <a:extLst>
              <a:ext uri="{FF2B5EF4-FFF2-40B4-BE49-F238E27FC236}">
                <a16:creationId xmlns:a16="http://schemas.microsoft.com/office/drawing/2014/main" id="{66B56D74-78BE-4CAC-B4B9-79C082EE3B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B62731-4C22-4BFF-A462-04AAE0090281}" type="slidenum">
              <a:rPr lang="ar-SA" altLang="zh-CN" sz="1200">
                <a:latin typeface="Marlett" pitchFamily="2" charset="2"/>
              </a:rPr>
              <a:pPr/>
              <a:t>114</a:t>
            </a:fld>
            <a:endParaRPr lang="en-US" altLang="zh-CN" sz="1200">
              <a:latin typeface="Marlett" pitchFamily="2" charset="2"/>
            </a:endParaRPr>
          </a:p>
        </p:txBody>
      </p:sp>
      <p:sp>
        <p:nvSpPr>
          <p:cNvPr id="381955" name="Rectangle 2">
            <a:extLst>
              <a:ext uri="{FF2B5EF4-FFF2-40B4-BE49-F238E27FC236}">
                <a16:creationId xmlns:a16="http://schemas.microsoft.com/office/drawing/2014/main" id="{63B389FD-B1DA-4785-8B8B-1591C837E5AD}"/>
              </a:ext>
            </a:extLst>
          </p:cNvPr>
          <p:cNvSpPr>
            <a:spLocks noGrp="1" noRot="1" noChangeAspect="1" noChangeArrowheads="1" noTextEdit="1"/>
          </p:cNvSpPr>
          <p:nvPr>
            <p:ph type="sldImg"/>
          </p:nvPr>
        </p:nvSpPr>
        <p:spPr>
          <a:ln/>
        </p:spPr>
      </p:sp>
      <p:sp>
        <p:nvSpPr>
          <p:cNvPr id="381956" name="Rectangle 3">
            <a:extLst>
              <a:ext uri="{FF2B5EF4-FFF2-40B4-BE49-F238E27FC236}">
                <a16:creationId xmlns:a16="http://schemas.microsoft.com/office/drawing/2014/main" id="{A3E70E52-82D0-4014-8203-F399B99678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a:extLst>
              <a:ext uri="{FF2B5EF4-FFF2-40B4-BE49-F238E27FC236}">
                <a16:creationId xmlns:a16="http://schemas.microsoft.com/office/drawing/2014/main" id="{08B92289-387E-4770-AC71-A2B8872F70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DE0634-5062-47B3-93F1-899F5502E165}" type="slidenum">
              <a:rPr lang="ar-SA" altLang="zh-CN" sz="1200">
                <a:latin typeface="Marlett" pitchFamily="2" charset="2"/>
              </a:rPr>
              <a:pPr/>
              <a:t>115</a:t>
            </a:fld>
            <a:endParaRPr lang="en-US" altLang="zh-CN" sz="1200">
              <a:latin typeface="Marlett" pitchFamily="2" charset="2"/>
            </a:endParaRPr>
          </a:p>
        </p:txBody>
      </p:sp>
      <p:sp>
        <p:nvSpPr>
          <p:cNvPr id="382979" name="Rectangle 2">
            <a:extLst>
              <a:ext uri="{FF2B5EF4-FFF2-40B4-BE49-F238E27FC236}">
                <a16:creationId xmlns:a16="http://schemas.microsoft.com/office/drawing/2014/main" id="{E0A098A6-1BF4-4E2A-89D6-52E0645D50A4}"/>
              </a:ext>
            </a:extLst>
          </p:cNvPr>
          <p:cNvSpPr>
            <a:spLocks noGrp="1" noRot="1" noChangeAspect="1" noChangeArrowheads="1" noTextEdit="1"/>
          </p:cNvSpPr>
          <p:nvPr>
            <p:ph type="sldImg"/>
          </p:nvPr>
        </p:nvSpPr>
        <p:spPr>
          <a:ln/>
        </p:spPr>
      </p:sp>
      <p:sp>
        <p:nvSpPr>
          <p:cNvPr id="382980" name="Rectangle 3">
            <a:extLst>
              <a:ext uri="{FF2B5EF4-FFF2-40B4-BE49-F238E27FC236}">
                <a16:creationId xmlns:a16="http://schemas.microsoft.com/office/drawing/2014/main" id="{9F3B14F0-0229-4A9B-9629-DBDDD8C444B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a:extLst>
              <a:ext uri="{FF2B5EF4-FFF2-40B4-BE49-F238E27FC236}">
                <a16:creationId xmlns:a16="http://schemas.microsoft.com/office/drawing/2014/main" id="{E4EF1BF9-833F-4466-B0EB-44A05953938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AB48B2B-4358-42E8-B2BD-CFC41DB823B1}" type="slidenum">
              <a:rPr lang="ar-SA" altLang="zh-CN" sz="1200">
                <a:latin typeface="Marlett" pitchFamily="2" charset="2"/>
              </a:rPr>
              <a:pPr/>
              <a:t>116</a:t>
            </a:fld>
            <a:endParaRPr lang="en-US" altLang="zh-CN" sz="1200">
              <a:latin typeface="Marlett" pitchFamily="2" charset="2"/>
            </a:endParaRPr>
          </a:p>
        </p:txBody>
      </p:sp>
      <p:sp>
        <p:nvSpPr>
          <p:cNvPr id="384003" name="Rectangle 2">
            <a:extLst>
              <a:ext uri="{FF2B5EF4-FFF2-40B4-BE49-F238E27FC236}">
                <a16:creationId xmlns:a16="http://schemas.microsoft.com/office/drawing/2014/main" id="{9387E914-1E6F-46E4-BC52-319C39A7A56F}"/>
              </a:ext>
            </a:extLst>
          </p:cNvPr>
          <p:cNvSpPr>
            <a:spLocks noGrp="1" noRot="1" noChangeAspect="1" noChangeArrowheads="1" noTextEdit="1"/>
          </p:cNvSpPr>
          <p:nvPr>
            <p:ph type="sldImg"/>
          </p:nvPr>
        </p:nvSpPr>
        <p:spPr>
          <a:ln/>
        </p:spPr>
      </p:sp>
      <p:sp>
        <p:nvSpPr>
          <p:cNvPr id="384004" name="Rectangle 3">
            <a:extLst>
              <a:ext uri="{FF2B5EF4-FFF2-40B4-BE49-F238E27FC236}">
                <a16:creationId xmlns:a16="http://schemas.microsoft.com/office/drawing/2014/main" id="{F3BC3629-FA7D-4E5E-9D93-D3EF7CC2345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a:extLst>
              <a:ext uri="{FF2B5EF4-FFF2-40B4-BE49-F238E27FC236}">
                <a16:creationId xmlns:a16="http://schemas.microsoft.com/office/drawing/2014/main" id="{806804E8-593C-407E-AEFD-4CAC43348C2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F4821F6-1FF7-4A0E-8906-610A4495374D}" type="slidenum">
              <a:rPr lang="ar-SA" altLang="zh-CN" sz="1200">
                <a:latin typeface="Marlett" pitchFamily="2" charset="2"/>
              </a:rPr>
              <a:pPr/>
              <a:t>117</a:t>
            </a:fld>
            <a:endParaRPr lang="en-US" altLang="zh-CN" sz="1200">
              <a:latin typeface="Marlett" pitchFamily="2" charset="2"/>
            </a:endParaRPr>
          </a:p>
        </p:txBody>
      </p:sp>
      <p:sp>
        <p:nvSpPr>
          <p:cNvPr id="385027" name="Rectangle 2">
            <a:extLst>
              <a:ext uri="{FF2B5EF4-FFF2-40B4-BE49-F238E27FC236}">
                <a16:creationId xmlns:a16="http://schemas.microsoft.com/office/drawing/2014/main" id="{A8F33357-2EEE-4EF2-8DB1-183F77EFA433}"/>
              </a:ext>
            </a:extLst>
          </p:cNvPr>
          <p:cNvSpPr>
            <a:spLocks noGrp="1" noRot="1" noChangeAspect="1" noChangeArrowheads="1" noTextEdit="1"/>
          </p:cNvSpPr>
          <p:nvPr>
            <p:ph type="sldImg"/>
          </p:nvPr>
        </p:nvSpPr>
        <p:spPr>
          <a:ln/>
        </p:spPr>
      </p:sp>
      <p:sp>
        <p:nvSpPr>
          <p:cNvPr id="385028" name="Rectangle 3">
            <a:extLst>
              <a:ext uri="{FF2B5EF4-FFF2-40B4-BE49-F238E27FC236}">
                <a16:creationId xmlns:a16="http://schemas.microsoft.com/office/drawing/2014/main" id="{0C1819AE-6413-448C-B9C1-F9B5553B103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a:extLst>
              <a:ext uri="{FF2B5EF4-FFF2-40B4-BE49-F238E27FC236}">
                <a16:creationId xmlns:a16="http://schemas.microsoft.com/office/drawing/2014/main" id="{C736C663-B73C-4E81-8081-5DE82D6D51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BF60785-DBB1-446B-95A4-09CB89502E75}" type="slidenum">
              <a:rPr lang="ar-SA" altLang="zh-CN" sz="1200">
                <a:latin typeface="Marlett" pitchFamily="2" charset="2"/>
              </a:rPr>
              <a:pPr/>
              <a:t>118</a:t>
            </a:fld>
            <a:endParaRPr lang="en-US" altLang="zh-CN" sz="1200">
              <a:latin typeface="Marlett" pitchFamily="2" charset="2"/>
            </a:endParaRPr>
          </a:p>
        </p:txBody>
      </p:sp>
      <p:sp>
        <p:nvSpPr>
          <p:cNvPr id="386051" name="Rectangle 2">
            <a:extLst>
              <a:ext uri="{FF2B5EF4-FFF2-40B4-BE49-F238E27FC236}">
                <a16:creationId xmlns:a16="http://schemas.microsoft.com/office/drawing/2014/main" id="{F32E7EBD-EB0C-4FAD-BB2A-5437983D680F}"/>
              </a:ext>
            </a:extLst>
          </p:cNvPr>
          <p:cNvSpPr>
            <a:spLocks noGrp="1" noRot="1" noChangeAspect="1" noChangeArrowheads="1" noTextEdit="1"/>
          </p:cNvSpPr>
          <p:nvPr>
            <p:ph type="sldImg"/>
          </p:nvPr>
        </p:nvSpPr>
        <p:spPr>
          <a:ln/>
        </p:spPr>
      </p:sp>
      <p:sp>
        <p:nvSpPr>
          <p:cNvPr id="386052" name="Rectangle 3">
            <a:extLst>
              <a:ext uri="{FF2B5EF4-FFF2-40B4-BE49-F238E27FC236}">
                <a16:creationId xmlns:a16="http://schemas.microsoft.com/office/drawing/2014/main" id="{261A3677-CA2F-4D0A-AE77-0B572F54D75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7">
            <a:extLst>
              <a:ext uri="{FF2B5EF4-FFF2-40B4-BE49-F238E27FC236}">
                <a16:creationId xmlns:a16="http://schemas.microsoft.com/office/drawing/2014/main" id="{7A343C19-DBEF-4358-AF36-FD6F4FBDCB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636FCA3-D88A-45E1-9FE3-7CF08F763C5C}" type="slidenum">
              <a:rPr lang="ar-SA" altLang="zh-CN" sz="1200">
                <a:latin typeface="Marlett" pitchFamily="2" charset="2"/>
              </a:rPr>
              <a:pPr/>
              <a:t>119</a:t>
            </a:fld>
            <a:endParaRPr lang="en-US" altLang="zh-CN" sz="1200">
              <a:latin typeface="Marlett" pitchFamily="2" charset="2"/>
            </a:endParaRPr>
          </a:p>
        </p:txBody>
      </p:sp>
      <p:sp>
        <p:nvSpPr>
          <p:cNvPr id="387075" name="Rectangle 2">
            <a:extLst>
              <a:ext uri="{FF2B5EF4-FFF2-40B4-BE49-F238E27FC236}">
                <a16:creationId xmlns:a16="http://schemas.microsoft.com/office/drawing/2014/main" id="{1491BB4D-817C-406B-8A0E-3C83ECE93E9A}"/>
              </a:ext>
            </a:extLst>
          </p:cNvPr>
          <p:cNvSpPr>
            <a:spLocks noGrp="1" noRot="1" noChangeAspect="1" noChangeArrowheads="1" noTextEdit="1"/>
          </p:cNvSpPr>
          <p:nvPr>
            <p:ph type="sldImg"/>
          </p:nvPr>
        </p:nvSpPr>
        <p:spPr>
          <a:ln/>
        </p:spPr>
      </p:sp>
      <p:sp>
        <p:nvSpPr>
          <p:cNvPr id="387076" name="Rectangle 3">
            <a:extLst>
              <a:ext uri="{FF2B5EF4-FFF2-40B4-BE49-F238E27FC236}">
                <a16:creationId xmlns:a16="http://schemas.microsoft.com/office/drawing/2014/main" id="{348E564D-9E20-4D79-A9EE-9D1AB026C49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a:extLst>
              <a:ext uri="{FF2B5EF4-FFF2-40B4-BE49-F238E27FC236}">
                <a16:creationId xmlns:a16="http://schemas.microsoft.com/office/drawing/2014/main" id="{ABA76324-A53D-4429-9F98-CA5B8A6E62A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EFDAC2-7530-4EE2-AA8E-374E4183FB55}" type="slidenum">
              <a:rPr lang="ar-SA" altLang="zh-CN" sz="1200">
                <a:latin typeface="Marlett" pitchFamily="2" charset="2"/>
              </a:rPr>
              <a:pPr/>
              <a:t>120</a:t>
            </a:fld>
            <a:endParaRPr lang="en-US" altLang="zh-CN" sz="1200">
              <a:latin typeface="Marlett" pitchFamily="2" charset="2"/>
            </a:endParaRPr>
          </a:p>
        </p:txBody>
      </p:sp>
      <p:sp>
        <p:nvSpPr>
          <p:cNvPr id="388099" name="Rectangle 2">
            <a:extLst>
              <a:ext uri="{FF2B5EF4-FFF2-40B4-BE49-F238E27FC236}">
                <a16:creationId xmlns:a16="http://schemas.microsoft.com/office/drawing/2014/main" id="{52C28A5F-5EED-4719-824E-C3487413EC0B}"/>
              </a:ext>
            </a:extLst>
          </p:cNvPr>
          <p:cNvSpPr>
            <a:spLocks noGrp="1" noRot="1" noChangeAspect="1" noChangeArrowheads="1" noTextEdit="1"/>
          </p:cNvSpPr>
          <p:nvPr>
            <p:ph type="sldImg"/>
          </p:nvPr>
        </p:nvSpPr>
        <p:spPr>
          <a:ln/>
        </p:spPr>
      </p:sp>
      <p:sp>
        <p:nvSpPr>
          <p:cNvPr id="388100" name="Rectangle 3">
            <a:extLst>
              <a:ext uri="{FF2B5EF4-FFF2-40B4-BE49-F238E27FC236}">
                <a16:creationId xmlns:a16="http://schemas.microsoft.com/office/drawing/2014/main" id="{7FDF714E-7D6F-43CE-9AA4-312A01CF24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a:extLst>
              <a:ext uri="{FF2B5EF4-FFF2-40B4-BE49-F238E27FC236}">
                <a16:creationId xmlns:a16="http://schemas.microsoft.com/office/drawing/2014/main" id="{ED0B2969-18CE-4B2C-BB55-A2F6519E313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148C60C-E2DB-4AFE-84C2-DEB8101AB5F5}" type="slidenum">
              <a:rPr lang="ar-SA" altLang="zh-CN" sz="1200">
                <a:latin typeface="Marlett" pitchFamily="2" charset="2"/>
              </a:rPr>
              <a:pPr/>
              <a:t>12</a:t>
            </a:fld>
            <a:endParaRPr lang="en-US" altLang="zh-CN" sz="1200">
              <a:latin typeface="Marlett" pitchFamily="2" charset="2"/>
            </a:endParaRPr>
          </a:p>
        </p:txBody>
      </p:sp>
      <p:sp>
        <p:nvSpPr>
          <p:cNvPr id="278531" name="Rectangle 2">
            <a:extLst>
              <a:ext uri="{FF2B5EF4-FFF2-40B4-BE49-F238E27FC236}">
                <a16:creationId xmlns:a16="http://schemas.microsoft.com/office/drawing/2014/main" id="{BBEADD4B-03BF-4384-928C-C6FEA70513D2}"/>
              </a:ext>
            </a:extLst>
          </p:cNvPr>
          <p:cNvSpPr>
            <a:spLocks noGrp="1" noRot="1" noChangeAspect="1" noChangeArrowheads="1" noTextEdit="1"/>
          </p:cNvSpPr>
          <p:nvPr>
            <p:ph type="sldImg"/>
          </p:nvPr>
        </p:nvSpPr>
        <p:spPr>
          <a:ln/>
        </p:spPr>
      </p:sp>
      <p:sp>
        <p:nvSpPr>
          <p:cNvPr id="278532" name="Rectangle 3">
            <a:extLst>
              <a:ext uri="{FF2B5EF4-FFF2-40B4-BE49-F238E27FC236}">
                <a16:creationId xmlns:a16="http://schemas.microsoft.com/office/drawing/2014/main" id="{1E190587-FD62-4293-8F00-9F28575F0DC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7">
            <a:extLst>
              <a:ext uri="{FF2B5EF4-FFF2-40B4-BE49-F238E27FC236}">
                <a16:creationId xmlns:a16="http://schemas.microsoft.com/office/drawing/2014/main" id="{1D889782-20C9-4B0F-8DE3-0E9CCD83B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6AE1712-64D5-4DF5-9C20-FE0B3EBDEAA4}" type="slidenum">
              <a:rPr lang="ar-SA" altLang="zh-CN" sz="1200">
                <a:latin typeface="Marlett" pitchFamily="2" charset="2"/>
              </a:rPr>
              <a:pPr/>
              <a:t>121</a:t>
            </a:fld>
            <a:endParaRPr lang="en-US" altLang="zh-CN" sz="1200">
              <a:latin typeface="Marlett" pitchFamily="2" charset="2"/>
            </a:endParaRPr>
          </a:p>
        </p:txBody>
      </p:sp>
      <p:sp>
        <p:nvSpPr>
          <p:cNvPr id="389123" name="Rectangle 2">
            <a:extLst>
              <a:ext uri="{FF2B5EF4-FFF2-40B4-BE49-F238E27FC236}">
                <a16:creationId xmlns:a16="http://schemas.microsoft.com/office/drawing/2014/main" id="{371A7D40-A92D-4B7D-97B7-2AD97D2A3F5F}"/>
              </a:ext>
            </a:extLst>
          </p:cNvPr>
          <p:cNvSpPr>
            <a:spLocks noGrp="1" noRot="1" noChangeAspect="1" noChangeArrowheads="1" noTextEdit="1"/>
          </p:cNvSpPr>
          <p:nvPr>
            <p:ph type="sldImg"/>
          </p:nvPr>
        </p:nvSpPr>
        <p:spPr>
          <a:ln/>
        </p:spPr>
      </p:sp>
      <p:sp>
        <p:nvSpPr>
          <p:cNvPr id="389124" name="Rectangle 3">
            <a:extLst>
              <a:ext uri="{FF2B5EF4-FFF2-40B4-BE49-F238E27FC236}">
                <a16:creationId xmlns:a16="http://schemas.microsoft.com/office/drawing/2014/main" id="{450ACD29-AAAB-459E-BD2F-88A269D758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7">
            <a:extLst>
              <a:ext uri="{FF2B5EF4-FFF2-40B4-BE49-F238E27FC236}">
                <a16:creationId xmlns:a16="http://schemas.microsoft.com/office/drawing/2014/main" id="{0D8788D5-FA87-48BE-A05C-E220ADDC561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187BD1D-1F0C-4F0E-993F-B37DBA94D1CC}" type="slidenum">
              <a:rPr lang="ar-SA" altLang="zh-CN" sz="1200">
                <a:latin typeface="Marlett" pitchFamily="2" charset="2"/>
              </a:rPr>
              <a:pPr/>
              <a:t>122</a:t>
            </a:fld>
            <a:endParaRPr lang="en-US" altLang="zh-CN" sz="1200">
              <a:latin typeface="Marlett" pitchFamily="2" charset="2"/>
            </a:endParaRPr>
          </a:p>
        </p:txBody>
      </p:sp>
      <p:sp>
        <p:nvSpPr>
          <p:cNvPr id="390147" name="Rectangle 2">
            <a:extLst>
              <a:ext uri="{FF2B5EF4-FFF2-40B4-BE49-F238E27FC236}">
                <a16:creationId xmlns:a16="http://schemas.microsoft.com/office/drawing/2014/main" id="{2CF47682-17F4-42DC-861F-4D123E973013}"/>
              </a:ext>
            </a:extLst>
          </p:cNvPr>
          <p:cNvSpPr>
            <a:spLocks noGrp="1" noRot="1" noChangeAspect="1" noChangeArrowheads="1" noTextEdit="1"/>
          </p:cNvSpPr>
          <p:nvPr>
            <p:ph type="sldImg"/>
          </p:nvPr>
        </p:nvSpPr>
        <p:spPr>
          <a:ln/>
        </p:spPr>
      </p:sp>
      <p:sp>
        <p:nvSpPr>
          <p:cNvPr id="390148" name="Rectangle 3">
            <a:extLst>
              <a:ext uri="{FF2B5EF4-FFF2-40B4-BE49-F238E27FC236}">
                <a16:creationId xmlns:a16="http://schemas.microsoft.com/office/drawing/2014/main" id="{4DB63F08-574F-4E88-A927-082F6051358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7">
            <a:extLst>
              <a:ext uri="{FF2B5EF4-FFF2-40B4-BE49-F238E27FC236}">
                <a16:creationId xmlns:a16="http://schemas.microsoft.com/office/drawing/2014/main" id="{39423A65-123F-44AA-9BCD-DC18D259D39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61F9767-5E2B-4E4C-91CE-52C26C12107D}" type="slidenum">
              <a:rPr lang="ar-SA" altLang="zh-CN" sz="1200">
                <a:latin typeface="Marlett" pitchFamily="2" charset="2"/>
              </a:rPr>
              <a:pPr/>
              <a:t>123</a:t>
            </a:fld>
            <a:endParaRPr lang="en-US" altLang="zh-CN" sz="1200">
              <a:latin typeface="Marlett" pitchFamily="2" charset="2"/>
            </a:endParaRPr>
          </a:p>
        </p:txBody>
      </p:sp>
      <p:sp>
        <p:nvSpPr>
          <p:cNvPr id="391171" name="Rectangle 2">
            <a:extLst>
              <a:ext uri="{FF2B5EF4-FFF2-40B4-BE49-F238E27FC236}">
                <a16:creationId xmlns:a16="http://schemas.microsoft.com/office/drawing/2014/main" id="{AFC5083D-9C8F-443F-B269-185B11D5D2C4}"/>
              </a:ext>
            </a:extLst>
          </p:cNvPr>
          <p:cNvSpPr>
            <a:spLocks noGrp="1" noRot="1" noChangeAspect="1" noChangeArrowheads="1" noTextEdit="1"/>
          </p:cNvSpPr>
          <p:nvPr>
            <p:ph type="sldImg"/>
          </p:nvPr>
        </p:nvSpPr>
        <p:spPr>
          <a:ln/>
        </p:spPr>
      </p:sp>
      <p:sp>
        <p:nvSpPr>
          <p:cNvPr id="391172" name="Rectangle 3">
            <a:extLst>
              <a:ext uri="{FF2B5EF4-FFF2-40B4-BE49-F238E27FC236}">
                <a16:creationId xmlns:a16="http://schemas.microsoft.com/office/drawing/2014/main" id="{44C319CB-E7AF-4CA0-A26F-99665BFC4E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7">
            <a:extLst>
              <a:ext uri="{FF2B5EF4-FFF2-40B4-BE49-F238E27FC236}">
                <a16:creationId xmlns:a16="http://schemas.microsoft.com/office/drawing/2014/main" id="{BB34D5A1-5D6A-481C-A0C9-08CF60110FF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6E53662-81DB-4317-B3AA-4EC49A7C474E}" type="slidenum">
              <a:rPr lang="ar-SA" altLang="zh-CN" sz="1200">
                <a:latin typeface="Marlett" pitchFamily="2" charset="2"/>
              </a:rPr>
              <a:pPr/>
              <a:t>124</a:t>
            </a:fld>
            <a:endParaRPr lang="en-US" altLang="zh-CN" sz="1200">
              <a:latin typeface="Marlett" pitchFamily="2" charset="2"/>
            </a:endParaRPr>
          </a:p>
        </p:txBody>
      </p:sp>
      <p:sp>
        <p:nvSpPr>
          <p:cNvPr id="392195" name="Rectangle 2">
            <a:extLst>
              <a:ext uri="{FF2B5EF4-FFF2-40B4-BE49-F238E27FC236}">
                <a16:creationId xmlns:a16="http://schemas.microsoft.com/office/drawing/2014/main" id="{4F2BEBC0-D3D8-4828-A7DB-C0B5CCD7236B}"/>
              </a:ext>
            </a:extLst>
          </p:cNvPr>
          <p:cNvSpPr>
            <a:spLocks noGrp="1" noRot="1" noChangeAspect="1" noChangeArrowheads="1" noTextEdit="1"/>
          </p:cNvSpPr>
          <p:nvPr>
            <p:ph type="sldImg"/>
          </p:nvPr>
        </p:nvSpPr>
        <p:spPr>
          <a:ln/>
        </p:spPr>
      </p:sp>
      <p:sp>
        <p:nvSpPr>
          <p:cNvPr id="392196" name="Rectangle 3">
            <a:extLst>
              <a:ext uri="{FF2B5EF4-FFF2-40B4-BE49-F238E27FC236}">
                <a16:creationId xmlns:a16="http://schemas.microsoft.com/office/drawing/2014/main" id="{7A9595F1-531F-45AC-9660-1237659CFC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7">
            <a:extLst>
              <a:ext uri="{FF2B5EF4-FFF2-40B4-BE49-F238E27FC236}">
                <a16:creationId xmlns:a16="http://schemas.microsoft.com/office/drawing/2014/main" id="{33844577-8C8C-48DF-B72F-4EC6B2EDBA2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067D38-1890-472E-8E79-7FBA92A831E2}" type="slidenum">
              <a:rPr lang="ar-SA" altLang="zh-CN" sz="1200">
                <a:latin typeface="Marlett" pitchFamily="2" charset="2"/>
              </a:rPr>
              <a:pPr/>
              <a:t>125</a:t>
            </a:fld>
            <a:endParaRPr lang="en-US" altLang="zh-CN" sz="1200">
              <a:latin typeface="Marlett" pitchFamily="2" charset="2"/>
            </a:endParaRPr>
          </a:p>
        </p:txBody>
      </p:sp>
      <p:sp>
        <p:nvSpPr>
          <p:cNvPr id="393219" name="Rectangle 2">
            <a:extLst>
              <a:ext uri="{FF2B5EF4-FFF2-40B4-BE49-F238E27FC236}">
                <a16:creationId xmlns:a16="http://schemas.microsoft.com/office/drawing/2014/main" id="{69E45751-8A77-4369-9720-C177864F7399}"/>
              </a:ext>
            </a:extLst>
          </p:cNvPr>
          <p:cNvSpPr>
            <a:spLocks noGrp="1" noRot="1" noChangeAspect="1" noChangeArrowheads="1" noTextEdit="1"/>
          </p:cNvSpPr>
          <p:nvPr>
            <p:ph type="sldImg"/>
          </p:nvPr>
        </p:nvSpPr>
        <p:spPr>
          <a:ln/>
        </p:spPr>
      </p:sp>
      <p:sp>
        <p:nvSpPr>
          <p:cNvPr id="393220" name="Rectangle 3">
            <a:extLst>
              <a:ext uri="{FF2B5EF4-FFF2-40B4-BE49-F238E27FC236}">
                <a16:creationId xmlns:a16="http://schemas.microsoft.com/office/drawing/2014/main" id="{FCC52709-7B8B-4D46-8ACE-46B192950F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a:extLst>
              <a:ext uri="{FF2B5EF4-FFF2-40B4-BE49-F238E27FC236}">
                <a16:creationId xmlns:a16="http://schemas.microsoft.com/office/drawing/2014/main" id="{62C1F1BC-84EE-4036-A8FF-180B7C2D30F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4D0F9CA-DA2A-4777-85DB-57663646456A}" type="slidenum">
              <a:rPr lang="ar-SA" altLang="zh-CN" sz="1200">
                <a:latin typeface="Marlett" pitchFamily="2" charset="2"/>
              </a:rPr>
              <a:pPr/>
              <a:t>126</a:t>
            </a:fld>
            <a:endParaRPr lang="en-US" altLang="zh-CN" sz="1200">
              <a:latin typeface="Marlett" pitchFamily="2" charset="2"/>
            </a:endParaRPr>
          </a:p>
        </p:txBody>
      </p:sp>
      <p:sp>
        <p:nvSpPr>
          <p:cNvPr id="394243" name="Rectangle 2">
            <a:extLst>
              <a:ext uri="{FF2B5EF4-FFF2-40B4-BE49-F238E27FC236}">
                <a16:creationId xmlns:a16="http://schemas.microsoft.com/office/drawing/2014/main" id="{84E98333-E6C8-475D-93B9-3B0FDFA33423}"/>
              </a:ext>
            </a:extLst>
          </p:cNvPr>
          <p:cNvSpPr>
            <a:spLocks noGrp="1" noRot="1" noChangeAspect="1" noChangeArrowheads="1" noTextEdit="1"/>
          </p:cNvSpPr>
          <p:nvPr>
            <p:ph type="sldImg"/>
          </p:nvPr>
        </p:nvSpPr>
        <p:spPr>
          <a:ln/>
        </p:spPr>
      </p:sp>
      <p:sp>
        <p:nvSpPr>
          <p:cNvPr id="394244" name="Rectangle 3">
            <a:extLst>
              <a:ext uri="{FF2B5EF4-FFF2-40B4-BE49-F238E27FC236}">
                <a16:creationId xmlns:a16="http://schemas.microsoft.com/office/drawing/2014/main" id="{F76703D3-8C2C-4EDE-841C-8952DFEE2AB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a:extLst>
              <a:ext uri="{FF2B5EF4-FFF2-40B4-BE49-F238E27FC236}">
                <a16:creationId xmlns:a16="http://schemas.microsoft.com/office/drawing/2014/main" id="{9B7B3AE0-0095-4EDC-B2B9-D9228A25C8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2E27C82-4530-4B0A-9343-10B5786B0054}" type="slidenum">
              <a:rPr lang="ar-SA" altLang="zh-CN" sz="1200">
                <a:latin typeface="Marlett" pitchFamily="2" charset="2"/>
              </a:rPr>
              <a:pPr/>
              <a:t>127</a:t>
            </a:fld>
            <a:endParaRPr lang="en-US" altLang="zh-CN" sz="1200">
              <a:latin typeface="Marlett" pitchFamily="2" charset="2"/>
            </a:endParaRPr>
          </a:p>
        </p:txBody>
      </p:sp>
      <p:sp>
        <p:nvSpPr>
          <p:cNvPr id="395267" name="Rectangle 2">
            <a:extLst>
              <a:ext uri="{FF2B5EF4-FFF2-40B4-BE49-F238E27FC236}">
                <a16:creationId xmlns:a16="http://schemas.microsoft.com/office/drawing/2014/main" id="{F3915133-9217-421E-BB79-E0C15FE18370}"/>
              </a:ext>
            </a:extLst>
          </p:cNvPr>
          <p:cNvSpPr>
            <a:spLocks noGrp="1" noRot="1" noChangeAspect="1" noChangeArrowheads="1" noTextEdit="1"/>
          </p:cNvSpPr>
          <p:nvPr>
            <p:ph type="sldImg"/>
          </p:nvPr>
        </p:nvSpPr>
        <p:spPr>
          <a:ln/>
        </p:spPr>
      </p:sp>
      <p:sp>
        <p:nvSpPr>
          <p:cNvPr id="395268" name="Rectangle 3">
            <a:extLst>
              <a:ext uri="{FF2B5EF4-FFF2-40B4-BE49-F238E27FC236}">
                <a16:creationId xmlns:a16="http://schemas.microsoft.com/office/drawing/2014/main" id="{68E57884-A268-40B4-BA50-873CF1D9EBB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7">
            <a:extLst>
              <a:ext uri="{FF2B5EF4-FFF2-40B4-BE49-F238E27FC236}">
                <a16:creationId xmlns:a16="http://schemas.microsoft.com/office/drawing/2014/main" id="{917D8C0C-2696-4067-936C-81081B08CC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3A2A3BE-3C5E-471F-808E-41F0C46A3573}" type="slidenum">
              <a:rPr lang="ar-SA" altLang="zh-CN" sz="1200">
                <a:latin typeface="Marlett" pitchFamily="2" charset="2"/>
              </a:rPr>
              <a:pPr/>
              <a:t>128</a:t>
            </a:fld>
            <a:endParaRPr lang="en-US" altLang="zh-CN" sz="1200">
              <a:latin typeface="Marlett" pitchFamily="2" charset="2"/>
            </a:endParaRPr>
          </a:p>
        </p:txBody>
      </p:sp>
      <p:sp>
        <p:nvSpPr>
          <p:cNvPr id="396291" name="Rectangle 2">
            <a:extLst>
              <a:ext uri="{FF2B5EF4-FFF2-40B4-BE49-F238E27FC236}">
                <a16:creationId xmlns:a16="http://schemas.microsoft.com/office/drawing/2014/main" id="{1BA1489F-6CDD-4B7B-956C-E28D1ACF9687}"/>
              </a:ext>
            </a:extLst>
          </p:cNvPr>
          <p:cNvSpPr>
            <a:spLocks noGrp="1" noRot="1" noChangeAspect="1" noChangeArrowheads="1" noTextEdit="1"/>
          </p:cNvSpPr>
          <p:nvPr>
            <p:ph type="sldImg"/>
          </p:nvPr>
        </p:nvSpPr>
        <p:spPr>
          <a:ln/>
        </p:spPr>
      </p:sp>
      <p:sp>
        <p:nvSpPr>
          <p:cNvPr id="396292" name="Rectangle 3">
            <a:extLst>
              <a:ext uri="{FF2B5EF4-FFF2-40B4-BE49-F238E27FC236}">
                <a16:creationId xmlns:a16="http://schemas.microsoft.com/office/drawing/2014/main" id="{4D1E61F4-FDBA-423F-B140-DB72F0612B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7">
            <a:extLst>
              <a:ext uri="{FF2B5EF4-FFF2-40B4-BE49-F238E27FC236}">
                <a16:creationId xmlns:a16="http://schemas.microsoft.com/office/drawing/2014/main" id="{3CC5AE31-ABED-4B13-A7FF-D7D2FEDA408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A229BA-1B3B-45DD-B2CB-C81464214A65}" type="slidenum">
              <a:rPr lang="ar-SA" altLang="zh-CN" sz="1200">
                <a:latin typeface="Marlett" pitchFamily="2" charset="2"/>
              </a:rPr>
              <a:pPr/>
              <a:t>129</a:t>
            </a:fld>
            <a:endParaRPr lang="en-US" altLang="zh-CN" sz="1200">
              <a:latin typeface="Marlett" pitchFamily="2" charset="2"/>
            </a:endParaRPr>
          </a:p>
        </p:txBody>
      </p:sp>
      <p:sp>
        <p:nvSpPr>
          <p:cNvPr id="397315" name="Rectangle 2">
            <a:extLst>
              <a:ext uri="{FF2B5EF4-FFF2-40B4-BE49-F238E27FC236}">
                <a16:creationId xmlns:a16="http://schemas.microsoft.com/office/drawing/2014/main" id="{8D07D408-32B0-425B-BF13-E64DED499D4E}"/>
              </a:ext>
            </a:extLst>
          </p:cNvPr>
          <p:cNvSpPr>
            <a:spLocks noGrp="1" noRot="1" noChangeAspect="1" noChangeArrowheads="1" noTextEdit="1"/>
          </p:cNvSpPr>
          <p:nvPr>
            <p:ph type="sldImg"/>
          </p:nvPr>
        </p:nvSpPr>
        <p:spPr>
          <a:ln/>
        </p:spPr>
      </p:sp>
      <p:sp>
        <p:nvSpPr>
          <p:cNvPr id="397316" name="Rectangle 3">
            <a:extLst>
              <a:ext uri="{FF2B5EF4-FFF2-40B4-BE49-F238E27FC236}">
                <a16:creationId xmlns:a16="http://schemas.microsoft.com/office/drawing/2014/main" id="{1A413369-7E13-41A9-8F6E-ECA8BC09A8D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7">
            <a:extLst>
              <a:ext uri="{FF2B5EF4-FFF2-40B4-BE49-F238E27FC236}">
                <a16:creationId xmlns:a16="http://schemas.microsoft.com/office/drawing/2014/main" id="{044CD018-6173-4D74-9AA6-D2A26398F2F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32793E-3AFB-46AB-86E5-A88A60B37643}" type="slidenum">
              <a:rPr lang="ar-SA" altLang="zh-CN" sz="1200">
                <a:latin typeface="Marlett" pitchFamily="2" charset="2"/>
              </a:rPr>
              <a:pPr/>
              <a:t>130</a:t>
            </a:fld>
            <a:endParaRPr lang="en-US" altLang="zh-CN" sz="1200">
              <a:latin typeface="Marlett" pitchFamily="2" charset="2"/>
            </a:endParaRPr>
          </a:p>
        </p:txBody>
      </p:sp>
      <p:sp>
        <p:nvSpPr>
          <p:cNvPr id="398339" name="Rectangle 2">
            <a:extLst>
              <a:ext uri="{FF2B5EF4-FFF2-40B4-BE49-F238E27FC236}">
                <a16:creationId xmlns:a16="http://schemas.microsoft.com/office/drawing/2014/main" id="{CE625EE2-2148-41EB-A522-71CC023E38C1}"/>
              </a:ext>
            </a:extLst>
          </p:cNvPr>
          <p:cNvSpPr>
            <a:spLocks noGrp="1" noRot="1" noChangeAspect="1" noChangeArrowheads="1" noTextEdit="1"/>
          </p:cNvSpPr>
          <p:nvPr>
            <p:ph type="sldImg"/>
          </p:nvPr>
        </p:nvSpPr>
        <p:spPr>
          <a:ln/>
        </p:spPr>
      </p:sp>
      <p:sp>
        <p:nvSpPr>
          <p:cNvPr id="398340" name="Rectangle 3">
            <a:extLst>
              <a:ext uri="{FF2B5EF4-FFF2-40B4-BE49-F238E27FC236}">
                <a16:creationId xmlns:a16="http://schemas.microsoft.com/office/drawing/2014/main" id="{D040B777-9D15-40D6-ACA0-C3BEF26E47E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a:extLst>
              <a:ext uri="{FF2B5EF4-FFF2-40B4-BE49-F238E27FC236}">
                <a16:creationId xmlns:a16="http://schemas.microsoft.com/office/drawing/2014/main" id="{40CB7606-F4A8-4EC9-AEB6-0AAC26EBDD2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18DBCF5-A53F-4D41-9F7F-7F32CFB49C7F}" type="slidenum">
              <a:rPr lang="ar-SA" altLang="zh-CN" sz="1200">
                <a:latin typeface="Marlett" pitchFamily="2" charset="2"/>
              </a:rPr>
              <a:pPr/>
              <a:t>13</a:t>
            </a:fld>
            <a:endParaRPr lang="en-US" altLang="zh-CN" sz="1200">
              <a:latin typeface="Marlett" pitchFamily="2" charset="2"/>
            </a:endParaRPr>
          </a:p>
        </p:txBody>
      </p:sp>
      <p:sp>
        <p:nvSpPr>
          <p:cNvPr id="279555" name="Rectangle 2">
            <a:extLst>
              <a:ext uri="{FF2B5EF4-FFF2-40B4-BE49-F238E27FC236}">
                <a16:creationId xmlns:a16="http://schemas.microsoft.com/office/drawing/2014/main" id="{A52D61ED-590B-46CA-B06A-9AD7EFA27F3A}"/>
              </a:ext>
            </a:extLst>
          </p:cNvPr>
          <p:cNvSpPr>
            <a:spLocks noGrp="1" noRot="1" noChangeAspect="1" noChangeArrowheads="1" noTextEdit="1"/>
          </p:cNvSpPr>
          <p:nvPr>
            <p:ph type="sldImg"/>
          </p:nvPr>
        </p:nvSpPr>
        <p:spPr>
          <a:ln/>
        </p:spPr>
      </p:sp>
      <p:sp>
        <p:nvSpPr>
          <p:cNvPr id="279556" name="Rectangle 3">
            <a:extLst>
              <a:ext uri="{FF2B5EF4-FFF2-40B4-BE49-F238E27FC236}">
                <a16:creationId xmlns:a16="http://schemas.microsoft.com/office/drawing/2014/main" id="{DC1452E3-B71C-4682-8380-D97BA8EEBD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a:extLst>
              <a:ext uri="{FF2B5EF4-FFF2-40B4-BE49-F238E27FC236}">
                <a16:creationId xmlns:a16="http://schemas.microsoft.com/office/drawing/2014/main" id="{BDB12BC5-1DAB-452C-87CD-754EA4D626D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1FE482-C408-4EEF-80BC-804DC62F8D3D}" type="slidenum">
              <a:rPr lang="ar-SA" altLang="zh-CN" sz="1200">
                <a:latin typeface="Marlett" pitchFamily="2" charset="2"/>
              </a:rPr>
              <a:pPr/>
              <a:t>131</a:t>
            </a:fld>
            <a:endParaRPr lang="en-US" altLang="zh-CN" sz="1200">
              <a:latin typeface="Marlett" pitchFamily="2" charset="2"/>
            </a:endParaRPr>
          </a:p>
        </p:txBody>
      </p:sp>
      <p:sp>
        <p:nvSpPr>
          <p:cNvPr id="399363" name="Rectangle 2">
            <a:extLst>
              <a:ext uri="{FF2B5EF4-FFF2-40B4-BE49-F238E27FC236}">
                <a16:creationId xmlns:a16="http://schemas.microsoft.com/office/drawing/2014/main" id="{2968FE63-647D-477C-A36B-C901B1119CE5}"/>
              </a:ext>
            </a:extLst>
          </p:cNvPr>
          <p:cNvSpPr>
            <a:spLocks noGrp="1" noRot="1" noChangeAspect="1" noChangeArrowheads="1" noTextEdit="1"/>
          </p:cNvSpPr>
          <p:nvPr>
            <p:ph type="sldImg"/>
          </p:nvPr>
        </p:nvSpPr>
        <p:spPr>
          <a:ln/>
        </p:spPr>
      </p:sp>
      <p:sp>
        <p:nvSpPr>
          <p:cNvPr id="399364" name="Rectangle 3">
            <a:extLst>
              <a:ext uri="{FF2B5EF4-FFF2-40B4-BE49-F238E27FC236}">
                <a16:creationId xmlns:a16="http://schemas.microsoft.com/office/drawing/2014/main" id="{3CF48DEC-892A-4ABF-B577-E9E68D4011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7">
            <a:extLst>
              <a:ext uri="{FF2B5EF4-FFF2-40B4-BE49-F238E27FC236}">
                <a16:creationId xmlns:a16="http://schemas.microsoft.com/office/drawing/2014/main" id="{95E342A2-AFCE-492A-8E65-2C7E24FA23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81D0FAC-E82C-44E3-A5C4-F1079577C896}" type="slidenum">
              <a:rPr lang="ar-SA" altLang="zh-CN" sz="1200">
                <a:latin typeface="Marlett" pitchFamily="2" charset="2"/>
              </a:rPr>
              <a:pPr/>
              <a:t>132</a:t>
            </a:fld>
            <a:endParaRPr lang="en-US" altLang="zh-CN" sz="1200">
              <a:latin typeface="Marlett" pitchFamily="2" charset="2"/>
            </a:endParaRPr>
          </a:p>
        </p:txBody>
      </p:sp>
      <p:sp>
        <p:nvSpPr>
          <p:cNvPr id="400387" name="Rectangle 2">
            <a:extLst>
              <a:ext uri="{FF2B5EF4-FFF2-40B4-BE49-F238E27FC236}">
                <a16:creationId xmlns:a16="http://schemas.microsoft.com/office/drawing/2014/main" id="{EE54F0BE-A12C-4E42-BCC7-A580F3447F99}"/>
              </a:ext>
            </a:extLst>
          </p:cNvPr>
          <p:cNvSpPr>
            <a:spLocks noGrp="1" noRot="1" noChangeAspect="1" noChangeArrowheads="1" noTextEdit="1"/>
          </p:cNvSpPr>
          <p:nvPr>
            <p:ph type="sldImg"/>
          </p:nvPr>
        </p:nvSpPr>
        <p:spPr>
          <a:ln/>
        </p:spPr>
      </p:sp>
      <p:sp>
        <p:nvSpPr>
          <p:cNvPr id="400388" name="Rectangle 3">
            <a:extLst>
              <a:ext uri="{FF2B5EF4-FFF2-40B4-BE49-F238E27FC236}">
                <a16:creationId xmlns:a16="http://schemas.microsoft.com/office/drawing/2014/main" id="{C7A355F3-2236-4D38-9BDF-00EC381DEE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a:extLst>
              <a:ext uri="{FF2B5EF4-FFF2-40B4-BE49-F238E27FC236}">
                <a16:creationId xmlns:a16="http://schemas.microsoft.com/office/drawing/2014/main" id="{D52F9178-2A50-4086-A9CB-5C9BB9A958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6C26D7-D556-4396-9756-A8CF36F712AA}" type="slidenum">
              <a:rPr lang="ar-SA" altLang="zh-CN" sz="1200">
                <a:latin typeface="Marlett" pitchFamily="2" charset="2"/>
              </a:rPr>
              <a:pPr/>
              <a:t>133</a:t>
            </a:fld>
            <a:endParaRPr lang="en-US" altLang="zh-CN" sz="1200">
              <a:latin typeface="Marlett" pitchFamily="2" charset="2"/>
            </a:endParaRPr>
          </a:p>
        </p:txBody>
      </p:sp>
      <p:sp>
        <p:nvSpPr>
          <p:cNvPr id="401411" name="Rectangle 2">
            <a:extLst>
              <a:ext uri="{FF2B5EF4-FFF2-40B4-BE49-F238E27FC236}">
                <a16:creationId xmlns:a16="http://schemas.microsoft.com/office/drawing/2014/main" id="{0BDFB904-CEB1-4413-976F-5E114797D202}"/>
              </a:ext>
            </a:extLst>
          </p:cNvPr>
          <p:cNvSpPr>
            <a:spLocks noGrp="1" noRot="1" noChangeAspect="1" noChangeArrowheads="1" noTextEdit="1"/>
          </p:cNvSpPr>
          <p:nvPr>
            <p:ph type="sldImg"/>
          </p:nvPr>
        </p:nvSpPr>
        <p:spPr>
          <a:ln/>
        </p:spPr>
      </p:sp>
      <p:sp>
        <p:nvSpPr>
          <p:cNvPr id="401412" name="Rectangle 3">
            <a:extLst>
              <a:ext uri="{FF2B5EF4-FFF2-40B4-BE49-F238E27FC236}">
                <a16:creationId xmlns:a16="http://schemas.microsoft.com/office/drawing/2014/main" id="{B8757917-BF11-49B1-BD4F-8F80CB85741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7">
            <a:extLst>
              <a:ext uri="{FF2B5EF4-FFF2-40B4-BE49-F238E27FC236}">
                <a16:creationId xmlns:a16="http://schemas.microsoft.com/office/drawing/2014/main" id="{97916D10-2529-464E-B56C-A7AEEC3368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B57D695-A92B-4C86-A4F5-E8CA139A2F3D}" type="slidenum">
              <a:rPr lang="ar-SA" altLang="zh-CN" sz="1200">
                <a:latin typeface="Marlett" pitchFamily="2" charset="2"/>
              </a:rPr>
              <a:pPr/>
              <a:t>134</a:t>
            </a:fld>
            <a:endParaRPr lang="en-US" altLang="zh-CN" sz="1200">
              <a:latin typeface="Marlett" pitchFamily="2" charset="2"/>
            </a:endParaRPr>
          </a:p>
        </p:txBody>
      </p:sp>
      <p:sp>
        <p:nvSpPr>
          <p:cNvPr id="402435" name="Rectangle 2">
            <a:extLst>
              <a:ext uri="{FF2B5EF4-FFF2-40B4-BE49-F238E27FC236}">
                <a16:creationId xmlns:a16="http://schemas.microsoft.com/office/drawing/2014/main" id="{1C541F1E-8F40-45B0-B18D-ED2AFEB7D30A}"/>
              </a:ext>
            </a:extLst>
          </p:cNvPr>
          <p:cNvSpPr>
            <a:spLocks noGrp="1" noRot="1" noChangeAspect="1" noChangeArrowheads="1" noTextEdit="1"/>
          </p:cNvSpPr>
          <p:nvPr>
            <p:ph type="sldImg"/>
          </p:nvPr>
        </p:nvSpPr>
        <p:spPr>
          <a:ln/>
        </p:spPr>
      </p:sp>
      <p:sp>
        <p:nvSpPr>
          <p:cNvPr id="402436" name="Rectangle 3">
            <a:extLst>
              <a:ext uri="{FF2B5EF4-FFF2-40B4-BE49-F238E27FC236}">
                <a16:creationId xmlns:a16="http://schemas.microsoft.com/office/drawing/2014/main" id="{B5A63E14-567D-425D-A57E-B10429766BE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7">
            <a:extLst>
              <a:ext uri="{FF2B5EF4-FFF2-40B4-BE49-F238E27FC236}">
                <a16:creationId xmlns:a16="http://schemas.microsoft.com/office/drawing/2014/main" id="{F184CDF0-4002-417B-9FE2-5B39C1AA59A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E042E66-4937-4413-8352-A23F8F948E19}" type="slidenum">
              <a:rPr lang="ar-SA" altLang="zh-CN" sz="1200">
                <a:latin typeface="Marlett" pitchFamily="2" charset="2"/>
              </a:rPr>
              <a:pPr/>
              <a:t>135</a:t>
            </a:fld>
            <a:endParaRPr lang="en-US" altLang="zh-CN" sz="1200">
              <a:latin typeface="Marlett" pitchFamily="2" charset="2"/>
            </a:endParaRPr>
          </a:p>
        </p:txBody>
      </p:sp>
      <p:sp>
        <p:nvSpPr>
          <p:cNvPr id="403459" name="Rectangle 2">
            <a:extLst>
              <a:ext uri="{FF2B5EF4-FFF2-40B4-BE49-F238E27FC236}">
                <a16:creationId xmlns:a16="http://schemas.microsoft.com/office/drawing/2014/main" id="{4D8D2F71-5EE8-403C-A98F-9103F027DC9E}"/>
              </a:ext>
            </a:extLst>
          </p:cNvPr>
          <p:cNvSpPr>
            <a:spLocks noGrp="1" noRot="1" noChangeAspect="1" noChangeArrowheads="1" noTextEdit="1"/>
          </p:cNvSpPr>
          <p:nvPr>
            <p:ph type="sldImg"/>
          </p:nvPr>
        </p:nvSpPr>
        <p:spPr>
          <a:ln/>
        </p:spPr>
      </p:sp>
      <p:sp>
        <p:nvSpPr>
          <p:cNvPr id="403460" name="Rectangle 3">
            <a:extLst>
              <a:ext uri="{FF2B5EF4-FFF2-40B4-BE49-F238E27FC236}">
                <a16:creationId xmlns:a16="http://schemas.microsoft.com/office/drawing/2014/main" id="{F139FC40-82D2-4CFA-A2DC-97343614213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7">
            <a:extLst>
              <a:ext uri="{FF2B5EF4-FFF2-40B4-BE49-F238E27FC236}">
                <a16:creationId xmlns:a16="http://schemas.microsoft.com/office/drawing/2014/main" id="{CBD7119C-CB57-4954-A11E-1F8F8ABD45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D577E7E-AEAC-4F38-A777-D74C4C6A2B4B}" type="slidenum">
              <a:rPr lang="ar-SA" altLang="zh-CN" sz="1200">
                <a:latin typeface="Marlett" pitchFamily="2" charset="2"/>
              </a:rPr>
              <a:pPr/>
              <a:t>136</a:t>
            </a:fld>
            <a:endParaRPr lang="en-US" altLang="zh-CN" sz="1200">
              <a:latin typeface="Marlett" pitchFamily="2" charset="2"/>
            </a:endParaRPr>
          </a:p>
        </p:txBody>
      </p:sp>
      <p:sp>
        <p:nvSpPr>
          <p:cNvPr id="404483" name="Rectangle 2">
            <a:extLst>
              <a:ext uri="{FF2B5EF4-FFF2-40B4-BE49-F238E27FC236}">
                <a16:creationId xmlns:a16="http://schemas.microsoft.com/office/drawing/2014/main" id="{FD22D356-4043-4C8E-9F5E-95F09B16DEF6}"/>
              </a:ext>
            </a:extLst>
          </p:cNvPr>
          <p:cNvSpPr>
            <a:spLocks noGrp="1" noRot="1" noChangeAspect="1" noChangeArrowheads="1" noTextEdit="1"/>
          </p:cNvSpPr>
          <p:nvPr>
            <p:ph type="sldImg"/>
          </p:nvPr>
        </p:nvSpPr>
        <p:spPr>
          <a:ln/>
        </p:spPr>
      </p:sp>
      <p:sp>
        <p:nvSpPr>
          <p:cNvPr id="404484" name="Rectangle 3">
            <a:extLst>
              <a:ext uri="{FF2B5EF4-FFF2-40B4-BE49-F238E27FC236}">
                <a16:creationId xmlns:a16="http://schemas.microsoft.com/office/drawing/2014/main" id="{105197E5-A202-499A-B189-2F6AA6565D4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a:extLst>
              <a:ext uri="{FF2B5EF4-FFF2-40B4-BE49-F238E27FC236}">
                <a16:creationId xmlns:a16="http://schemas.microsoft.com/office/drawing/2014/main" id="{0BB93AED-EF2A-4EFF-9CDA-BD3C7E6554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77C4C44-700C-4E1B-BBA4-BAB5B30425F6}" type="slidenum">
              <a:rPr lang="ar-SA" altLang="zh-CN" sz="1200">
                <a:latin typeface="Marlett" pitchFamily="2" charset="2"/>
              </a:rPr>
              <a:pPr/>
              <a:t>137</a:t>
            </a:fld>
            <a:endParaRPr lang="en-US" altLang="zh-CN" sz="1200">
              <a:latin typeface="Marlett" pitchFamily="2" charset="2"/>
            </a:endParaRPr>
          </a:p>
        </p:txBody>
      </p:sp>
      <p:sp>
        <p:nvSpPr>
          <p:cNvPr id="405507" name="Rectangle 2">
            <a:extLst>
              <a:ext uri="{FF2B5EF4-FFF2-40B4-BE49-F238E27FC236}">
                <a16:creationId xmlns:a16="http://schemas.microsoft.com/office/drawing/2014/main" id="{E5EB051D-9BF5-436D-8797-3890A6A9F32F}"/>
              </a:ext>
            </a:extLst>
          </p:cNvPr>
          <p:cNvSpPr>
            <a:spLocks noGrp="1" noRot="1" noChangeAspect="1" noChangeArrowheads="1" noTextEdit="1"/>
          </p:cNvSpPr>
          <p:nvPr>
            <p:ph type="sldImg"/>
          </p:nvPr>
        </p:nvSpPr>
        <p:spPr>
          <a:ln/>
        </p:spPr>
      </p:sp>
      <p:sp>
        <p:nvSpPr>
          <p:cNvPr id="405508" name="Rectangle 3">
            <a:extLst>
              <a:ext uri="{FF2B5EF4-FFF2-40B4-BE49-F238E27FC236}">
                <a16:creationId xmlns:a16="http://schemas.microsoft.com/office/drawing/2014/main" id="{A73D40B5-6F23-428B-A2C2-9F63368F0DD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7">
            <a:extLst>
              <a:ext uri="{FF2B5EF4-FFF2-40B4-BE49-F238E27FC236}">
                <a16:creationId xmlns:a16="http://schemas.microsoft.com/office/drawing/2014/main" id="{1452C806-D161-437F-BCEC-092CD2D8E8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33684ED-A14F-4C15-B2A8-D7212C074A97}" type="slidenum">
              <a:rPr lang="ar-SA" altLang="zh-CN" sz="1200">
                <a:latin typeface="Marlett" pitchFamily="2" charset="2"/>
              </a:rPr>
              <a:pPr/>
              <a:t>138</a:t>
            </a:fld>
            <a:endParaRPr lang="en-US" altLang="zh-CN" sz="1200">
              <a:latin typeface="Marlett" pitchFamily="2" charset="2"/>
            </a:endParaRPr>
          </a:p>
        </p:txBody>
      </p:sp>
      <p:sp>
        <p:nvSpPr>
          <p:cNvPr id="406531" name="Rectangle 2">
            <a:extLst>
              <a:ext uri="{FF2B5EF4-FFF2-40B4-BE49-F238E27FC236}">
                <a16:creationId xmlns:a16="http://schemas.microsoft.com/office/drawing/2014/main" id="{C317C4FA-F542-49C1-8C0E-2267AFDB1CAA}"/>
              </a:ext>
            </a:extLst>
          </p:cNvPr>
          <p:cNvSpPr>
            <a:spLocks noGrp="1" noRot="1" noChangeAspect="1" noChangeArrowheads="1" noTextEdit="1"/>
          </p:cNvSpPr>
          <p:nvPr>
            <p:ph type="sldImg"/>
          </p:nvPr>
        </p:nvSpPr>
        <p:spPr>
          <a:ln/>
        </p:spPr>
      </p:sp>
      <p:sp>
        <p:nvSpPr>
          <p:cNvPr id="406532" name="Rectangle 3">
            <a:extLst>
              <a:ext uri="{FF2B5EF4-FFF2-40B4-BE49-F238E27FC236}">
                <a16:creationId xmlns:a16="http://schemas.microsoft.com/office/drawing/2014/main" id="{37CBA038-945A-40C8-840E-7819AEC7C84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7">
            <a:extLst>
              <a:ext uri="{FF2B5EF4-FFF2-40B4-BE49-F238E27FC236}">
                <a16:creationId xmlns:a16="http://schemas.microsoft.com/office/drawing/2014/main" id="{7A9D22DE-CBFC-486B-9B26-2F6DA6CD62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5B984CF-3E80-4D47-A9A0-F720580A613A}" type="slidenum">
              <a:rPr lang="ar-SA" altLang="zh-CN" sz="1200">
                <a:latin typeface="Marlett" pitchFamily="2" charset="2"/>
              </a:rPr>
              <a:pPr/>
              <a:t>139</a:t>
            </a:fld>
            <a:endParaRPr lang="en-US" altLang="zh-CN" sz="1200">
              <a:latin typeface="Marlett" pitchFamily="2" charset="2"/>
            </a:endParaRPr>
          </a:p>
        </p:txBody>
      </p:sp>
      <p:sp>
        <p:nvSpPr>
          <p:cNvPr id="407555" name="Rectangle 2">
            <a:extLst>
              <a:ext uri="{FF2B5EF4-FFF2-40B4-BE49-F238E27FC236}">
                <a16:creationId xmlns:a16="http://schemas.microsoft.com/office/drawing/2014/main" id="{3BA42A62-C75F-4D6F-ADCA-0CFF5A418C52}"/>
              </a:ext>
            </a:extLst>
          </p:cNvPr>
          <p:cNvSpPr>
            <a:spLocks noGrp="1" noRot="1" noChangeAspect="1" noChangeArrowheads="1" noTextEdit="1"/>
          </p:cNvSpPr>
          <p:nvPr>
            <p:ph type="sldImg"/>
          </p:nvPr>
        </p:nvSpPr>
        <p:spPr>
          <a:ln/>
        </p:spPr>
      </p:sp>
      <p:sp>
        <p:nvSpPr>
          <p:cNvPr id="407556" name="Rectangle 3">
            <a:extLst>
              <a:ext uri="{FF2B5EF4-FFF2-40B4-BE49-F238E27FC236}">
                <a16:creationId xmlns:a16="http://schemas.microsoft.com/office/drawing/2014/main" id="{8F269EC2-D9AA-4368-9AE3-050D89626BC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7">
            <a:extLst>
              <a:ext uri="{FF2B5EF4-FFF2-40B4-BE49-F238E27FC236}">
                <a16:creationId xmlns:a16="http://schemas.microsoft.com/office/drawing/2014/main" id="{D64B67C7-4B7F-4C64-A54C-9C6326DED3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5AC8CD5-20B4-46A9-9DCB-FBB03E3126F6}" type="slidenum">
              <a:rPr lang="ar-SA" altLang="zh-CN" sz="1200">
                <a:latin typeface="Marlett" pitchFamily="2" charset="2"/>
              </a:rPr>
              <a:pPr/>
              <a:t>140</a:t>
            </a:fld>
            <a:endParaRPr lang="en-US" altLang="zh-CN" sz="1200">
              <a:latin typeface="Marlett" pitchFamily="2" charset="2"/>
            </a:endParaRPr>
          </a:p>
        </p:txBody>
      </p:sp>
      <p:sp>
        <p:nvSpPr>
          <p:cNvPr id="408579" name="Rectangle 2">
            <a:extLst>
              <a:ext uri="{FF2B5EF4-FFF2-40B4-BE49-F238E27FC236}">
                <a16:creationId xmlns:a16="http://schemas.microsoft.com/office/drawing/2014/main" id="{709CDCE1-E39A-4DB0-8020-7C6FFC3E1F6E}"/>
              </a:ext>
            </a:extLst>
          </p:cNvPr>
          <p:cNvSpPr>
            <a:spLocks noGrp="1" noRot="1" noChangeAspect="1" noChangeArrowheads="1" noTextEdit="1"/>
          </p:cNvSpPr>
          <p:nvPr>
            <p:ph type="sldImg"/>
          </p:nvPr>
        </p:nvSpPr>
        <p:spPr>
          <a:ln/>
        </p:spPr>
      </p:sp>
      <p:sp>
        <p:nvSpPr>
          <p:cNvPr id="408580" name="Rectangle 3">
            <a:extLst>
              <a:ext uri="{FF2B5EF4-FFF2-40B4-BE49-F238E27FC236}">
                <a16:creationId xmlns:a16="http://schemas.microsoft.com/office/drawing/2014/main" id="{2E777423-979A-4758-B458-ADF108D320E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a:extLst>
              <a:ext uri="{FF2B5EF4-FFF2-40B4-BE49-F238E27FC236}">
                <a16:creationId xmlns:a16="http://schemas.microsoft.com/office/drawing/2014/main" id="{B6958A98-DE36-4E18-A8D0-BA391A1292B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21893B3-CEAC-4457-A5F3-8DD38B025017}" type="slidenum">
              <a:rPr lang="ar-SA" altLang="zh-CN" sz="1200">
                <a:latin typeface="Marlett" pitchFamily="2" charset="2"/>
              </a:rPr>
              <a:pPr/>
              <a:t>14</a:t>
            </a:fld>
            <a:endParaRPr lang="en-US" altLang="zh-CN" sz="1200">
              <a:latin typeface="Marlett" pitchFamily="2" charset="2"/>
            </a:endParaRPr>
          </a:p>
        </p:txBody>
      </p:sp>
      <p:sp>
        <p:nvSpPr>
          <p:cNvPr id="280579" name="Rectangle 2">
            <a:extLst>
              <a:ext uri="{FF2B5EF4-FFF2-40B4-BE49-F238E27FC236}">
                <a16:creationId xmlns:a16="http://schemas.microsoft.com/office/drawing/2014/main" id="{139B2EC2-908C-4771-BBF3-26F68CD7EAD6}"/>
              </a:ext>
            </a:extLst>
          </p:cNvPr>
          <p:cNvSpPr>
            <a:spLocks noGrp="1" noRot="1" noChangeAspect="1" noChangeArrowheads="1" noTextEdit="1"/>
          </p:cNvSpPr>
          <p:nvPr>
            <p:ph type="sldImg"/>
          </p:nvPr>
        </p:nvSpPr>
        <p:spPr>
          <a:ln/>
        </p:spPr>
      </p:sp>
      <p:sp>
        <p:nvSpPr>
          <p:cNvPr id="280580" name="Rectangle 3">
            <a:extLst>
              <a:ext uri="{FF2B5EF4-FFF2-40B4-BE49-F238E27FC236}">
                <a16:creationId xmlns:a16="http://schemas.microsoft.com/office/drawing/2014/main" id="{BA02EF6A-1321-4B46-A4A0-238603FC66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7">
            <a:extLst>
              <a:ext uri="{FF2B5EF4-FFF2-40B4-BE49-F238E27FC236}">
                <a16:creationId xmlns:a16="http://schemas.microsoft.com/office/drawing/2014/main" id="{464DD3CD-5E3C-4CA5-B0F3-4BBDE45FDB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D835F6-4D78-4C7F-ABB9-6F6FE4FC6FEB}" type="slidenum">
              <a:rPr lang="ar-SA" altLang="zh-CN" sz="1200">
                <a:latin typeface="Marlett" pitchFamily="2" charset="2"/>
              </a:rPr>
              <a:pPr/>
              <a:t>141</a:t>
            </a:fld>
            <a:endParaRPr lang="en-US" altLang="zh-CN" sz="1200">
              <a:latin typeface="Marlett" pitchFamily="2" charset="2"/>
            </a:endParaRPr>
          </a:p>
        </p:txBody>
      </p:sp>
      <p:sp>
        <p:nvSpPr>
          <p:cNvPr id="409603" name="Rectangle 2">
            <a:extLst>
              <a:ext uri="{FF2B5EF4-FFF2-40B4-BE49-F238E27FC236}">
                <a16:creationId xmlns:a16="http://schemas.microsoft.com/office/drawing/2014/main" id="{E5475969-864C-4F3B-9F7B-9F9C70FBB9E2}"/>
              </a:ext>
            </a:extLst>
          </p:cNvPr>
          <p:cNvSpPr>
            <a:spLocks noGrp="1" noRot="1" noChangeAspect="1" noChangeArrowheads="1" noTextEdit="1"/>
          </p:cNvSpPr>
          <p:nvPr>
            <p:ph type="sldImg"/>
          </p:nvPr>
        </p:nvSpPr>
        <p:spPr>
          <a:ln/>
        </p:spPr>
      </p:sp>
      <p:sp>
        <p:nvSpPr>
          <p:cNvPr id="409604" name="Rectangle 3">
            <a:extLst>
              <a:ext uri="{FF2B5EF4-FFF2-40B4-BE49-F238E27FC236}">
                <a16:creationId xmlns:a16="http://schemas.microsoft.com/office/drawing/2014/main" id="{5B396D6D-3A4D-4E43-AAA7-5202627EBA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a:extLst>
              <a:ext uri="{FF2B5EF4-FFF2-40B4-BE49-F238E27FC236}">
                <a16:creationId xmlns:a16="http://schemas.microsoft.com/office/drawing/2014/main" id="{5CD8B534-7F13-4D03-8D35-4BD3A2B7576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18D3E55-F71E-4016-807C-318A6697DEAF}" type="slidenum">
              <a:rPr lang="ar-SA" altLang="zh-CN" sz="1200">
                <a:latin typeface="Marlett" pitchFamily="2" charset="2"/>
              </a:rPr>
              <a:pPr/>
              <a:t>142</a:t>
            </a:fld>
            <a:endParaRPr lang="en-US" altLang="zh-CN" sz="1200">
              <a:latin typeface="Marlett" pitchFamily="2" charset="2"/>
            </a:endParaRPr>
          </a:p>
        </p:txBody>
      </p:sp>
      <p:sp>
        <p:nvSpPr>
          <p:cNvPr id="410627" name="Rectangle 2">
            <a:extLst>
              <a:ext uri="{FF2B5EF4-FFF2-40B4-BE49-F238E27FC236}">
                <a16:creationId xmlns:a16="http://schemas.microsoft.com/office/drawing/2014/main" id="{893BF03A-6A8D-4410-AA79-769A8ECE5FE2}"/>
              </a:ext>
            </a:extLst>
          </p:cNvPr>
          <p:cNvSpPr>
            <a:spLocks noGrp="1" noRot="1" noChangeAspect="1" noChangeArrowheads="1" noTextEdit="1"/>
          </p:cNvSpPr>
          <p:nvPr>
            <p:ph type="sldImg"/>
          </p:nvPr>
        </p:nvSpPr>
        <p:spPr>
          <a:ln/>
        </p:spPr>
      </p:sp>
      <p:sp>
        <p:nvSpPr>
          <p:cNvPr id="410628" name="Rectangle 3">
            <a:extLst>
              <a:ext uri="{FF2B5EF4-FFF2-40B4-BE49-F238E27FC236}">
                <a16:creationId xmlns:a16="http://schemas.microsoft.com/office/drawing/2014/main" id="{5C7DFED5-AB09-4A78-A7B2-030340428F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7">
            <a:extLst>
              <a:ext uri="{FF2B5EF4-FFF2-40B4-BE49-F238E27FC236}">
                <a16:creationId xmlns:a16="http://schemas.microsoft.com/office/drawing/2014/main" id="{5AABD2A4-3D59-4F27-B964-8096C45E054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27A53F5-3611-4F74-946F-E603CD730C01}" type="slidenum">
              <a:rPr lang="ar-SA" altLang="zh-CN" sz="1200">
                <a:latin typeface="Marlett" pitchFamily="2" charset="2"/>
              </a:rPr>
              <a:pPr/>
              <a:t>143</a:t>
            </a:fld>
            <a:endParaRPr lang="en-US" altLang="zh-CN" sz="1200">
              <a:latin typeface="Marlett" pitchFamily="2" charset="2"/>
            </a:endParaRPr>
          </a:p>
        </p:txBody>
      </p:sp>
      <p:sp>
        <p:nvSpPr>
          <p:cNvPr id="411651" name="Rectangle 2">
            <a:extLst>
              <a:ext uri="{FF2B5EF4-FFF2-40B4-BE49-F238E27FC236}">
                <a16:creationId xmlns:a16="http://schemas.microsoft.com/office/drawing/2014/main" id="{6CB174DC-60CD-466F-9580-43151B76E78E}"/>
              </a:ext>
            </a:extLst>
          </p:cNvPr>
          <p:cNvSpPr>
            <a:spLocks noGrp="1" noRot="1" noChangeAspect="1" noChangeArrowheads="1" noTextEdit="1"/>
          </p:cNvSpPr>
          <p:nvPr>
            <p:ph type="sldImg"/>
          </p:nvPr>
        </p:nvSpPr>
        <p:spPr>
          <a:ln/>
        </p:spPr>
      </p:sp>
      <p:sp>
        <p:nvSpPr>
          <p:cNvPr id="411652" name="Rectangle 3">
            <a:extLst>
              <a:ext uri="{FF2B5EF4-FFF2-40B4-BE49-F238E27FC236}">
                <a16:creationId xmlns:a16="http://schemas.microsoft.com/office/drawing/2014/main" id="{9D78C259-C619-4D85-A8FF-BE71E55511F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7">
            <a:extLst>
              <a:ext uri="{FF2B5EF4-FFF2-40B4-BE49-F238E27FC236}">
                <a16:creationId xmlns:a16="http://schemas.microsoft.com/office/drawing/2014/main" id="{A2C7DD37-D412-4C44-A76B-E1CA5C3C11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4BD871C-ABE3-440F-A6B1-7ECA70CE6B8B}" type="slidenum">
              <a:rPr lang="ar-SA" altLang="zh-CN" sz="1200">
                <a:latin typeface="Marlett" pitchFamily="2" charset="2"/>
              </a:rPr>
              <a:pPr/>
              <a:t>144</a:t>
            </a:fld>
            <a:endParaRPr lang="en-US" altLang="zh-CN" sz="1200">
              <a:latin typeface="Marlett" pitchFamily="2" charset="2"/>
            </a:endParaRPr>
          </a:p>
        </p:txBody>
      </p:sp>
      <p:sp>
        <p:nvSpPr>
          <p:cNvPr id="412675" name="Rectangle 2">
            <a:extLst>
              <a:ext uri="{FF2B5EF4-FFF2-40B4-BE49-F238E27FC236}">
                <a16:creationId xmlns:a16="http://schemas.microsoft.com/office/drawing/2014/main" id="{033E53B4-B7D5-406F-A74D-1184BFA27454}"/>
              </a:ext>
            </a:extLst>
          </p:cNvPr>
          <p:cNvSpPr>
            <a:spLocks noGrp="1" noRot="1" noChangeAspect="1" noChangeArrowheads="1" noTextEdit="1"/>
          </p:cNvSpPr>
          <p:nvPr>
            <p:ph type="sldImg"/>
          </p:nvPr>
        </p:nvSpPr>
        <p:spPr>
          <a:ln/>
        </p:spPr>
      </p:sp>
      <p:sp>
        <p:nvSpPr>
          <p:cNvPr id="412676" name="Rectangle 3">
            <a:extLst>
              <a:ext uri="{FF2B5EF4-FFF2-40B4-BE49-F238E27FC236}">
                <a16:creationId xmlns:a16="http://schemas.microsoft.com/office/drawing/2014/main" id="{DE07D1D6-6439-428F-A5DE-2BB30EEFB9D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7">
            <a:extLst>
              <a:ext uri="{FF2B5EF4-FFF2-40B4-BE49-F238E27FC236}">
                <a16:creationId xmlns:a16="http://schemas.microsoft.com/office/drawing/2014/main" id="{E159C968-715A-42C1-BCF7-9BC78D069FE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782F1E6-B4A1-4803-8B86-C263EF1B3F2E}" type="slidenum">
              <a:rPr lang="ar-SA" altLang="zh-CN" sz="1200">
                <a:latin typeface="Marlett" pitchFamily="2" charset="2"/>
              </a:rPr>
              <a:pPr/>
              <a:t>145</a:t>
            </a:fld>
            <a:endParaRPr lang="en-US" altLang="zh-CN" sz="1200">
              <a:latin typeface="Marlett" pitchFamily="2" charset="2"/>
            </a:endParaRPr>
          </a:p>
        </p:txBody>
      </p:sp>
      <p:sp>
        <p:nvSpPr>
          <p:cNvPr id="413699" name="Rectangle 2">
            <a:extLst>
              <a:ext uri="{FF2B5EF4-FFF2-40B4-BE49-F238E27FC236}">
                <a16:creationId xmlns:a16="http://schemas.microsoft.com/office/drawing/2014/main" id="{A0AE9646-6576-4B28-ACB7-10D3FAF690C3}"/>
              </a:ext>
            </a:extLst>
          </p:cNvPr>
          <p:cNvSpPr>
            <a:spLocks noGrp="1" noRot="1" noChangeAspect="1" noChangeArrowheads="1" noTextEdit="1"/>
          </p:cNvSpPr>
          <p:nvPr>
            <p:ph type="sldImg"/>
          </p:nvPr>
        </p:nvSpPr>
        <p:spPr>
          <a:ln/>
        </p:spPr>
      </p:sp>
      <p:sp>
        <p:nvSpPr>
          <p:cNvPr id="413700" name="Rectangle 3">
            <a:extLst>
              <a:ext uri="{FF2B5EF4-FFF2-40B4-BE49-F238E27FC236}">
                <a16:creationId xmlns:a16="http://schemas.microsoft.com/office/drawing/2014/main" id="{342D3FF9-1652-4604-A5EC-F12B7B29BD3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a:extLst>
              <a:ext uri="{FF2B5EF4-FFF2-40B4-BE49-F238E27FC236}">
                <a16:creationId xmlns:a16="http://schemas.microsoft.com/office/drawing/2014/main" id="{3756E34B-640F-4673-8E51-A6CA3C2D24D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0F00678-F609-4FE2-A4DB-BC576A2B8575}" type="slidenum">
              <a:rPr lang="ar-SA" altLang="zh-CN" sz="1200">
                <a:latin typeface="Marlett" pitchFamily="2" charset="2"/>
              </a:rPr>
              <a:pPr/>
              <a:t>146</a:t>
            </a:fld>
            <a:endParaRPr lang="en-US" altLang="zh-CN" sz="1200">
              <a:latin typeface="Marlett" pitchFamily="2" charset="2"/>
            </a:endParaRPr>
          </a:p>
        </p:txBody>
      </p:sp>
      <p:sp>
        <p:nvSpPr>
          <p:cNvPr id="414723" name="Rectangle 2">
            <a:extLst>
              <a:ext uri="{FF2B5EF4-FFF2-40B4-BE49-F238E27FC236}">
                <a16:creationId xmlns:a16="http://schemas.microsoft.com/office/drawing/2014/main" id="{69C9D794-B279-435B-8178-B4F540A8C955}"/>
              </a:ext>
            </a:extLst>
          </p:cNvPr>
          <p:cNvSpPr>
            <a:spLocks noGrp="1" noRot="1" noChangeAspect="1" noChangeArrowheads="1" noTextEdit="1"/>
          </p:cNvSpPr>
          <p:nvPr>
            <p:ph type="sldImg"/>
          </p:nvPr>
        </p:nvSpPr>
        <p:spPr>
          <a:ln/>
        </p:spPr>
      </p:sp>
      <p:sp>
        <p:nvSpPr>
          <p:cNvPr id="414724" name="Rectangle 3">
            <a:extLst>
              <a:ext uri="{FF2B5EF4-FFF2-40B4-BE49-F238E27FC236}">
                <a16:creationId xmlns:a16="http://schemas.microsoft.com/office/drawing/2014/main" id="{44813B35-AE40-4E2A-817C-037732D217F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7">
            <a:extLst>
              <a:ext uri="{FF2B5EF4-FFF2-40B4-BE49-F238E27FC236}">
                <a16:creationId xmlns:a16="http://schemas.microsoft.com/office/drawing/2014/main" id="{DF07FEC6-490E-4B32-B6D6-50910AFA507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D0C1E72-84BB-4F59-93E2-5D9A47766153}" type="slidenum">
              <a:rPr lang="ar-SA" altLang="zh-CN" sz="1200">
                <a:latin typeface="Marlett" pitchFamily="2" charset="2"/>
              </a:rPr>
              <a:pPr/>
              <a:t>147</a:t>
            </a:fld>
            <a:endParaRPr lang="en-US" altLang="zh-CN" sz="1200">
              <a:latin typeface="Marlett" pitchFamily="2" charset="2"/>
            </a:endParaRPr>
          </a:p>
        </p:txBody>
      </p:sp>
      <p:sp>
        <p:nvSpPr>
          <p:cNvPr id="415747" name="Rectangle 2">
            <a:extLst>
              <a:ext uri="{FF2B5EF4-FFF2-40B4-BE49-F238E27FC236}">
                <a16:creationId xmlns:a16="http://schemas.microsoft.com/office/drawing/2014/main" id="{0029B49B-7630-4D5B-8774-CE2AC267C100}"/>
              </a:ext>
            </a:extLst>
          </p:cNvPr>
          <p:cNvSpPr>
            <a:spLocks noGrp="1" noRot="1" noChangeAspect="1" noChangeArrowheads="1" noTextEdit="1"/>
          </p:cNvSpPr>
          <p:nvPr>
            <p:ph type="sldImg"/>
          </p:nvPr>
        </p:nvSpPr>
        <p:spPr>
          <a:ln/>
        </p:spPr>
      </p:sp>
      <p:sp>
        <p:nvSpPr>
          <p:cNvPr id="415748" name="Rectangle 3">
            <a:extLst>
              <a:ext uri="{FF2B5EF4-FFF2-40B4-BE49-F238E27FC236}">
                <a16:creationId xmlns:a16="http://schemas.microsoft.com/office/drawing/2014/main" id="{27A42B35-AD23-4407-9294-BBCF84EB291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a:extLst>
              <a:ext uri="{FF2B5EF4-FFF2-40B4-BE49-F238E27FC236}">
                <a16:creationId xmlns:a16="http://schemas.microsoft.com/office/drawing/2014/main" id="{74AD1856-871A-4B29-AFF8-B295C39F8F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952F679-4274-4A59-84B4-2C39772C130D}" type="slidenum">
              <a:rPr lang="ar-SA" altLang="zh-CN" sz="1200">
                <a:latin typeface="Marlett" pitchFamily="2" charset="2"/>
              </a:rPr>
              <a:pPr/>
              <a:t>148</a:t>
            </a:fld>
            <a:endParaRPr lang="en-US" altLang="zh-CN" sz="1200">
              <a:latin typeface="Marlett" pitchFamily="2" charset="2"/>
            </a:endParaRPr>
          </a:p>
        </p:txBody>
      </p:sp>
      <p:sp>
        <p:nvSpPr>
          <p:cNvPr id="416771" name="Rectangle 2">
            <a:extLst>
              <a:ext uri="{FF2B5EF4-FFF2-40B4-BE49-F238E27FC236}">
                <a16:creationId xmlns:a16="http://schemas.microsoft.com/office/drawing/2014/main" id="{F5AE4859-7E06-4E0F-B1D3-D5B9448645F9}"/>
              </a:ext>
            </a:extLst>
          </p:cNvPr>
          <p:cNvSpPr>
            <a:spLocks noGrp="1" noRot="1" noChangeAspect="1" noChangeArrowheads="1" noTextEdit="1"/>
          </p:cNvSpPr>
          <p:nvPr>
            <p:ph type="sldImg"/>
          </p:nvPr>
        </p:nvSpPr>
        <p:spPr>
          <a:ln/>
        </p:spPr>
      </p:sp>
      <p:sp>
        <p:nvSpPr>
          <p:cNvPr id="416772" name="Rectangle 3">
            <a:extLst>
              <a:ext uri="{FF2B5EF4-FFF2-40B4-BE49-F238E27FC236}">
                <a16:creationId xmlns:a16="http://schemas.microsoft.com/office/drawing/2014/main" id="{06E8B04D-C3E1-47C1-A928-907F6FE2620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Rectangle 7">
            <a:extLst>
              <a:ext uri="{FF2B5EF4-FFF2-40B4-BE49-F238E27FC236}">
                <a16:creationId xmlns:a16="http://schemas.microsoft.com/office/drawing/2014/main" id="{C2A5041B-DCDB-4EE1-8C95-66DD8448CAE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16A5F8-116C-4034-B341-ADB447F4CA33}" type="slidenum">
              <a:rPr lang="ar-SA" altLang="zh-CN" sz="1200">
                <a:latin typeface="Marlett" pitchFamily="2" charset="2"/>
              </a:rPr>
              <a:pPr/>
              <a:t>149</a:t>
            </a:fld>
            <a:endParaRPr lang="en-US" altLang="zh-CN" sz="1200">
              <a:latin typeface="Marlett" pitchFamily="2" charset="2"/>
            </a:endParaRPr>
          </a:p>
        </p:txBody>
      </p:sp>
      <p:sp>
        <p:nvSpPr>
          <p:cNvPr id="417795" name="Rectangle 2">
            <a:extLst>
              <a:ext uri="{FF2B5EF4-FFF2-40B4-BE49-F238E27FC236}">
                <a16:creationId xmlns:a16="http://schemas.microsoft.com/office/drawing/2014/main" id="{610CA920-7785-4FCB-BDD9-309743321D70}"/>
              </a:ext>
            </a:extLst>
          </p:cNvPr>
          <p:cNvSpPr>
            <a:spLocks noGrp="1" noRot="1" noChangeAspect="1" noChangeArrowheads="1" noTextEdit="1"/>
          </p:cNvSpPr>
          <p:nvPr>
            <p:ph type="sldImg"/>
          </p:nvPr>
        </p:nvSpPr>
        <p:spPr>
          <a:ln/>
        </p:spPr>
      </p:sp>
      <p:sp>
        <p:nvSpPr>
          <p:cNvPr id="417796" name="Rectangle 3">
            <a:extLst>
              <a:ext uri="{FF2B5EF4-FFF2-40B4-BE49-F238E27FC236}">
                <a16:creationId xmlns:a16="http://schemas.microsoft.com/office/drawing/2014/main" id="{539D1023-36B7-44A5-8269-B088B7ED1AD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7">
            <a:extLst>
              <a:ext uri="{FF2B5EF4-FFF2-40B4-BE49-F238E27FC236}">
                <a16:creationId xmlns:a16="http://schemas.microsoft.com/office/drawing/2014/main" id="{308DD41F-550F-4541-AA30-6E1C80C740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8548E6-35FD-44B9-886B-C9DBD35ACA19}" type="slidenum">
              <a:rPr lang="ar-SA" altLang="zh-CN" sz="1200">
                <a:latin typeface="Marlett" pitchFamily="2" charset="2"/>
              </a:rPr>
              <a:pPr/>
              <a:t>150</a:t>
            </a:fld>
            <a:endParaRPr lang="en-US" altLang="zh-CN" sz="1200">
              <a:latin typeface="Marlett" pitchFamily="2" charset="2"/>
            </a:endParaRPr>
          </a:p>
        </p:txBody>
      </p:sp>
      <p:sp>
        <p:nvSpPr>
          <p:cNvPr id="418819" name="Rectangle 2">
            <a:extLst>
              <a:ext uri="{FF2B5EF4-FFF2-40B4-BE49-F238E27FC236}">
                <a16:creationId xmlns:a16="http://schemas.microsoft.com/office/drawing/2014/main" id="{B48D2D51-0A78-4CF9-AEBA-AF0B12C60145}"/>
              </a:ext>
            </a:extLst>
          </p:cNvPr>
          <p:cNvSpPr>
            <a:spLocks noGrp="1" noRot="1" noChangeAspect="1" noChangeArrowheads="1" noTextEdit="1"/>
          </p:cNvSpPr>
          <p:nvPr>
            <p:ph type="sldImg"/>
          </p:nvPr>
        </p:nvSpPr>
        <p:spPr>
          <a:ln/>
        </p:spPr>
      </p:sp>
      <p:sp>
        <p:nvSpPr>
          <p:cNvPr id="418820" name="Rectangle 3">
            <a:extLst>
              <a:ext uri="{FF2B5EF4-FFF2-40B4-BE49-F238E27FC236}">
                <a16:creationId xmlns:a16="http://schemas.microsoft.com/office/drawing/2014/main" id="{70A9544E-5EF2-41B5-A800-76713B499A1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a:extLst>
              <a:ext uri="{FF2B5EF4-FFF2-40B4-BE49-F238E27FC236}">
                <a16:creationId xmlns:a16="http://schemas.microsoft.com/office/drawing/2014/main" id="{86583D86-FC4E-4E41-8399-EDB030205A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8A1964-6E5D-45F8-904E-7FAA34DB170D}" type="slidenum">
              <a:rPr lang="ar-SA" altLang="zh-CN" sz="1200">
                <a:latin typeface="Marlett" pitchFamily="2" charset="2"/>
              </a:rPr>
              <a:pPr/>
              <a:t>15</a:t>
            </a:fld>
            <a:endParaRPr lang="en-US" altLang="zh-CN" sz="1200">
              <a:latin typeface="Marlett" pitchFamily="2" charset="2"/>
            </a:endParaRPr>
          </a:p>
        </p:txBody>
      </p:sp>
      <p:sp>
        <p:nvSpPr>
          <p:cNvPr id="281603" name="Rectangle 2">
            <a:extLst>
              <a:ext uri="{FF2B5EF4-FFF2-40B4-BE49-F238E27FC236}">
                <a16:creationId xmlns:a16="http://schemas.microsoft.com/office/drawing/2014/main" id="{F34692F3-88E2-4674-8DCE-0D72EA9127F3}"/>
              </a:ext>
            </a:extLst>
          </p:cNvPr>
          <p:cNvSpPr>
            <a:spLocks noGrp="1" noRot="1" noChangeAspect="1" noChangeArrowheads="1" noTextEdit="1"/>
          </p:cNvSpPr>
          <p:nvPr>
            <p:ph type="sldImg"/>
          </p:nvPr>
        </p:nvSpPr>
        <p:spPr>
          <a:ln/>
        </p:spPr>
      </p:sp>
      <p:sp>
        <p:nvSpPr>
          <p:cNvPr id="281604" name="Rectangle 3">
            <a:extLst>
              <a:ext uri="{FF2B5EF4-FFF2-40B4-BE49-F238E27FC236}">
                <a16:creationId xmlns:a16="http://schemas.microsoft.com/office/drawing/2014/main" id="{AE78FF1A-3F3D-4F83-9BAB-D897072C92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a:extLst>
              <a:ext uri="{FF2B5EF4-FFF2-40B4-BE49-F238E27FC236}">
                <a16:creationId xmlns:a16="http://schemas.microsoft.com/office/drawing/2014/main" id="{53E0A373-DCD8-45A7-A05B-3D9187A63E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6336E0-F697-4548-9889-B88E429F1F8D}" type="slidenum">
              <a:rPr lang="ar-SA" altLang="zh-CN" sz="1200">
                <a:latin typeface="Marlett" pitchFamily="2" charset="2"/>
              </a:rPr>
              <a:pPr/>
              <a:t>151</a:t>
            </a:fld>
            <a:endParaRPr lang="en-US" altLang="zh-CN" sz="1200">
              <a:latin typeface="Marlett" pitchFamily="2" charset="2"/>
            </a:endParaRPr>
          </a:p>
        </p:txBody>
      </p:sp>
      <p:sp>
        <p:nvSpPr>
          <p:cNvPr id="419843" name="Rectangle 2">
            <a:extLst>
              <a:ext uri="{FF2B5EF4-FFF2-40B4-BE49-F238E27FC236}">
                <a16:creationId xmlns:a16="http://schemas.microsoft.com/office/drawing/2014/main" id="{810B7652-E367-4CCE-996A-2E5D2728D94F}"/>
              </a:ext>
            </a:extLst>
          </p:cNvPr>
          <p:cNvSpPr>
            <a:spLocks noGrp="1" noRot="1" noChangeAspect="1" noChangeArrowheads="1" noTextEdit="1"/>
          </p:cNvSpPr>
          <p:nvPr>
            <p:ph type="sldImg"/>
          </p:nvPr>
        </p:nvSpPr>
        <p:spPr>
          <a:ln/>
        </p:spPr>
      </p:sp>
      <p:sp>
        <p:nvSpPr>
          <p:cNvPr id="419844" name="Rectangle 3">
            <a:extLst>
              <a:ext uri="{FF2B5EF4-FFF2-40B4-BE49-F238E27FC236}">
                <a16:creationId xmlns:a16="http://schemas.microsoft.com/office/drawing/2014/main" id="{FF7E1350-B1C0-4E0B-8110-6DAA2A824F9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a:extLst>
              <a:ext uri="{FF2B5EF4-FFF2-40B4-BE49-F238E27FC236}">
                <a16:creationId xmlns:a16="http://schemas.microsoft.com/office/drawing/2014/main" id="{7D0751E8-C7D0-4888-B078-6DC958A4118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320846-F751-4C71-AC57-B861EB75DC6A}" type="slidenum">
              <a:rPr lang="ar-SA" altLang="zh-CN" sz="1200">
                <a:latin typeface="Marlett" pitchFamily="2" charset="2"/>
              </a:rPr>
              <a:pPr/>
              <a:t>152</a:t>
            </a:fld>
            <a:endParaRPr lang="en-US" altLang="zh-CN" sz="1200">
              <a:latin typeface="Marlett" pitchFamily="2" charset="2"/>
            </a:endParaRPr>
          </a:p>
        </p:txBody>
      </p:sp>
      <p:sp>
        <p:nvSpPr>
          <p:cNvPr id="420867" name="Rectangle 2">
            <a:extLst>
              <a:ext uri="{FF2B5EF4-FFF2-40B4-BE49-F238E27FC236}">
                <a16:creationId xmlns:a16="http://schemas.microsoft.com/office/drawing/2014/main" id="{785B307A-8418-4608-9AEB-005F794EFF56}"/>
              </a:ext>
            </a:extLst>
          </p:cNvPr>
          <p:cNvSpPr>
            <a:spLocks noGrp="1" noRot="1" noChangeAspect="1" noChangeArrowheads="1" noTextEdit="1"/>
          </p:cNvSpPr>
          <p:nvPr>
            <p:ph type="sldImg"/>
          </p:nvPr>
        </p:nvSpPr>
        <p:spPr>
          <a:ln/>
        </p:spPr>
      </p:sp>
      <p:sp>
        <p:nvSpPr>
          <p:cNvPr id="420868" name="Rectangle 3">
            <a:extLst>
              <a:ext uri="{FF2B5EF4-FFF2-40B4-BE49-F238E27FC236}">
                <a16:creationId xmlns:a16="http://schemas.microsoft.com/office/drawing/2014/main" id="{AA53C8DD-3CF7-477B-B5B7-78EE11ADE8A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7">
            <a:extLst>
              <a:ext uri="{FF2B5EF4-FFF2-40B4-BE49-F238E27FC236}">
                <a16:creationId xmlns:a16="http://schemas.microsoft.com/office/drawing/2014/main" id="{19E10ABC-F4ED-4B2E-BB62-0D27CB49666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C99E8A0-6991-438C-83AB-AF6514F8AB41}" type="slidenum">
              <a:rPr lang="ar-SA" altLang="zh-CN" sz="1200">
                <a:latin typeface="Marlett" pitchFamily="2" charset="2"/>
              </a:rPr>
              <a:pPr/>
              <a:t>153</a:t>
            </a:fld>
            <a:endParaRPr lang="en-US" altLang="zh-CN" sz="1200">
              <a:latin typeface="Marlett" pitchFamily="2" charset="2"/>
            </a:endParaRPr>
          </a:p>
        </p:txBody>
      </p:sp>
      <p:sp>
        <p:nvSpPr>
          <p:cNvPr id="421891" name="Rectangle 2">
            <a:extLst>
              <a:ext uri="{FF2B5EF4-FFF2-40B4-BE49-F238E27FC236}">
                <a16:creationId xmlns:a16="http://schemas.microsoft.com/office/drawing/2014/main" id="{8095092D-4CA8-4208-BF8D-1806EBE1CACD}"/>
              </a:ext>
            </a:extLst>
          </p:cNvPr>
          <p:cNvSpPr>
            <a:spLocks noGrp="1" noRot="1" noChangeAspect="1" noChangeArrowheads="1" noTextEdit="1"/>
          </p:cNvSpPr>
          <p:nvPr>
            <p:ph type="sldImg"/>
          </p:nvPr>
        </p:nvSpPr>
        <p:spPr>
          <a:ln/>
        </p:spPr>
      </p:sp>
      <p:sp>
        <p:nvSpPr>
          <p:cNvPr id="421892" name="Rectangle 3">
            <a:extLst>
              <a:ext uri="{FF2B5EF4-FFF2-40B4-BE49-F238E27FC236}">
                <a16:creationId xmlns:a16="http://schemas.microsoft.com/office/drawing/2014/main" id="{8182C435-D3CF-41A2-99B5-8D87C1836A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a:extLst>
              <a:ext uri="{FF2B5EF4-FFF2-40B4-BE49-F238E27FC236}">
                <a16:creationId xmlns:a16="http://schemas.microsoft.com/office/drawing/2014/main" id="{301BFED9-710C-4F49-944F-2D0D00FECD0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CBC1266-8049-44B8-88A2-540A237332E5}" type="slidenum">
              <a:rPr lang="ar-SA" altLang="zh-CN" sz="1200">
                <a:latin typeface="Marlett" pitchFamily="2" charset="2"/>
              </a:rPr>
              <a:pPr/>
              <a:t>154</a:t>
            </a:fld>
            <a:endParaRPr lang="en-US" altLang="zh-CN" sz="1200">
              <a:latin typeface="Marlett" pitchFamily="2" charset="2"/>
            </a:endParaRPr>
          </a:p>
        </p:txBody>
      </p:sp>
      <p:sp>
        <p:nvSpPr>
          <p:cNvPr id="422915" name="Rectangle 2">
            <a:extLst>
              <a:ext uri="{FF2B5EF4-FFF2-40B4-BE49-F238E27FC236}">
                <a16:creationId xmlns:a16="http://schemas.microsoft.com/office/drawing/2014/main" id="{23B0659E-83FB-4719-BEF3-40402C2CB581}"/>
              </a:ext>
            </a:extLst>
          </p:cNvPr>
          <p:cNvSpPr>
            <a:spLocks noGrp="1" noRot="1" noChangeAspect="1" noChangeArrowheads="1" noTextEdit="1"/>
          </p:cNvSpPr>
          <p:nvPr>
            <p:ph type="sldImg"/>
          </p:nvPr>
        </p:nvSpPr>
        <p:spPr>
          <a:ln/>
        </p:spPr>
      </p:sp>
      <p:sp>
        <p:nvSpPr>
          <p:cNvPr id="422916" name="Rectangle 3">
            <a:extLst>
              <a:ext uri="{FF2B5EF4-FFF2-40B4-BE49-F238E27FC236}">
                <a16:creationId xmlns:a16="http://schemas.microsoft.com/office/drawing/2014/main" id="{DD81CEF3-0944-4375-86C6-028CD10B14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7">
            <a:extLst>
              <a:ext uri="{FF2B5EF4-FFF2-40B4-BE49-F238E27FC236}">
                <a16:creationId xmlns:a16="http://schemas.microsoft.com/office/drawing/2014/main" id="{7EA7F88C-8704-4DDE-8C96-1EDA57AEDA8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F5BF819-EDB3-4292-B32A-32F963131A3C}" type="slidenum">
              <a:rPr lang="ar-SA" altLang="zh-CN" sz="1200">
                <a:latin typeface="Marlett" pitchFamily="2" charset="2"/>
              </a:rPr>
              <a:pPr/>
              <a:t>155</a:t>
            </a:fld>
            <a:endParaRPr lang="en-US" altLang="zh-CN" sz="1200">
              <a:latin typeface="Marlett" pitchFamily="2" charset="2"/>
            </a:endParaRPr>
          </a:p>
        </p:txBody>
      </p:sp>
      <p:sp>
        <p:nvSpPr>
          <p:cNvPr id="423939" name="Rectangle 2">
            <a:extLst>
              <a:ext uri="{FF2B5EF4-FFF2-40B4-BE49-F238E27FC236}">
                <a16:creationId xmlns:a16="http://schemas.microsoft.com/office/drawing/2014/main" id="{D78703DB-8A08-4C3A-8488-B5E1F2414B1C}"/>
              </a:ext>
            </a:extLst>
          </p:cNvPr>
          <p:cNvSpPr>
            <a:spLocks noGrp="1" noRot="1" noChangeAspect="1" noChangeArrowheads="1" noTextEdit="1"/>
          </p:cNvSpPr>
          <p:nvPr>
            <p:ph type="sldImg"/>
          </p:nvPr>
        </p:nvSpPr>
        <p:spPr>
          <a:ln/>
        </p:spPr>
      </p:sp>
      <p:sp>
        <p:nvSpPr>
          <p:cNvPr id="423940" name="Rectangle 3">
            <a:extLst>
              <a:ext uri="{FF2B5EF4-FFF2-40B4-BE49-F238E27FC236}">
                <a16:creationId xmlns:a16="http://schemas.microsoft.com/office/drawing/2014/main" id="{48DE8B75-6EC4-48C2-B099-9F8933CC45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a:extLst>
              <a:ext uri="{FF2B5EF4-FFF2-40B4-BE49-F238E27FC236}">
                <a16:creationId xmlns:a16="http://schemas.microsoft.com/office/drawing/2014/main" id="{64C84022-5205-4F68-BA06-F1F7F828B02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A9B3A9E-9100-47E5-A28C-01E39F4D6267}" type="slidenum">
              <a:rPr lang="ar-SA" altLang="zh-CN" sz="1200">
                <a:latin typeface="Marlett" pitchFamily="2" charset="2"/>
              </a:rPr>
              <a:pPr/>
              <a:t>156</a:t>
            </a:fld>
            <a:endParaRPr lang="en-US" altLang="zh-CN" sz="1200">
              <a:latin typeface="Marlett" pitchFamily="2" charset="2"/>
            </a:endParaRPr>
          </a:p>
        </p:txBody>
      </p:sp>
      <p:sp>
        <p:nvSpPr>
          <p:cNvPr id="424963" name="Rectangle 2">
            <a:extLst>
              <a:ext uri="{FF2B5EF4-FFF2-40B4-BE49-F238E27FC236}">
                <a16:creationId xmlns:a16="http://schemas.microsoft.com/office/drawing/2014/main" id="{A49A5DBE-5DB5-4D1B-BDE3-FE9BD8D0B3BA}"/>
              </a:ext>
            </a:extLst>
          </p:cNvPr>
          <p:cNvSpPr>
            <a:spLocks noGrp="1" noRot="1" noChangeAspect="1" noChangeArrowheads="1" noTextEdit="1"/>
          </p:cNvSpPr>
          <p:nvPr>
            <p:ph type="sldImg"/>
          </p:nvPr>
        </p:nvSpPr>
        <p:spPr>
          <a:ln/>
        </p:spPr>
      </p:sp>
      <p:sp>
        <p:nvSpPr>
          <p:cNvPr id="424964" name="Rectangle 3">
            <a:extLst>
              <a:ext uri="{FF2B5EF4-FFF2-40B4-BE49-F238E27FC236}">
                <a16:creationId xmlns:a16="http://schemas.microsoft.com/office/drawing/2014/main" id="{C4CE9461-6D9E-4D03-B316-E30E89789C0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a:extLst>
              <a:ext uri="{FF2B5EF4-FFF2-40B4-BE49-F238E27FC236}">
                <a16:creationId xmlns:a16="http://schemas.microsoft.com/office/drawing/2014/main" id="{E8D3396D-E02E-4815-8B39-F3586BFDB8C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E5391DC-C1FF-4FE3-842B-3E54E95639AD}" type="slidenum">
              <a:rPr lang="ar-SA" altLang="zh-CN" sz="1200">
                <a:latin typeface="Marlett" pitchFamily="2" charset="2"/>
              </a:rPr>
              <a:pPr/>
              <a:t>157</a:t>
            </a:fld>
            <a:endParaRPr lang="en-US" altLang="zh-CN" sz="1200">
              <a:latin typeface="Marlett" pitchFamily="2" charset="2"/>
            </a:endParaRPr>
          </a:p>
        </p:txBody>
      </p:sp>
      <p:sp>
        <p:nvSpPr>
          <p:cNvPr id="425987" name="Rectangle 2">
            <a:extLst>
              <a:ext uri="{FF2B5EF4-FFF2-40B4-BE49-F238E27FC236}">
                <a16:creationId xmlns:a16="http://schemas.microsoft.com/office/drawing/2014/main" id="{40953EF3-A949-42E1-A2F7-29C9EB2B3E57}"/>
              </a:ext>
            </a:extLst>
          </p:cNvPr>
          <p:cNvSpPr>
            <a:spLocks noGrp="1" noRot="1" noChangeAspect="1" noChangeArrowheads="1" noTextEdit="1"/>
          </p:cNvSpPr>
          <p:nvPr>
            <p:ph type="sldImg"/>
          </p:nvPr>
        </p:nvSpPr>
        <p:spPr>
          <a:ln/>
        </p:spPr>
      </p:sp>
      <p:sp>
        <p:nvSpPr>
          <p:cNvPr id="425988" name="Rectangle 3">
            <a:extLst>
              <a:ext uri="{FF2B5EF4-FFF2-40B4-BE49-F238E27FC236}">
                <a16:creationId xmlns:a16="http://schemas.microsoft.com/office/drawing/2014/main" id="{96F50499-5C08-43F6-997A-DD71A102D25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7">
            <a:extLst>
              <a:ext uri="{FF2B5EF4-FFF2-40B4-BE49-F238E27FC236}">
                <a16:creationId xmlns:a16="http://schemas.microsoft.com/office/drawing/2014/main" id="{CD5882DB-06AE-4696-82B0-613260C146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0C7F42-877A-453E-BFBB-1F802C498CB7}" type="slidenum">
              <a:rPr lang="ar-SA" altLang="zh-CN" sz="1200">
                <a:latin typeface="Marlett" pitchFamily="2" charset="2"/>
              </a:rPr>
              <a:pPr/>
              <a:t>158</a:t>
            </a:fld>
            <a:endParaRPr lang="en-US" altLang="zh-CN" sz="1200">
              <a:latin typeface="Marlett" pitchFamily="2" charset="2"/>
            </a:endParaRPr>
          </a:p>
        </p:txBody>
      </p:sp>
      <p:sp>
        <p:nvSpPr>
          <p:cNvPr id="427011" name="Rectangle 2">
            <a:extLst>
              <a:ext uri="{FF2B5EF4-FFF2-40B4-BE49-F238E27FC236}">
                <a16:creationId xmlns:a16="http://schemas.microsoft.com/office/drawing/2014/main" id="{26DC712C-644B-45C8-B6CA-E5A463B135B9}"/>
              </a:ext>
            </a:extLst>
          </p:cNvPr>
          <p:cNvSpPr>
            <a:spLocks noGrp="1" noRot="1" noChangeAspect="1" noChangeArrowheads="1" noTextEdit="1"/>
          </p:cNvSpPr>
          <p:nvPr>
            <p:ph type="sldImg"/>
          </p:nvPr>
        </p:nvSpPr>
        <p:spPr>
          <a:ln/>
        </p:spPr>
      </p:sp>
      <p:sp>
        <p:nvSpPr>
          <p:cNvPr id="427012" name="Rectangle 3">
            <a:extLst>
              <a:ext uri="{FF2B5EF4-FFF2-40B4-BE49-F238E27FC236}">
                <a16:creationId xmlns:a16="http://schemas.microsoft.com/office/drawing/2014/main" id="{08B9DFFB-1B43-4A37-9334-B37A3A4396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7">
            <a:extLst>
              <a:ext uri="{FF2B5EF4-FFF2-40B4-BE49-F238E27FC236}">
                <a16:creationId xmlns:a16="http://schemas.microsoft.com/office/drawing/2014/main" id="{0BCC5D1D-3714-4665-B1A1-B7C4C2957CC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41D653C-C81A-40B5-8F2D-ECA5227DAD75}" type="slidenum">
              <a:rPr lang="ar-SA" altLang="zh-CN" sz="1200">
                <a:latin typeface="Marlett" pitchFamily="2" charset="2"/>
              </a:rPr>
              <a:pPr/>
              <a:t>159</a:t>
            </a:fld>
            <a:endParaRPr lang="en-US" altLang="zh-CN" sz="1200">
              <a:latin typeface="Marlett" pitchFamily="2" charset="2"/>
            </a:endParaRPr>
          </a:p>
        </p:txBody>
      </p:sp>
      <p:sp>
        <p:nvSpPr>
          <p:cNvPr id="428035" name="Rectangle 2">
            <a:extLst>
              <a:ext uri="{FF2B5EF4-FFF2-40B4-BE49-F238E27FC236}">
                <a16:creationId xmlns:a16="http://schemas.microsoft.com/office/drawing/2014/main" id="{45882DE5-27F8-45E8-B1F4-FE66D7CFE8EC}"/>
              </a:ext>
            </a:extLst>
          </p:cNvPr>
          <p:cNvSpPr>
            <a:spLocks noGrp="1" noRot="1" noChangeAspect="1" noChangeArrowheads="1" noTextEdit="1"/>
          </p:cNvSpPr>
          <p:nvPr>
            <p:ph type="sldImg"/>
          </p:nvPr>
        </p:nvSpPr>
        <p:spPr>
          <a:ln/>
        </p:spPr>
      </p:sp>
      <p:sp>
        <p:nvSpPr>
          <p:cNvPr id="428036" name="Rectangle 3">
            <a:extLst>
              <a:ext uri="{FF2B5EF4-FFF2-40B4-BE49-F238E27FC236}">
                <a16:creationId xmlns:a16="http://schemas.microsoft.com/office/drawing/2014/main" id="{2CF0ECC1-C538-4BBD-BBA5-F5C19E7EEA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7">
            <a:extLst>
              <a:ext uri="{FF2B5EF4-FFF2-40B4-BE49-F238E27FC236}">
                <a16:creationId xmlns:a16="http://schemas.microsoft.com/office/drawing/2014/main" id="{4D5695BE-7AE4-496C-BB3E-AD43BFF66C9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3A0F564-188F-42F6-B20D-5F700DBF9472}" type="slidenum">
              <a:rPr lang="ar-SA" altLang="zh-CN" sz="1200">
                <a:latin typeface="Marlett" pitchFamily="2" charset="2"/>
              </a:rPr>
              <a:pPr/>
              <a:t>160</a:t>
            </a:fld>
            <a:endParaRPr lang="en-US" altLang="zh-CN" sz="1200">
              <a:latin typeface="Marlett" pitchFamily="2" charset="2"/>
            </a:endParaRPr>
          </a:p>
        </p:txBody>
      </p:sp>
      <p:sp>
        <p:nvSpPr>
          <p:cNvPr id="429059" name="Rectangle 2">
            <a:extLst>
              <a:ext uri="{FF2B5EF4-FFF2-40B4-BE49-F238E27FC236}">
                <a16:creationId xmlns:a16="http://schemas.microsoft.com/office/drawing/2014/main" id="{1E06AC2B-103A-49FF-BC82-86BF184F5493}"/>
              </a:ext>
            </a:extLst>
          </p:cNvPr>
          <p:cNvSpPr>
            <a:spLocks noGrp="1" noRot="1" noChangeAspect="1" noChangeArrowheads="1" noTextEdit="1"/>
          </p:cNvSpPr>
          <p:nvPr>
            <p:ph type="sldImg"/>
          </p:nvPr>
        </p:nvSpPr>
        <p:spPr>
          <a:ln/>
        </p:spPr>
      </p:sp>
      <p:sp>
        <p:nvSpPr>
          <p:cNvPr id="429060" name="Rectangle 3">
            <a:extLst>
              <a:ext uri="{FF2B5EF4-FFF2-40B4-BE49-F238E27FC236}">
                <a16:creationId xmlns:a16="http://schemas.microsoft.com/office/drawing/2014/main" id="{576011A9-41BD-4254-9E88-2E4D87BC12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a:extLst>
              <a:ext uri="{FF2B5EF4-FFF2-40B4-BE49-F238E27FC236}">
                <a16:creationId xmlns:a16="http://schemas.microsoft.com/office/drawing/2014/main" id="{6E15FDEF-91A1-4F50-BF95-8BD499623C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8DDDDBE-3886-4899-A497-2BD7FF3F9510}" type="slidenum">
              <a:rPr lang="ar-SA" altLang="zh-CN" sz="1200">
                <a:latin typeface="Marlett" pitchFamily="2" charset="2"/>
              </a:rPr>
              <a:pPr/>
              <a:t>16</a:t>
            </a:fld>
            <a:endParaRPr lang="en-US" altLang="zh-CN" sz="1200">
              <a:latin typeface="Marlett" pitchFamily="2" charset="2"/>
            </a:endParaRPr>
          </a:p>
        </p:txBody>
      </p:sp>
      <p:sp>
        <p:nvSpPr>
          <p:cNvPr id="282627" name="Rectangle 2">
            <a:extLst>
              <a:ext uri="{FF2B5EF4-FFF2-40B4-BE49-F238E27FC236}">
                <a16:creationId xmlns:a16="http://schemas.microsoft.com/office/drawing/2014/main" id="{5C43CED4-62EA-42D3-A861-69628EB50F11}"/>
              </a:ext>
            </a:extLst>
          </p:cNvPr>
          <p:cNvSpPr>
            <a:spLocks noGrp="1" noRot="1" noChangeAspect="1" noChangeArrowheads="1" noTextEdit="1"/>
          </p:cNvSpPr>
          <p:nvPr>
            <p:ph type="sldImg"/>
          </p:nvPr>
        </p:nvSpPr>
        <p:spPr>
          <a:ln/>
        </p:spPr>
      </p:sp>
      <p:sp>
        <p:nvSpPr>
          <p:cNvPr id="282628" name="Rectangle 3">
            <a:extLst>
              <a:ext uri="{FF2B5EF4-FFF2-40B4-BE49-F238E27FC236}">
                <a16:creationId xmlns:a16="http://schemas.microsoft.com/office/drawing/2014/main" id="{3D5CE1EC-BA8A-46D9-A874-CFCE9A06F36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angle 7">
            <a:extLst>
              <a:ext uri="{FF2B5EF4-FFF2-40B4-BE49-F238E27FC236}">
                <a16:creationId xmlns:a16="http://schemas.microsoft.com/office/drawing/2014/main" id="{AAFF0C4B-44FD-4B67-8461-0E6F5C658C3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40D3AC-C8EA-4E80-B02C-C2E00170BC1C}" type="slidenum">
              <a:rPr lang="ar-SA" altLang="zh-CN" sz="1200">
                <a:latin typeface="Marlett" pitchFamily="2" charset="2"/>
              </a:rPr>
              <a:pPr/>
              <a:t>161</a:t>
            </a:fld>
            <a:endParaRPr lang="en-US" altLang="zh-CN" sz="1200">
              <a:latin typeface="Marlett" pitchFamily="2" charset="2"/>
            </a:endParaRPr>
          </a:p>
        </p:txBody>
      </p:sp>
      <p:sp>
        <p:nvSpPr>
          <p:cNvPr id="430083" name="Rectangle 2">
            <a:extLst>
              <a:ext uri="{FF2B5EF4-FFF2-40B4-BE49-F238E27FC236}">
                <a16:creationId xmlns:a16="http://schemas.microsoft.com/office/drawing/2014/main" id="{57BB707F-1741-4845-9F7B-2C64F1402E5C}"/>
              </a:ext>
            </a:extLst>
          </p:cNvPr>
          <p:cNvSpPr>
            <a:spLocks noGrp="1" noRot="1" noChangeAspect="1" noChangeArrowheads="1" noTextEdit="1"/>
          </p:cNvSpPr>
          <p:nvPr>
            <p:ph type="sldImg"/>
          </p:nvPr>
        </p:nvSpPr>
        <p:spPr>
          <a:ln/>
        </p:spPr>
      </p:sp>
      <p:sp>
        <p:nvSpPr>
          <p:cNvPr id="430084" name="Rectangle 3">
            <a:extLst>
              <a:ext uri="{FF2B5EF4-FFF2-40B4-BE49-F238E27FC236}">
                <a16:creationId xmlns:a16="http://schemas.microsoft.com/office/drawing/2014/main" id="{F8EDC2E5-EB8D-44BD-B82C-6C0EAB4BD8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a:extLst>
              <a:ext uri="{FF2B5EF4-FFF2-40B4-BE49-F238E27FC236}">
                <a16:creationId xmlns:a16="http://schemas.microsoft.com/office/drawing/2014/main" id="{60C805DD-A2CE-45F8-A3F8-64424CC6E21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163E45-A0F1-4C18-B1E7-78A12D744081}" type="slidenum">
              <a:rPr lang="ar-SA" altLang="zh-CN" sz="1200">
                <a:latin typeface="Marlett" pitchFamily="2" charset="2"/>
              </a:rPr>
              <a:pPr/>
              <a:t>162</a:t>
            </a:fld>
            <a:endParaRPr lang="en-US" altLang="zh-CN" sz="1200">
              <a:latin typeface="Marlett" pitchFamily="2" charset="2"/>
            </a:endParaRPr>
          </a:p>
        </p:txBody>
      </p:sp>
      <p:sp>
        <p:nvSpPr>
          <p:cNvPr id="431107" name="Rectangle 2">
            <a:extLst>
              <a:ext uri="{FF2B5EF4-FFF2-40B4-BE49-F238E27FC236}">
                <a16:creationId xmlns:a16="http://schemas.microsoft.com/office/drawing/2014/main" id="{37F477F7-6F14-4A80-A339-2E200407836F}"/>
              </a:ext>
            </a:extLst>
          </p:cNvPr>
          <p:cNvSpPr>
            <a:spLocks noGrp="1" noRot="1" noChangeAspect="1" noChangeArrowheads="1" noTextEdit="1"/>
          </p:cNvSpPr>
          <p:nvPr>
            <p:ph type="sldImg"/>
          </p:nvPr>
        </p:nvSpPr>
        <p:spPr>
          <a:ln/>
        </p:spPr>
      </p:sp>
      <p:sp>
        <p:nvSpPr>
          <p:cNvPr id="431108" name="Rectangle 3">
            <a:extLst>
              <a:ext uri="{FF2B5EF4-FFF2-40B4-BE49-F238E27FC236}">
                <a16:creationId xmlns:a16="http://schemas.microsoft.com/office/drawing/2014/main" id="{85915E50-583D-4D73-BECA-8BDB11F47D2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7">
            <a:extLst>
              <a:ext uri="{FF2B5EF4-FFF2-40B4-BE49-F238E27FC236}">
                <a16:creationId xmlns:a16="http://schemas.microsoft.com/office/drawing/2014/main" id="{1E74BBCA-9F6D-4D58-9516-D268F95E5C6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BC69A10-76E9-4BB1-87E6-76F74FBBED67}" type="slidenum">
              <a:rPr lang="ar-SA" altLang="zh-CN" sz="1200">
                <a:latin typeface="Marlett" pitchFamily="2" charset="2"/>
              </a:rPr>
              <a:pPr/>
              <a:t>163</a:t>
            </a:fld>
            <a:endParaRPr lang="en-US" altLang="zh-CN" sz="1200">
              <a:latin typeface="Marlett" pitchFamily="2" charset="2"/>
            </a:endParaRPr>
          </a:p>
        </p:txBody>
      </p:sp>
      <p:sp>
        <p:nvSpPr>
          <p:cNvPr id="432131" name="Rectangle 2">
            <a:extLst>
              <a:ext uri="{FF2B5EF4-FFF2-40B4-BE49-F238E27FC236}">
                <a16:creationId xmlns:a16="http://schemas.microsoft.com/office/drawing/2014/main" id="{E6E6AE11-B766-4691-8FF0-5C65A9034CD6}"/>
              </a:ext>
            </a:extLst>
          </p:cNvPr>
          <p:cNvSpPr>
            <a:spLocks noGrp="1" noRot="1" noChangeAspect="1" noChangeArrowheads="1" noTextEdit="1"/>
          </p:cNvSpPr>
          <p:nvPr>
            <p:ph type="sldImg"/>
          </p:nvPr>
        </p:nvSpPr>
        <p:spPr>
          <a:ln/>
        </p:spPr>
      </p:sp>
      <p:sp>
        <p:nvSpPr>
          <p:cNvPr id="432132" name="Rectangle 3">
            <a:extLst>
              <a:ext uri="{FF2B5EF4-FFF2-40B4-BE49-F238E27FC236}">
                <a16:creationId xmlns:a16="http://schemas.microsoft.com/office/drawing/2014/main" id="{7ABF2DAD-0054-457D-8841-82859F9AF75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7">
            <a:extLst>
              <a:ext uri="{FF2B5EF4-FFF2-40B4-BE49-F238E27FC236}">
                <a16:creationId xmlns:a16="http://schemas.microsoft.com/office/drawing/2014/main" id="{477F7755-C76D-4769-8731-4DE74EE0C1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D06D3B-5092-413B-960C-7C62E9126134}" type="slidenum">
              <a:rPr lang="ar-SA" altLang="zh-CN" sz="1200">
                <a:latin typeface="Marlett" pitchFamily="2" charset="2"/>
              </a:rPr>
              <a:pPr/>
              <a:t>164</a:t>
            </a:fld>
            <a:endParaRPr lang="en-US" altLang="zh-CN" sz="1200">
              <a:latin typeface="Marlett" pitchFamily="2" charset="2"/>
            </a:endParaRPr>
          </a:p>
        </p:txBody>
      </p:sp>
      <p:sp>
        <p:nvSpPr>
          <p:cNvPr id="433155" name="Rectangle 2">
            <a:extLst>
              <a:ext uri="{FF2B5EF4-FFF2-40B4-BE49-F238E27FC236}">
                <a16:creationId xmlns:a16="http://schemas.microsoft.com/office/drawing/2014/main" id="{CBB8994B-A90D-42A6-A428-FE15E7599FE5}"/>
              </a:ext>
            </a:extLst>
          </p:cNvPr>
          <p:cNvSpPr>
            <a:spLocks noGrp="1" noRot="1" noChangeAspect="1" noChangeArrowheads="1" noTextEdit="1"/>
          </p:cNvSpPr>
          <p:nvPr>
            <p:ph type="sldImg"/>
          </p:nvPr>
        </p:nvSpPr>
        <p:spPr>
          <a:ln/>
        </p:spPr>
      </p:sp>
      <p:sp>
        <p:nvSpPr>
          <p:cNvPr id="433156" name="Rectangle 3">
            <a:extLst>
              <a:ext uri="{FF2B5EF4-FFF2-40B4-BE49-F238E27FC236}">
                <a16:creationId xmlns:a16="http://schemas.microsoft.com/office/drawing/2014/main" id="{7003C727-1B1F-4347-8D9F-B820ACE9140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a:extLst>
              <a:ext uri="{FF2B5EF4-FFF2-40B4-BE49-F238E27FC236}">
                <a16:creationId xmlns:a16="http://schemas.microsoft.com/office/drawing/2014/main" id="{4928D5EF-9986-44C4-8B4C-5FB36162DF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534BBFE-C7B7-4DA1-B2A8-8F564381349B}" type="slidenum">
              <a:rPr lang="ar-SA" altLang="zh-CN" sz="1200">
                <a:latin typeface="Marlett" pitchFamily="2" charset="2"/>
              </a:rPr>
              <a:pPr/>
              <a:t>165</a:t>
            </a:fld>
            <a:endParaRPr lang="en-US" altLang="zh-CN" sz="1200">
              <a:latin typeface="Marlett" pitchFamily="2" charset="2"/>
            </a:endParaRPr>
          </a:p>
        </p:txBody>
      </p:sp>
      <p:sp>
        <p:nvSpPr>
          <p:cNvPr id="434179" name="Rectangle 2">
            <a:extLst>
              <a:ext uri="{FF2B5EF4-FFF2-40B4-BE49-F238E27FC236}">
                <a16:creationId xmlns:a16="http://schemas.microsoft.com/office/drawing/2014/main" id="{8F645E1A-DF6A-44AA-A89A-DBD68115406A}"/>
              </a:ext>
            </a:extLst>
          </p:cNvPr>
          <p:cNvSpPr>
            <a:spLocks noGrp="1" noRot="1" noChangeAspect="1" noChangeArrowheads="1" noTextEdit="1"/>
          </p:cNvSpPr>
          <p:nvPr>
            <p:ph type="sldImg"/>
          </p:nvPr>
        </p:nvSpPr>
        <p:spPr>
          <a:ln/>
        </p:spPr>
      </p:sp>
      <p:sp>
        <p:nvSpPr>
          <p:cNvPr id="434180" name="Rectangle 3">
            <a:extLst>
              <a:ext uri="{FF2B5EF4-FFF2-40B4-BE49-F238E27FC236}">
                <a16:creationId xmlns:a16="http://schemas.microsoft.com/office/drawing/2014/main" id="{1311FF82-EFE0-4FAA-822D-FCB07A19A58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7">
            <a:extLst>
              <a:ext uri="{FF2B5EF4-FFF2-40B4-BE49-F238E27FC236}">
                <a16:creationId xmlns:a16="http://schemas.microsoft.com/office/drawing/2014/main" id="{EE742FF9-77D4-4E4F-9752-63409E96A7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FFD0403-20CF-4D75-AAFE-3D7D8ED96B18}" type="slidenum">
              <a:rPr lang="ar-SA" altLang="zh-CN" sz="1200">
                <a:latin typeface="Marlett" pitchFamily="2" charset="2"/>
              </a:rPr>
              <a:pPr/>
              <a:t>166</a:t>
            </a:fld>
            <a:endParaRPr lang="en-US" altLang="zh-CN" sz="1200">
              <a:latin typeface="Marlett" pitchFamily="2" charset="2"/>
            </a:endParaRPr>
          </a:p>
        </p:txBody>
      </p:sp>
      <p:sp>
        <p:nvSpPr>
          <p:cNvPr id="435203" name="Rectangle 2">
            <a:extLst>
              <a:ext uri="{FF2B5EF4-FFF2-40B4-BE49-F238E27FC236}">
                <a16:creationId xmlns:a16="http://schemas.microsoft.com/office/drawing/2014/main" id="{859DFBB2-76D1-44AF-8C58-C58DEA7A752B}"/>
              </a:ext>
            </a:extLst>
          </p:cNvPr>
          <p:cNvSpPr>
            <a:spLocks noGrp="1" noRot="1" noChangeAspect="1" noChangeArrowheads="1" noTextEdit="1"/>
          </p:cNvSpPr>
          <p:nvPr>
            <p:ph type="sldImg"/>
          </p:nvPr>
        </p:nvSpPr>
        <p:spPr>
          <a:ln/>
        </p:spPr>
      </p:sp>
      <p:sp>
        <p:nvSpPr>
          <p:cNvPr id="435204" name="Rectangle 3">
            <a:extLst>
              <a:ext uri="{FF2B5EF4-FFF2-40B4-BE49-F238E27FC236}">
                <a16:creationId xmlns:a16="http://schemas.microsoft.com/office/drawing/2014/main" id="{5627C4CD-2CC8-4BB2-8D0E-EE811EF407C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7">
            <a:extLst>
              <a:ext uri="{FF2B5EF4-FFF2-40B4-BE49-F238E27FC236}">
                <a16:creationId xmlns:a16="http://schemas.microsoft.com/office/drawing/2014/main" id="{9224DF8E-616B-456C-8990-85420C555B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EDAE7A8-AE61-4384-A1C9-2ECBE2066DBB}" type="slidenum">
              <a:rPr lang="ar-SA" altLang="zh-CN" sz="1200">
                <a:latin typeface="Marlett" pitchFamily="2" charset="2"/>
              </a:rPr>
              <a:pPr/>
              <a:t>167</a:t>
            </a:fld>
            <a:endParaRPr lang="en-US" altLang="zh-CN" sz="1200">
              <a:latin typeface="Marlett" pitchFamily="2" charset="2"/>
            </a:endParaRPr>
          </a:p>
        </p:txBody>
      </p:sp>
      <p:sp>
        <p:nvSpPr>
          <p:cNvPr id="436227" name="Rectangle 2">
            <a:extLst>
              <a:ext uri="{FF2B5EF4-FFF2-40B4-BE49-F238E27FC236}">
                <a16:creationId xmlns:a16="http://schemas.microsoft.com/office/drawing/2014/main" id="{000D83E6-9651-44AD-AFB2-A62E1EC7956B}"/>
              </a:ext>
            </a:extLst>
          </p:cNvPr>
          <p:cNvSpPr>
            <a:spLocks noGrp="1" noRot="1" noChangeAspect="1" noChangeArrowheads="1" noTextEdit="1"/>
          </p:cNvSpPr>
          <p:nvPr>
            <p:ph type="sldImg"/>
          </p:nvPr>
        </p:nvSpPr>
        <p:spPr>
          <a:ln/>
        </p:spPr>
      </p:sp>
      <p:sp>
        <p:nvSpPr>
          <p:cNvPr id="436228" name="Rectangle 3">
            <a:extLst>
              <a:ext uri="{FF2B5EF4-FFF2-40B4-BE49-F238E27FC236}">
                <a16:creationId xmlns:a16="http://schemas.microsoft.com/office/drawing/2014/main" id="{569CAE14-5B1D-485B-9368-7A3C9C63E6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7">
            <a:extLst>
              <a:ext uri="{FF2B5EF4-FFF2-40B4-BE49-F238E27FC236}">
                <a16:creationId xmlns:a16="http://schemas.microsoft.com/office/drawing/2014/main" id="{C67C186C-9C34-46E6-AFCE-2F26780E3ED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2466DF6-64E2-4F2D-8DD0-1294C9582C6D}" type="slidenum">
              <a:rPr lang="ar-SA" altLang="zh-CN" sz="1200">
                <a:latin typeface="Marlett" pitchFamily="2" charset="2"/>
              </a:rPr>
              <a:pPr/>
              <a:t>168</a:t>
            </a:fld>
            <a:endParaRPr lang="en-US" altLang="zh-CN" sz="1200">
              <a:latin typeface="Marlett" pitchFamily="2" charset="2"/>
            </a:endParaRPr>
          </a:p>
        </p:txBody>
      </p:sp>
      <p:sp>
        <p:nvSpPr>
          <p:cNvPr id="437251" name="Rectangle 2">
            <a:extLst>
              <a:ext uri="{FF2B5EF4-FFF2-40B4-BE49-F238E27FC236}">
                <a16:creationId xmlns:a16="http://schemas.microsoft.com/office/drawing/2014/main" id="{AC283F72-1CB4-4BE6-9DCA-F0402D50C17D}"/>
              </a:ext>
            </a:extLst>
          </p:cNvPr>
          <p:cNvSpPr>
            <a:spLocks noGrp="1" noRot="1" noChangeAspect="1" noChangeArrowheads="1" noTextEdit="1"/>
          </p:cNvSpPr>
          <p:nvPr>
            <p:ph type="sldImg"/>
          </p:nvPr>
        </p:nvSpPr>
        <p:spPr>
          <a:ln/>
        </p:spPr>
      </p:sp>
      <p:sp>
        <p:nvSpPr>
          <p:cNvPr id="437252" name="Rectangle 3">
            <a:extLst>
              <a:ext uri="{FF2B5EF4-FFF2-40B4-BE49-F238E27FC236}">
                <a16:creationId xmlns:a16="http://schemas.microsoft.com/office/drawing/2014/main" id="{87A4D797-C75C-4AA9-B0F0-080719123B7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7">
            <a:extLst>
              <a:ext uri="{FF2B5EF4-FFF2-40B4-BE49-F238E27FC236}">
                <a16:creationId xmlns:a16="http://schemas.microsoft.com/office/drawing/2014/main" id="{2428B787-554F-4ADB-A8CE-5D15C0AF813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B54F905-18A1-4960-8B70-3BE88AD11D16}" type="slidenum">
              <a:rPr lang="ar-SA" altLang="zh-CN" sz="1200">
                <a:latin typeface="Marlett" pitchFamily="2" charset="2"/>
              </a:rPr>
              <a:pPr/>
              <a:t>169</a:t>
            </a:fld>
            <a:endParaRPr lang="en-US" altLang="zh-CN" sz="1200">
              <a:latin typeface="Marlett" pitchFamily="2" charset="2"/>
            </a:endParaRPr>
          </a:p>
        </p:txBody>
      </p:sp>
      <p:sp>
        <p:nvSpPr>
          <p:cNvPr id="438275" name="Rectangle 2">
            <a:extLst>
              <a:ext uri="{FF2B5EF4-FFF2-40B4-BE49-F238E27FC236}">
                <a16:creationId xmlns:a16="http://schemas.microsoft.com/office/drawing/2014/main" id="{651629B3-F06B-442C-9111-40AC72282A83}"/>
              </a:ext>
            </a:extLst>
          </p:cNvPr>
          <p:cNvSpPr>
            <a:spLocks noGrp="1" noRot="1" noChangeAspect="1" noChangeArrowheads="1" noTextEdit="1"/>
          </p:cNvSpPr>
          <p:nvPr>
            <p:ph type="sldImg"/>
          </p:nvPr>
        </p:nvSpPr>
        <p:spPr>
          <a:ln/>
        </p:spPr>
      </p:sp>
      <p:sp>
        <p:nvSpPr>
          <p:cNvPr id="438276" name="Rectangle 3">
            <a:extLst>
              <a:ext uri="{FF2B5EF4-FFF2-40B4-BE49-F238E27FC236}">
                <a16:creationId xmlns:a16="http://schemas.microsoft.com/office/drawing/2014/main" id="{79153DD5-DCBF-4010-BA79-8DFA3D3F82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7">
            <a:extLst>
              <a:ext uri="{FF2B5EF4-FFF2-40B4-BE49-F238E27FC236}">
                <a16:creationId xmlns:a16="http://schemas.microsoft.com/office/drawing/2014/main" id="{EB183BA1-13A1-43D5-B2B6-92A136F7E4E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BF6CD83-ADE8-458F-93D1-E126E8552DD7}" type="slidenum">
              <a:rPr lang="ar-SA" altLang="zh-CN" sz="1200">
                <a:latin typeface="Marlett" pitchFamily="2" charset="2"/>
              </a:rPr>
              <a:pPr/>
              <a:t>170</a:t>
            </a:fld>
            <a:endParaRPr lang="en-US" altLang="zh-CN" sz="1200">
              <a:latin typeface="Marlett" pitchFamily="2" charset="2"/>
            </a:endParaRPr>
          </a:p>
        </p:txBody>
      </p:sp>
      <p:sp>
        <p:nvSpPr>
          <p:cNvPr id="439299" name="Rectangle 2">
            <a:extLst>
              <a:ext uri="{FF2B5EF4-FFF2-40B4-BE49-F238E27FC236}">
                <a16:creationId xmlns:a16="http://schemas.microsoft.com/office/drawing/2014/main" id="{7956291B-E056-43AB-9177-22BA0752D871}"/>
              </a:ext>
            </a:extLst>
          </p:cNvPr>
          <p:cNvSpPr>
            <a:spLocks noGrp="1" noRot="1" noChangeAspect="1" noChangeArrowheads="1" noTextEdit="1"/>
          </p:cNvSpPr>
          <p:nvPr>
            <p:ph type="sldImg"/>
          </p:nvPr>
        </p:nvSpPr>
        <p:spPr>
          <a:ln/>
        </p:spPr>
      </p:sp>
      <p:sp>
        <p:nvSpPr>
          <p:cNvPr id="439300" name="Rectangle 3">
            <a:extLst>
              <a:ext uri="{FF2B5EF4-FFF2-40B4-BE49-F238E27FC236}">
                <a16:creationId xmlns:a16="http://schemas.microsoft.com/office/drawing/2014/main" id="{1E926B5B-29A1-42FB-9819-77A3C8592D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a:extLst>
              <a:ext uri="{FF2B5EF4-FFF2-40B4-BE49-F238E27FC236}">
                <a16:creationId xmlns:a16="http://schemas.microsoft.com/office/drawing/2014/main" id="{CBDAFBD7-5190-4FA7-A5E8-C3DA31553B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1713DFE-7AF7-4B81-BBD9-DBFDD1DB2BC4}" type="slidenum">
              <a:rPr lang="ar-SA" altLang="zh-CN" sz="1200">
                <a:latin typeface="Marlett" pitchFamily="2" charset="2"/>
              </a:rPr>
              <a:pPr/>
              <a:t>17</a:t>
            </a:fld>
            <a:endParaRPr lang="en-US" altLang="zh-CN" sz="1200">
              <a:latin typeface="Marlett" pitchFamily="2" charset="2"/>
            </a:endParaRPr>
          </a:p>
        </p:txBody>
      </p:sp>
      <p:sp>
        <p:nvSpPr>
          <p:cNvPr id="283651" name="Rectangle 2">
            <a:extLst>
              <a:ext uri="{FF2B5EF4-FFF2-40B4-BE49-F238E27FC236}">
                <a16:creationId xmlns:a16="http://schemas.microsoft.com/office/drawing/2014/main" id="{6A14D1F5-6968-4485-8933-A9E3D19CCE08}"/>
              </a:ext>
            </a:extLst>
          </p:cNvPr>
          <p:cNvSpPr>
            <a:spLocks noGrp="1" noRot="1" noChangeAspect="1" noChangeArrowheads="1" noTextEdit="1"/>
          </p:cNvSpPr>
          <p:nvPr>
            <p:ph type="sldImg"/>
          </p:nvPr>
        </p:nvSpPr>
        <p:spPr>
          <a:ln/>
        </p:spPr>
      </p:sp>
      <p:sp>
        <p:nvSpPr>
          <p:cNvPr id="283652" name="Rectangle 3">
            <a:extLst>
              <a:ext uri="{FF2B5EF4-FFF2-40B4-BE49-F238E27FC236}">
                <a16:creationId xmlns:a16="http://schemas.microsoft.com/office/drawing/2014/main" id="{4BD1E7B0-F944-4BD8-9693-0114215BA27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7">
            <a:extLst>
              <a:ext uri="{FF2B5EF4-FFF2-40B4-BE49-F238E27FC236}">
                <a16:creationId xmlns:a16="http://schemas.microsoft.com/office/drawing/2014/main" id="{AD96C931-4587-49CC-8702-106F3A04AD2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8BDF55-B433-442C-A63B-D15D2227DE38}" type="slidenum">
              <a:rPr lang="ar-SA" altLang="zh-CN" sz="1200">
                <a:latin typeface="Marlett" pitchFamily="2" charset="2"/>
              </a:rPr>
              <a:pPr/>
              <a:t>171</a:t>
            </a:fld>
            <a:endParaRPr lang="en-US" altLang="zh-CN" sz="1200">
              <a:latin typeface="Marlett" pitchFamily="2" charset="2"/>
            </a:endParaRPr>
          </a:p>
        </p:txBody>
      </p:sp>
      <p:sp>
        <p:nvSpPr>
          <p:cNvPr id="440323" name="Rectangle 2">
            <a:extLst>
              <a:ext uri="{FF2B5EF4-FFF2-40B4-BE49-F238E27FC236}">
                <a16:creationId xmlns:a16="http://schemas.microsoft.com/office/drawing/2014/main" id="{D886A189-CD72-45F4-8D21-812A07556F19}"/>
              </a:ext>
            </a:extLst>
          </p:cNvPr>
          <p:cNvSpPr>
            <a:spLocks noGrp="1" noRot="1" noChangeAspect="1" noChangeArrowheads="1" noTextEdit="1"/>
          </p:cNvSpPr>
          <p:nvPr>
            <p:ph type="sldImg"/>
          </p:nvPr>
        </p:nvSpPr>
        <p:spPr>
          <a:ln/>
        </p:spPr>
      </p:sp>
      <p:sp>
        <p:nvSpPr>
          <p:cNvPr id="440324" name="Rectangle 3">
            <a:extLst>
              <a:ext uri="{FF2B5EF4-FFF2-40B4-BE49-F238E27FC236}">
                <a16:creationId xmlns:a16="http://schemas.microsoft.com/office/drawing/2014/main" id="{94FEF0D7-5CD6-40C5-B524-DF6DABAB833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7">
            <a:extLst>
              <a:ext uri="{FF2B5EF4-FFF2-40B4-BE49-F238E27FC236}">
                <a16:creationId xmlns:a16="http://schemas.microsoft.com/office/drawing/2014/main" id="{A7455D24-F994-4D2A-B33E-65BD3D7240B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E9DDEA-43D4-42FB-826D-F6E2D70D7DC0}" type="slidenum">
              <a:rPr lang="ar-SA" altLang="zh-CN" sz="1200">
                <a:latin typeface="Marlett" pitchFamily="2" charset="2"/>
              </a:rPr>
              <a:pPr/>
              <a:t>172</a:t>
            </a:fld>
            <a:endParaRPr lang="en-US" altLang="zh-CN" sz="1200">
              <a:latin typeface="Marlett" pitchFamily="2" charset="2"/>
            </a:endParaRPr>
          </a:p>
        </p:txBody>
      </p:sp>
      <p:sp>
        <p:nvSpPr>
          <p:cNvPr id="441347" name="Rectangle 2">
            <a:extLst>
              <a:ext uri="{FF2B5EF4-FFF2-40B4-BE49-F238E27FC236}">
                <a16:creationId xmlns:a16="http://schemas.microsoft.com/office/drawing/2014/main" id="{C4884A24-E3B2-43DF-BD29-1C10707544D5}"/>
              </a:ext>
            </a:extLst>
          </p:cNvPr>
          <p:cNvSpPr>
            <a:spLocks noGrp="1" noRot="1" noChangeAspect="1" noChangeArrowheads="1" noTextEdit="1"/>
          </p:cNvSpPr>
          <p:nvPr>
            <p:ph type="sldImg"/>
          </p:nvPr>
        </p:nvSpPr>
        <p:spPr>
          <a:ln/>
        </p:spPr>
      </p:sp>
      <p:sp>
        <p:nvSpPr>
          <p:cNvPr id="441348" name="Rectangle 3">
            <a:extLst>
              <a:ext uri="{FF2B5EF4-FFF2-40B4-BE49-F238E27FC236}">
                <a16:creationId xmlns:a16="http://schemas.microsoft.com/office/drawing/2014/main" id="{8AC698CA-DD3E-4BB7-9017-9216C229272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7">
            <a:extLst>
              <a:ext uri="{FF2B5EF4-FFF2-40B4-BE49-F238E27FC236}">
                <a16:creationId xmlns:a16="http://schemas.microsoft.com/office/drawing/2014/main" id="{A165E01E-EA1C-4660-A088-0814F304DF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3695662-8534-4C8D-B787-9CEC2D29FFFA}" type="slidenum">
              <a:rPr lang="ar-SA" altLang="zh-CN" sz="1200">
                <a:latin typeface="Marlett" pitchFamily="2" charset="2"/>
              </a:rPr>
              <a:pPr/>
              <a:t>173</a:t>
            </a:fld>
            <a:endParaRPr lang="en-US" altLang="zh-CN" sz="1200">
              <a:latin typeface="Marlett" pitchFamily="2" charset="2"/>
            </a:endParaRPr>
          </a:p>
        </p:txBody>
      </p:sp>
      <p:sp>
        <p:nvSpPr>
          <p:cNvPr id="442371" name="Rectangle 2">
            <a:extLst>
              <a:ext uri="{FF2B5EF4-FFF2-40B4-BE49-F238E27FC236}">
                <a16:creationId xmlns:a16="http://schemas.microsoft.com/office/drawing/2014/main" id="{A460376D-304E-4F80-B62C-9526A46DCF72}"/>
              </a:ext>
            </a:extLst>
          </p:cNvPr>
          <p:cNvSpPr>
            <a:spLocks noGrp="1" noRot="1" noChangeAspect="1" noChangeArrowheads="1" noTextEdit="1"/>
          </p:cNvSpPr>
          <p:nvPr>
            <p:ph type="sldImg"/>
          </p:nvPr>
        </p:nvSpPr>
        <p:spPr>
          <a:ln/>
        </p:spPr>
      </p:sp>
      <p:sp>
        <p:nvSpPr>
          <p:cNvPr id="442372" name="Rectangle 3">
            <a:extLst>
              <a:ext uri="{FF2B5EF4-FFF2-40B4-BE49-F238E27FC236}">
                <a16:creationId xmlns:a16="http://schemas.microsoft.com/office/drawing/2014/main" id="{18CF2994-54D7-4887-A51E-A327C87982E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7">
            <a:extLst>
              <a:ext uri="{FF2B5EF4-FFF2-40B4-BE49-F238E27FC236}">
                <a16:creationId xmlns:a16="http://schemas.microsoft.com/office/drawing/2014/main" id="{F04BF30D-385F-49F1-88F6-4191F0F84DB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06DB92-F774-45CB-A8B1-F84220645BA9}" type="slidenum">
              <a:rPr lang="ar-SA" altLang="zh-CN" sz="1200">
                <a:latin typeface="Marlett" pitchFamily="2" charset="2"/>
              </a:rPr>
              <a:pPr/>
              <a:t>174</a:t>
            </a:fld>
            <a:endParaRPr lang="en-US" altLang="zh-CN" sz="1200">
              <a:latin typeface="Marlett" pitchFamily="2" charset="2"/>
            </a:endParaRPr>
          </a:p>
        </p:txBody>
      </p:sp>
      <p:sp>
        <p:nvSpPr>
          <p:cNvPr id="443395" name="Rectangle 2">
            <a:extLst>
              <a:ext uri="{FF2B5EF4-FFF2-40B4-BE49-F238E27FC236}">
                <a16:creationId xmlns:a16="http://schemas.microsoft.com/office/drawing/2014/main" id="{1448BD8F-33B8-4B79-A2C2-F10ACCB31098}"/>
              </a:ext>
            </a:extLst>
          </p:cNvPr>
          <p:cNvSpPr>
            <a:spLocks noGrp="1" noRot="1" noChangeAspect="1" noChangeArrowheads="1" noTextEdit="1"/>
          </p:cNvSpPr>
          <p:nvPr>
            <p:ph type="sldImg"/>
          </p:nvPr>
        </p:nvSpPr>
        <p:spPr>
          <a:ln/>
        </p:spPr>
      </p:sp>
      <p:sp>
        <p:nvSpPr>
          <p:cNvPr id="443396" name="Rectangle 3">
            <a:extLst>
              <a:ext uri="{FF2B5EF4-FFF2-40B4-BE49-F238E27FC236}">
                <a16:creationId xmlns:a16="http://schemas.microsoft.com/office/drawing/2014/main" id="{1FBDFFF6-744E-4131-AF4F-984BEAC050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7">
            <a:extLst>
              <a:ext uri="{FF2B5EF4-FFF2-40B4-BE49-F238E27FC236}">
                <a16:creationId xmlns:a16="http://schemas.microsoft.com/office/drawing/2014/main" id="{B3A7E277-C86E-4651-8A95-A0F5E92BD0B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0B3EFE8-FE27-44FF-A119-17557D7BD38B}" type="slidenum">
              <a:rPr lang="ar-SA" altLang="zh-CN" sz="1200">
                <a:latin typeface="Marlett" pitchFamily="2" charset="2"/>
              </a:rPr>
              <a:pPr/>
              <a:t>175</a:t>
            </a:fld>
            <a:endParaRPr lang="en-US" altLang="zh-CN" sz="1200">
              <a:latin typeface="Marlett" pitchFamily="2" charset="2"/>
            </a:endParaRPr>
          </a:p>
        </p:txBody>
      </p:sp>
      <p:sp>
        <p:nvSpPr>
          <p:cNvPr id="444419" name="Rectangle 2">
            <a:extLst>
              <a:ext uri="{FF2B5EF4-FFF2-40B4-BE49-F238E27FC236}">
                <a16:creationId xmlns:a16="http://schemas.microsoft.com/office/drawing/2014/main" id="{B9BF810D-2938-4255-8822-7C49E4D9748A}"/>
              </a:ext>
            </a:extLst>
          </p:cNvPr>
          <p:cNvSpPr>
            <a:spLocks noGrp="1" noRot="1" noChangeAspect="1" noChangeArrowheads="1" noTextEdit="1"/>
          </p:cNvSpPr>
          <p:nvPr>
            <p:ph type="sldImg"/>
          </p:nvPr>
        </p:nvSpPr>
        <p:spPr>
          <a:ln/>
        </p:spPr>
      </p:sp>
      <p:sp>
        <p:nvSpPr>
          <p:cNvPr id="444420" name="Rectangle 3">
            <a:extLst>
              <a:ext uri="{FF2B5EF4-FFF2-40B4-BE49-F238E27FC236}">
                <a16:creationId xmlns:a16="http://schemas.microsoft.com/office/drawing/2014/main" id="{B7C22910-790B-49FB-90FD-0CF12AAD336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7">
            <a:extLst>
              <a:ext uri="{FF2B5EF4-FFF2-40B4-BE49-F238E27FC236}">
                <a16:creationId xmlns:a16="http://schemas.microsoft.com/office/drawing/2014/main" id="{82180C36-76E4-4AC1-B7A8-295396F09F4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E7A73D-D9A5-43A9-BADA-64E2236B904C}" type="slidenum">
              <a:rPr lang="ar-SA" altLang="zh-CN" sz="1200">
                <a:latin typeface="Marlett" pitchFamily="2" charset="2"/>
              </a:rPr>
              <a:pPr/>
              <a:t>176</a:t>
            </a:fld>
            <a:endParaRPr lang="en-US" altLang="zh-CN" sz="1200">
              <a:latin typeface="Marlett" pitchFamily="2" charset="2"/>
            </a:endParaRPr>
          </a:p>
        </p:txBody>
      </p:sp>
      <p:sp>
        <p:nvSpPr>
          <p:cNvPr id="445443" name="Rectangle 2">
            <a:extLst>
              <a:ext uri="{FF2B5EF4-FFF2-40B4-BE49-F238E27FC236}">
                <a16:creationId xmlns:a16="http://schemas.microsoft.com/office/drawing/2014/main" id="{A141BF50-9AF5-467E-B21C-80CA7C37D654}"/>
              </a:ext>
            </a:extLst>
          </p:cNvPr>
          <p:cNvSpPr>
            <a:spLocks noGrp="1" noRot="1" noChangeAspect="1" noChangeArrowheads="1" noTextEdit="1"/>
          </p:cNvSpPr>
          <p:nvPr>
            <p:ph type="sldImg"/>
          </p:nvPr>
        </p:nvSpPr>
        <p:spPr>
          <a:ln/>
        </p:spPr>
      </p:sp>
      <p:sp>
        <p:nvSpPr>
          <p:cNvPr id="445444" name="Rectangle 3">
            <a:extLst>
              <a:ext uri="{FF2B5EF4-FFF2-40B4-BE49-F238E27FC236}">
                <a16:creationId xmlns:a16="http://schemas.microsoft.com/office/drawing/2014/main" id="{3E7111C9-D08D-413A-A8F1-FA38A30429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7">
            <a:extLst>
              <a:ext uri="{FF2B5EF4-FFF2-40B4-BE49-F238E27FC236}">
                <a16:creationId xmlns:a16="http://schemas.microsoft.com/office/drawing/2014/main" id="{38067EBA-0FBB-47AB-A8D9-1B9A1766E3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4BA229-043B-43EA-A7EB-058C8DF2A7A5}" type="slidenum">
              <a:rPr lang="ar-SA" altLang="zh-CN" sz="1200">
                <a:latin typeface="Marlett" pitchFamily="2" charset="2"/>
              </a:rPr>
              <a:pPr/>
              <a:t>177</a:t>
            </a:fld>
            <a:endParaRPr lang="en-US" altLang="zh-CN" sz="1200">
              <a:latin typeface="Marlett" pitchFamily="2" charset="2"/>
            </a:endParaRPr>
          </a:p>
        </p:txBody>
      </p:sp>
      <p:sp>
        <p:nvSpPr>
          <p:cNvPr id="446467" name="Rectangle 2">
            <a:extLst>
              <a:ext uri="{FF2B5EF4-FFF2-40B4-BE49-F238E27FC236}">
                <a16:creationId xmlns:a16="http://schemas.microsoft.com/office/drawing/2014/main" id="{5F751E41-0B41-41AE-A027-0DBA17F7973A}"/>
              </a:ext>
            </a:extLst>
          </p:cNvPr>
          <p:cNvSpPr>
            <a:spLocks noGrp="1" noRot="1" noChangeAspect="1" noChangeArrowheads="1" noTextEdit="1"/>
          </p:cNvSpPr>
          <p:nvPr>
            <p:ph type="sldImg"/>
          </p:nvPr>
        </p:nvSpPr>
        <p:spPr>
          <a:ln/>
        </p:spPr>
      </p:sp>
      <p:sp>
        <p:nvSpPr>
          <p:cNvPr id="446468" name="Rectangle 3">
            <a:extLst>
              <a:ext uri="{FF2B5EF4-FFF2-40B4-BE49-F238E27FC236}">
                <a16:creationId xmlns:a16="http://schemas.microsoft.com/office/drawing/2014/main" id="{61E007C0-5E82-4560-9B91-C6995DAABDC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7">
            <a:extLst>
              <a:ext uri="{FF2B5EF4-FFF2-40B4-BE49-F238E27FC236}">
                <a16:creationId xmlns:a16="http://schemas.microsoft.com/office/drawing/2014/main" id="{35E222E8-3FC8-44C0-BDBF-D3C5922374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01D5BE1-6A3E-4270-B0AD-4785CB15352A}" type="slidenum">
              <a:rPr lang="ar-SA" altLang="zh-CN" sz="1200">
                <a:latin typeface="Marlett" pitchFamily="2" charset="2"/>
              </a:rPr>
              <a:pPr/>
              <a:t>178</a:t>
            </a:fld>
            <a:endParaRPr lang="en-US" altLang="zh-CN" sz="1200">
              <a:latin typeface="Marlett" pitchFamily="2" charset="2"/>
            </a:endParaRPr>
          </a:p>
        </p:txBody>
      </p:sp>
      <p:sp>
        <p:nvSpPr>
          <p:cNvPr id="447491" name="Rectangle 2">
            <a:extLst>
              <a:ext uri="{FF2B5EF4-FFF2-40B4-BE49-F238E27FC236}">
                <a16:creationId xmlns:a16="http://schemas.microsoft.com/office/drawing/2014/main" id="{32F42651-A1F6-4A7E-82EF-61B3E140094C}"/>
              </a:ext>
            </a:extLst>
          </p:cNvPr>
          <p:cNvSpPr>
            <a:spLocks noGrp="1" noRot="1" noChangeAspect="1" noChangeArrowheads="1" noTextEdit="1"/>
          </p:cNvSpPr>
          <p:nvPr>
            <p:ph type="sldImg"/>
          </p:nvPr>
        </p:nvSpPr>
        <p:spPr>
          <a:ln/>
        </p:spPr>
      </p:sp>
      <p:sp>
        <p:nvSpPr>
          <p:cNvPr id="447492" name="Rectangle 3">
            <a:extLst>
              <a:ext uri="{FF2B5EF4-FFF2-40B4-BE49-F238E27FC236}">
                <a16:creationId xmlns:a16="http://schemas.microsoft.com/office/drawing/2014/main" id="{0638924D-A270-4C5E-8402-037421BCEF8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a:extLst>
              <a:ext uri="{FF2B5EF4-FFF2-40B4-BE49-F238E27FC236}">
                <a16:creationId xmlns:a16="http://schemas.microsoft.com/office/drawing/2014/main" id="{87E85987-7883-4A7E-AD8B-B5EBCD46854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7BDE54D-5989-46CC-8F92-CD47A920E28E}" type="slidenum">
              <a:rPr lang="ar-SA" altLang="zh-CN" sz="1200">
                <a:latin typeface="Marlett" pitchFamily="2" charset="2"/>
              </a:rPr>
              <a:pPr/>
              <a:t>179</a:t>
            </a:fld>
            <a:endParaRPr lang="en-US" altLang="zh-CN" sz="1200">
              <a:latin typeface="Marlett" pitchFamily="2" charset="2"/>
            </a:endParaRPr>
          </a:p>
        </p:txBody>
      </p:sp>
      <p:sp>
        <p:nvSpPr>
          <p:cNvPr id="448515" name="Rectangle 2">
            <a:extLst>
              <a:ext uri="{FF2B5EF4-FFF2-40B4-BE49-F238E27FC236}">
                <a16:creationId xmlns:a16="http://schemas.microsoft.com/office/drawing/2014/main" id="{1B8E72C3-F062-46EB-8270-44464D64E762}"/>
              </a:ext>
            </a:extLst>
          </p:cNvPr>
          <p:cNvSpPr>
            <a:spLocks noGrp="1" noRot="1" noChangeAspect="1" noChangeArrowheads="1" noTextEdit="1"/>
          </p:cNvSpPr>
          <p:nvPr>
            <p:ph type="sldImg"/>
          </p:nvPr>
        </p:nvSpPr>
        <p:spPr>
          <a:ln/>
        </p:spPr>
      </p:sp>
      <p:sp>
        <p:nvSpPr>
          <p:cNvPr id="448516" name="Rectangle 3">
            <a:extLst>
              <a:ext uri="{FF2B5EF4-FFF2-40B4-BE49-F238E27FC236}">
                <a16:creationId xmlns:a16="http://schemas.microsoft.com/office/drawing/2014/main" id="{F7A86205-A9F2-453D-B269-C91BB22AB4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7">
            <a:extLst>
              <a:ext uri="{FF2B5EF4-FFF2-40B4-BE49-F238E27FC236}">
                <a16:creationId xmlns:a16="http://schemas.microsoft.com/office/drawing/2014/main" id="{CCFFF8E8-A3EA-4E1C-9676-8493470C3F3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7C7A49B-C237-4F04-990C-F699B3247B5A}" type="slidenum">
              <a:rPr lang="ar-SA" altLang="zh-CN" sz="1200">
                <a:latin typeface="Marlett" pitchFamily="2" charset="2"/>
              </a:rPr>
              <a:pPr/>
              <a:t>180</a:t>
            </a:fld>
            <a:endParaRPr lang="en-US" altLang="zh-CN" sz="1200">
              <a:latin typeface="Marlett" pitchFamily="2" charset="2"/>
            </a:endParaRPr>
          </a:p>
        </p:txBody>
      </p:sp>
      <p:sp>
        <p:nvSpPr>
          <p:cNvPr id="449539" name="Rectangle 2">
            <a:extLst>
              <a:ext uri="{FF2B5EF4-FFF2-40B4-BE49-F238E27FC236}">
                <a16:creationId xmlns:a16="http://schemas.microsoft.com/office/drawing/2014/main" id="{E1279B50-2A64-49E6-8D3C-2FB14EF405BC}"/>
              </a:ext>
            </a:extLst>
          </p:cNvPr>
          <p:cNvSpPr>
            <a:spLocks noGrp="1" noRot="1" noChangeAspect="1" noChangeArrowheads="1" noTextEdit="1"/>
          </p:cNvSpPr>
          <p:nvPr>
            <p:ph type="sldImg"/>
          </p:nvPr>
        </p:nvSpPr>
        <p:spPr>
          <a:ln/>
        </p:spPr>
      </p:sp>
      <p:sp>
        <p:nvSpPr>
          <p:cNvPr id="449540" name="Rectangle 3">
            <a:extLst>
              <a:ext uri="{FF2B5EF4-FFF2-40B4-BE49-F238E27FC236}">
                <a16:creationId xmlns:a16="http://schemas.microsoft.com/office/drawing/2014/main" id="{4546C515-B4E3-4220-B6FD-72B4157B5C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a:extLst>
              <a:ext uri="{FF2B5EF4-FFF2-40B4-BE49-F238E27FC236}">
                <a16:creationId xmlns:a16="http://schemas.microsoft.com/office/drawing/2014/main" id="{6B877932-A409-4861-A037-85B6177C0E8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6CC2A60-3693-448E-97E7-B5F8E71B4E41}" type="slidenum">
              <a:rPr lang="ar-SA" altLang="zh-CN" sz="1200">
                <a:latin typeface="Marlett" pitchFamily="2" charset="2"/>
              </a:rPr>
              <a:pPr/>
              <a:t>18</a:t>
            </a:fld>
            <a:endParaRPr lang="en-US" altLang="zh-CN" sz="1200">
              <a:latin typeface="Marlett" pitchFamily="2" charset="2"/>
            </a:endParaRPr>
          </a:p>
        </p:txBody>
      </p:sp>
      <p:sp>
        <p:nvSpPr>
          <p:cNvPr id="284675" name="Rectangle 2">
            <a:extLst>
              <a:ext uri="{FF2B5EF4-FFF2-40B4-BE49-F238E27FC236}">
                <a16:creationId xmlns:a16="http://schemas.microsoft.com/office/drawing/2014/main" id="{016457E6-632E-4309-9034-8751EF531A36}"/>
              </a:ext>
            </a:extLst>
          </p:cNvPr>
          <p:cNvSpPr>
            <a:spLocks noGrp="1" noRot="1" noChangeAspect="1" noChangeArrowheads="1" noTextEdit="1"/>
          </p:cNvSpPr>
          <p:nvPr>
            <p:ph type="sldImg"/>
          </p:nvPr>
        </p:nvSpPr>
        <p:spPr>
          <a:ln/>
        </p:spPr>
      </p:sp>
      <p:sp>
        <p:nvSpPr>
          <p:cNvPr id="284676" name="Rectangle 3">
            <a:extLst>
              <a:ext uri="{FF2B5EF4-FFF2-40B4-BE49-F238E27FC236}">
                <a16:creationId xmlns:a16="http://schemas.microsoft.com/office/drawing/2014/main" id="{CB7BE4FA-D9D3-4640-B601-5FA0120FA73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7">
            <a:extLst>
              <a:ext uri="{FF2B5EF4-FFF2-40B4-BE49-F238E27FC236}">
                <a16:creationId xmlns:a16="http://schemas.microsoft.com/office/drawing/2014/main" id="{F63848FB-29BD-49EC-B273-2E6556A3CC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C0C9A76-8467-46AF-A021-D74F45EEC48A}" type="slidenum">
              <a:rPr lang="ar-SA" altLang="zh-CN" sz="1200">
                <a:latin typeface="Marlett" pitchFamily="2" charset="2"/>
              </a:rPr>
              <a:pPr/>
              <a:t>181</a:t>
            </a:fld>
            <a:endParaRPr lang="en-US" altLang="zh-CN" sz="1200">
              <a:latin typeface="Marlett" pitchFamily="2" charset="2"/>
            </a:endParaRPr>
          </a:p>
        </p:txBody>
      </p:sp>
      <p:sp>
        <p:nvSpPr>
          <p:cNvPr id="450563" name="Rectangle 2">
            <a:extLst>
              <a:ext uri="{FF2B5EF4-FFF2-40B4-BE49-F238E27FC236}">
                <a16:creationId xmlns:a16="http://schemas.microsoft.com/office/drawing/2014/main" id="{8C59DA75-314D-4630-B9C3-D7E2F76F6ED2}"/>
              </a:ext>
            </a:extLst>
          </p:cNvPr>
          <p:cNvSpPr>
            <a:spLocks noGrp="1" noRot="1" noChangeAspect="1" noChangeArrowheads="1" noTextEdit="1"/>
          </p:cNvSpPr>
          <p:nvPr>
            <p:ph type="sldImg"/>
          </p:nvPr>
        </p:nvSpPr>
        <p:spPr>
          <a:ln/>
        </p:spPr>
      </p:sp>
      <p:sp>
        <p:nvSpPr>
          <p:cNvPr id="450564" name="Rectangle 3">
            <a:extLst>
              <a:ext uri="{FF2B5EF4-FFF2-40B4-BE49-F238E27FC236}">
                <a16:creationId xmlns:a16="http://schemas.microsoft.com/office/drawing/2014/main" id="{28D0D2F4-C241-4BB0-ADA2-DCEE84CDF38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7">
            <a:extLst>
              <a:ext uri="{FF2B5EF4-FFF2-40B4-BE49-F238E27FC236}">
                <a16:creationId xmlns:a16="http://schemas.microsoft.com/office/drawing/2014/main" id="{1D71FD54-5795-49E7-BC5E-5D0E45908D3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C90AE69-FCB8-4C1E-BE44-087E6278F52F}" type="slidenum">
              <a:rPr lang="ar-SA" altLang="zh-CN" sz="1200">
                <a:latin typeface="Marlett" pitchFamily="2" charset="2"/>
              </a:rPr>
              <a:pPr/>
              <a:t>182</a:t>
            </a:fld>
            <a:endParaRPr lang="en-US" altLang="zh-CN" sz="1200">
              <a:latin typeface="Marlett" pitchFamily="2" charset="2"/>
            </a:endParaRPr>
          </a:p>
        </p:txBody>
      </p:sp>
      <p:sp>
        <p:nvSpPr>
          <p:cNvPr id="451587" name="Rectangle 2">
            <a:extLst>
              <a:ext uri="{FF2B5EF4-FFF2-40B4-BE49-F238E27FC236}">
                <a16:creationId xmlns:a16="http://schemas.microsoft.com/office/drawing/2014/main" id="{765936BD-A1F7-4DCA-8848-5E3DF94B596E}"/>
              </a:ext>
            </a:extLst>
          </p:cNvPr>
          <p:cNvSpPr>
            <a:spLocks noGrp="1" noRot="1" noChangeAspect="1" noChangeArrowheads="1" noTextEdit="1"/>
          </p:cNvSpPr>
          <p:nvPr>
            <p:ph type="sldImg"/>
          </p:nvPr>
        </p:nvSpPr>
        <p:spPr>
          <a:ln/>
        </p:spPr>
      </p:sp>
      <p:sp>
        <p:nvSpPr>
          <p:cNvPr id="451588" name="Rectangle 3">
            <a:extLst>
              <a:ext uri="{FF2B5EF4-FFF2-40B4-BE49-F238E27FC236}">
                <a16:creationId xmlns:a16="http://schemas.microsoft.com/office/drawing/2014/main" id="{E0347C37-4422-41F8-870B-AE2372C7A0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7">
            <a:extLst>
              <a:ext uri="{FF2B5EF4-FFF2-40B4-BE49-F238E27FC236}">
                <a16:creationId xmlns:a16="http://schemas.microsoft.com/office/drawing/2014/main" id="{6135A383-9E8E-4563-A24B-36D220BD9A2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9999D0B-D88B-4EC4-891B-206AF8EA2078}" type="slidenum">
              <a:rPr lang="ar-SA" altLang="zh-CN" sz="1200">
                <a:latin typeface="Marlett" pitchFamily="2" charset="2"/>
              </a:rPr>
              <a:pPr/>
              <a:t>183</a:t>
            </a:fld>
            <a:endParaRPr lang="en-US" altLang="zh-CN" sz="1200">
              <a:latin typeface="Marlett" pitchFamily="2" charset="2"/>
            </a:endParaRPr>
          </a:p>
        </p:txBody>
      </p:sp>
      <p:sp>
        <p:nvSpPr>
          <p:cNvPr id="452611" name="Rectangle 2">
            <a:extLst>
              <a:ext uri="{FF2B5EF4-FFF2-40B4-BE49-F238E27FC236}">
                <a16:creationId xmlns:a16="http://schemas.microsoft.com/office/drawing/2014/main" id="{1788DCFE-9DDB-4AB5-B8E5-0F80ED34812C}"/>
              </a:ext>
            </a:extLst>
          </p:cNvPr>
          <p:cNvSpPr>
            <a:spLocks noGrp="1" noRot="1" noChangeAspect="1" noChangeArrowheads="1" noTextEdit="1"/>
          </p:cNvSpPr>
          <p:nvPr>
            <p:ph type="sldImg"/>
          </p:nvPr>
        </p:nvSpPr>
        <p:spPr>
          <a:ln/>
        </p:spPr>
      </p:sp>
      <p:sp>
        <p:nvSpPr>
          <p:cNvPr id="452612" name="Rectangle 3">
            <a:extLst>
              <a:ext uri="{FF2B5EF4-FFF2-40B4-BE49-F238E27FC236}">
                <a16:creationId xmlns:a16="http://schemas.microsoft.com/office/drawing/2014/main" id="{F5302604-2BFA-4340-AD0E-7986A64F6B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Rectangle 7">
            <a:extLst>
              <a:ext uri="{FF2B5EF4-FFF2-40B4-BE49-F238E27FC236}">
                <a16:creationId xmlns:a16="http://schemas.microsoft.com/office/drawing/2014/main" id="{794A7387-70F9-4C89-AE15-78EE5BAEF79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69B85B-2792-4242-A0B3-D62DC8D6BD2F}" type="slidenum">
              <a:rPr lang="ar-SA" altLang="zh-CN" sz="1200">
                <a:latin typeface="Marlett" pitchFamily="2" charset="2"/>
              </a:rPr>
              <a:pPr/>
              <a:t>184</a:t>
            </a:fld>
            <a:endParaRPr lang="en-US" altLang="zh-CN" sz="1200">
              <a:latin typeface="Marlett" pitchFamily="2" charset="2"/>
            </a:endParaRPr>
          </a:p>
        </p:txBody>
      </p:sp>
      <p:sp>
        <p:nvSpPr>
          <p:cNvPr id="453635" name="Rectangle 2">
            <a:extLst>
              <a:ext uri="{FF2B5EF4-FFF2-40B4-BE49-F238E27FC236}">
                <a16:creationId xmlns:a16="http://schemas.microsoft.com/office/drawing/2014/main" id="{3DBC535A-B1B9-4201-B492-9806931A1E70}"/>
              </a:ext>
            </a:extLst>
          </p:cNvPr>
          <p:cNvSpPr>
            <a:spLocks noGrp="1" noRot="1" noChangeAspect="1" noChangeArrowheads="1" noTextEdit="1"/>
          </p:cNvSpPr>
          <p:nvPr>
            <p:ph type="sldImg"/>
          </p:nvPr>
        </p:nvSpPr>
        <p:spPr>
          <a:ln/>
        </p:spPr>
      </p:sp>
      <p:sp>
        <p:nvSpPr>
          <p:cNvPr id="453636" name="Rectangle 3">
            <a:extLst>
              <a:ext uri="{FF2B5EF4-FFF2-40B4-BE49-F238E27FC236}">
                <a16:creationId xmlns:a16="http://schemas.microsoft.com/office/drawing/2014/main" id="{6DED991D-6455-4A79-B38B-DEB9FB852B7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7">
            <a:extLst>
              <a:ext uri="{FF2B5EF4-FFF2-40B4-BE49-F238E27FC236}">
                <a16:creationId xmlns:a16="http://schemas.microsoft.com/office/drawing/2014/main" id="{86D4CEDD-EE7D-4F75-B0E0-5F1D283971F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404B0EB-E65E-4E8C-BDAC-EAD03547DFBB}" type="slidenum">
              <a:rPr lang="ar-SA" altLang="zh-CN" sz="1200">
                <a:latin typeface="Marlett" pitchFamily="2" charset="2"/>
              </a:rPr>
              <a:pPr/>
              <a:t>185</a:t>
            </a:fld>
            <a:endParaRPr lang="en-US" altLang="zh-CN" sz="1200">
              <a:latin typeface="Marlett" pitchFamily="2" charset="2"/>
            </a:endParaRPr>
          </a:p>
        </p:txBody>
      </p:sp>
      <p:sp>
        <p:nvSpPr>
          <p:cNvPr id="454659" name="Rectangle 2">
            <a:extLst>
              <a:ext uri="{FF2B5EF4-FFF2-40B4-BE49-F238E27FC236}">
                <a16:creationId xmlns:a16="http://schemas.microsoft.com/office/drawing/2014/main" id="{70D87EAB-F2A9-4A96-B779-8E1578B3F539}"/>
              </a:ext>
            </a:extLst>
          </p:cNvPr>
          <p:cNvSpPr>
            <a:spLocks noGrp="1" noRot="1" noChangeAspect="1" noChangeArrowheads="1" noTextEdit="1"/>
          </p:cNvSpPr>
          <p:nvPr>
            <p:ph type="sldImg"/>
          </p:nvPr>
        </p:nvSpPr>
        <p:spPr>
          <a:ln/>
        </p:spPr>
      </p:sp>
      <p:sp>
        <p:nvSpPr>
          <p:cNvPr id="454660" name="Rectangle 3">
            <a:extLst>
              <a:ext uri="{FF2B5EF4-FFF2-40B4-BE49-F238E27FC236}">
                <a16:creationId xmlns:a16="http://schemas.microsoft.com/office/drawing/2014/main" id="{1D203048-42F8-47B0-B3C7-60A5BCA5A2B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angle 7">
            <a:extLst>
              <a:ext uri="{FF2B5EF4-FFF2-40B4-BE49-F238E27FC236}">
                <a16:creationId xmlns:a16="http://schemas.microsoft.com/office/drawing/2014/main" id="{7BDF1FF7-5D24-4403-A074-F42C45A9890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49A0406-4FEE-41E2-932D-9AFEEBD3D170}" type="slidenum">
              <a:rPr lang="ar-SA" altLang="zh-CN" sz="1200">
                <a:latin typeface="Marlett" pitchFamily="2" charset="2"/>
              </a:rPr>
              <a:pPr/>
              <a:t>186</a:t>
            </a:fld>
            <a:endParaRPr lang="en-US" altLang="zh-CN" sz="1200">
              <a:latin typeface="Marlett" pitchFamily="2" charset="2"/>
            </a:endParaRPr>
          </a:p>
        </p:txBody>
      </p:sp>
      <p:sp>
        <p:nvSpPr>
          <p:cNvPr id="455683" name="Rectangle 2">
            <a:extLst>
              <a:ext uri="{FF2B5EF4-FFF2-40B4-BE49-F238E27FC236}">
                <a16:creationId xmlns:a16="http://schemas.microsoft.com/office/drawing/2014/main" id="{F3E7FB84-BF98-4B36-A78F-41D3DEBC6A2F}"/>
              </a:ext>
            </a:extLst>
          </p:cNvPr>
          <p:cNvSpPr>
            <a:spLocks noGrp="1" noRot="1" noChangeAspect="1" noChangeArrowheads="1" noTextEdit="1"/>
          </p:cNvSpPr>
          <p:nvPr>
            <p:ph type="sldImg"/>
          </p:nvPr>
        </p:nvSpPr>
        <p:spPr>
          <a:ln/>
        </p:spPr>
      </p:sp>
      <p:sp>
        <p:nvSpPr>
          <p:cNvPr id="455684" name="Rectangle 3">
            <a:extLst>
              <a:ext uri="{FF2B5EF4-FFF2-40B4-BE49-F238E27FC236}">
                <a16:creationId xmlns:a16="http://schemas.microsoft.com/office/drawing/2014/main" id="{E4820762-453D-47D6-85D5-C9866669EB1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7">
            <a:extLst>
              <a:ext uri="{FF2B5EF4-FFF2-40B4-BE49-F238E27FC236}">
                <a16:creationId xmlns:a16="http://schemas.microsoft.com/office/drawing/2014/main" id="{5C0C6C15-E7AA-4522-AE4C-0AB7115AE84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1ABBC5D-4974-4291-AD0B-4A8E2B504C12}" type="slidenum">
              <a:rPr lang="ar-SA" altLang="zh-CN" sz="1200">
                <a:latin typeface="Marlett" pitchFamily="2" charset="2"/>
              </a:rPr>
              <a:pPr/>
              <a:t>187</a:t>
            </a:fld>
            <a:endParaRPr lang="en-US" altLang="zh-CN" sz="1200">
              <a:latin typeface="Marlett" pitchFamily="2" charset="2"/>
            </a:endParaRPr>
          </a:p>
        </p:txBody>
      </p:sp>
      <p:sp>
        <p:nvSpPr>
          <p:cNvPr id="456707" name="Rectangle 2">
            <a:extLst>
              <a:ext uri="{FF2B5EF4-FFF2-40B4-BE49-F238E27FC236}">
                <a16:creationId xmlns:a16="http://schemas.microsoft.com/office/drawing/2014/main" id="{8CA2A2C0-1B11-4D66-A044-D8550D0C610A}"/>
              </a:ext>
            </a:extLst>
          </p:cNvPr>
          <p:cNvSpPr>
            <a:spLocks noGrp="1" noRot="1" noChangeAspect="1" noChangeArrowheads="1" noTextEdit="1"/>
          </p:cNvSpPr>
          <p:nvPr>
            <p:ph type="sldImg"/>
          </p:nvPr>
        </p:nvSpPr>
        <p:spPr>
          <a:ln/>
        </p:spPr>
      </p:sp>
      <p:sp>
        <p:nvSpPr>
          <p:cNvPr id="456708" name="Rectangle 3">
            <a:extLst>
              <a:ext uri="{FF2B5EF4-FFF2-40B4-BE49-F238E27FC236}">
                <a16:creationId xmlns:a16="http://schemas.microsoft.com/office/drawing/2014/main" id="{0B2AD40F-0F36-4850-B1BD-28BC87AB0D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7">
            <a:extLst>
              <a:ext uri="{FF2B5EF4-FFF2-40B4-BE49-F238E27FC236}">
                <a16:creationId xmlns:a16="http://schemas.microsoft.com/office/drawing/2014/main" id="{20A34625-1A0E-46F5-8F9E-81F6564E279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36B4E1-B603-4000-B19C-D691BA90EA71}" type="slidenum">
              <a:rPr lang="ar-SA" altLang="zh-CN" sz="1200">
                <a:latin typeface="Marlett" pitchFamily="2" charset="2"/>
              </a:rPr>
              <a:pPr/>
              <a:t>188</a:t>
            </a:fld>
            <a:endParaRPr lang="en-US" altLang="zh-CN" sz="1200">
              <a:latin typeface="Marlett" pitchFamily="2" charset="2"/>
            </a:endParaRPr>
          </a:p>
        </p:txBody>
      </p:sp>
      <p:sp>
        <p:nvSpPr>
          <p:cNvPr id="457731" name="Rectangle 2">
            <a:extLst>
              <a:ext uri="{FF2B5EF4-FFF2-40B4-BE49-F238E27FC236}">
                <a16:creationId xmlns:a16="http://schemas.microsoft.com/office/drawing/2014/main" id="{04667E47-3AA2-47E5-B67E-DCECB0028F58}"/>
              </a:ext>
            </a:extLst>
          </p:cNvPr>
          <p:cNvSpPr>
            <a:spLocks noGrp="1" noRot="1" noChangeAspect="1" noChangeArrowheads="1" noTextEdit="1"/>
          </p:cNvSpPr>
          <p:nvPr>
            <p:ph type="sldImg"/>
          </p:nvPr>
        </p:nvSpPr>
        <p:spPr>
          <a:ln/>
        </p:spPr>
      </p:sp>
      <p:sp>
        <p:nvSpPr>
          <p:cNvPr id="457732" name="Rectangle 3">
            <a:extLst>
              <a:ext uri="{FF2B5EF4-FFF2-40B4-BE49-F238E27FC236}">
                <a16:creationId xmlns:a16="http://schemas.microsoft.com/office/drawing/2014/main" id="{7F41EB24-093E-426C-A7C7-4AC5145D30A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angle 7">
            <a:extLst>
              <a:ext uri="{FF2B5EF4-FFF2-40B4-BE49-F238E27FC236}">
                <a16:creationId xmlns:a16="http://schemas.microsoft.com/office/drawing/2014/main" id="{BFABB663-803F-4D82-A9A3-0CEB7121864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6DD6E43-8D03-4BE5-9A04-1A6528BC95A0}" type="slidenum">
              <a:rPr lang="ar-SA" altLang="zh-CN" sz="1200">
                <a:latin typeface="Marlett" pitchFamily="2" charset="2"/>
              </a:rPr>
              <a:pPr/>
              <a:t>189</a:t>
            </a:fld>
            <a:endParaRPr lang="en-US" altLang="zh-CN" sz="1200">
              <a:latin typeface="Marlett" pitchFamily="2" charset="2"/>
            </a:endParaRPr>
          </a:p>
        </p:txBody>
      </p:sp>
      <p:sp>
        <p:nvSpPr>
          <p:cNvPr id="458755" name="Rectangle 2">
            <a:extLst>
              <a:ext uri="{FF2B5EF4-FFF2-40B4-BE49-F238E27FC236}">
                <a16:creationId xmlns:a16="http://schemas.microsoft.com/office/drawing/2014/main" id="{A7030285-90F0-4BE1-ABE9-5020BE417E47}"/>
              </a:ext>
            </a:extLst>
          </p:cNvPr>
          <p:cNvSpPr>
            <a:spLocks noGrp="1" noRot="1" noChangeAspect="1" noChangeArrowheads="1" noTextEdit="1"/>
          </p:cNvSpPr>
          <p:nvPr>
            <p:ph type="sldImg"/>
          </p:nvPr>
        </p:nvSpPr>
        <p:spPr>
          <a:ln/>
        </p:spPr>
      </p:sp>
      <p:sp>
        <p:nvSpPr>
          <p:cNvPr id="458756" name="Rectangle 3">
            <a:extLst>
              <a:ext uri="{FF2B5EF4-FFF2-40B4-BE49-F238E27FC236}">
                <a16:creationId xmlns:a16="http://schemas.microsoft.com/office/drawing/2014/main" id="{ADF4B03E-E72D-492B-A30E-2B7F05C339D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7">
            <a:extLst>
              <a:ext uri="{FF2B5EF4-FFF2-40B4-BE49-F238E27FC236}">
                <a16:creationId xmlns:a16="http://schemas.microsoft.com/office/drawing/2014/main" id="{940D889C-AB8C-46F5-8CB9-121038558F5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DBCA869-0A35-43F6-AE8B-219F3EAFCB94}" type="slidenum">
              <a:rPr lang="ar-SA" altLang="zh-CN" sz="1200">
                <a:latin typeface="Marlett" pitchFamily="2" charset="2"/>
              </a:rPr>
              <a:pPr/>
              <a:t>190</a:t>
            </a:fld>
            <a:endParaRPr lang="en-US" altLang="zh-CN" sz="1200">
              <a:latin typeface="Marlett" pitchFamily="2" charset="2"/>
            </a:endParaRPr>
          </a:p>
        </p:txBody>
      </p:sp>
      <p:sp>
        <p:nvSpPr>
          <p:cNvPr id="459779" name="Rectangle 2">
            <a:extLst>
              <a:ext uri="{FF2B5EF4-FFF2-40B4-BE49-F238E27FC236}">
                <a16:creationId xmlns:a16="http://schemas.microsoft.com/office/drawing/2014/main" id="{AF2062FE-1A50-4A25-A72A-5ACF87466F90}"/>
              </a:ext>
            </a:extLst>
          </p:cNvPr>
          <p:cNvSpPr>
            <a:spLocks noGrp="1" noRot="1" noChangeAspect="1" noChangeArrowheads="1" noTextEdit="1"/>
          </p:cNvSpPr>
          <p:nvPr>
            <p:ph type="sldImg"/>
          </p:nvPr>
        </p:nvSpPr>
        <p:spPr>
          <a:ln/>
        </p:spPr>
      </p:sp>
      <p:sp>
        <p:nvSpPr>
          <p:cNvPr id="459780" name="Rectangle 3">
            <a:extLst>
              <a:ext uri="{FF2B5EF4-FFF2-40B4-BE49-F238E27FC236}">
                <a16:creationId xmlns:a16="http://schemas.microsoft.com/office/drawing/2014/main" id="{2B42DB27-562C-44E2-B777-794A626C0A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a:extLst>
              <a:ext uri="{FF2B5EF4-FFF2-40B4-BE49-F238E27FC236}">
                <a16:creationId xmlns:a16="http://schemas.microsoft.com/office/drawing/2014/main" id="{B565683A-961A-4606-A9CD-1C4C0D02116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3A04267-C841-45BB-8E29-77981FA8DD01}" type="slidenum">
              <a:rPr lang="ar-SA" altLang="zh-CN" sz="1200">
                <a:latin typeface="Marlett" pitchFamily="2" charset="2"/>
              </a:rPr>
              <a:pPr/>
              <a:t>19</a:t>
            </a:fld>
            <a:endParaRPr lang="en-US" altLang="zh-CN" sz="1200">
              <a:latin typeface="Marlett" pitchFamily="2" charset="2"/>
            </a:endParaRPr>
          </a:p>
        </p:txBody>
      </p:sp>
      <p:sp>
        <p:nvSpPr>
          <p:cNvPr id="285699" name="Rectangle 2">
            <a:extLst>
              <a:ext uri="{FF2B5EF4-FFF2-40B4-BE49-F238E27FC236}">
                <a16:creationId xmlns:a16="http://schemas.microsoft.com/office/drawing/2014/main" id="{37149D7B-3C6D-466A-B70B-79AA0174C4D3}"/>
              </a:ext>
            </a:extLst>
          </p:cNvPr>
          <p:cNvSpPr>
            <a:spLocks noGrp="1" noRot="1" noChangeAspect="1" noChangeArrowheads="1" noTextEdit="1"/>
          </p:cNvSpPr>
          <p:nvPr>
            <p:ph type="sldImg"/>
          </p:nvPr>
        </p:nvSpPr>
        <p:spPr>
          <a:ln/>
        </p:spPr>
      </p:sp>
      <p:sp>
        <p:nvSpPr>
          <p:cNvPr id="285700" name="Rectangle 3">
            <a:extLst>
              <a:ext uri="{FF2B5EF4-FFF2-40B4-BE49-F238E27FC236}">
                <a16:creationId xmlns:a16="http://schemas.microsoft.com/office/drawing/2014/main" id="{1B548916-5CFF-4FD4-91EF-9AD2B2A813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7">
            <a:extLst>
              <a:ext uri="{FF2B5EF4-FFF2-40B4-BE49-F238E27FC236}">
                <a16:creationId xmlns:a16="http://schemas.microsoft.com/office/drawing/2014/main" id="{8A83B2B9-3576-4944-8DD8-977E40DD937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143D01-3A4A-4B53-932F-45A295CA0FB6}" type="slidenum">
              <a:rPr lang="ar-SA" altLang="zh-CN" sz="1200">
                <a:latin typeface="Marlett" pitchFamily="2" charset="2"/>
              </a:rPr>
              <a:pPr/>
              <a:t>191</a:t>
            </a:fld>
            <a:endParaRPr lang="en-US" altLang="zh-CN" sz="1200">
              <a:latin typeface="Marlett" pitchFamily="2" charset="2"/>
            </a:endParaRPr>
          </a:p>
        </p:txBody>
      </p:sp>
      <p:sp>
        <p:nvSpPr>
          <p:cNvPr id="460803" name="Rectangle 2">
            <a:extLst>
              <a:ext uri="{FF2B5EF4-FFF2-40B4-BE49-F238E27FC236}">
                <a16:creationId xmlns:a16="http://schemas.microsoft.com/office/drawing/2014/main" id="{6E8208AF-58DF-4497-8744-07548D7A0D36}"/>
              </a:ext>
            </a:extLst>
          </p:cNvPr>
          <p:cNvSpPr>
            <a:spLocks noGrp="1" noRot="1" noChangeAspect="1" noChangeArrowheads="1" noTextEdit="1"/>
          </p:cNvSpPr>
          <p:nvPr>
            <p:ph type="sldImg"/>
          </p:nvPr>
        </p:nvSpPr>
        <p:spPr>
          <a:ln/>
        </p:spPr>
      </p:sp>
      <p:sp>
        <p:nvSpPr>
          <p:cNvPr id="460804" name="Rectangle 3">
            <a:extLst>
              <a:ext uri="{FF2B5EF4-FFF2-40B4-BE49-F238E27FC236}">
                <a16:creationId xmlns:a16="http://schemas.microsoft.com/office/drawing/2014/main" id="{A740B758-1438-4D7B-B72C-C14E0D5C5E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a:extLst>
              <a:ext uri="{FF2B5EF4-FFF2-40B4-BE49-F238E27FC236}">
                <a16:creationId xmlns:a16="http://schemas.microsoft.com/office/drawing/2014/main" id="{EAB5E4CB-E88A-488B-97A6-7B7D91D14BF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743E295-9F38-4E73-833C-59E8258C857C}" type="slidenum">
              <a:rPr lang="ar-SA" altLang="zh-CN" sz="1200">
                <a:latin typeface="Marlett" pitchFamily="2" charset="2"/>
              </a:rPr>
              <a:pPr/>
              <a:t>192</a:t>
            </a:fld>
            <a:endParaRPr lang="en-US" altLang="zh-CN" sz="1200">
              <a:latin typeface="Marlett" pitchFamily="2" charset="2"/>
            </a:endParaRPr>
          </a:p>
        </p:txBody>
      </p:sp>
      <p:sp>
        <p:nvSpPr>
          <p:cNvPr id="461827" name="Rectangle 2">
            <a:extLst>
              <a:ext uri="{FF2B5EF4-FFF2-40B4-BE49-F238E27FC236}">
                <a16:creationId xmlns:a16="http://schemas.microsoft.com/office/drawing/2014/main" id="{34307671-76C8-4A83-8567-B1A5B482E5BE}"/>
              </a:ext>
            </a:extLst>
          </p:cNvPr>
          <p:cNvSpPr>
            <a:spLocks noGrp="1" noRot="1" noChangeAspect="1" noChangeArrowheads="1" noTextEdit="1"/>
          </p:cNvSpPr>
          <p:nvPr>
            <p:ph type="sldImg"/>
          </p:nvPr>
        </p:nvSpPr>
        <p:spPr>
          <a:ln/>
        </p:spPr>
      </p:sp>
      <p:sp>
        <p:nvSpPr>
          <p:cNvPr id="461828" name="Rectangle 3">
            <a:extLst>
              <a:ext uri="{FF2B5EF4-FFF2-40B4-BE49-F238E27FC236}">
                <a16:creationId xmlns:a16="http://schemas.microsoft.com/office/drawing/2014/main" id="{5B7E4B6E-9C7C-4491-A525-D67481C838E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7">
            <a:extLst>
              <a:ext uri="{FF2B5EF4-FFF2-40B4-BE49-F238E27FC236}">
                <a16:creationId xmlns:a16="http://schemas.microsoft.com/office/drawing/2014/main" id="{AE93FCF3-3432-4489-ADED-E28A146EB8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96E0420-A280-4317-9E3F-5E8F463B7FE1}" type="slidenum">
              <a:rPr lang="ar-SA" altLang="zh-CN" sz="1200">
                <a:latin typeface="Marlett" pitchFamily="2" charset="2"/>
              </a:rPr>
              <a:pPr/>
              <a:t>193</a:t>
            </a:fld>
            <a:endParaRPr lang="en-US" altLang="zh-CN" sz="1200">
              <a:latin typeface="Marlett" pitchFamily="2" charset="2"/>
            </a:endParaRPr>
          </a:p>
        </p:txBody>
      </p:sp>
      <p:sp>
        <p:nvSpPr>
          <p:cNvPr id="462851" name="Rectangle 2">
            <a:extLst>
              <a:ext uri="{FF2B5EF4-FFF2-40B4-BE49-F238E27FC236}">
                <a16:creationId xmlns:a16="http://schemas.microsoft.com/office/drawing/2014/main" id="{6A188602-FC44-453A-B607-09E5B72005F2}"/>
              </a:ext>
            </a:extLst>
          </p:cNvPr>
          <p:cNvSpPr>
            <a:spLocks noGrp="1" noRot="1" noChangeAspect="1" noChangeArrowheads="1" noTextEdit="1"/>
          </p:cNvSpPr>
          <p:nvPr>
            <p:ph type="sldImg"/>
          </p:nvPr>
        </p:nvSpPr>
        <p:spPr>
          <a:ln/>
        </p:spPr>
      </p:sp>
      <p:sp>
        <p:nvSpPr>
          <p:cNvPr id="462852" name="Rectangle 3">
            <a:extLst>
              <a:ext uri="{FF2B5EF4-FFF2-40B4-BE49-F238E27FC236}">
                <a16:creationId xmlns:a16="http://schemas.microsoft.com/office/drawing/2014/main" id="{79800B90-7959-46A5-8331-1492E85DA1D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Rectangle 7">
            <a:extLst>
              <a:ext uri="{FF2B5EF4-FFF2-40B4-BE49-F238E27FC236}">
                <a16:creationId xmlns:a16="http://schemas.microsoft.com/office/drawing/2014/main" id="{41728244-B20D-42AB-8097-8B7930DD59A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ABDB25-07BD-4A22-B534-B85056356CC1}" type="slidenum">
              <a:rPr lang="ar-SA" altLang="zh-CN" sz="1200">
                <a:latin typeface="Marlett" pitchFamily="2" charset="2"/>
              </a:rPr>
              <a:pPr/>
              <a:t>194</a:t>
            </a:fld>
            <a:endParaRPr lang="en-US" altLang="zh-CN" sz="1200">
              <a:latin typeface="Marlett" pitchFamily="2" charset="2"/>
            </a:endParaRPr>
          </a:p>
        </p:txBody>
      </p:sp>
      <p:sp>
        <p:nvSpPr>
          <p:cNvPr id="463875" name="Rectangle 2">
            <a:extLst>
              <a:ext uri="{FF2B5EF4-FFF2-40B4-BE49-F238E27FC236}">
                <a16:creationId xmlns:a16="http://schemas.microsoft.com/office/drawing/2014/main" id="{C445871C-7034-4914-AB53-A95690079C03}"/>
              </a:ext>
            </a:extLst>
          </p:cNvPr>
          <p:cNvSpPr>
            <a:spLocks noGrp="1" noRot="1" noChangeAspect="1" noChangeArrowheads="1" noTextEdit="1"/>
          </p:cNvSpPr>
          <p:nvPr>
            <p:ph type="sldImg"/>
          </p:nvPr>
        </p:nvSpPr>
        <p:spPr>
          <a:ln/>
        </p:spPr>
      </p:sp>
      <p:sp>
        <p:nvSpPr>
          <p:cNvPr id="463876" name="Rectangle 3">
            <a:extLst>
              <a:ext uri="{FF2B5EF4-FFF2-40B4-BE49-F238E27FC236}">
                <a16:creationId xmlns:a16="http://schemas.microsoft.com/office/drawing/2014/main" id="{4334FD85-BA04-4886-ADC3-23463DF3A6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7">
            <a:extLst>
              <a:ext uri="{FF2B5EF4-FFF2-40B4-BE49-F238E27FC236}">
                <a16:creationId xmlns:a16="http://schemas.microsoft.com/office/drawing/2014/main" id="{24490FBB-1F33-4978-919D-035729666B2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6DB6F9-1673-4EDE-BFB4-D09A294A7060}" type="slidenum">
              <a:rPr lang="ar-SA" altLang="zh-CN" sz="1200">
                <a:latin typeface="Marlett" pitchFamily="2" charset="2"/>
              </a:rPr>
              <a:pPr/>
              <a:t>195</a:t>
            </a:fld>
            <a:endParaRPr lang="en-US" altLang="zh-CN" sz="1200">
              <a:latin typeface="Marlett" pitchFamily="2" charset="2"/>
            </a:endParaRPr>
          </a:p>
        </p:txBody>
      </p:sp>
      <p:sp>
        <p:nvSpPr>
          <p:cNvPr id="464899" name="Rectangle 2">
            <a:extLst>
              <a:ext uri="{FF2B5EF4-FFF2-40B4-BE49-F238E27FC236}">
                <a16:creationId xmlns:a16="http://schemas.microsoft.com/office/drawing/2014/main" id="{F8B1367D-FFEB-4C55-8903-70F12063C263}"/>
              </a:ext>
            </a:extLst>
          </p:cNvPr>
          <p:cNvSpPr>
            <a:spLocks noGrp="1" noRot="1" noChangeAspect="1" noChangeArrowheads="1" noTextEdit="1"/>
          </p:cNvSpPr>
          <p:nvPr>
            <p:ph type="sldImg"/>
          </p:nvPr>
        </p:nvSpPr>
        <p:spPr>
          <a:ln/>
        </p:spPr>
      </p:sp>
      <p:sp>
        <p:nvSpPr>
          <p:cNvPr id="464900" name="Rectangle 3">
            <a:extLst>
              <a:ext uri="{FF2B5EF4-FFF2-40B4-BE49-F238E27FC236}">
                <a16:creationId xmlns:a16="http://schemas.microsoft.com/office/drawing/2014/main" id="{73C41D5B-B01C-4E94-A67C-0700722D912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7">
            <a:extLst>
              <a:ext uri="{FF2B5EF4-FFF2-40B4-BE49-F238E27FC236}">
                <a16:creationId xmlns:a16="http://schemas.microsoft.com/office/drawing/2014/main" id="{6C215101-BE40-4CA2-A324-FB00BAC33E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DAF081-0AEE-4EBB-A1A9-6C14DFDD5048}" type="slidenum">
              <a:rPr lang="ar-SA" altLang="zh-CN" sz="1200">
                <a:latin typeface="Marlett" pitchFamily="2" charset="2"/>
              </a:rPr>
              <a:pPr/>
              <a:t>196</a:t>
            </a:fld>
            <a:endParaRPr lang="en-US" altLang="zh-CN" sz="1200">
              <a:latin typeface="Marlett" pitchFamily="2" charset="2"/>
            </a:endParaRPr>
          </a:p>
        </p:txBody>
      </p:sp>
      <p:sp>
        <p:nvSpPr>
          <p:cNvPr id="465923" name="Rectangle 2">
            <a:extLst>
              <a:ext uri="{FF2B5EF4-FFF2-40B4-BE49-F238E27FC236}">
                <a16:creationId xmlns:a16="http://schemas.microsoft.com/office/drawing/2014/main" id="{4918D32C-1180-4AD4-B3C1-2FE189EE12B5}"/>
              </a:ext>
            </a:extLst>
          </p:cNvPr>
          <p:cNvSpPr>
            <a:spLocks noGrp="1" noRot="1" noChangeAspect="1" noChangeArrowheads="1" noTextEdit="1"/>
          </p:cNvSpPr>
          <p:nvPr>
            <p:ph type="sldImg"/>
          </p:nvPr>
        </p:nvSpPr>
        <p:spPr>
          <a:ln/>
        </p:spPr>
      </p:sp>
      <p:sp>
        <p:nvSpPr>
          <p:cNvPr id="465924" name="Rectangle 3">
            <a:extLst>
              <a:ext uri="{FF2B5EF4-FFF2-40B4-BE49-F238E27FC236}">
                <a16:creationId xmlns:a16="http://schemas.microsoft.com/office/drawing/2014/main" id="{FBA46710-563E-41C4-8029-7FB0967F91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a:extLst>
              <a:ext uri="{FF2B5EF4-FFF2-40B4-BE49-F238E27FC236}">
                <a16:creationId xmlns:a16="http://schemas.microsoft.com/office/drawing/2014/main" id="{35B3CFCA-FB16-4B74-AC90-EDC9EAF124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52941D-3C8D-4343-B668-BB55A4C9264C}" type="slidenum">
              <a:rPr lang="ar-SA" altLang="zh-CN" sz="1200">
                <a:latin typeface="Marlett" pitchFamily="2" charset="2"/>
              </a:rPr>
              <a:pPr/>
              <a:t>197</a:t>
            </a:fld>
            <a:endParaRPr lang="en-US" altLang="zh-CN" sz="1200">
              <a:latin typeface="Marlett" pitchFamily="2" charset="2"/>
            </a:endParaRPr>
          </a:p>
        </p:txBody>
      </p:sp>
      <p:sp>
        <p:nvSpPr>
          <p:cNvPr id="466947" name="Rectangle 2">
            <a:extLst>
              <a:ext uri="{FF2B5EF4-FFF2-40B4-BE49-F238E27FC236}">
                <a16:creationId xmlns:a16="http://schemas.microsoft.com/office/drawing/2014/main" id="{0E8E9887-46ED-4D51-9E80-3B23F294395A}"/>
              </a:ext>
            </a:extLst>
          </p:cNvPr>
          <p:cNvSpPr>
            <a:spLocks noGrp="1" noRot="1" noChangeAspect="1" noChangeArrowheads="1" noTextEdit="1"/>
          </p:cNvSpPr>
          <p:nvPr>
            <p:ph type="sldImg"/>
          </p:nvPr>
        </p:nvSpPr>
        <p:spPr>
          <a:ln/>
        </p:spPr>
      </p:sp>
      <p:sp>
        <p:nvSpPr>
          <p:cNvPr id="466948" name="Rectangle 3">
            <a:extLst>
              <a:ext uri="{FF2B5EF4-FFF2-40B4-BE49-F238E27FC236}">
                <a16:creationId xmlns:a16="http://schemas.microsoft.com/office/drawing/2014/main" id="{3546C54F-8A95-4349-9CB8-A43C741CA22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7">
            <a:extLst>
              <a:ext uri="{FF2B5EF4-FFF2-40B4-BE49-F238E27FC236}">
                <a16:creationId xmlns:a16="http://schemas.microsoft.com/office/drawing/2014/main" id="{73DCDB13-9D43-4F0C-8823-EC043CC71C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090A2DF-C00B-4643-84C6-0BC6FCC334A4}" type="slidenum">
              <a:rPr lang="ar-SA" altLang="zh-CN" sz="1200">
                <a:latin typeface="Marlett" pitchFamily="2" charset="2"/>
              </a:rPr>
              <a:pPr/>
              <a:t>198</a:t>
            </a:fld>
            <a:endParaRPr lang="en-US" altLang="zh-CN" sz="1200">
              <a:latin typeface="Marlett" pitchFamily="2" charset="2"/>
            </a:endParaRPr>
          </a:p>
        </p:txBody>
      </p:sp>
      <p:sp>
        <p:nvSpPr>
          <p:cNvPr id="467971" name="Rectangle 2">
            <a:extLst>
              <a:ext uri="{FF2B5EF4-FFF2-40B4-BE49-F238E27FC236}">
                <a16:creationId xmlns:a16="http://schemas.microsoft.com/office/drawing/2014/main" id="{B7F84812-6A73-44FD-922E-1DAC24559E85}"/>
              </a:ext>
            </a:extLst>
          </p:cNvPr>
          <p:cNvSpPr>
            <a:spLocks noGrp="1" noRot="1" noChangeAspect="1" noChangeArrowheads="1" noTextEdit="1"/>
          </p:cNvSpPr>
          <p:nvPr>
            <p:ph type="sldImg"/>
          </p:nvPr>
        </p:nvSpPr>
        <p:spPr>
          <a:ln/>
        </p:spPr>
      </p:sp>
      <p:sp>
        <p:nvSpPr>
          <p:cNvPr id="467972" name="Rectangle 3">
            <a:extLst>
              <a:ext uri="{FF2B5EF4-FFF2-40B4-BE49-F238E27FC236}">
                <a16:creationId xmlns:a16="http://schemas.microsoft.com/office/drawing/2014/main" id="{E1BDA51F-CBB2-4BD5-AEE2-9D493E31A6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7">
            <a:extLst>
              <a:ext uri="{FF2B5EF4-FFF2-40B4-BE49-F238E27FC236}">
                <a16:creationId xmlns:a16="http://schemas.microsoft.com/office/drawing/2014/main" id="{D0B75187-B85F-45E2-9782-3506D733D17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B383C2F-A722-4C5A-92CC-FAC06F01C311}" type="slidenum">
              <a:rPr lang="ar-SA" altLang="zh-CN" sz="1200">
                <a:latin typeface="Marlett" pitchFamily="2" charset="2"/>
              </a:rPr>
              <a:pPr/>
              <a:t>199</a:t>
            </a:fld>
            <a:endParaRPr lang="en-US" altLang="zh-CN" sz="1200">
              <a:latin typeface="Marlett" pitchFamily="2" charset="2"/>
            </a:endParaRPr>
          </a:p>
        </p:txBody>
      </p:sp>
      <p:sp>
        <p:nvSpPr>
          <p:cNvPr id="468995" name="Rectangle 2">
            <a:extLst>
              <a:ext uri="{FF2B5EF4-FFF2-40B4-BE49-F238E27FC236}">
                <a16:creationId xmlns:a16="http://schemas.microsoft.com/office/drawing/2014/main" id="{C822BD2F-C3D6-4D08-82E2-DD063C245DC4}"/>
              </a:ext>
            </a:extLst>
          </p:cNvPr>
          <p:cNvSpPr>
            <a:spLocks noGrp="1" noRot="1" noChangeAspect="1" noChangeArrowheads="1" noTextEdit="1"/>
          </p:cNvSpPr>
          <p:nvPr>
            <p:ph type="sldImg"/>
          </p:nvPr>
        </p:nvSpPr>
        <p:spPr>
          <a:ln/>
        </p:spPr>
      </p:sp>
      <p:sp>
        <p:nvSpPr>
          <p:cNvPr id="468996" name="Rectangle 3">
            <a:extLst>
              <a:ext uri="{FF2B5EF4-FFF2-40B4-BE49-F238E27FC236}">
                <a16:creationId xmlns:a16="http://schemas.microsoft.com/office/drawing/2014/main" id="{39BA0491-9F67-450B-972F-60826064858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Rectangle 7">
            <a:extLst>
              <a:ext uri="{FF2B5EF4-FFF2-40B4-BE49-F238E27FC236}">
                <a16:creationId xmlns:a16="http://schemas.microsoft.com/office/drawing/2014/main" id="{0D9EAA3B-9BD8-4593-B237-FBB52B558A5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F833927-15DD-4E77-9BAD-1ADA7654699C}" type="slidenum">
              <a:rPr lang="ar-SA" altLang="zh-CN" sz="1200">
                <a:latin typeface="Marlett" pitchFamily="2" charset="2"/>
              </a:rPr>
              <a:pPr/>
              <a:t>200</a:t>
            </a:fld>
            <a:endParaRPr lang="en-US" altLang="zh-CN" sz="1200">
              <a:latin typeface="Marlett" pitchFamily="2" charset="2"/>
            </a:endParaRPr>
          </a:p>
        </p:txBody>
      </p:sp>
      <p:sp>
        <p:nvSpPr>
          <p:cNvPr id="470019" name="Rectangle 2">
            <a:extLst>
              <a:ext uri="{FF2B5EF4-FFF2-40B4-BE49-F238E27FC236}">
                <a16:creationId xmlns:a16="http://schemas.microsoft.com/office/drawing/2014/main" id="{49A60DE2-CC18-4F67-86D1-3D800C1351CD}"/>
              </a:ext>
            </a:extLst>
          </p:cNvPr>
          <p:cNvSpPr>
            <a:spLocks noGrp="1" noRot="1" noChangeAspect="1" noChangeArrowheads="1" noTextEdit="1"/>
          </p:cNvSpPr>
          <p:nvPr>
            <p:ph type="sldImg"/>
          </p:nvPr>
        </p:nvSpPr>
        <p:spPr>
          <a:ln/>
        </p:spPr>
      </p:sp>
      <p:sp>
        <p:nvSpPr>
          <p:cNvPr id="470020" name="Rectangle 3">
            <a:extLst>
              <a:ext uri="{FF2B5EF4-FFF2-40B4-BE49-F238E27FC236}">
                <a16:creationId xmlns:a16="http://schemas.microsoft.com/office/drawing/2014/main" id="{21698529-BB8E-41D0-B51D-CDADA393733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err="1"/>
              <a:t>Rmv</a:t>
            </a:r>
            <a:r>
              <a:rPr lang="en-US" altLang="zh-CN" dirty="0"/>
              <a:t> || </a:t>
            </a:r>
            <a:r>
              <a:rPr lang="en-US" altLang="zh-CN" dirty="0" err="1"/>
              <a:t>Rmv</a:t>
            </a:r>
            <a:r>
              <a:rPr lang="en-US" altLang="zh-CN" dirty="0"/>
              <a:t> has a similar problem.</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t>Solution idea: A node’s field cannot be updated after that node has been logically removed</a:t>
            </a:r>
            <a:endParaRPr lang="zh-CN" altLang="zh-CN"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a:extLst>
              <a:ext uri="{FF2B5EF4-FFF2-40B4-BE49-F238E27FC236}">
                <a16:creationId xmlns:a16="http://schemas.microsoft.com/office/drawing/2014/main" id="{E81FEA21-D404-48E3-85C1-BE491C59C28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C9F0161-043A-458A-BADD-A5E54CA1049F}" type="slidenum">
              <a:rPr lang="ar-SA" altLang="zh-CN" sz="1200">
                <a:latin typeface="Marlett" pitchFamily="2" charset="2"/>
              </a:rPr>
              <a:pPr/>
              <a:t>2</a:t>
            </a:fld>
            <a:endParaRPr lang="en-US" altLang="zh-CN" sz="1200">
              <a:latin typeface="Marlett" pitchFamily="2" charset="2"/>
            </a:endParaRPr>
          </a:p>
        </p:txBody>
      </p:sp>
      <p:sp>
        <p:nvSpPr>
          <p:cNvPr id="268291" name="Rectangle 2">
            <a:extLst>
              <a:ext uri="{FF2B5EF4-FFF2-40B4-BE49-F238E27FC236}">
                <a16:creationId xmlns:a16="http://schemas.microsoft.com/office/drawing/2014/main" id="{D9E8286A-47B4-41CD-95CC-60C73C972A02}"/>
              </a:ext>
            </a:extLst>
          </p:cNvPr>
          <p:cNvSpPr>
            <a:spLocks noGrp="1" noRot="1" noChangeAspect="1" noChangeArrowheads="1" noTextEdit="1"/>
          </p:cNvSpPr>
          <p:nvPr>
            <p:ph type="sldImg"/>
          </p:nvPr>
        </p:nvSpPr>
        <p:spPr>
          <a:ln/>
        </p:spPr>
      </p:sp>
      <p:sp>
        <p:nvSpPr>
          <p:cNvPr id="268292" name="Rectangle 3">
            <a:extLst>
              <a:ext uri="{FF2B5EF4-FFF2-40B4-BE49-F238E27FC236}">
                <a16:creationId xmlns:a16="http://schemas.microsoft.com/office/drawing/2014/main" id="{8CE74100-1B3F-47AC-B958-2CA80527563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a:extLst>
              <a:ext uri="{FF2B5EF4-FFF2-40B4-BE49-F238E27FC236}">
                <a16:creationId xmlns:a16="http://schemas.microsoft.com/office/drawing/2014/main" id="{9C006B3A-873F-4D1F-B55D-F9DC9A29AEB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B939451-795B-451C-B298-6CCF065DCB32}" type="slidenum">
              <a:rPr lang="ar-SA" altLang="zh-CN" sz="1200">
                <a:latin typeface="Marlett" pitchFamily="2" charset="2"/>
              </a:rPr>
              <a:pPr/>
              <a:t>20</a:t>
            </a:fld>
            <a:endParaRPr lang="en-US" altLang="zh-CN" sz="1200">
              <a:latin typeface="Marlett" pitchFamily="2" charset="2"/>
            </a:endParaRPr>
          </a:p>
        </p:txBody>
      </p:sp>
      <p:sp>
        <p:nvSpPr>
          <p:cNvPr id="286723" name="Rectangle 2">
            <a:extLst>
              <a:ext uri="{FF2B5EF4-FFF2-40B4-BE49-F238E27FC236}">
                <a16:creationId xmlns:a16="http://schemas.microsoft.com/office/drawing/2014/main" id="{FB3304F5-BCC4-4A11-A1EB-4C8E9BD116A8}"/>
              </a:ext>
            </a:extLst>
          </p:cNvPr>
          <p:cNvSpPr>
            <a:spLocks noGrp="1" noRot="1" noChangeAspect="1" noChangeArrowheads="1" noTextEdit="1"/>
          </p:cNvSpPr>
          <p:nvPr>
            <p:ph type="sldImg"/>
          </p:nvPr>
        </p:nvSpPr>
        <p:spPr>
          <a:ln/>
        </p:spPr>
      </p:sp>
      <p:sp>
        <p:nvSpPr>
          <p:cNvPr id="286724" name="Rectangle 3">
            <a:extLst>
              <a:ext uri="{FF2B5EF4-FFF2-40B4-BE49-F238E27FC236}">
                <a16:creationId xmlns:a16="http://schemas.microsoft.com/office/drawing/2014/main" id="{A83D010D-B380-4B01-8AF1-83E8F72C6B0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7">
            <a:extLst>
              <a:ext uri="{FF2B5EF4-FFF2-40B4-BE49-F238E27FC236}">
                <a16:creationId xmlns:a16="http://schemas.microsoft.com/office/drawing/2014/main" id="{7D49A745-6737-468C-874B-C6520D2E48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A050295-B526-4E67-B1EE-E1CAEA2FBA51}" type="slidenum">
              <a:rPr lang="ar-SA" altLang="zh-CN" sz="1200">
                <a:latin typeface="Marlett" pitchFamily="2" charset="2"/>
              </a:rPr>
              <a:pPr/>
              <a:t>201</a:t>
            </a:fld>
            <a:endParaRPr lang="en-US" altLang="zh-CN" sz="1200">
              <a:latin typeface="Marlett" pitchFamily="2" charset="2"/>
            </a:endParaRPr>
          </a:p>
        </p:txBody>
      </p:sp>
      <p:sp>
        <p:nvSpPr>
          <p:cNvPr id="471043" name="Rectangle 2">
            <a:extLst>
              <a:ext uri="{FF2B5EF4-FFF2-40B4-BE49-F238E27FC236}">
                <a16:creationId xmlns:a16="http://schemas.microsoft.com/office/drawing/2014/main" id="{C0806AFE-47E0-4E63-B3D8-A22DED0AC53D}"/>
              </a:ext>
            </a:extLst>
          </p:cNvPr>
          <p:cNvSpPr>
            <a:spLocks noGrp="1" noRot="1" noChangeAspect="1" noChangeArrowheads="1" noTextEdit="1"/>
          </p:cNvSpPr>
          <p:nvPr>
            <p:ph type="sldImg"/>
          </p:nvPr>
        </p:nvSpPr>
        <p:spPr>
          <a:ln/>
        </p:spPr>
      </p:sp>
      <p:sp>
        <p:nvSpPr>
          <p:cNvPr id="471044" name="Rectangle 3">
            <a:extLst>
              <a:ext uri="{FF2B5EF4-FFF2-40B4-BE49-F238E27FC236}">
                <a16:creationId xmlns:a16="http://schemas.microsoft.com/office/drawing/2014/main" id="{6FC280AC-2ACB-4E2A-A78B-72CDF3FE4D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7">
            <a:extLst>
              <a:ext uri="{FF2B5EF4-FFF2-40B4-BE49-F238E27FC236}">
                <a16:creationId xmlns:a16="http://schemas.microsoft.com/office/drawing/2014/main" id="{67E733C2-FCB4-4130-8DB1-6D2A1C5EF9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C2692D3-B83D-43D6-94CA-C8541E7C2A98}" type="slidenum">
              <a:rPr lang="ar-SA" altLang="zh-CN" sz="1200">
                <a:latin typeface="Marlett" pitchFamily="2" charset="2"/>
              </a:rPr>
              <a:pPr/>
              <a:t>202</a:t>
            </a:fld>
            <a:endParaRPr lang="en-US" altLang="zh-CN" sz="1200">
              <a:latin typeface="Marlett" pitchFamily="2" charset="2"/>
            </a:endParaRPr>
          </a:p>
        </p:txBody>
      </p:sp>
      <p:sp>
        <p:nvSpPr>
          <p:cNvPr id="472067" name="Rectangle 2">
            <a:extLst>
              <a:ext uri="{FF2B5EF4-FFF2-40B4-BE49-F238E27FC236}">
                <a16:creationId xmlns:a16="http://schemas.microsoft.com/office/drawing/2014/main" id="{63BAFBBE-21F6-4898-8019-26653C742262}"/>
              </a:ext>
            </a:extLst>
          </p:cNvPr>
          <p:cNvSpPr>
            <a:spLocks noGrp="1" noRot="1" noChangeAspect="1" noChangeArrowheads="1" noTextEdit="1"/>
          </p:cNvSpPr>
          <p:nvPr>
            <p:ph type="sldImg"/>
          </p:nvPr>
        </p:nvSpPr>
        <p:spPr>
          <a:ln/>
        </p:spPr>
      </p:sp>
      <p:sp>
        <p:nvSpPr>
          <p:cNvPr id="472068" name="Rectangle 3">
            <a:extLst>
              <a:ext uri="{FF2B5EF4-FFF2-40B4-BE49-F238E27FC236}">
                <a16:creationId xmlns:a16="http://schemas.microsoft.com/office/drawing/2014/main" id="{9D0FC178-2DBC-4EE5-BBB0-1C0F0DA1EC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90" name="Rectangle 7">
            <a:extLst>
              <a:ext uri="{FF2B5EF4-FFF2-40B4-BE49-F238E27FC236}">
                <a16:creationId xmlns:a16="http://schemas.microsoft.com/office/drawing/2014/main" id="{F7259421-AEE7-440F-BA2C-7A331473EA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BAE919-0670-4F61-AFD1-955257603475}" type="slidenum">
              <a:rPr lang="ar-SA" altLang="zh-CN" sz="1200">
                <a:latin typeface="Marlett" pitchFamily="2" charset="2"/>
              </a:rPr>
              <a:pPr/>
              <a:t>203</a:t>
            </a:fld>
            <a:endParaRPr lang="en-US" altLang="zh-CN" sz="1200">
              <a:latin typeface="Marlett" pitchFamily="2" charset="2"/>
            </a:endParaRPr>
          </a:p>
        </p:txBody>
      </p:sp>
      <p:sp>
        <p:nvSpPr>
          <p:cNvPr id="473091" name="Rectangle 2">
            <a:extLst>
              <a:ext uri="{FF2B5EF4-FFF2-40B4-BE49-F238E27FC236}">
                <a16:creationId xmlns:a16="http://schemas.microsoft.com/office/drawing/2014/main" id="{89941E57-3540-4D93-9B01-1A0A2842145F}"/>
              </a:ext>
            </a:extLst>
          </p:cNvPr>
          <p:cNvSpPr>
            <a:spLocks noGrp="1" noRot="1" noChangeAspect="1" noChangeArrowheads="1" noTextEdit="1"/>
          </p:cNvSpPr>
          <p:nvPr>
            <p:ph type="sldImg"/>
          </p:nvPr>
        </p:nvSpPr>
        <p:spPr>
          <a:ln/>
        </p:spPr>
      </p:sp>
      <p:sp>
        <p:nvSpPr>
          <p:cNvPr id="473092" name="Rectangle 3">
            <a:extLst>
              <a:ext uri="{FF2B5EF4-FFF2-40B4-BE49-F238E27FC236}">
                <a16:creationId xmlns:a16="http://schemas.microsoft.com/office/drawing/2014/main" id="{564D0E44-7766-4502-9CCB-63FF03D850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Rectangle 7">
            <a:extLst>
              <a:ext uri="{FF2B5EF4-FFF2-40B4-BE49-F238E27FC236}">
                <a16:creationId xmlns:a16="http://schemas.microsoft.com/office/drawing/2014/main" id="{DD789CC6-F192-4F00-8FB0-2D10415334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44E2F41-C906-4759-9C82-0C52376D3EED}" type="slidenum">
              <a:rPr lang="ar-SA" altLang="zh-CN" sz="1200">
                <a:latin typeface="Marlett" pitchFamily="2" charset="2"/>
              </a:rPr>
              <a:pPr/>
              <a:t>204</a:t>
            </a:fld>
            <a:endParaRPr lang="en-US" altLang="zh-CN" sz="1200">
              <a:latin typeface="Marlett" pitchFamily="2" charset="2"/>
            </a:endParaRPr>
          </a:p>
        </p:txBody>
      </p:sp>
      <p:sp>
        <p:nvSpPr>
          <p:cNvPr id="474115" name="Rectangle 2">
            <a:extLst>
              <a:ext uri="{FF2B5EF4-FFF2-40B4-BE49-F238E27FC236}">
                <a16:creationId xmlns:a16="http://schemas.microsoft.com/office/drawing/2014/main" id="{4343F4F7-3B6B-4991-AA71-4AD87355A829}"/>
              </a:ext>
            </a:extLst>
          </p:cNvPr>
          <p:cNvSpPr>
            <a:spLocks noGrp="1" noRot="1" noChangeAspect="1" noChangeArrowheads="1" noTextEdit="1"/>
          </p:cNvSpPr>
          <p:nvPr>
            <p:ph type="sldImg"/>
          </p:nvPr>
        </p:nvSpPr>
        <p:spPr>
          <a:ln/>
        </p:spPr>
      </p:sp>
      <p:sp>
        <p:nvSpPr>
          <p:cNvPr id="474116" name="Rectangle 3">
            <a:extLst>
              <a:ext uri="{FF2B5EF4-FFF2-40B4-BE49-F238E27FC236}">
                <a16:creationId xmlns:a16="http://schemas.microsoft.com/office/drawing/2014/main" id="{73B53EB3-5FA6-4A46-9BAD-C6F3BB5EF0E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8" name="Rectangle 7">
            <a:extLst>
              <a:ext uri="{FF2B5EF4-FFF2-40B4-BE49-F238E27FC236}">
                <a16:creationId xmlns:a16="http://schemas.microsoft.com/office/drawing/2014/main" id="{FE83BE1E-DB11-49D2-92FE-61B5B4F769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E6B09F2-A254-452C-8F96-64EB82A44435}" type="slidenum">
              <a:rPr lang="ar-SA" altLang="zh-CN" sz="1200">
                <a:latin typeface="Marlett" pitchFamily="2" charset="2"/>
              </a:rPr>
              <a:pPr/>
              <a:t>205</a:t>
            </a:fld>
            <a:endParaRPr lang="en-US" altLang="zh-CN" sz="1200">
              <a:latin typeface="Marlett" pitchFamily="2" charset="2"/>
            </a:endParaRPr>
          </a:p>
        </p:txBody>
      </p:sp>
      <p:sp>
        <p:nvSpPr>
          <p:cNvPr id="475139" name="Rectangle 2">
            <a:extLst>
              <a:ext uri="{FF2B5EF4-FFF2-40B4-BE49-F238E27FC236}">
                <a16:creationId xmlns:a16="http://schemas.microsoft.com/office/drawing/2014/main" id="{E982EB47-66C8-40E8-8951-4DE9DCA62247}"/>
              </a:ext>
            </a:extLst>
          </p:cNvPr>
          <p:cNvSpPr>
            <a:spLocks noGrp="1" noRot="1" noChangeAspect="1" noChangeArrowheads="1" noTextEdit="1"/>
          </p:cNvSpPr>
          <p:nvPr>
            <p:ph type="sldImg"/>
          </p:nvPr>
        </p:nvSpPr>
        <p:spPr>
          <a:ln/>
        </p:spPr>
      </p:sp>
      <p:sp>
        <p:nvSpPr>
          <p:cNvPr id="475140" name="Rectangle 3">
            <a:extLst>
              <a:ext uri="{FF2B5EF4-FFF2-40B4-BE49-F238E27FC236}">
                <a16:creationId xmlns:a16="http://schemas.microsoft.com/office/drawing/2014/main" id="{DA269A68-D16D-43BC-A9EE-D8251475503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Rectangle 7">
            <a:extLst>
              <a:ext uri="{FF2B5EF4-FFF2-40B4-BE49-F238E27FC236}">
                <a16:creationId xmlns:a16="http://schemas.microsoft.com/office/drawing/2014/main" id="{9D301B4B-F34C-419E-B7D0-3ABD39FFE69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9B2A50-53E2-4CED-9518-58FEE867FC02}" type="slidenum">
              <a:rPr lang="ar-SA" altLang="zh-CN" sz="1200">
                <a:latin typeface="Marlett" pitchFamily="2" charset="2"/>
              </a:rPr>
              <a:pPr/>
              <a:t>206</a:t>
            </a:fld>
            <a:endParaRPr lang="en-US" altLang="zh-CN" sz="1200">
              <a:latin typeface="Marlett" pitchFamily="2" charset="2"/>
            </a:endParaRPr>
          </a:p>
        </p:txBody>
      </p:sp>
      <p:sp>
        <p:nvSpPr>
          <p:cNvPr id="476163" name="Rectangle 2">
            <a:extLst>
              <a:ext uri="{FF2B5EF4-FFF2-40B4-BE49-F238E27FC236}">
                <a16:creationId xmlns:a16="http://schemas.microsoft.com/office/drawing/2014/main" id="{CE7DB765-6C46-4D3E-9DE9-07C98A2C58E9}"/>
              </a:ext>
            </a:extLst>
          </p:cNvPr>
          <p:cNvSpPr>
            <a:spLocks noGrp="1" noRot="1" noChangeAspect="1" noChangeArrowheads="1" noTextEdit="1"/>
          </p:cNvSpPr>
          <p:nvPr>
            <p:ph type="sldImg"/>
          </p:nvPr>
        </p:nvSpPr>
        <p:spPr>
          <a:ln/>
        </p:spPr>
      </p:sp>
      <p:sp>
        <p:nvSpPr>
          <p:cNvPr id="476164" name="Rectangle 3">
            <a:extLst>
              <a:ext uri="{FF2B5EF4-FFF2-40B4-BE49-F238E27FC236}">
                <a16:creationId xmlns:a16="http://schemas.microsoft.com/office/drawing/2014/main" id="{A36185C1-85AB-4A87-86C9-87D9E1D5BA8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Rectangle 7">
            <a:extLst>
              <a:ext uri="{FF2B5EF4-FFF2-40B4-BE49-F238E27FC236}">
                <a16:creationId xmlns:a16="http://schemas.microsoft.com/office/drawing/2014/main" id="{60C8B52E-8677-4AF1-843F-1F436402279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F7FB668-C588-4013-AB5C-E69E9AE787D7}" type="slidenum">
              <a:rPr lang="ar-SA" altLang="zh-CN" sz="1200">
                <a:latin typeface="Marlett" pitchFamily="2" charset="2"/>
              </a:rPr>
              <a:pPr/>
              <a:t>207</a:t>
            </a:fld>
            <a:endParaRPr lang="en-US" altLang="zh-CN" sz="1200">
              <a:latin typeface="Marlett" pitchFamily="2" charset="2"/>
            </a:endParaRPr>
          </a:p>
        </p:txBody>
      </p:sp>
      <p:sp>
        <p:nvSpPr>
          <p:cNvPr id="477187" name="Rectangle 2">
            <a:extLst>
              <a:ext uri="{FF2B5EF4-FFF2-40B4-BE49-F238E27FC236}">
                <a16:creationId xmlns:a16="http://schemas.microsoft.com/office/drawing/2014/main" id="{1FA67661-5D46-4736-9947-E7013429BC8B}"/>
              </a:ext>
            </a:extLst>
          </p:cNvPr>
          <p:cNvSpPr>
            <a:spLocks noGrp="1" noRot="1" noChangeAspect="1" noChangeArrowheads="1" noTextEdit="1"/>
          </p:cNvSpPr>
          <p:nvPr>
            <p:ph type="sldImg"/>
          </p:nvPr>
        </p:nvSpPr>
        <p:spPr>
          <a:ln/>
        </p:spPr>
      </p:sp>
      <p:sp>
        <p:nvSpPr>
          <p:cNvPr id="477188" name="Rectangle 3">
            <a:extLst>
              <a:ext uri="{FF2B5EF4-FFF2-40B4-BE49-F238E27FC236}">
                <a16:creationId xmlns:a16="http://schemas.microsoft.com/office/drawing/2014/main" id="{CB5DE0B5-4F12-4E9A-96C7-CDAA072A51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7">
            <a:extLst>
              <a:ext uri="{FF2B5EF4-FFF2-40B4-BE49-F238E27FC236}">
                <a16:creationId xmlns:a16="http://schemas.microsoft.com/office/drawing/2014/main" id="{CE478C1E-8181-4D8B-AD38-5E241D198C8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1675DE4-351F-4324-B01B-5529BF5D5849}" type="slidenum">
              <a:rPr lang="ar-SA" altLang="zh-CN" sz="1200">
                <a:latin typeface="Marlett" pitchFamily="2" charset="2"/>
              </a:rPr>
              <a:pPr/>
              <a:t>208</a:t>
            </a:fld>
            <a:endParaRPr lang="en-US" altLang="zh-CN" sz="1200">
              <a:latin typeface="Marlett" pitchFamily="2" charset="2"/>
            </a:endParaRPr>
          </a:p>
        </p:txBody>
      </p:sp>
      <p:sp>
        <p:nvSpPr>
          <p:cNvPr id="478211" name="Rectangle 2">
            <a:extLst>
              <a:ext uri="{FF2B5EF4-FFF2-40B4-BE49-F238E27FC236}">
                <a16:creationId xmlns:a16="http://schemas.microsoft.com/office/drawing/2014/main" id="{43265203-774C-45B0-950E-775351F4527A}"/>
              </a:ext>
            </a:extLst>
          </p:cNvPr>
          <p:cNvSpPr>
            <a:spLocks noGrp="1" noRot="1" noChangeAspect="1" noChangeArrowheads="1" noTextEdit="1"/>
          </p:cNvSpPr>
          <p:nvPr>
            <p:ph type="sldImg"/>
          </p:nvPr>
        </p:nvSpPr>
        <p:spPr>
          <a:ln/>
        </p:spPr>
      </p:sp>
      <p:sp>
        <p:nvSpPr>
          <p:cNvPr id="478212" name="Rectangle 3">
            <a:extLst>
              <a:ext uri="{FF2B5EF4-FFF2-40B4-BE49-F238E27FC236}">
                <a16:creationId xmlns:a16="http://schemas.microsoft.com/office/drawing/2014/main" id="{964AD390-C89D-4B81-BF8F-EE71C8029A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Rectangle 7">
            <a:extLst>
              <a:ext uri="{FF2B5EF4-FFF2-40B4-BE49-F238E27FC236}">
                <a16:creationId xmlns:a16="http://schemas.microsoft.com/office/drawing/2014/main" id="{246407EC-09F6-4E66-B752-508D2AAC955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25CC637-4F3D-4FBD-87E7-E743CABF7141}" type="slidenum">
              <a:rPr lang="ar-SA" altLang="zh-CN" sz="1200">
                <a:latin typeface="Marlett" pitchFamily="2" charset="2"/>
              </a:rPr>
              <a:pPr/>
              <a:t>209</a:t>
            </a:fld>
            <a:endParaRPr lang="en-US" altLang="zh-CN" sz="1200">
              <a:latin typeface="Marlett" pitchFamily="2" charset="2"/>
            </a:endParaRPr>
          </a:p>
        </p:txBody>
      </p:sp>
      <p:sp>
        <p:nvSpPr>
          <p:cNvPr id="479235" name="Rectangle 2">
            <a:extLst>
              <a:ext uri="{FF2B5EF4-FFF2-40B4-BE49-F238E27FC236}">
                <a16:creationId xmlns:a16="http://schemas.microsoft.com/office/drawing/2014/main" id="{CB70AC16-91EA-4032-AC02-A8AA71D58B78}"/>
              </a:ext>
            </a:extLst>
          </p:cNvPr>
          <p:cNvSpPr>
            <a:spLocks noGrp="1" noRot="1" noChangeAspect="1" noChangeArrowheads="1" noTextEdit="1"/>
          </p:cNvSpPr>
          <p:nvPr>
            <p:ph type="sldImg"/>
          </p:nvPr>
        </p:nvSpPr>
        <p:spPr>
          <a:ln/>
        </p:spPr>
      </p:sp>
      <p:sp>
        <p:nvSpPr>
          <p:cNvPr id="479236" name="Rectangle 3">
            <a:extLst>
              <a:ext uri="{FF2B5EF4-FFF2-40B4-BE49-F238E27FC236}">
                <a16:creationId xmlns:a16="http://schemas.microsoft.com/office/drawing/2014/main" id="{905CA58B-0A8C-40A8-9467-787A55BC282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7">
            <a:extLst>
              <a:ext uri="{FF2B5EF4-FFF2-40B4-BE49-F238E27FC236}">
                <a16:creationId xmlns:a16="http://schemas.microsoft.com/office/drawing/2014/main" id="{295551C6-0D06-4C5D-92F4-604E87E4AA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0B3BFE-8A7E-422C-9679-0558C919BB4F}" type="slidenum">
              <a:rPr lang="ar-SA" altLang="zh-CN" sz="1200">
                <a:latin typeface="Marlett" pitchFamily="2" charset="2"/>
              </a:rPr>
              <a:pPr/>
              <a:t>210</a:t>
            </a:fld>
            <a:endParaRPr lang="en-US" altLang="zh-CN" sz="1200">
              <a:latin typeface="Marlett" pitchFamily="2" charset="2"/>
            </a:endParaRPr>
          </a:p>
        </p:txBody>
      </p:sp>
      <p:sp>
        <p:nvSpPr>
          <p:cNvPr id="480259" name="Rectangle 2">
            <a:extLst>
              <a:ext uri="{FF2B5EF4-FFF2-40B4-BE49-F238E27FC236}">
                <a16:creationId xmlns:a16="http://schemas.microsoft.com/office/drawing/2014/main" id="{57131161-C5E3-4F38-97B8-081938314BEA}"/>
              </a:ext>
            </a:extLst>
          </p:cNvPr>
          <p:cNvSpPr>
            <a:spLocks noGrp="1" noRot="1" noChangeAspect="1" noChangeArrowheads="1" noTextEdit="1"/>
          </p:cNvSpPr>
          <p:nvPr>
            <p:ph type="sldImg"/>
          </p:nvPr>
        </p:nvSpPr>
        <p:spPr>
          <a:ln/>
        </p:spPr>
      </p:sp>
      <p:sp>
        <p:nvSpPr>
          <p:cNvPr id="480260" name="Rectangle 3">
            <a:extLst>
              <a:ext uri="{FF2B5EF4-FFF2-40B4-BE49-F238E27FC236}">
                <a16:creationId xmlns:a16="http://schemas.microsoft.com/office/drawing/2014/main" id="{5BB38E24-2DBB-469D-9486-02D451821A6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a:extLst>
              <a:ext uri="{FF2B5EF4-FFF2-40B4-BE49-F238E27FC236}">
                <a16:creationId xmlns:a16="http://schemas.microsoft.com/office/drawing/2014/main" id="{3D87BD9A-FEA1-4336-B4E2-7D1E0DA0632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94A99B7-18AF-4878-B2B8-74E4734D2815}" type="slidenum">
              <a:rPr lang="ar-SA" altLang="zh-CN" sz="1200">
                <a:latin typeface="Marlett" pitchFamily="2" charset="2"/>
              </a:rPr>
              <a:pPr/>
              <a:t>21</a:t>
            </a:fld>
            <a:endParaRPr lang="en-US" altLang="zh-CN" sz="1200">
              <a:latin typeface="Marlett" pitchFamily="2" charset="2"/>
            </a:endParaRPr>
          </a:p>
        </p:txBody>
      </p:sp>
      <p:sp>
        <p:nvSpPr>
          <p:cNvPr id="287747" name="Rectangle 2">
            <a:extLst>
              <a:ext uri="{FF2B5EF4-FFF2-40B4-BE49-F238E27FC236}">
                <a16:creationId xmlns:a16="http://schemas.microsoft.com/office/drawing/2014/main" id="{D4AF2DD0-2944-44BD-B7C8-22B92B43138A}"/>
              </a:ext>
            </a:extLst>
          </p:cNvPr>
          <p:cNvSpPr>
            <a:spLocks noGrp="1" noRot="1" noChangeAspect="1" noChangeArrowheads="1" noTextEdit="1"/>
          </p:cNvSpPr>
          <p:nvPr>
            <p:ph type="sldImg"/>
          </p:nvPr>
        </p:nvSpPr>
        <p:spPr>
          <a:ln/>
        </p:spPr>
      </p:sp>
      <p:sp>
        <p:nvSpPr>
          <p:cNvPr id="287748" name="Rectangle 3">
            <a:extLst>
              <a:ext uri="{FF2B5EF4-FFF2-40B4-BE49-F238E27FC236}">
                <a16:creationId xmlns:a16="http://schemas.microsoft.com/office/drawing/2014/main" id="{C6765829-8239-4C50-84B0-72382343482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Rectangle 7">
            <a:extLst>
              <a:ext uri="{FF2B5EF4-FFF2-40B4-BE49-F238E27FC236}">
                <a16:creationId xmlns:a16="http://schemas.microsoft.com/office/drawing/2014/main" id="{63A1607E-5EFF-444B-A92F-8A9D8FCA74C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221D0B-B3E0-41BA-9E05-4FCC787BD0CB}" type="slidenum">
              <a:rPr lang="ar-SA" altLang="zh-CN" sz="1200">
                <a:latin typeface="Marlett" pitchFamily="2" charset="2"/>
              </a:rPr>
              <a:pPr/>
              <a:t>211</a:t>
            </a:fld>
            <a:endParaRPr lang="en-US" altLang="zh-CN" sz="1200">
              <a:latin typeface="Marlett" pitchFamily="2" charset="2"/>
            </a:endParaRPr>
          </a:p>
        </p:txBody>
      </p:sp>
      <p:sp>
        <p:nvSpPr>
          <p:cNvPr id="481283" name="Rectangle 2">
            <a:extLst>
              <a:ext uri="{FF2B5EF4-FFF2-40B4-BE49-F238E27FC236}">
                <a16:creationId xmlns:a16="http://schemas.microsoft.com/office/drawing/2014/main" id="{D4E5F729-BAC3-4C51-BA79-52E97000807F}"/>
              </a:ext>
            </a:extLst>
          </p:cNvPr>
          <p:cNvSpPr>
            <a:spLocks noGrp="1" noRot="1" noChangeAspect="1" noChangeArrowheads="1" noTextEdit="1"/>
          </p:cNvSpPr>
          <p:nvPr>
            <p:ph type="sldImg"/>
          </p:nvPr>
        </p:nvSpPr>
        <p:spPr>
          <a:ln/>
        </p:spPr>
      </p:sp>
      <p:sp>
        <p:nvSpPr>
          <p:cNvPr id="481284" name="Rectangle 3">
            <a:extLst>
              <a:ext uri="{FF2B5EF4-FFF2-40B4-BE49-F238E27FC236}">
                <a16:creationId xmlns:a16="http://schemas.microsoft.com/office/drawing/2014/main" id="{0052311F-F2D7-400D-936E-F8B21407FD4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7">
            <a:extLst>
              <a:ext uri="{FF2B5EF4-FFF2-40B4-BE49-F238E27FC236}">
                <a16:creationId xmlns:a16="http://schemas.microsoft.com/office/drawing/2014/main" id="{E67FF8A5-0728-4E68-AE12-8FF9F71C23C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3485BE2-107C-4869-8225-B193C7592C27}" type="slidenum">
              <a:rPr lang="ar-SA" altLang="zh-CN" sz="1200">
                <a:latin typeface="Marlett" pitchFamily="2" charset="2"/>
              </a:rPr>
              <a:pPr/>
              <a:t>212</a:t>
            </a:fld>
            <a:endParaRPr lang="en-US" altLang="zh-CN" sz="1200">
              <a:latin typeface="Marlett" pitchFamily="2" charset="2"/>
            </a:endParaRPr>
          </a:p>
        </p:txBody>
      </p:sp>
      <p:sp>
        <p:nvSpPr>
          <p:cNvPr id="482307" name="Rectangle 2">
            <a:extLst>
              <a:ext uri="{FF2B5EF4-FFF2-40B4-BE49-F238E27FC236}">
                <a16:creationId xmlns:a16="http://schemas.microsoft.com/office/drawing/2014/main" id="{33D4467E-FF46-44C1-98EC-CA1DC1CB8AC1}"/>
              </a:ext>
            </a:extLst>
          </p:cNvPr>
          <p:cNvSpPr>
            <a:spLocks noGrp="1" noRot="1" noChangeAspect="1" noChangeArrowheads="1" noTextEdit="1"/>
          </p:cNvSpPr>
          <p:nvPr>
            <p:ph type="sldImg"/>
          </p:nvPr>
        </p:nvSpPr>
        <p:spPr>
          <a:ln/>
        </p:spPr>
      </p:sp>
      <p:sp>
        <p:nvSpPr>
          <p:cNvPr id="482308" name="Rectangle 3">
            <a:extLst>
              <a:ext uri="{FF2B5EF4-FFF2-40B4-BE49-F238E27FC236}">
                <a16:creationId xmlns:a16="http://schemas.microsoft.com/office/drawing/2014/main" id="{6D485527-4CFB-4EF9-AF6D-C09101B142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Rectangle 7">
            <a:extLst>
              <a:ext uri="{FF2B5EF4-FFF2-40B4-BE49-F238E27FC236}">
                <a16:creationId xmlns:a16="http://schemas.microsoft.com/office/drawing/2014/main" id="{701AA2E2-98E1-4E2D-A27D-FF9E6C2CB66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D83133-DA79-456D-90B7-2E97E45F788D}" type="slidenum">
              <a:rPr lang="ar-SA" altLang="zh-CN" sz="1200">
                <a:latin typeface="Marlett" pitchFamily="2" charset="2"/>
              </a:rPr>
              <a:pPr/>
              <a:t>213</a:t>
            </a:fld>
            <a:endParaRPr lang="en-US" altLang="zh-CN" sz="1200">
              <a:latin typeface="Marlett" pitchFamily="2" charset="2"/>
            </a:endParaRPr>
          </a:p>
        </p:txBody>
      </p:sp>
      <p:sp>
        <p:nvSpPr>
          <p:cNvPr id="483331" name="Rectangle 2">
            <a:extLst>
              <a:ext uri="{FF2B5EF4-FFF2-40B4-BE49-F238E27FC236}">
                <a16:creationId xmlns:a16="http://schemas.microsoft.com/office/drawing/2014/main" id="{8B3E0D58-DA99-4E5A-8165-EF37FDCC0CD6}"/>
              </a:ext>
            </a:extLst>
          </p:cNvPr>
          <p:cNvSpPr>
            <a:spLocks noGrp="1" noRot="1" noChangeAspect="1" noChangeArrowheads="1" noTextEdit="1"/>
          </p:cNvSpPr>
          <p:nvPr>
            <p:ph type="sldImg"/>
          </p:nvPr>
        </p:nvSpPr>
        <p:spPr>
          <a:ln/>
        </p:spPr>
      </p:sp>
      <p:sp>
        <p:nvSpPr>
          <p:cNvPr id="483332" name="Rectangle 3">
            <a:extLst>
              <a:ext uri="{FF2B5EF4-FFF2-40B4-BE49-F238E27FC236}">
                <a16:creationId xmlns:a16="http://schemas.microsoft.com/office/drawing/2014/main" id="{5E584220-BA95-4020-ADA8-F4E1898C795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Rectangle 7">
            <a:extLst>
              <a:ext uri="{FF2B5EF4-FFF2-40B4-BE49-F238E27FC236}">
                <a16:creationId xmlns:a16="http://schemas.microsoft.com/office/drawing/2014/main" id="{03F86884-1E8F-4A2D-B00E-BC237FCD288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C99AF4-AFE8-48AE-8547-43D7819CD2B7}" type="slidenum">
              <a:rPr lang="ar-SA" altLang="zh-CN" sz="1200">
                <a:latin typeface="Marlett" pitchFamily="2" charset="2"/>
              </a:rPr>
              <a:pPr/>
              <a:t>214</a:t>
            </a:fld>
            <a:endParaRPr lang="en-US" altLang="zh-CN" sz="1200">
              <a:latin typeface="Marlett" pitchFamily="2" charset="2"/>
            </a:endParaRPr>
          </a:p>
        </p:txBody>
      </p:sp>
      <p:sp>
        <p:nvSpPr>
          <p:cNvPr id="484355" name="Rectangle 2">
            <a:extLst>
              <a:ext uri="{FF2B5EF4-FFF2-40B4-BE49-F238E27FC236}">
                <a16:creationId xmlns:a16="http://schemas.microsoft.com/office/drawing/2014/main" id="{56AA66B5-F63E-44A0-85D4-E8C07E619608}"/>
              </a:ext>
            </a:extLst>
          </p:cNvPr>
          <p:cNvSpPr>
            <a:spLocks noGrp="1" noRot="1" noChangeAspect="1" noChangeArrowheads="1" noTextEdit="1"/>
          </p:cNvSpPr>
          <p:nvPr>
            <p:ph type="sldImg"/>
          </p:nvPr>
        </p:nvSpPr>
        <p:spPr>
          <a:ln/>
        </p:spPr>
      </p:sp>
      <p:sp>
        <p:nvSpPr>
          <p:cNvPr id="484356" name="Rectangle 3">
            <a:extLst>
              <a:ext uri="{FF2B5EF4-FFF2-40B4-BE49-F238E27FC236}">
                <a16:creationId xmlns:a16="http://schemas.microsoft.com/office/drawing/2014/main" id="{412284BB-A8F7-4431-871F-E52132D81CF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8" name="Rectangle 7">
            <a:extLst>
              <a:ext uri="{FF2B5EF4-FFF2-40B4-BE49-F238E27FC236}">
                <a16:creationId xmlns:a16="http://schemas.microsoft.com/office/drawing/2014/main" id="{7790F12B-1C05-47B3-A900-EAEC59DE8CF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34B19EA-6651-4278-9B2A-FE8B6CD48F4C}" type="slidenum">
              <a:rPr lang="ar-SA" altLang="zh-CN" sz="1200">
                <a:latin typeface="Marlett" pitchFamily="2" charset="2"/>
              </a:rPr>
              <a:pPr/>
              <a:t>215</a:t>
            </a:fld>
            <a:endParaRPr lang="en-US" altLang="zh-CN" sz="1200">
              <a:latin typeface="Marlett" pitchFamily="2" charset="2"/>
            </a:endParaRPr>
          </a:p>
        </p:txBody>
      </p:sp>
      <p:sp>
        <p:nvSpPr>
          <p:cNvPr id="485379" name="Rectangle 2">
            <a:extLst>
              <a:ext uri="{FF2B5EF4-FFF2-40B4-BE49-F238E27FC236}">
                <a16:creationId xmlns:a16="http://schemas.microsoft.com/office/drawing/2014/main" id="{E7191FF7-424D-4D42-BCEC-D270E5609118}"/>
              </a:ext>
            </a:extLst>
          </p:cNvPr>
          <p:cNvSpPr>
            <a:spLocks noGrp="1" noRot="1" noChangeAspect="1" noChangeArrowheads="1" noTextEdit="1"/>
          </p:cNvSpPr>
          <p:nvPr>
            <p:ph type="sldImg"/>
          </p:nvPr>
        </p:nvSpPr>
        <p:spPr>
          <a:ln/>
        </p:spPr>
      </p:sp>
      <p:sp>
        <p:nvSpPr>
          <p:cNvPr id="485380" name="Rectangle 3">
            <a:extLst>
              <a:ext uri="{FF2B5EF4-FFF2-40B4-BE49-F238E27FC236}">
                <a16:creationId xmlns:a16="http://schemas.microsoft.com/office/drawing/2014/main" id="{0B7D4E67-0DE7-4F34-9D8F-1E16F822A37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Rectangle 7">
            <a:extLst>
              <a:ext uri="{FF2B5EF4-FFF2-40B4-BE49-F238E27FC236}">
                <a16:creationId xmlns:a16="http://schemas.microsoft.com/office/drawing/2014/main" id="{746C83A9-A39A-4A8F-A736-3546988B722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8881CB-1A87-4010-B77B-0C6562C62748}" type="slidenum">
              <a:rPr lang="ar-SA" altLang="zh-CN" sz="1200">
                <a:latin typeface="Marlett" pitchFamily="2" charset="2"/>
              </a:rPr>
              <a:pPr/>
              <a:t>216</a:t>
            </a:fld>
            <a:endParaRPr lang="en-US" altLang="zh-CN" sz="1200">
              <a:latin typeface="Marlett" pitchFamily="2" charset="2"/>
            </a:endParaRPr>
          </a:p>
        </p:txBody>
      </p:sp>
      <p:sp>
        <p:nvSpPr>
          <p:cNvPr id="486403" name="Rectangle 2">
            <a:extLst>
              <a:ext uri="{FF2B5EF4-FFF2-40B4-BE49-F238E27FC236}">
                <a16:creationId xmlns:a16="http://schemas.microsoft.com/office/drawing/2014/main" id="{6C1EA22D-D9A5-48E1-B94E-572A1A488BAB}"/>
              </a:ext>
            </a:extLst>
          </p:cNvPr>
          <p:cNvSpPr>
            <a:spLocks noGrp="1" noRot="1" noChangeAspect="1" noChangeArrowheads="1" noTextEdit="1"/>
          </p:cNvSpPr>
          <p:nvPr>
            <p:ph type="sldImg"/>
          </p:nvPr>
        </p:nvSpPr>
        <p:spPr>
          <a:ln/>
        </p:spPr>
      </p:sp>
      <p:sp>
        <p:nvSpPr>
          <p:cNvPr id="486404" name="Rectangle 3">
            <a:extLst>
              <a:ext uri="{FF2B5EF4-FFF2-40B4-BE49-F238E27FC236}">
                <a16:creationId xmlns:a16="http://schemas.microsoft.com/office/drawing/2014/main" id="{6CBEB062-A8C0-4F4F-B481-DD25AE7A8F1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Rectangle 7">
            <a:extLst>
              <a:ext uri="{FF2B5EF4-FFF2-40B4-BE49-F238E27FC236}">
                <a16:creationId xmlns:a16="http://schemas.microsoft.com/office/drawing/2014/main" id="{04070B54-EE9D-4BA5-AC05-F9175AD125B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B263938-2DDD-4FDF-B63B-EDB83F1CB089}" type="slidenum">
              <a:rPr lang="ar-SA" altLang="zh-CN" sz="1200">
                <a:latin typeface="Marlett" pitchFamily="2" charset="2"/>
              </a:rPr>
              <a:pPr/>
              <a:t>217</a:t>
            </a:fld>
            <a:endParaRPr lang="en-US" altLang="zh-CN" sz="1200">
              <a:latin typeface="Marlett" pitchFamily="2" charset="2"/>
            </a:endParaRPr>
          </a:p>
        </p:txBody>
      </p:sp>
      <p:sp>
        <p:nvSpPr>
          <p:cNvPr id="487427" name="Rectangle 2">
            <a:extLst>
              <a:ext uri="{FF2B5EF4-FFF2-40B4-BE49-F238E27FC236}">
                <a16:creationId xmlns:a16="http://schemas.microsoft.com/office/drawing/2014/main" id="{C1A933AE-356D-4D6B-B33C-8F4423E663C8}"/>
              </a:ext>
            </a:extLst>
          </p:cNvPr>
          <p:cNvSpPr>
            <a:spLocks noGrp="1" noRot="1" noChangeAspect="1" noChangeArrowheads="1" noTextEdit="1"/>
          </p:cNvSpPr>
          <p:nvPr>
            <p:ph type="sldImg"/>
          </p:nvPr>
        </p:nvSpPr>
        <p:spPr>
          <a:ln/>
        </p:spPr>
      </p:sp>
      <p:sp>
        <p:nvSpPr>
          <p:cNvPr id="487428" name="Rectangle 3">
            <a:extLst>
              <a:ext uri="{FF2B5EF4-FFF2-40B4-BE49-F238E27FC236}">
                <a16:creationId xmlns:a16="http://schemas.microsoft.com/office/drawing/2014/main" id="{D59D745A-AA4F-4757-9D2A-6EE54D1EF29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Rectangle 7">
            <a:extLst>
              <a:ext uri="{FF2B5EF4-FFF2-40B4-BE49-F238E27FC236}">
                <a16:creationId xmlns:a16="http://schemas.microsoft.com/office/drawing/2014/main" id="{BA0DC041-793C-406E-84A5-2501C0CFCE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2DCD2E1-4775-48A7-B1A7-6646D981DC7C}" type="slidenum">
              <a:rPr lang="ar-SA" altLang="zh-CN" sz="1200">
                <a:latin typeface="Marlett" pitchFamily="2" charset="2"/>
              </a:rPr>
              <a:pPr/>
              <a:t>218</a:t>
            </a:fld>
            <a:endParaRPr lang="en-US" altLang="zh-CN" sz="1200">
              <a:latin typeface="Marlett" pitchFamily="2" charset="2"/>
            </a:endParaRPr>
          </a:p>
        </p:txBody>
      </p:sp>
      <p:sp>
        <p:nvSpPr>
          <p:cNvPr id="488451" name="Rectangle 2">
            <a:extLst>
              <a:ext uri="{FF2B5EF4-FFF2-40B4-BE49-F238E27FC236}">
                <a16:creationId xmlns:a16="http://schemas.microsoft.com/office/drawing/2014/main" id="{B2F8AA35-6952-4F84-8E43-CB03A0AE8F43}"/>
              </a:ext>
            </a:extLst>
          </p:cNvPr>
          <p:cNvSpPr>
            <a:spLocks noGrp="1" noRot="1" noChangeAspect="1" noChangeArrowheads="1" noTextEdit="1"/>
          </p:cNvSpPr>
          <p:nvPr>
            <p:ph type="sldImg"/>
          </p:nvPr>
        </p:nvSpPr>
        <p:spPr>
          <a:ln/>
        </p:spPr>
      </p:sp>
      <p:sp>
        <p:nvSpPr>
          <p:cNvPr id="488452" name="Rectangle 3">
            <a:extLst>
              <a:ext uri="{FF2B5EF4-FFF2-40B4-BE49-F238E27FC236}">
                <a16:creationId xmlns:a16="http://schemas.microsoft.com/office/drawing/2014/main" id="{727E25B6-7F22-47D5-8CF2-3C8366ECD6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Why not let only </a:t>
            </a:r>
            <a:r>
              <a:rPr lang="en-US" altLang="zh-CN" dirty="0" err="1"/>
              <a:t>Rmv</a:t>
            </a:r>
            <a:r>
              <a:rPr lang="en-US" altLang="zh-CN" dirty="0"/>
              <a:t> itself to physically remove its node: it may be forced to </a:t>
            </a:r>
            <a:r>
              <a:rPr lang="en-US" altLang="zh-CN" dirty="0" err="1"/>
              <a:t>retraverse</a:t>
            </a:r>
            <a:r>
              <a:rPr lang="en-US" altLang="zh-CN" dirty="0"/>
              <a:t> the list to remove previous marked nodes. </a:t>
            </a:r>
          </a:p>
          <a:p>
            <a:r>
              <a:rPr lang="en-US" altLang="zh-CN" dirty="0"/>
              <a:t>(But Add still has to </a:t>
            </a:r>
            <a:r>
              <a:rPr lang="en-US" altLang="zh-CN" dirty="0" err="1"/>
              <a:t>retraverse</a:t>
            </a:r>
            <a:r>
              <a:rPr lang="en-US" altLang="zh-CN" dirty="0"/>
              <a:t> the list to remove previous marked nodes. )</a:t>
            </a:r>
            <a:endParaRPr lang="zh-CN" altLang="zh-CN" dirty="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Rectangle 7">
            <a:extLst>
              <a:ext uri="{FF2B5EF4-FFF2-40B4-BE49-F238E27FC236}">
                <a16:creationId xmlns:a16="http://schemas.microsoft.com/office/drawing/2014/main" id="{5A49FB50-DB7B-45AB-9342-80872F5C21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CBB898-BDD8-44DB-95CD-E2792FAE1C7A}" type="slidenum">
              <a:rPr lang="ar-SA" altLang="zh-CN" sz="1200">
                <a:latin typeface="Marlett" pitchFamily="2" charset="2"/>
              </a:rPr>
              <a:pPr/>
              <a:t>219</a:t>
            </a:fld>
            <a:endParaRPr lang="en-US" altLang="zh-CN" sz="1200">
              <a:latin typeface="Marlett" pitchFamily="2" charset="2"/>
            </a:endParaRPr>
          </a:p>
        </p:txBody>
      </p:sp>
      <p:sp>
        <p:nvSpPr>
          <p:cNvPr id="489475" name="Rectangle 2">
            <a:extLst>
              <a:ext uri="{FF2B5EF4-FFF2-40B4-BE49-F238E27FC236}">
                <a16:creationId xmlns:a16="http://schemas.microsoft.com/office/drawing/2014/main" id="{56A6EAEB-64F1-4889-AC50-E22171B3348F}"/>
              </a:ext>
            </a:extLst>
          </p:cNvPr>
          <p:cNvSpPr>
            <a:spLocks noGrp="1" noRot="1" noChangeAspect="1" noChangeArrowheads="1" noTextEdit="1"/>
          </p:cNvSpPr>
          <p:nvPr>
            <p:ph type="sldImg"/>
          </p:nvPr>
        </p:nvSpPr>
        <p:spPr>
          <a:ln/>
        </p:spPr>
      </p:sp>
      <p:sp>
        <p:nvSpPr>
          <p:cNvPr id="489476" name="Rectangle 3">
            <a:extLst>
              <a:ext uri="{FF2B5EF4-FFF2-40B4-BE49-F238E27FC236}">
                <a16:creationId xmlns:a16="http://schemas.microsoft.com/office/drawing/2014/main" id="{A3FCD89F-ECF8-43CE-972F-C404C2EAAB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We factor out functionality common to Add and </a:t>
            </a:r>
            <a:r>
              <a:rPr lang="en-US" altLang="zh-CN" dirty="0" err="1"/>
              <a:t>Rmv</a:t>
            </a:r>
            <a:r>
              <a:rPr lang="en-US" altLang="zh-CN" dirty="0"/>
              <a:t> by creating an inner Window class to help navigation</a:t>
            </a:r>
            <a:endParaRPr lang="zh-CN" altLang="zh-CN" dirty="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Rectangle 7">
            <a:extLst>
              <a:ext uri="{FF2B5EF4-FFF2-40B4-BE49-F238E27FC236}">
                <a16:creationId xmlns:a16="http://schemas.microsoft.com/office/drawing/2014/main" id="{BD2BBF26-2000-450E-8C1F-61144F5607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5EE3385-137B-4AD1-883F-33A68C2A748E}" type="slidenum">
              <a:rPr lang="ar-SA" altLang="zh-CN" sz="1200">
                <a:latin typeface="Marlett" pitchFamily="2" charset="2"/>
              </a:rPr>
              <a:pPr/>
              <a:t>220</a:t>
            </a:fld>
            <a:endParaRPr lang="en-US" altLang="zh-CN" sz="1200">
              <a:latin typeface="Marlett" pitchFamily="2" charset="2"/>
            </a:endParaRPr>
          </a:p>
        </p:txBody>
      </p:sp>
      <p:sp>
        <p:nvSpPr>
          <p:cNvPr id="490499" name="Rectangle 2">
            <a:extLst>
              <a:ext uri="{FF2B5EF4-FFF2-40B4-BE49-F238E27FC236}">
                <a16:creationId xmlns:a16="http://schemas.microsoft.com/office/drawing/2014/main" id="{A3BEB16A-EAD5-40F8-AAE2-050E5268D7E2}"/>
              </a:ext>
            </a:extLst>
          </p:cNvPr>
          <p:cNvSpPr>
            <a:spLocks noGrp="1" noRot="1" noChangeAspect="1" noChangeArrowheads="1" noTextEdit="1"/>
          </p:cNvSpPr>
          <p:nvPr>
            <p:ph type="sldImg"/>
          </p:nvPr>
        </p:nvSpPr>
        <p:spPr>
          <a:ln/>
        </p:spPr>
      </p:sp>
      <p:sp>
        <p:nvSpPr>
          <p:cNvPr id="490500" name="Rectangle 3">
            <a:extLst>
              <a:ext uri="{FF2B5EF4-FFF2-40B4-BE49-F238E27FC236}">
                <a16:creationId xmlns:a16="http://schemas.microsoft.com/office/drawing/2014/main" id="{595C30DD-11F0-42C0-B802-764A04B79A8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a:extLst>
              <a:ext uri="{FF2B5EF4-FFF2-40B4-BE49-F238E27FC236}">
                <a16:creationId xmlns:a16="http://schemas.microsoft.com/office/drawing/2014/main" id="{32243D8C-602B-4BA0-9F9D-8FBA945C154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9A4C037-AD50-4F20-A3DB-BE21432D1F27}" type="slidenum">
              <a:rPr lang="ar-SA" altLang="zh-CN" sz="1200">
                <a:latin typeface="Marlett" pitchFamily="2" charset="2"/>
              </a:rPr>
              <a:pPr/>
              <a:t>22</a:t>
            </a:fld>
            <a:endParaRPr lang="en-US" altLang="zh-CN" sz="1200">
              <a:latin typeface="Marlett" pitchFamily="2" charset="2"/>
            </a:endParaRPr>
          </a:p>
        </p:txBody>
      </p:sp>
      <p:sp>
        <p:nvSpPr>
          <p:cNvPr id="288771" name="Rectangle 2">
            <a:extLst>
              <a:ext uri="{FF2B5EF4-FFF2-40B4-BE49-F238E27FC236}">
                <a16:creationId xmlns:a16="http://schemas.microsoft.com/office/drawing/2014/main" id="{84C9BCC3-D945-4A23-8561-54D2541CFA2B}"/>
              </a:ext>
            </a:extLst>
          </p:cNvPr>
          <p:cNvSpPr>
            <a:spLocks noGrp="1" noRot="1" noChangeAspect="1" noChangeArrowheads="1" noTextEdit="1"/>
          </p:cNvSpPr>
          <p:nvPr>
            <p:ph type="sldImg"/>
          </p:nvPr>
        </p:nvSpPr>
        <p:spPr>
          <a:ln/>
        </p:spPr>
      </p:sp>
      <p:sp>
        <p:nvSpPr>
          <p:cNvPr id="288772" name="Rectangle 3">
            <a:extLst>
              <a:ext uri="{FF2B5EF4-FFF2-40B4-BE49-F238E27FC236}">
                <a16:creationId xmlns:a16="http://schemas.microsoft.com/office/drawing/2014/main" id="{74C32049-551E-4C86-849B-6B4A911FA4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Rectangle 7">
            <a:extLst>
              <a:ext uri="{FF2B5EF4-FFF2-40B4-BE49-F238E27FC236}">
                <a16:creationId xmlns:a16="http://schemas.microsoft.com/office/drawing/2014/main" id="{C8044C30-C58F-4F99-990E-E0B8D36AAE3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AE904E6-7CCE-4606-B3FB-EDA5C5FAE221}" type="slidenum">
              <a:rPr lang="ar-SA" altLang="zh-CN" sz="1200">
                <a:latin typeface="Marlett" pitchFamily="2" charset="2"/>
              </a:rPr>
              <a:pPr/>
              <a:t>221</a:t>
            </a:fld>
            <a:endParaRPr lang="en-US" altLang="zh-CN" sz="1200">
              <a:latin typeface="Marlett" pitchFamily="2" charset="2"/>
            </a:endParaRPr>
          </a:p>
        </p:txBody>
      </p:sp>
      <p:sp>
        <p:nvSpPr>
          <p:cNvPr id="491523" name="Rectangle 2">
            <a:extLst>
              <a:ext uri="{FF2B5EF4-FFF2-40B4-BE49-F238E27FC236}">
                <a16:creationId xmlns:a16="http://schemas.microsoft.com/office/drawing/2014/main" id="{22E3B867-DACF-4EDA-AB28-00CCF01CF745}"/>
              </a:ext>
            </a:extLst>
          </p:cNvPr>
          <p:cNvSpPr>
            <a:spLocks noGrp="1" noRot="1" noChangeAspect="1" noChangeArrowheads="1" noTextEdit="1"/>
          </p:cNvSpPr>
          <p:nvPr>
            <p:ph type="sldImg"/>
          </p:nvPr>
        </p:nvSpPr>
        <p:spPr>
          <a:ln/>
        </p:spPr>
      </p:sp>
      <p:sp>
        <p:nvSpPr>
          <p:cNvPr id="491524" name="Rectangle 3">
            <a:extLst>
              <a:ext uri="{FF2B5EF4-FFF2-40B4-BE49-F238E27FC236}">
                <a16:creationId xmlns:a16="http://schemas.microsoft.com/office/drawing/2014/main" id="{7B7D8DAA-8E00-43BA-8ED5-81B6849E161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Rectangle 7">
            <a:extLst>
              <a:ext uri="{FF2B5EF4-FFF2-40B4-BE49-F238E27FC236}">
                <a16:creationId xmlns:a16="http://schemas.microsoft.com/office/drawing/2014/main" id="{466EEF54-0EEB-46EB-BB69-B1EEF5AE88C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C622D98-9941-462A-A1F0-CABC3CC3DA23}" type="slidenum">
              <a:rPr lang="ar-SA" altLang="zh-CN" sz="1200">
                <a:latin typeface="Marlett" pitchFamily="2" charset="2"/>
              </a:rPr>
              <a:pPr/>
              <a:t>222</a:t>
            </a:fld>
            <a:endParaRPr lang="en-US" altLang="zh-CN" sz="1200">
              <a:latin typeface="Marlett" pitchFamily="2" charset="2"/>
            </a:endParaRPr>
          </a:p>
        </p:txBody>
      </p:sp>
      <p:sp>
        <p:nvSpPr>
          <p:cNvPr id="492547" name="Rectangle 2">
            <a:extLst>
              <a:ext uri="{FF2B5EF4-FFF2-40B4-BE49-F238E27FC236}">
                <a16:creationId xmlns:a16="http://schemas.microsoft.com/office/drawing/2014/main" id="{243DC809-97D1-4EF2-8743-2DE5FE43CAAA}"/>
              </a:ext>
            </a:extLst>
          </p:cNvPr>
          <p:cNvSpPr>
            <a:spLocks noGrp="1" noRot="1" noChangeAspect="1" noChangeArrowheads="1" noTextEdit="1"/>
          </p:cNvSpPr>
          <p:nvPr>
            <p:ph type="sldImg"/>
          </p:nvPr>
        </p:nvSpPr>
        <p:spPr>
          <a:ln/>
        </p:spPr>
      </p:sp>
      <p:sp>
        <p:nvSpPr>
          <p:cNvPr id="492548" name="Rectangle 3">
            <a:extLst>
              <a:ext uri="{FF2B5EF4-FFF2-40B4-BE49-F238E27FC236}">
                <a16:creationId xmlns:a16="http://schemas.microsoft.com/office/drawing/2014/main" id="{B6CF621B-B271-4891-A1F0-C470EC1F81D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7">
            <a:extLst>
              <a:ext uri="{FF2B5EF4-FFF2-40B4-BE49-F238E27FC236}">
                <a16:creationId xmlns:a16="http://schemas.microsoft.com/office/drawing/2014/main" id="{ACECAFFE-71F1-4F47-97A5-D557C1699B9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0CED713-0F42-4364-A75C-D063A30C6909}" type="slidenum">
              <a:rPr lang="ar-SA" altLang="zh-CN" sz="1200">
                <a:latin typeface="Marlett" pitchFamily="2" charset="2"/>
              </a:rPr>
              <a:pPr/>
              <a:t>223</a:t>
            </a:fld>
            <a:endParaRPr lang="en-US" altLang="zh-CN" sz="1200">
              <a:latin typeface="Marlett" pitchFamily="2" charset="2"/>
            </a:endParaRPr>
          </a:p>
        </p:txBody>
      </p:sp>
      <p:sp>
        <p:nvSpPr>
          <p:cNvPr id="493571" name="Rectangle 2">
            <a:extLst>
              <a:ext uri="{FF2B5EF4-FFF2-40B4-BE49-F238E27FC236}">
                <a16:creationId xmlns:a16="http://schemas.microsoft.com/office/drawing/2014/main" id="{93DFB3E8-9FFE-47DC-963E-A42C61DAFE05}"/>
              </a:ext>
            </a:extLst>
          </p:cNvPr>
          <p:cNvSpPr>
            <a:spLocks noGrp="1" noRot="1" noChangeAspect="1" noChangeArrowheads="1" noTextEdit="1"/>
          </p:cNvSpPr>
          <p:nvPr>
            <p:ph type="sldImg"/>
          </p:nvPr>
        </p:nvSpPr>
        <p:spPr>
          <a:ln/>
        </p:spPr>
      </p:sp>
      <p:sp>
        <p:nvSpPr>
          <p:cNvPr id="493572" name="Rectangle 3">
            <a:extLst>
              <a:ext uri="{FF2B5EF4-FFF2-40B4-BE49-F238E27FC236}">
                <a16:creationId xmlns:a16="http://schemas.microsoft.com/office/drawing/2014/main" id="{F57BFD50-FF15-4849-A7B6-F96FFE22400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a:extLst>
              <a:ext uri="{FF2B5EF4-FFF2-40B4-BE49-F238E27FC236}">
                <a16:creationId xmlns:a16="http://schemas.microsoft.com/office/drawing/2014/main" id="{FC6FA04F-96BD-4CC4-8BF6-F90E0A84B0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21F483C-F67C-4102-A019-919DF9D33924}" type="slidenum">
              <a:rPr lang="ar-SA" altLang="zh-CN" sz="1200">
                <a:latin typeface="Marlett" pitchFamily="2" charset="2"/>
              </a:rPr>
              <a:pPr/>
              <a:t>224</a:t>
            </a:fld>
            <a:endParaRPr lang="en-US" altLang="zh-CN" sz="1200">
              <a:latin typeface="Marlett" pitchFamily="2" charset="2"/>
            </a:endParaRPr>
          </a:p>
        </p:txBody>
      </p:sp>
      <p:sp>
        <p:nvSpPr>
          <p:cNvPr id="494595" name="Rectangle 2">
            <a:extLst>
              <a:ext uri="{FF2B5EF4-FFF2-40B4-BE49-F238E27FC236}">
                <a16:creationId xmlns:a16="http://schemas.microsoft.com/office/drawing/2014/main" id="{2DFA9843-5F3E-4CF1-96F8-68B003EE49AB}"/>
              </a:ext>
            </a:extLst>
          </p:cNvPr>
          <p:cNvSpPr>
            <a:spLocks noGrp="1" noRot="1" noChangeAspect="1" noChangeArrowheads="1" noTextEdit="1"/>
          </p:cNvSpPr>
          <p:nvPr>
            <p:ph type="sldImg"/>
          </p:nvPr>
        </p:nvSpPr>
        <p:spPr>
          <a:ln/>
        </p:spPr>
      </p:sp>
      <p:sp>
        <p:nvSpPr>
          <p:cNvPr id="494596" name="Rectangle 3">
            <a:extLst>
              <a:ext uri="{FF2B5EF4-FFF2-40B4-BE49-F238E27FC236}">
                <a16:creationId xmlns:a16="http://schemas.microsoft.com/office/drawing/2014/main" id="{A9C455B3-6BD0-40A5-917B-0E438230BE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a:extLst>
              <a:ext uri="{FF2B5EF4-FFF2-40B4-BE49-F238E27FC236}">
                <a16:creationId xmlns:a16="http://schemas.microsoft.com/office/drawing/2014/main" id="{FC6FA04F-96BD-4CC4-8BF6-F90E0A84B0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21F483C-F67C-4102-A019-919DF9D33924}" type="slidenum">
              <a:rPr lang="ar-SA" altLang="zh-CN" sz="1200">
                <a:latin typeface="Marlett" pitchFamily="2" charset="2"/>
              </a:rPr>
              <a:pPr/>
              <a:t>225</a:t>
            </a:fld>
            <a:endParaRPr lang="en-US" altLang="zh-CN" sz="1200">
              <a:latin typeface="Marlett" pitchFamily="2" charset="2"/>
            </a:endParaRPr>
          </a:p>
        </p:txBody>
      </p:sp>
      <p:sp>
        <p:nvSpPr>
          <p:cNvPr id="494595" name="Rectangle 2">
            <a:extLst>
              <a:ext uri="{FF2B5EF4-FFF2-40B4-BE49-F238E27FC236}">
                <a16:creationId xmlns:a16="http://schemas.microsoft.com/office/drawing/2014/main" id="{2DFA9843-5F3E-4CF1-96F8-68B003EE49AB}"/>
              </a:ext>
            </a:extLst>
          </p:cNvPr>
          <p:cNvSpPr>
            <a:spLocks noGrp="1" noRot="1" noChangeAspect="1" noChangeArrowheads="1" noTextEdit="1"/>
          </p:cNvSpPr>
          <p:nvPr>
            <p:ph type="sldImg"/>
          </p:nvPr>
        </p:nvSpPr>
        <p:spPr>
          <a:ln/>
        </p:spPr>
      </p:sp>
      <p:sp>
        <p:nvSpPr>
          <p:cNvPr id="494596" name="Rectangle 3">
            <a:extLst>
              <a:ext uri="{FF2B5EF4-FFF2-40B4-BE49-F238E27FC236}">
                <a16:creationId xmlns:a16="http://schemas.microsoft.com/office/drawing/2014/main" id="{A9C455B3-6BD0-40A5-917B-0E438230BE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extLst>
      <p:ext uri="{BB962C8B-B14F-4D97-AF65-F5344CB8AC3E}">
        <p14:creationId xmlns:p14="http://schemas.microsoft.com/office/powerpoint/2010/main" val="1543610238"/>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7">
            <a:extLst>
              <a:ext uri="{FF2B5EF4-FFF2-40B4-BE49-F238E27FC236}">
                <a16:creationId xmlns:a16="http://schemas.microsoft.com/office/drawing/2014/main" id="{B046B3C1-D6C7-456B-9850-E9B659DA8B0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ECFF757-DC05-4385-8633-F9B774D936CE}" type="slidenum">
              <a:rPr lang="ar-SA" altLang="zh-CN" sz="1200">
                <a:latin typeface="Marlett" pitchFamily="2" charset="2"/>
              </a:rPr>
              <a:pPr/>
              <a:t>226</a:t>
            </a:fld>
            <a:endParaRPr lang="en-US" altLang="zh-CN" sz="1200">
              <a:latin typeface="Marlett" pitchFamily="2" charset="2"/>
            </a:endParaRPr>
          </a:p>
        </p:txBody>
      </p:sp>
      <p:sp>
        <p:nvSpPr>
          <p:cNvPr id="495619" name="Rectangle 2">
            <a:extLst>
              <a:ext uri="{FF2B5EF4-FFF2-40B4-BE49-F238E27FC236}">
                <a16:creationId xmlns:a16="http://schemas.microsoft.com/office/drawing/2014/main" id="{FC3016EB-E579-460F-BC77-FA54D95AEDCE}"/>
              </a:ext>
            </a:extLst>
          </p:cNvPr>
          <p:cNvSpPr>
            <a:spLocks noGrp="1" noRot="1" noChangeAspect="1" noChangeArrowheads="1" noTextEdit="1"/>
          </p:cNvSpPr>
          <p:nvPr>
            <p:ph type="sldImg"/>
          </p:nvPr>
        </p:nvSpPr>
        <p:spPr>
          <a:ln/>
        </p:spPr>
      </p:sp>
      <p:sp>
        <p:nvSpPr>
          <p:cNvPr id="495620" name="Rectangle 3">
            <a:extLst>
              <a:ext uri="{FF2B5EF4-FFF2-40B4-BE49-F238E27FC236}">
                <a16:creationId xmlns:a16="http://schemas.microsoft.com/office/drawing/2014/main" id="{E887CA6E-0303-44DF-B5E5-D3B730326EF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a:extLst>
              <a:ext uri="{FF2B5EF4-FFF2-40B4-BE49-F238E27FC236}">
                <a16:creationId xmlns:a16="http://schemas.microsoft.com/office/drawing/2014/main" id="{8C72160B-C63F-45C2-A5FE-E0D0A1B843F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74FA9DE-BD85-45D9-B52D-C5264C6C55BB}" type="slidenum">
              <a:rPr lang="ar-SA" altLang="zh-CN" sz="1200">
                <a:latin typeface="Marlett" pitchFamily="2" charset="2"/>
              </a:rPr>
              <a:pPr/>
              <a:t>227</a:t>
            </a:fld>
            <a:endParaRPr lang="en-US" altLang="zh-CN" sz="1200">
              <a:latin typeface="Marlett" pitchFamily="2" charset="2"/>
            </a:endParaRPr>
          </a:p>
        </p:txBody>
      </p:sp>
      <p:sp>
        <p:nvSpPr>
          <p:cNvPr id="496643" name="Rectangle 2">
            <a:extLst>
              <a:ext uri="{FF2B5EF4-FFF2-40B4-BE49-F238E27FC236}">
                <a16:creationId xmlns:a16="http://schemas.microsoft.com/office/drawing/2014/main" id="{7F137214-9151-4923-ACD0-37E9A03D3EF0}"/>
              </a:ext>
            </a:extLst>
          </p:cNvPr>
          <p:cNvSpPr>
            <a:spLocks noGrp="1" noRot="1" noChangeAspect="1" noChangeArrowheads="1" noTextEdit="1"/>
          </p:cNvSpPr>
          <p:nvPr>
            <p:ph type="sldImg"/>
          </p:nvPr>
        </p:nvSpPr>
        <p:spPr>
          <a:ln/>
        </p:spPr>
      </p:sp>
      <p:sp>
        <p:nvSpPr>
          <p:cNvPr id="496644" name="Rectangle 3">
            <a:extLst>
              <a:ext uri="{FF2B5EF4-FFF2-40B4-BE49-F238E27FC236}">
                <a16:creationId xmlns:a16="http://schemas.microsoft.com/office/drawing/2014/main" id="{CDA01C55-3462-46D5-A07A-7DCC4B99049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7">
            <a:extLst>
              <a:ext uri="{FF2B5EF4-FFF2-40B4-BE49-F238E27FC236}">
                <a16:creationId xmlns:a16="http://schemas.microsoft.com/office/drawing/2014/main" id="{E05FECF2-2605-4010-946C-AB32D6E8754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1487CA-A1E6-48B8-9844-EAFE2E689AE5}" type="slidenum">
              <a:rPr lang="ar-SA" altLang="zh-CN" sz="1200">
                <a:latin typeface="Marlett" pitchFamily="2" charset="2"/>
              </a:rPr>
              <a:pPr/>
              <a:t>228</a:t>
            </a:fld>
            <a:endParaRPr lang="en-US" altLang="zh-CN" sz="1200">
              <a:latin typeface="Marlett" pitchFamily="2" charset="2"/>
            </a:endParaRPr>
          </a:p>
        </p:txBody>
      </p:sp>
      <p:sp>
        <p:nvSpPr>
          <p:cNvPr id="497667" name="Rectangle 2">
            <a:extLst>
              <a:ext uri="{FF2B5EF4-FFF2-40B4-BE49-F238E27FC236}">
                <a16:creationId xmlns:a16="http://schemas.microsoft.com/office/drawing/2014/main" id="{6A169205-A450-4B28-BDE1-F2837CBA21A0}"/>
              </a:ext>
            </a:extLst>
          </p:cNvPr>
          <p:cNvSpPr>
            <a:spLocks noGrp="1" noRot="1" noChangeAspect="1" noChangeArrowheads="1" noTextEdit="1"/>
          </p:cNvSpPr>
          <p:nvPr>
            <p:ph type="sldImg"/>
          </p:nvPr>
        </p:nvSpPr>
        <p:spPr>
          <a:ln/>
        </p:spPr>
      </p:sp>
      <p:sp>
        <p:nvSpPr>
          <p:cNvPr id="497668" name="Rectangle 3">
            <a:extLst>
              <a:ext uri="{FF2B5EF4-FFF2-40B4-BE49-F238E27FC236}">
                <a16:creationId xmlns:a16="http://schemas.microsoft.com/office/drawing/2014/main" id="{C2FCE4A7-A1C0-45D7-BA8A-32C84B88D2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a:extLst>
              <a:ext uri="{FF2B5EF4-FFF2-40B4-BE49-F238E27FC236}">
                <a16:creationId xmlns:a16="http://schemas.microsoft.com/office/drawing/2014/main" id="{299E19B8-2BC3-4B75-9F44-4A1A4B561B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8E05C1-3C13-4699-AF58-ECA8AACF97B8}" type="slidenum">
              <a:rPr lang="ar-SA" altLang="zh-CN" sz="1200">
                <a:latin typeface="Marlett" pitchFamily="2" charset="2"/>
              </a:rPr>
              <a:pPr/>
              <a:t>229</a:t>
            </a:fld>
            <a:endParaRPr lang="en-US" altLang="zh-CN" sz="1200">
              <a:latin typeface="Marlett" pitchFamily="2" charset="2"/>
            </a:endParaRPr>
          </a:p>
        </p:txBody>
      </p:sp>
      <p:sp>
        <p:nvSpPr>
          <p:cNvPr id="498691" name="Rectangle 2">
            <a:extLst>
              <a:ext uri="{FF2B5EF4-FFF2-40B4-BE49-F238E27FC236}">
                <a16:creationId xmlns:a16="http://schemas.microsoft.com/office/drawing/2014/main" id="{46748A13-1204-4733-9F10-E0F1C0B78963}"/>
              </a:ext>
            </a:extLst>
          </p:cNvPr>
          <p:cNvSpPr>
            <a:spLocks noGrp="1" noRot="1" noChangeAspect="1" noChangeArrowheads="1" noTextEdit="1"/>
          </p:cNvSpPr>
          <p:nvPr>
            <p:ph type="sldImg"/>
          </p:nvPr>
        </p:nvSpPr>
        <p:spPr>
          <a:ln/>
        </p:spPr>
      </p:sp>
      <p:sp>
        <p:nvSpPr>
          <p:cNvPr id="498692" name="Rectangle 3">
            <a:extLst>
              <a:ext uri="{FF2B5EF4-FFF2-40B4-BE49-F238E27FC236}">
                <a16:creationId xmlns:a16="http://schemas.microsoft.com/office/drawing/2014/main" id="{150BCE7D-531B-4FF6-9B48-59229C3F51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7">
            <a:extLst>
              <a:ext uri="{FF2B5EF4-FFF2-40B4-BE49-F238E27FC236}">
                <a16:creationId xmlns:a16="http://schemas.microsoft.com/office/drawing/2014/main" id="{15065051-6807-474D-8202-D4AA113DC1F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54696CF-C22C-4B0C-99EF-8D1A5C778773}" type="slidenum">
              <a:rPr lang="ar-SA" altLang="zh-CN" sz="1200">
                <a:latin typeface="Marlett" pitchFamily="2" charset="2"/>
              </a:rPr>
              <a:pPr/>
              <a:t>230</a:t>
            </a:fld>
            <a:endParaRPr lang="en-US" altLang="zh-CN" sz="1200">
              <a:latin typeface="Marlett" pitchFamily="2" charset="2"/>
            </a:endParaRPr>
          </a:p>
        </p:txBody>
      </p:sp>
      <p:sp>
        <p:nvSpPr>
          <p:cNvPr id="499715" name="Rectangle 2">
            <a:extLst>
              <a:ext uri="{FF2B5EF4-FFF2-40B4-BE49-F238E27FC236}">
                <a16:creationId xmlns:a16="http://schemas.microsoft.com/office/drawing/2014/main" id="{F34329A3-9D94-421E-B7AC-E4187C877D59}"/>
              </a:ext>
            </a:extLst>
          </p:cNvPr>
          <p:cNvSpPr>
            <a:spLocks noGrp="1" noRot="1" noChangeAspect="1" noChangeArrowheads="1" noTextEdit="1"/>
          </p:cNvSpPr>
          <p:nvPr>
            <p:ph type="sldImg"/>
          </p:nvPr>
        </p:nvSpPr>
        <p:spPr>
          <a:ln/>
        </p:spPr>
      </p:sp>
      <p:sp>
        <p:nvSpPr>
          <p:cNvPr id="499716" name="Rectangle 3">
            <a:extLst>
              <a:ext uri="{FF2B5EF4-FFF2-40B4-BE49-F238E27FC236}">
                <a16:creationId xmlns:a16="http://schemas.microsoft.com/office/drawing/2014/main" id="{5E5CE675-16D3-4D55-B6B6-12FE2917AA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a:extLst>
              <a:ext uri="{FF2B5EF4-FFF2-40B4-BE49-F238E27FC236}">
                <a16:creationId xmlns:a16="http://schemas.microsoft.com/office/drawing/2014/main" id="{E1935170-3539-4636-87B5-22E7557F715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32EF1A-6E74-4E5C-9494-A3BE930902F2}" type="slidenum">
              <a:rPr lang="ar-SA" altLang="zh-CN" sz="1200">
                <a:latin typeface="Marlett" pitchFamily="2" charset="2"/>
              </a:rPr>
              <a:pPr/>
              <a:t>23</a:t>
            </a:fld>
            <a:endParaRPr lang="en-US" altLang="zh-CN" sz="1200">
              <a:latin typeface="Marlett" pitchFamily="2" charset="2"/>
            </a:endParaRPr>
          </a:p>
        </p:txBody>
      </p:sp>
      <p:sp>
        <p:nvSpPr>
          <p:cNvPr id="289795" name="Rectangle 2">
            <a:extLst>
              <a:ext uri="{FF2B5EF4-FFF2-40B4-BE49-F238E27FC236}">
                <a16:creationId xmlns:a16="http://schemas.microsoft.com/office/drawing/2014/main" id="{48B9C648-89B2-4254-A734-13446BBAD1F0}"/>
              </a:ext>
            </a:extLst>
          </p:cNvPr>
          <p:cNvSpPr>
            <a:spLocks noGrp="1" noRot="1" noChangeAspect="1" noChangeArrowheads="1" noTextEdit="1"/>
          </p:cNvSpPr>
          <p:nvPr>
            <p:ph type="sldImg"/>
          </p:nvPr>
        </p:nvSpPr>
        <p:spPr>
          <a:ln/>
        </p:spPr>
      </p:sp>
      <p:sp>
        <p:nvSpPr>
          <p:cNvPr id="289796" name="Rectangle 3">
            <a:extLst>
              <a:ext uri="{FF2B5EF4-FFF2-40B4-BE49-F238E27FC236}">
                <a16:creationId xmlns:a16="http://schemas.microsoft.com/office/drawing/2014/main" id="{AE18A55F-246E-4E26-AC9D-607189FA761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7">
            <a:extLst>
              <a:ext uri="{FF2B5EF4-FFF2-40B4-BE49-F238E27FC236}">
                <a16:creationId xmlns:a16="http://schemas.microsoft.com/office/drawing/2014/main" id="{AF0319F9-4C15-4A02-B0C3-02506FAFC2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8ABFF3-6807-4930-84B2-70406D1A8EDF}" type="slidenum">
              <a:rPr lang="ar-SA" altLang="zh-CN" sz="1200">
                <a:latin typeface="Marlett" pitchFamily="2" charset="2"/>
              </a:rPr>
              <a:pPr/>
              <a:t>231</a:t>
            </a:fld>
            <a:endParaRPr lang="en-US" altLang="zh-CN" sz="1200">
              <a:latin typeface="Marlett" pitchFamily="2" charset="2"/>
            </a:endParaRPr>
          </a:p>
        </p:txBody>
      </p:sp>
      <p:sp>
        <p:nvSpPr>
          <p:cNvPr id="500739" name="Rectangle 2">
            <a:extLst>
              <a:ext uri="{FF2B5EF4-FFF2-40B4-BE49-F238E27FC236}">
                <a16:creationId xmlns:a16="http://schemas.microsoft.com/office/drawing/2014/main" id="{2B20D8D1-DAB2-41E7-8B3C-858ABE635455}"/>
              </a:ext>
            </a:extLst>
          </p:cNvPr>
          <p:cNvSpPr>
            <a:spLocks noGrp="1" noRot="1" noChangeAspect="1" noChangeArrowheads="1" noTextEdit="1"/>
          </p:cNvSpPr>
          <p:nvPr>
            <p:ph type="sldImg"/>
          </p:nvPr>
        </p:nvSpPr>
        <p:spPr>
          <a:ln/>
        </p:spPr>
      </p:sp>
      <p:sp>
        <p:nvSpPr>
          <p:cNvPr id="500740" name="Rectangle 3">
            <a:extLst>
              <a:ext uri="{FF2B5EF4-FFF2-40B4-BE49-F238E27FC236}">
                <a16:creationId xmlns:a16="http://schemas.microsoft.com/office/drawing/2014/main" id="{091DBD9B-D137-4BA1-AB83-B745D11432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Rectangle 7">
            <a:extLst>
              <a:ext uri="{FF2B5EF4-FFF2-40B4-BE49-F238E27FC236}">
                <a16:creationId xmlns:a16="http://schemas.microsoft.com/office/drawing/2014/main" id="{2D8E17F9-083F-4BB7-ACC7-CE9E3A5B630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D49E98F-FA5D-4689-A024-3ACD80275B7A}" type="slidenum">
              <a:rPr lang="ar-SA" altLang="zh-CN" sz="1200">
                <a:latin typeface="Marlett" pitchFamily="2" charset="2"/>
              </a:rPr>
              <a:pPr/>
              <a:t>232</a:t>
            </a:fld>
            <a:endParaRPr lang="en-US" altLang="zh-CN" sz="1200">
              <a:latin typeface="Marlett" pitchFamily="2" charset="2"/>
            </a:endParaRPr>
          </a:p>
        </p:txBody>
      </p:sp>
      <p:sp>
        <p:nvSpPr>
          <p:cNvPr id="501763" name="Rectangle 2">
            <a:extLst>
              <a:ext uri="{FF2B5EF4-FFF2-40B4-BE49-F238E27FC236}">
                <a16:creationId xmlns:a16="http://schemas.microsoft.com/office/drawing/2014/main" id="{A9CDBF96-5F7D-4A7C-9B8A-21AC14F057EC}"/>
              </a:ext>
            </a:extLst>
          </p:cNvPr>
          <p:cNvSpPr>
            <a:spLocks noGrp="1" noRot="1" noChangeAspect="1" noChangeArrowheads="1" noTextEdit="1"/>
          </p:cNvSpPr>
          <p:nvPr>
            <p:ph type="sldImg"/>
          </p:nvPr>
        </p:nvSpPr>
        <p:spPr>
          <a:ln/>
        </p:spPr>
      </p:sp>
      <p:sp>
        <p:nvSpPr>
          <p:cNvPr id="501764" name="Rectangle 3">
            <a:extLst>
              <a:ext uri="{FF2B5EF4-FFF2-40B4-BE49-F238E27FC236}">
                <a16:creationId xmlns:a16="http://schemas.microsoft.com/office/drawing/2014/main" id="{1F18A924-21C4-46ED-A377-6FD4697084C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a:extLst>
              <a:ext uri="{FF2B5EF4-FFF2-40B4-BE49-F238E27FC236}">
                <a16:creationId xmlns:a16="http://schemas.microsoft.com/office/drawing/2014/main" id="{EA75DEA7-A516-469A-8423-16FA7CBE1A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58CF95-F57D-4140-B7C9-74A520930123}" type="slidenum">
              <a:rPr lang="ar-SA" altLang="zh-CN" sz="1200">
                <a:latin typeface="Marlett" pitchFamily="2" charset="2"/>
              </a:rPr>
              <a:pPr/>
              <a:t>233</a:t>
            </a:fld>
            <a:endParaRPr lang="en-US" altLang="zh-CN" sz="1200">
              <a:latin typeface="Marlett" pitchFamily="2" charset="2"/>
            </a:endParaRPr>
          </a:p>
        </p:txBody>
      </p:sp>
      <p:sp>
        <p:nvSpPr>
          <p:cNvPr id="502787" name="Rectangle 2">
            <a:extLst>
              <a:ext uri="{FF2B5EF4-FFF2-40B4-BE49-F238E27FC236}">
                <a16:creationId xmlns:a16="http://schemas.microsoft.com/office/drawing/2014/main" id="{5127C24D-57B6-4315-93EB-1A6F0DD90352}"/>
              </a:ext>
            </a:extLst>
          </p:cNvPr>
          <p:cNvSpPr>
            <a:spLocks noGrp="1" noRot="1" noChangeAspect="1" noChangeArrowheads="1" noTextEdit="1"/>
          </p:cNvSpPr>
          <p:nvPr>
            <p:ph type="sldImg"/>
          </p:nvPr>
        </p:nvSpPr>
        <p:spPr>
          <a:ln/>
        </p:spPr>
      </p:sp>
      <p:sp>
        <p:nvSpPr>
          <p:cNvPr id="502788" name="Rectangle 3">
            <a:extLst>
              <a:ext uri="{FF2B5EF4-FFF2-40B4-BE49-F238E27FC236}">
                <a16:creationId xmlns:a16="http://schemas.microsoft.com/office/drawing/2014/main" id="{165AC42E-D703-48A6-8782-33578D0566B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If we don’t succeed then either someone already removed curr, or someone modified pred, for example, by inserting another node as pred’s successor, in which case we need not worry since some other later thread that will attempt to traverse the list will remove the marked curr node before traversing beyond it.</a:t>
            </a: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7">
            <a:extLst>
              <a:ext uri="{FF2B5EF4-FFF2-40B4-BE49-F238E27FC236}">
                <a16:creationId xmlns:a16="http://schemas.microsoft.com/office/drawing/2014/main" id="{C76D79C1-2473-464D-BA03-90B7C7727F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E848E7-E989-4C10-9264-7705A84970CC}" type="slidenum">
              <a:rPr lang="ar-SA" altLang="zh-CN" sz="1200">
                <a:latin typeface="Marlett" pitchFamily="2" charset="2"/>
              </a:rPr>
              <a:pPr/>
              <a:t>234</a:t>
            </a:fld>
            <a:endParaRPr lang="en-US" altLang="zh-CN" sz="1200">
              <a:latin typeface="Marlett" pitchFamily="2" charset="2"/>
            </a:endParaRPr>
          </a:p>
        </p:txBody>
      </p:sp>
      <p:sp>
        <p:nvSpPr>
          <p:cNvPr id="503811" name="Rectangle 2">
            <a:extLst>
              <a:ext uri="{FF2B5EF4-FFF2-40B4-BE49-F238E27FC236}">
                <a16:creationId xmlns:a16="http://schemas.microsoft.com/office/drawing/2014/main" id="{69A500B0-7442-4017-A4ED-1629B09441C9}"/>
              </a:ext>
            </a:extLst>
          </p:cNvPr>
          <p:cNvSpPr>
            <a:spLocks noGrp="1" noRot="1" noChangeAspect="1" noChangeArrowheads="1" noTextEdit="1"/>
          </p:cNvSpPr>
          <p:nvPr>
            <p:ph type="sldImg"/>
          </p:nvPr>
        </p:nvSpPr>
        <p:spPr>
          <a:ln/>
        </p:spPr>
      </p:sp>
      <p:sp>
        <p:nvSpPr>
          <p:cNvPr id="503812" name="Rectangle 3">
            <a:extLst>
              <a:ext uri="{FF2B5EF4-FFF2-40B4-BE49-F238E27FC236}">
                <a16:creationId xmlns:a16="http://schemas.microsoft.com/office/drawing/2014/main" id="{EB70F535-B8B5-4586-8D22-251A3F0E128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7">
            <a:extLst>
              <a:ext uri="{FF2B5EF4-FFF2-40B4-BE49-F238E27FC236}">
                <a16:creationId xmlns:a16="http://schemas.microsoft.com/office/drawing/2014/main" id="{B497F180-5381-4ADD-8A6C-0CAE068CFFD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1F29E74-2347-4C1D-B6F2-F8C50F04C167}" type="slidenum">
              <a:rPr lang="ar-SA" altLang="zh-CN" sz="1200">
                <a:latin typeface="Marlett" pitchFamily="2" charset="2"/>
              </a:rPr>
              <a:pPr/>
              <a:t>235</a:t>
            </a:fld>
            <a:endParaRPr lang="en-US" altLang="zh-CN" sz="1200">
              <a:latin typeface="Marlett" pitchFamily="2" charset="2"/>
            </a:endParaRPr>
          </a:p>
        </p:txBody>
      </p:sp>
      <p:sp>
        <p:nvSpPr>
          <p:cNvPr id="504835" name="Rectangle 2">
            <a:extLst>
              <a:ext uri="{FF2B5EF4-FFF2-40B4-BE49-F238E27FC236}">
                <a16:creationId xmlns:a16="http://schemas.microsoft.com/office/drawing/2014/main" id="{9AB772C8-9A6C-49C7-BAA4-568D18AD3F8C}"/>
              </a:ext>
            </a:extLst>
          </p:cNvPr>
          <p:cNvSpPr>
            <a:spLocks noGrp="1" noRot="1" noChangeAspect="1" noChangeArrowheads="1" noTextEdit="1"/>
          </p:cNvSpPr>
          <p:nvPr>
            <p:ph type="sldImg"/>
          </p:nvPr>
        </p:nvSpPr>
        <p:spPr>
          <a:ln/>
        </p:spPr>
      </p:sp>
      <p:sp>
        <p:nvSpPr>
          <p:cNvPr id="504836" name="Rectangle 3">
            <a:extLst>
              <a:ext uri="{FF2B5EF4-FFF2-40B4-BE49-F238E27FC236}">
                <a16:creationId xmlns:a16="http://schemas.microsoft.com/office/drawing/2014/main" id="{B1F7E9F5-1DDF-49EC-B68A-B3189BA820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a:extLst>
              <a:ext uri="{FF2B5EF4-FFF2-40B4-BE49-F238E27FC236}">
                <a16:creationId xmlns:a16="http://schemas.microsoft.com/office/drawing/2014/main" id="{A0C1522C-D6F7-48BF-9FCA-2E6F9177AF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1640802-5DCE-48F1-B587-CCAE6FE25F08}" type="slidenum">
              <a:rPr lang="ar-SA" altLang="zh-CN" sz="1200">
                <a:latin typeface="Marlett" pitchFamily="2" charset="2"/>
              </a:rPr>
              <a:pPr/>
              <a:t>236</a:t>
            </a:fld>
            <a:endParaRPr lang="en-US" altLang="zh-CN" sz="1200">
              <a:latin typeface="Marlett" pitchFamily="2" charset="2"/>
            </a:endParaRPr>
          </a:p>
        </p:txBody>
      </p:sp>
      <p:sp>
        <p:nvSpPr>
          <p:cNvPr id="505859" name="Rectangle 2">
            <a:extLst>
              <a:ext uri="{FF2B5EF4-FFF2-40B4-BE49-F238E27FC236}">
                <a16:creationId xmlns:a16="http://schemas.microsoft.com/office/drawing/2014/main" id="{C4CDDBEE-E28C-4E9C-B814-45E326191706}"/>
              </a:ext>
            </a:extLst>
          </p:cNvPr>
          <p:cNvSpPr>
            <a:spLocks noGrp="1" noRot="1" noChangeAspect="1" noChangeArrowheads="1" noTextEdit="1"/>
          </p:cNvSpPr>
          <p:nvPr>
            <p:ph type="sldImg"/>
          </p:nvPr>
        </p:nvSpPr>
        <p:spPr>
          <a:ln/>
        </p:spPr>
      </p:sp>
      <p:sp>
        <p:nvSpPr>
          <p:cNvPr id="505860" name="Rectangle 3">
            <a:extLst>
              <a:ext uri="{FF2B5EF4-FFF2-40B4-BE49-F238E27FC236}">
                <a16:creationId xmlns:a16="http://schemas.microsoft.com/office/drawing/2014/main" id="{E583A29F-0C3C-4054-90EA-EE9A8FCB24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7">
            <a:extLst>
              <a:ext uri="{FF2B5EF4-FFF2-40B4-BE49-F238E27FC236}">
                <a16:creationId xmlns:a16="http://schemas.microsoft.com/office/drawing/2014/main" id="{E04B3596-11F9-403A-87FC-95919D4E4C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E741918-9A5C-4B71-89F1-9F812A8F0E68}" type="slidenum">
              <a:rPr lang="ar-SA" altLang="zh-CN" sz="1200">
                <a:latin typeface="Marlett" pitchFamily="2" charset="2"/>
              </a:rPr>
              <a:pPr/>
              <a:t>237</a:t>
            </a:fld>
            <a:endParaRPr lang="en-US" altLang="zh-CN" sz="1200">
              <a:latin typeface="Marlett" pitchFamily="2" charset="2"/>
            </a:endParaRPr>
          </a:p>
        </p:txBody>
      </p:sp>
      <p:sp>
        <p:nvSpPr>
          <p:cNvPr id="506883" name="Rectangle 2">
            <a:extLst>
              <a:ext uri="{FF2B5EF4-FFF2-40B4-BE49-F238E27FC236}">
                <a16:creationId xmlns:a16="http://schemas.microsoft.com/office/drawing/2014/main" id="{5CA804A5-C7EB-4785-BCC9-6DB0020D8529}"/>
              </a:ext>
            </a:extLst>
          </p:cNvPr>
          <p:cNvSpPr>
            <a:spLocks noGrp="1" noRot="1" noChangeAspect="1" noChangeArrowheads="1" noTextEdit="1"/>
          </p:cNvSpPr>
          <p:nvPr>
            <p:ph type="sldImg"/>
          </p:nvPr>
        </p:nvSpPr>
        <p:spPr>
          <a:ln/>
        </p:spPr>
      </p:sp>
      <p:sp>
        <p:nvSpPr>
          <p:cNvPr id="506884" name="Rectangle 3">
            <a:extLst>
              <a:ext uri="{FF2B5EF4-FFF2-40B4-BE49-F238E27FC236}">
                <a16:creationId xmlns:a16="http://schemas.microsoft.com/office/drawing/2014/main" id="{985EA146-DCA0-4A1B-B2EB-7C7E02F909D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7">
            <a:extLst>
              <a:ext uri="{FF2B5EF4-FFF2-40B4-BE49-F238E27FC236}">
                <a16:creationId xmlns:a16="http://schemas.microsoft.com/office/drawing/2014/main" id="{117267A1-1BD2-4C8F-A6FE-1389A64B77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A0DD833-18D3-4FE2-8443-BB51BC1F153F}" type="slidenum">
              <a:rPr lang="ar-SA" altLang="zh-CN" sz="1200">
                <a:latin typeface="Marlett" pitchFamily="2" charset="2"/>
              </a:rPr>
              <a:pPr/>
              <a:t>238</a:t>
            </a:fld>
            <a:endParaRPr lang="en-US" altLang="zh-CN" sz="1200">
              <a:latin typeface="Marlett" pitchFamily="2" charset="2"/>
            </a:endParaRPr>
          </a:p>
        </p:txBody>
      </p:sp>
      <p:sp>
        <p:nvSpPr>
          <p:cNvPr id="507907" name="Rectangle 2">
            <a:extLst>
              <a:ext uri="{FF2B5EF4-FFF2-40B4-BE49-F238E27FC236}">
                <a16:creationId xmlns:a16="http://schemas.microsoft.com/office/drawing/2014/main" id="{05DDC077-23D1-4485-981F-1B5632802FA9}"/>
              </a:ext>
            </a:extLst>
          </p:cNvPr>
          <p:cNvSpPr>
            <a:spLocks noGrp="1" noRot="1" noChangeAspect="1" noChangeArrowheads="1" noTextEdit="1"/>
          </p:cNvSpPr>
          <p:nvPr>
            <p:ph type="sldImg"/>
          </p:nvPr>
        </p:nvSpPr>
        <p:spPr>
          <a:ln/>
        </p:spPr>
      </p:sp>
      <p:sp>
        <p:nvSpPr>
          <p:cNvPr id="507908" name="Rectangle 3">
            <a:extLst>
              <a:ext uri="{FF2B5EF4-FFF2-40B4-BE49-F238E27FC236}">
                <a16:creationId xmlns:a16="http://schemas.microsoft.com/office/drawing/2014/main" id="{A188012C-1178-4FA1-9BF8-3275C66B5AB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The wait-free \mContains{} method of the \cLockFreeList{} is  </a:t>
            </a:r>
          </a:p>
          <a:p>
            <a:r>
              <a:rPr lang="en-US" altLang="zh-CN"/>
              <a:t>the same as that of the \cLazyList{} with one small change: to test if</a:t>
            </a:r>
          </a:p>
          <a:p>
            <a:r>
              <a:rPr lang="en-US" altLang="zh-CN"/>
              <a:t>\fCurr{} is marked we apply \lstinline+curr.next.get(marked)+</a:t>
            </a:r>
          </a:p>
          <a:p>
            <a:r>
              <a:rPr lang="en-US" altLang="zh-CN"/>
              <a:t>and check that \aMarked{0} is true.</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7">
            <a:extLst>
              <a:ext uri="{FF2B5EF4-FFF2-40B4-BE49-F238E27FC236}">
                <a16:creationId xmlns:a16="http://schemas.microsoft.com/office/drawing/2014/main" id="{6790AD56-727B-4B45-9C21-F3DA7BE7AD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4121A3-D779-4D49-9C26-A4C571BC8E0A}" type="slidenum">
              <a:rPr lang="ar-SA" altLang="zh-CN" sz="1200">
                <a:latin typeface="Marlett" pitchFamily="2" charset="2"/>
              </a:rPr>
              <a:pPr/>
              <a:t>239</a:t>
            </a:fld>
            <a:endParaRPr lang="en-US" altLang="zh-CN" sz="1200">
              <a:latin typeface="Marlett" pitchFamily="2" charset="2"/>
            </a:endParaRPr>
          </a:p>
        </p:txBody>
      </p:sp>
      <p:sp>
        <p:nvSpPr>
          <p:cNvPr id="508931" name="Rectangle 2">
            <a:extLst>
              <a:ext uri="{FF2B5EF4-FFF2-40B4-BE49-F238E27FC236}">
                <a16:creationId xmlns:a16="http://schemas.microsoft.com/office/drawing/2014/main" id="{14F00583-7108-4F03-B526-C79EDE84DE31}"/>
              </a:ext>
            </a:extLst>
          </p:cNvPr>
          <p:cNvSpPr>
            <a:spLocks noGrp="1" noRot="1" noChangeAspect="1" noChangeArrowheads="1" noTextEdit="1"/>
          </p:cNvSpPr>
          <p:nvPr>
            <p:ph type="sldImg"/>
          </p:nvPr>
        </p:nvSpPr>
        <p:spPr>
          <a:ln/>
        </p:spPr>
      </p:sp>
      <p:sp>
        <p:nvSpPr>
          <p:cNvPr id="508932" name="Rectangle 3">
            <a:extLst>
              <a:ext uri="{FF2B5EF4-FFF2-40B4-BE49-F238E27FC236}">
                <a16:creationId xmlns:a16="http://schemas.microsoft.com/office/drawing/2014/main" id="{9CBB1A87-A508-45EC-A280-D05D561CA4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The wait-free Contains method of lock-free list is the same as that of the lazy list with one small change: to test if </a:t>
            </a:r>
            <a:r>
              <a:rPr lang="en-US" altLang="zh-CN" dirty="0" err="1"/>
              <a:t>curr</a:t>
            </a:r>
            <a:r>
              <a:rPr lang="en-US" altLang="zh-CN" dirty="0"/>
              <a:t> is marked we apply </a:t>
            </a:r>
            <a:r>
              <a:rPr lang="en-US" altLang="zh-CN" dirty="0" err="1"/>
              <a:t>curr.next.get</a:t>
            </a:r>
            <a:r>
              <a:rPr lang="en-US" altLang="zh-CN" dirty="0"/>
              <a:t>(marked) and check that marked[0] is true.</a:t>
            </a: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Rectangle 7">
            <a:extLst>
              <a:ext uri="{FF2B5EF4-FFF2-40B4-BE49-F238E27FC236}">
                <a16:creationId xmlns:a16="http://schemas.microsoft.com/office/drawing/2014/main" id="{3A2D7163-DCD7-4C58-98E2-0AB38A61C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8368487-924D-42A1-A743-E127B04B2CA6}" type="slidenum">
              <a:rPr lang="ar-SA" altLang="zh-CN" sz="1200">
                <a:latin typeface="Marlett" pitchFamily="2" charset="2"/>
              </a:rPr>
              <a:pPr/>
              <a:t>240</a:t>
            </a:fld>
            <a:endParaRPr lang="en-US" altLang="zh-CN" sz="1200">
              <a:latin typeface="Marlett" pitchFamily="2" charset="2"/>
            </a:endParaRPr>
          </a:p>
        </p:txBody>
      </p:sp>
      <p:sp>
        <p:nvSpPr>
          <p:cNvPr id="509955" name="Rectangle 2">
            <a:extLst>
              <a:ext uri="{FF2B5EF4-FFF2-40B4-BE49-F238E27FC236}">
                <a16:creationId xmlns:a16="http://schemas.microsoft.com/office/drawing/2014/main" id="{E53B6190-4047-4155-9F29-8E710B7FB345}"/>
              </a:ext>
            </a:extLst>
          </p:cNvPr>
          <p:cNvSpPr>
            <a:spLocks noGrp="1" noRot="1" noChangeAspect="1" noChangeArrowheads="1" noTextEdit="1"/>
          </p:cNvSpPr>
          <p:nvPr>
            <p:ph type="sldImg"/>
          </p:nvPr>
        </p:nvSpPr>
        <p:spPr>
          <a:ln/>
        </p:spPr>
      </p:sp>
      <p:sp>
        <p:nvSpPr>
          <p:cNvPr id="509956" name="Rectangle 3">
            <a:extLst>
              <a:ext uri="{FF2B5EF4-FFF2-40B4-BE49-F238E27FC236}">
                <a16:creationId xmlns:a16="http://schemas.microsoft.com/office/drawing/2014/main" id="{BD9BD1BE-7D9F-41CA-B8F6-C764207CC39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a:extLst>
              <a:ext uri="{FF2B5EF4-FFF2-40B4-BE49-F238E27FC236}">
                <a16:creationId xmlns:a16="http://schemas.microsoft.com/office/drawing/2014/main" id="{F53A6A0F-652B-47A1-B970-CA99C06062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FE8F78-8BA6-4E13-971B-693EEADDFF06}" type="slidenum">
              <a:rPr lang="ar-SA" altLang="zh-CN" sz="1200">
                <a:latin typeface="Marlett" pitchFamily="2" charset="2"/>
              </a:rPr>
              <a:pPr/>
              <a:t>24</a:t>
            </a:fld>
            <a:endParaRPr lang="en-US" altLang="zh-CN" sz="1200">
              <a:latin typeface="Marlett" pitchFamily="2" charset="2"/>
            </a:endParaRPr>
          </a:p>
        </p:txBody>
      </p:sp>
      <p:sp>
        <p:nvSpPr>
          <p:cNvPr id="290819" name="Rectangle 2">
            <a:extLst>
              <a:ext uri="{FF2B5EF4-FFF2-40B4-BE49-F238E27FC236}">
                <a16:creationId xmlns:a16="http://schemas.microsoft.com/office/drawing/2014/main" id="{77D15601-359D-489D-84B7-1C799B31BC56}"/>
              </a:ext>
            </a:extLst>
          </p:cNvPr>
          <p:cNvSpPr>
            <a:spLocks noGrp="1" noRot="1" noChangeAspect="1" noChangeArrowheads="1" noTextEdit="1"/>
          </p:cNvSpPr>
          <p:nvPr>
            <p:ph type="sldImg"/>
          </p:nvPr>
        </p:nvSpPr>
        <p:spPr>
          <a:ln/>
        </p:spPr>
      </p:sp>
      <p:sp>
        <p:nvSpPr>
          <p:cNvPr id="290820" name="Rectangle 3">
            <a:extLst>
              <a:ext uri="{FF2B5EF4-FFF2-40B4-BE49-F238E27FC236}">
                <a16:creationId xmlns:a16="http://schemas.microsoft.com/office/drawing/2014/main" id="{07BB8450-DA15-4C05-9581-25D21347E79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7">
            <a:extLst>
              <a:ext uri="{FF2B5EF4-FFF2-40B4-BE49-F238E27FC236}">
                <a16:creationId xmlns:a16="http://schemas.microsoft.com/office/drawing/2014/main" id="{193BAACB-A616-4C70-B807-7207D4530D8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617B84C-6E2E-41B8-9DC9-6541F92271B7}" type="slidenum">
              <a:rPr lang="ar-SA" altLang="zh-CN" sz="1200">
                <a:latin typeface="Marlett" pitchFamily="2" charset="2"/>
              </a:rPr>
              <a:pPr/>
              <a:t>241</a:t>
            </a:fld>
            <a:endParaRPr lang="en-US" altLang="zh-CN" sz="1200">
              <a:latin typeface="Marlett" pitchFamily="2" charset="2"/>
            </a:endParaRPr>
          </a:p>
        </p:txBody>
      </p:sp>
      <p:sp>
        <p:nvSpPr>
          <p:cNvPr id="510979" name="Rectangle 2">
            <a:extLst>
              <a:ext uri="{FF2B5EF4-FFF2-40B4-BE49-F238E27FC236}">
                <a16:creationId xmlns:a16="http://schemas.microsoft.com/office/drawing/2014/main" id="{9CD45A95-8099-4F27-9106-04A988E2BE4F}"/>
              </a:ext>
            </a:extLst>
          </p:cNvPr>
          <p:cNvSpPr>
            <a:spLocks noGrp="1" noRot="1" noChangeAspect="1" noChangeArrowheads="1" noTextEdit="1"/>
          </p:cNvSpPr>
          <p:nvPr>
            <p:ph type="sldImg"/>
          </p:nvPr>
        </p:nvSpPr>
        <p:spPr>
          <a:ln/>
        </p:spPr>
      </p:sp>
      <p:sp>
        <p:nvSpPr>
          <p:cNvPr id="510980" name="Rectangle 3">
            <a:extLst>
              <a:ext uri="{FF2B5EF4-FFF2-40B4-BE49-F238E27FC236}">
                <a16:creationId xmlns:a16="http://schemas.microsoft.com/office/drawing/2014/main" id="{5F7F4478-DB44-4F65-A2BB-42053FBB60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7">
            <a:extLst>
              <a:ext uri="{FF2B5EF4-FFF2-40B4-BE49-F238E27FC236}">
                <a16:creationId xmlns:a16="http://schemas.microsoft.com/office/drawing/2014/main" id="{BC718743-66E5-428E-9931-515C6F63CA6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2AB5F1D-B34A-4820-920D-D76F127037EB}" type="slidenum">
              <a:rPr lang="ar-SA" altLang="zh-CN" sz="1200">
                <a:latin typeface="Marlett" pitchFamily="2" charset="2"/>
              </a:rPr>
              <a:pPr/>
              <a:t>242</a:t>
            </a:fld>
            <a:endParaRPr lang="en-US" altLang="zh-CN" sz="1200">
              <a:latin typeface="Marlett" pitchFamily="2" charset="2"/>
            </a:endParaRPr>
          </a:p>
        </p:txBody>
      </p:sp>
      <p:sp>
        <p:nvSpPr>
          <p:cNvPr id="512003" name="Rectangle 2">
            <a:extLst>
              <a:ext uri="{FF2B5EF4-FFF2-40B4-BE49-F238E27FC236}">
                <a16:creationId xmlns:a16="http://schemas.microsoft.com/office/drawing/2014/main" id="{EF765A01-CCCE-4680-8BB6-36DD90919B87}"/>
              </a:ext>
            </a:extLst>
          </p:cNvPr>
          <p:cNvSpPr>
            <a:spLocks noGrp="1" noRot="1" noChangeAspect="1" noChangeArrowheads="1" noTextEdit="1"/>
          </p:cNvSpPr>
          <p:nvPr>
            <p:ph type="sldImg"/>
          </p:nvPr>
        </p:nvSpPr>
        <p:spPr>
          <a:ln/>
        </p:spPr>
      </p:sp>
      <p:sp>
        <p:nvSpPr>
          <p:cNvPr id="512004" name="Rectangle 3">
            <a:extLst>
              <a:ext uri="{FF2B5EF4-FFF2-40B4-BE49-F238E27FC236}">
                <a16:creationId xmlns:a16="http://schemas.microsoft.com/office/drawing/2014/main" id="{9F139A73-ABA6-409A-94E1-DA060B567B0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a:extLst>
              <a:ext uri="{FF2B5EF4-FFF2-40B4-BE49-F238E27FC236}">
                <a16:creationId xmlns:a16="http://schemas.microsoft.com/office/drawing/2014/main" id="{FFB59356-1C26-4556-8ED8-E882A6D0E65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2070E54-3A3E-41C1-B54E-2B8AF2FE7F13}" type="slidenum">
              <a:rPr lang="ar-SA" altLang="zh-CN" sz="1200">
                <a:latin typeface="Marlett" pitchFamily="2" charset="2"/>
              </a:rPr>
              <a:pPr/>
              <a:t>243</a:t>
            </a:fld>
            <a:endParaRPr lang="en-US" altLang="zh-CN" sz="1200">
              <a:latin typeface="Marlett" pitchFamily="2" charset="2"/>
            </a:endParaRPr>
          </a:p>
        </p:txBody>
      </p:sp>
      <p:sp>
        <p:nvSpPr>
          <p:cNvPr id="513027" name="Rectangle 2">
            <a:extLst>
              <a:ext uri="{FF2B5EF4-FFF2-40B4-BE49-F238E27FC236}">
                <a16:creationId xmlns:a16="http://schemas.microsoft.com/office/drawing/2014/main" id="{BD29A0EC-E6A0-4521-8C3E-57743F4AF7A3}"/>
              </a:ext>
            </a:extLst>
          </p:cNvPr>
          <p:cNvSpPr>
            <a:spLocks noGrp="1" noRot="1" noChangeAspect="1" noChangeArrowheads="1" noTextEdit="1"/>
          </p:cNvSpPr>
          <p:nvPr>
            <p:ph type="sldImg"/>
          </p:nvPr>
        </p:nvSpPr>
        <p:spPr>
          <a:ln/>
        </p:spPr>
      </p:sp>
      <p:sp>
        <p:nvSpPr>
          <p:cNvPr id="513028" name="Rectangle 3">
            <a:extLst>
              <a:ext uri="{FF2B5EF4-FFF2-40B4-BE49-F238E27FC236}">
                <a16:creationId xmlns:a16="http://schemas.microsoft.com/office/drawing/2014/main" id="{2875ABAD-D029-48C4-BFA0-8424819F0B1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7">
            <a:extLst>
              <a:ext uri="{FF2B5EF4-FFF2-40B4-BE49-F238E27FC236}">
                <a16:creationId xmlns:a16="http://schemas.microsoft.com/office/drawing/2014/main" id="{B350ECFE-9CCC-46D2-AED1-8C7A1533F9F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1E704AB-F3EB-476A-A191-62F94714EF52}" type="slidenum">
              <a:rPr lang="ar-SA" altLang="zh-CN" sz="1200">
                <a:latin typeface="Marlett" pitchFamily="2" charset="2"/>
              </a:rPr>
              <a:pPr/>
              <a:t>244</a:t>
            </a:fld>
            <a:endParaRPr lang="en-US" altLang="zh-CN" sz="1200">
              <a:latin typeface="Marlett" pitchFamily="2" charset="2"/>
            </a:endParaRPr>
          </a:p>
        </p:txBody>
      </p:sp>
      <p:sp>
        <p:nvSpPr>
          <p:cNvPr id="514051" name="Rectangle 2">
            <a:extLst>
              <a:ext uri="{FF2B5EF4-FFF2-40B4-BE49-F238E27FC236}">
                <a16:creationId xmlns:a16="http://schemas.microsoft.com/office/drawing/2014/main" id="{4AA9F37A-D077-40F8-B3F4-EE22ECFF66C5}"/>
              </a:ext>
            </a:extLst>
          </p:cNvPr>
          <p:cNvSpPr>
            <a:spLocks noGrp="1" noRot="1" noChangeAspect="1" noChangeArrowheads="1" noTextEdit="1"/>
          </p:cNvSpPr>
          <p:nvPr>
            <p:ph type="sldImg"/>
          </p:nvPr>
        </p:nvSpPr>
        <p:spPr>
          <a:ln/>
        </p:spPr>
      </p:sp>
      <p:sp>
        <p:nvSpPr>
          <p:cNvPr id="514052" name="Rectangle 3">
            <a:extLst>
              <a:ext uri="{FF2B5EF4-FFF2-40B4-BE49-F238E27FC236}">
                <a16:creationId xmlns:a16="http://schemas.microsoft.com/office/drawing/2014/main" id="{633A2C96-CDAD-4D33-AE32-927F59AEF7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a:extLst>
              <a:ext uri="{FF2B5EF4-FFF2-40B4-BE49-F238E27FC236}">
                <a16:creationId xmlns:a16="http://schemas.microsoft.com/office/drawing/2014/main" id="{4941D1CB-7A9D-47B0-AD38-D751968185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66FF4B-F5C0-4C49-A3A4-FCC975785A87}" type="slidenum">
              <a:rPr lang="ar-SA" altLang="zh-CN" sz="1200">
                <a:latin typeface="Marlett" pitchFamily="2" charset="2"/>
              </a:rPr>
              <a:pPr/>
              <a:t>245</a:t>
            </a:fld>
            <a:endParaRPr lang="en-US" altLang="zh-CN" sz="1200">
              <a:latin typeface="Marlett" pitchFamily="2" charset="2"/>
            </a:endParaRPr>
          </a:p>
        </p:txBody>
      </p:sp>
      <p:sp>
        <p:nvSpPr>
          <p:cNvPr id="515075" name="Rectangle 2">
            <a:extLst>
              <a:ext uri="{FF2B5EF4-FFF2-40B4-BE49-F238E27FC236}">
                <a16:creationId xmlns:a16="http://schemas.microsoft.com/office/drawing/2014/main" id="{FBFA4D7E-1DFB-4170-8998-E528B812B34A}"/>
              </a:ext>
            </a:extLst>
          </p:cNvPr>
          <p:cNvSpPr>
            <a:spLocks noGrp="1" noRot="1" noChangeAspect="1" noChangeArrowheads="1" noTextEdit="1"/>
          </p:cNvSpPr>
          <p:nvPr>
            <p:ph type="sldImg"/>
          </p:nvPr>
        </p:nvSpPr>
        <p:spPr>
          <a:ln/>
        </p:spPr>
      </p:sp>
      <p:sp>
        <p:nvSpPr>
          <p:cNvPr id="515076" name="Rectangle 3">
            <a:extLst>
              <a:ext uri="{FF2B5EF4-FFF2-40B4-BE49-F238E27FC236}">
                <a16:creationId xmlns:a16="http://schemas.microsoft.com/office/drawing/2014/main" id="{47EEAD32-C5CF-4EF0-9978-CE32DF84E9B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8" name="Rectangle 7">
            <a:extLst>
              <a:ext uri="{FF2B5EF4-FFF2-40B4-BE49-F238E27FC236}">
                <a16:creationId xmlns:a16="http://schemas.microsoft.com/office/drawing/2014/main" id="{DC0D7A01-8E83-4899-831D-C04E58A3B41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38A255-45A5-43B6-9844-26F429394C15}" type="slidenum">
              <a:rPr lang="ar-SA" altLang="zh-CN" sz="1200">
                <a:latin typeface="Marlett" pitchFamily="2" charset="2"/>
              </a:rPr>
              <a:pPr/>
              <a:t>246</a:t>
            </a:fld>
            <a:endParaRPr lang="en-US" altLang="zh-CN" sz="1200">
              <a:latin typeface="Marlett" pitchFamily="2" charset="2"/>
            </a:endParaRPr>
          </a:p>
        </p:txBody>
      </p:sp>
      <p:sp>
        <p:nvSpPr>
          <p:cNvPr id="516099" name="Rectangle 2">
            <a:extLst>
              <a:ext uri="{FF2B5EF4-FFF2-40B4-BE49-F238E27FC236}">
                <a16:creationId xmlns:a16="http://schemas.microsoft.com/office/drawing/2014/main" id="{B73FB5E0-A6E2-4CAF-94F0-A4588B76452C}"/>
              </a:ext>
            </a:extLst>
          </p:cNvPr>
          <p:cNvSpPr>
            <a:spLocks noGrp="1" noRot="1" noChangeAspect="1" noChangeArrowheads="1" noTextEdit="1"/>
          </p:cNvSpPr>
          <p:nvPr>
            <p:ph type="sldImg"/>
          </p:nvPr>
        </p:nvSpPr>
        <p:spPr>
          <a:ln/>
        </p:spPr>
      </p:sp>
      <p:sp>
        <p:nvSpPr>
          <p:cNvPr id="516100" name="Rectangle 3">
            <a:extLst>
              <a:ext uri="{FF2B5EF4-FFF2-40B4-BE49-F238E27FC236}">
                <a16:creationId xmlns:a16="http://schemas.microsoft.com/office/drawing/2014/main" id="{7AB5490F-400E-4016-ADB4-B36A05C176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Rectangle 7">
            <a:extLst>
              <a:ext uri="{FF2B5EF4-FFF2-40B4-BE49-F238E27FC236}">
                <a16:creationId xmlns:a16="http://schemas.microsoft.com/office/drawing/2014/main" id="{BC4159D7-9AAB-4F8C-8003-A419C5CB1DF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5E90744-5F1D-4472-A044-DE3287F05635}" type="slidenum">
              <a:rPr lang="ar-SA" altLang="zh-CN" sz="1200">
                <a:latin typeface="Marlett" pitchFamily="2" charset="2"/>
              </a:rPr>
              <a:pPr/>
              <a:t>247</a:t>
            </a:fld>
            <a:endParaRPr lang="en-US" altLang="zh-CN" sz="1200">
              <a:latin typeface="Marlett" pitchFamily="2" charset="2"/>
            </a:endParaRPr>
          </a:p>
        </p:txBody>
      </p:sp>
      <p:sp>
        <p:nvSpPr>
          <p:cNvPr id="517123" name="Rectangle 2">
            <a:extLst>
              <a:ext uri="{FF2B5EF4-FFF2-40B4-BE49-F238E27FC236}">
                <a16:creationId xmlns:a16="http://schemas.microsoft.com/office/drawing/2014/main" id="{6C47F954-5B38-40C4-A12F-F1A095C1FE03}"/>
              </a:ext>
            </a:extLst>
          </p:cNvPr>
          <p:cNvSpPr>
            <a:spLocks noGrp="1" noRot="1" noChangeAspect="1" noChangeArrowheads="1" noTextEdit="1"/>
          </p:cNvSpPr>
          <p:nvPr>
            <p:ph type="sldImg"/>
          </p:nvPr>
        </p:nvSpPr>
        <p:spPr>
          <a:ln/>
        </p:spPr>
      </p:sp>
      <p:sp>
        <p:nvSpPr>
          <p:cNvPr id="517124" name="Rectangle 3">
            <a:extLst>
              <a:ext uri="{FF2B5EF4-FFF2-40B4-BE49-F238E27FC236}">
                <a16:creationId xmlns:a16="http://schemas.microsoft.com/office/drawing/2014/main" id="{D650E7A4-9DBA-41B2-A476-4BC98223FD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Rectangle 7">
            <a:extLst>
              <a:ext uri="{FF2B5EF4-FFF2-40B4-BE49-F238E27FC236}">
                <a16:creationId xmlns:a16="http://schemas.microsoft.com/office/drawing/2014/main" id="{9A19E87D-E174-422B-A2E1-D673BEAFE1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724488E-5D93-48BE-AE20-F1C8E396E2E6}" type="slidenum">
              <a:rPr lang="ar-SA" altLang="zh-CN" sz="1200">
                <a:latin typeface="Marlett" pitchFamily="2" charset="2"/>
              </a:rPr>
              <a:pPr/>
              <a:t>248</a:t>
            </a:fld>
            <a:endParaRPr lang="en-US" altLang="zh-CN" sz="1200">
              <a:latin typeface="Marlett" pitchFamily="2" charset="2"/>
            </a:endParaRPr>
          </a:p>
        </p:txBody>
      </p:sp>
      <p:sp>
        <p:nvSpPr>
          <p:cNvPr id="518147" name="Rectangle 2">
            <a:extLst>
              <a:ext uri="{FF2B5EF4-FFF2-40B4-BE49-F238E27FC236}">
                <a16:creationId xmlns:a16="http://schemas.microsoft.com/office/drawing/2014/main" id="{67FA1A57-E54B-49A7-B4F6-F19B9F13245F}"/>
              </a:ext>
            </a:extLst>
          </p:cNvPr>
          <p:cNvSpPr>
            <a:spLocks noGrp="1" noRot="1" noChangeAspect="1" noChangeArrowheads="1" noTextEdit="1"/>
          </p:cNvSpPr>
          <p:nvPr>
            <p:ph type="sldImg"/>
          </p:nvPr>
        </p:nvSpPr>
        <p:spPr>
          <a:ln/>
        </p:spPr>
      </p:sp>
      <p:sp>
        <p:nvSpPr>
          <p:cNvPr id="518148" name="Rectangle 3">
            <a:extLst>
              <a:ext uri="{FF2B5EF4-FFF2-40B4-BE49-F238E27FC236}">
                <a16:creationId xmlns:a16="http://schemas.microsoft.com/office/drawing/2014/main" id="{66D47E91-41A6-4ED5-B599-725D977730A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Rectangle 7">
            <a:extLst>
              <a:ext uri="{FF2B5EF4-FFF2-40B4-BE49-F238E27FC236}">
                <a16:creationId xmlns:a16="http://schemas.microsoft.com/office/drawing/2014/main" id="{B5B1BD7B-70B0-4FA9-B43C-4C0C39DE59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64F872A-390B-46FD-8673-AAE4D71EC667}" type="slidenum">
              <a:rPr lang="ar-SA" altLang="zh-CN" sz="1200">
                <a:latin typeface="Marlett" pitchFamily="2" charset="2"/>
              </a:rPr>
              <a:pPr/>
              <a:t>249</a:t>
            </a:fld>
            <a:endParaRPr lang="en-US" altLang="zh-CN" sz="1200">
              <a:latin typeface="Marlett" pitchFamily="2" charset="2"/>
            </a:endParaRPr>
          </a:p>
        </p:txBody>
      </p:sp>
      <p:sp>
        <p:nvSpPr>
          <p:cNvPr id="519171" name="Rectangle 2">
            <a:extLst>
              <a:ext uri="{FF2B5EF4-FFF2-40B4-BE49-F238E27FC236}">
                <a16:creationId xmlns:a16="http://schemas.microsoft.com/office/drawing/2014/main" id="{E157B019-C12C-4E8F-97C4-ABD75549F2D4}"/>
              </a:ext>
            </a:extLst>
          </p:cNvPr>
          <p:cNvSpPr>
            <a:spLocks noGrp="1" noRot="1" noChangeAspect="1" noChangeArrowheads="1" noTextEdit="1"/>
          </p:cNvSpPr>
          <p:nvPr>
            <p:ph type="sldImg"/>
          </p:nvPr>
        </p:nvSpPr>
        <p:spPr>
          <a:ln/>
        </p:spPr>
      </p:sp>
      <p:sp>
        <p:nvSpPr>
          <p:cNvPr id="519172" name="Rectangle 3">
            <a:extLst>
              <a:ext uri="{FF2B5EF4-FFF2-40B4-BE49-F238E27FC236}">
                <a16:creationId xmlns:a16="http://schemas.microsoft.com/office/drawing/2014/main" id="{A5112F6F-799E-4172-A202-79EC22EA92E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Rectangle 7">
            <a:extLst>
              <a:ext uri="{FF2B5EF4-FFF2-40B4-BE49-F238E27FC236}">
                <a16:creationId xmlns:a16="http://schemas.microsoft.com/office/drawing/2014/main" id="{16E83E4A-B4CD-49AD-8C31-CBE825389C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7BF2BC0-CB12-471B-BBEB-52FE6B277F96}" type="slidenum">
              <a:rPr lang="ar-SA" altLang="zh-CN" sz="1200">
                <a:latin typeface="Marlett" pitchFamily="2" charset="2"/>
              </a:rPr>
              <a:pPr/>
              <a:t>250</a:t>
            </a:fld>
            <a:endParaRPr lang="en-US" altLang="zh-CN" sz="1200">
              <a:latin typeface="Marlett" pitchFamily="2" charset="2"/>
            </a:endParaRPr>
          </a:p>
        </p:txBody>
      </p:sp>
      <p:sp>
        <p:nvSpPr>
          <p:cNvPr id="520195" name="Rectangle 2">
            <a:extLst>
              <a:ext uri="{FF2B5EF4-FFF2-40B4-BE49-F238E27FC236}">
                <a16:creationId xmlns:a16="http://schemas.microsoft.com/office/drawing/2014/main" id="{E13113D3-3877-4DAD-851E-1BED7B6B8C1F}"/>
              </a:ext>
            </a:extLst>
          </p:cNvPr>
          <p:cNvSpPr>
            <a:spLocks noGrp="1" noRot="1" noChangeAspect="1" noChangeArrowheads="1" noTextEdit="1"/>
          </p:cNvSpPr>
          <p:nvPr>
            <p:ph type="sldImg"/>
          </p:nvPr>
        </p:nvSpPr>
        <p:spPr>
          <a:ln/>
        </p:spPr>
      </p:sp>
      <p:sp>
        <p:nvSpPr>
          <p:cNvPr id="520196" name="Rectangle 3">
            <a:extLst>
              <a:ext uri="{FF2B5EF4-FFF2-40B4-BE49-F238E27FC236}">
                <a16:creationId xmlns:a16="http://schemas.microsoft.com/office/drawing/2014/main" id="{B730E8E0-2E6C-48CB-9FFB-11954564FA8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a:extLst>
              <a:ext uri="{FF2B5EF4-FFF2-40B4-BE49-F238E27FC236}">
                <a16:creationId xmlns:a16="http://schemas.microsoft.com/office/drawing/2014/main" id="{8E07F497-410A-4DF1-8BAC-854A832EC9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8D4625D-7530-49C8-93E7-DBC8DC1A3977}" type="slidenum">
              <a:rPr lang="ar-SA" altLang="zh-CN" sz="1200">
                <a:latin typeface="Marlett" pitchFamily="2" charset="2"/>
              </a:rPr>
              <a:pPr/>
              <a:t>25</a:t>
            </a:fld>
            <a:endParaRPr lang="en-US" altLang="zh-CN" sz="1200">
              <a:latin typeface="Marlett" pitchFamily="2" charset="2"/>
            </a:endParaRPr>
          </a:p>
        </p:txBody>
      </p:sp>
      <p:sp>
        <p:nvSpPr>
          <p:cNvPr id="291843" name="Rectangle 2">
            <a:extLst>
              <a:ext uri="{FF2B5EF4-FFF2-40B4-BE49-F238E27FC236}">
                <a16:creationId xmlns:a16="http://schemas.microsoft.com/office/drawing/2014/main" id="{D68E2986-74A9-4A1B-9B2F-BFC17F5A09A4}"/>
              </a:ext>
            </a:extLst>
          </p:cNvPr>
          <p:cNvSpPr>
            <a:spLocks noGrp="1" noRot="1" noChangeAspect="1" noChangeArrowheads="1" noTextEdit="1"/>
          </p:cNvSpPr>
          <p:nvPr>
            <p:ph type="sldImg"/>
          </p:nvPr>
        </p:nvSpPr>
        <p:spPr>
          <a:ln/>
        </p:spPr>
      </p:sp>
      <p:sp>
        <p:nvSpPr>
          <p:cNvPr id="291844" name="Rectangle 3">
            <a:extLst>
              <a:ext uri="{FF2B5EF4-FFF2-40B4-BE49-F238E27FC236}">
                <a16:creationId xmlns:a16="http://schemas.microsoft.com/office/drawing/2014/main" id="{226FD41A-73A0-4B45-9FF0-3BCCB6E0602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7">
            <a:extLst>
              <a:ext uri="{FF2B5EF4-FFF2-40B4-BE49-F238E27FC236}">
                <a16:creationId xmlns:a16="http://schemas.microsoft.com/office/drawing/2014/main" id="{4E5BFB7C-9EF3-4D28-8A16-F7983768B6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CB63588-8DE0-46C0-91E4-4287A2CBC54A}" type="slidenum">
              <a:rPr lang="ar-SA" altLang="zh-CN" sz="1200">
                <a:latin typeface="Marlett" pitchFamily="2" charset="2"/>
              </a:rPr>
              <a:pPr/>
              <a:t>251</a:t>
            </a:fld>
            <a:endParaRPr lang="en-US" altLang="zh-CN" sz="1200">
              <a:latin typeface="Marlett" pitchFamily="2" charset="2"/>
            </a:endParaRPr>
          </a:p>
        </p:txBody>
      </p:sp>
      <p:sp>
        <p:nvSpPr>
          <p:cNvPr id="521219" name="Rectangle 2">
            <a:extLst>
              <a:ext uri="{FF2B5EF4-FFF2-40B4-BE49-F238E27FC236}">
                <a16:creationId xmlns:a16="http://schemas.microsoft.com/office/drawing/2014/main" id="{F3B38D25-55E9-4931-8B9A-9049100C5A13}"/>
              </a:ext>
            </a:extLst>
          </p:cNvPr>
          <p:cNvSpPr>
            <a:spLocks noGrp="1" noRot="1" noChangeAspect="1" noChangeArrowheads="1" noTextEdit="1"/>
          </p:cNvSpPr>
          <p:nvPr>
            <p:ph type="sldImg"/>
          </p:nvPr>
        </p:nvSpPr>
        <p:spPr>
          <a:ln/>
        </p:spPr>
      </p:sp>
      <p:sp>
        <p:nvSpPr>
          <p:cNvPr id="521220" name="Rectangle 3">
            <a:extLst>
              <a:ext uri="{FF2B5EF4-FFF2-40B4-BE49-F238E27FC236}">
                <a16:creationId xmlns:a16="http://schemas.microsoft.com/office/drawing/2014/main" id="{63F527BD-18CA-46C0-909E-8926D1EC460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Rectangle 7">
            <a:extLst>
              <a:ext uri="{FF2B5EF4-FFF2-40B4-BE49-F238E27FC236}">
                <a16:creationId xmlns:a16="http://schemas.microsoft.com/office/drawing/2014/main" id="{72E95499-7E92-49C2-BCDE-70CE19C16C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DDD7A5-0214-443F-9983-B6FB5673772B}" type="slidenum">
              <a:rPr lang="ar-SA" altLang="zh-CN" sz="1200">
                <a:latin typeface="Marlett" pitchFamily="2" charset="2"/>
              </a:rPr>
              <a:pPr/>
              <a:t>252</a:t>
            </a:fld>
            <a:endParaRPr lang="en-US" altLang="zh-CN" sz="1200">
              <a:latin typeface="Marlett" pitchFamily="2" charset="2"/>
            </a:endParaRPr>
          </a:p>
        </p:txBody>
      </p:sp>
      <p:sp>
        <p:nvSpPr>
          <p:cNvPr id="522243" name="Rectangle 2">
            <a:extLst>
              <a:ext uri="{FF2B5EF4-FFF2-40B4-BE49-F238E27FC236}">
                <a16:creationId xmlns:a16="http://schemas.microsoft.com/office/drawing/2014/main" id="{943712EC-57D3-4FBF-B8F4-462AB5470B7C}"/>
              </a:ext>
            </a:extLst>
          </p:cNvPr>
          <p:cNvSpPr>
            <a:spLocks noGrp="1" noRot="1" noChangeAspect="1" noChangeArrowheads="1" noTextEdit="1"/>
          </p:cNvSpPr>
          <p:nvPr>
            <p:ph type="sldImg"/>
          </p:nvPr>
        </p:nvSpPr>
        <p:spPr>
          <a:ln/>
        </p:spPr>
      </p:sp>
      <p:sp>
        <p:nvSpPr>
          <p:cNvPr id="522244" name="Rectangle 3">
            <a:extLst>
              <a:ext uri="{FF2B5EF4-FFF2-40B4-BE49-F238E27FC236}">
                <a16:creationId xmlns:a16="http://schemas.microsoft.com/office/drawing/2014/main" id="{331D993E-18D2-4120-AC0B-1781DD2CD7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7">
            <a:extLst>
              <a:ext uri="{FF2B5EF4-FFF2-40B4-BE49-F238E27FC236}">
                <a16:creationId xmlns:a16="http://schemas.microsoft.com/office/drawing/2014/main" id="{11BA998A-3494-4E3B-80CB-76E73C3368B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5F996B-CFDA-4D41-8214-0AA889E8B4A3}" type="slidenum">
              <a:rPr lang="ar-SA" altLang="zh-CN" sz="1200">
                <a:latin typeface="Marlett" pitchFamily="2" charset="2"/>
              </a:rPr>
              <a:pPr/>
              <a:t>253</a:t>
            </a:fld>
            <a:endParaRPr lang="en-US" altLang="zh-CN" sz="1200">
              <a:latin typeface="Marlett" pitchFamily="2" charset="2"/>
            </a:endParaRPr>
          </a:p>
        </p:txBody>
      </p:sp>
      <p:sp>
        <p:nvSpPr>
          <p:cNvPr id="523267" name="Rectangle 2">
            <a:extLst>
              <a:ext uri="{FF2B5EF4-FFF2-40B4-BE49-F238E27FC236}">
                <a16:creationId xmlns:a16="http://schemas.microsoft.com/office/drawing/2014/main" id="{21EF83D2-612D-4B0F-AD67-4D0729CA2341}"/>
              </a:ext>
            </a:extLst>
          </p:cNvPr>
          <p:cNvSpPr>
            <a:spLocks noGrp="1" noRot="1" noChangeAspect="1" noChangeArrowheads="1" noTextEdit="1"/>
          </p:cNvSpPr>
          <p:nvPr>
            <p:ph type="sldImg"/>
          </p:nvPr>
        </p:nvSpPr>
        <p:spPr>
          <a:ln/>
        </p:spPr>
      </p:sp>
      <p:sp>
        <p:nvSpPr>
          <p:cNvPr id="523268" name="Rectangle 3">
            <a:extLst>
              <a:ext uri="{FF2B5EF4-FFF2-40B4-BE49-F238E27FC236}">
                <a16:creationId xmlns:a16="http://schemas.microsoft.com/office/drawing/2014/main" id="{13221048-3543-4F84-8235-2630237272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Rectangle 7">
            <a:extLst>
              <a:ext uri="{FF2B5EF4-FFF2-40B4-BE49-F238E27FC236}">
                <a16:creationId xmlns:a16="http://schemas.microsoft.com/office/drawing/2014/main" id="{DB5557B0-5C2A-4509-8440-233547676FD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0DED6D7-4F53-485A-988F-6399909990F1}" type="slidenum">
              <a:rPr lang="ar-SA" altLang="zh-CN" sz="1200">
                <a:latin typeface="Marlett" pitchFamily="2" charset="2"/>
              </a:rPr>
              <a:pPr/>
              <a:t>254</a:t>
            </a:fld>
            <a:endParaRPr lang="en-US" altLang="zh-CN" sz="1200">
              <a:latin typeface="Marlett" pitchFamily="2" charset="2"/>
            </a:endParaRPr>
          </a:p>
        </p:txBody>
      </p:sp>
      <p:sp>
        <p:nvSpPr>
          <p:cNvPr id="524291" name="Rectangle 2">
            <a:extLst>
              <a:ext uri="{FF2B5EF4-FFF2-40B4-BE49-F238E27FC236}">
                <a16:creationId xmlns:a16="http://schemas.microsoft.com/office/drawing/2014/main" id="{46BD2254-EB10-4EA3-82FE-639E8CB7A479}"/>
              </a:ext>
            </a:extLst>
          </p:cNvPr>
          <p:cNvSpPr>
            <a:spLocks noGrp="1" noRot="1" noChangeAspect="1" noChangeArrowheads="1" noTextEdit="1"/>
          </p:cNvSpPr>
          <p:nvPr>
            <p:ph type="sldImg"/>
          </p:nvPr>
        </p:nvSpPr>
        <p:spPr>
          <a:ln/>
        </p:spPr>
      </p:sp>
      <p:sp>
        <p:nvSpPr>
          <p:cNvPr id="524292" name="Rectangle 3">
            <a:extLst>
              <a:ext uri="{FF2B5EF4-FFF2-40B4-BE49-F238E27FC236}">
                <a16:creationId xmlns:a16="http://schemas.microsoft.com/office/drawing/2014/main" id="{B999BF2A-6628-4D51-AB45-0406C478D9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Rectangle 7">
            <a:extLst>
              <a:ext uri="{FF2B5EF4-FFF2-40B4-BE49-F238E27FC236}">
                <a16:creationId xmlns:a16="http://schemas.microsoft.com/office/drawing/2014/main" id="{9625492F-AB34-48C6-956E-74DC1782D4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C523008-E888-49FE-946A-73AC5BEEA645}" type="slidenum">
              <a:rPr lang="ar-SA" altLang="zh-CN" sz="1200">
                <a:latin typeface="Marlett" pitchFamily="2" charset="2"/>
              </a:rPr>
              <a:pPr/>
              <a:t>255</a:t>
            </a:fld>
            <a:endParaRPr lang="en-US" altLang="zh-CN" sz="1200">
              <a:latin typeface="Marlett" pitchFamily="2" charset="2"/>
            </a:endParaRPr>
          </a:p>
        </p:txBody>
      </p:sp>
      <p:sp>
        <p:nvSpPr>
          <p:cNvPr id="525315" name="Rectangle 2">
            <a:extLst>
              <a:ext uri="{FF2B5EF4-FFF2-40B4-BE49-F238E27FC236}">
                <a16:creationId xmlns:a16="http://schemas.microsoft.com/office/drawing/2014/main" id="{47552FA6-D408-4BB5-88AD-E0DDAA540AD2}"/>
              </a:ext>
            </a:extLst>
          </p:cNvPr>
          <p:cNvSpPr>
            <a:spLocks noGrp="1" noRot="1" noChangeAspect="1" noChangeArrowheads="1" noTextEdit="1"/>
          </p:cNvSpPr>
          <p:nvPr>
            <p:ph type="sldImg"/>
          </p:nvPr>
        </p:nvSpPr>
        <p:spPr>
          <a:ln/>
        </p:spPr>
      </p:sp>
      <p:sp>
        <p:nvSpPr>
          <p:cNvPr id="525316" name="Rectangle 3">
            <a:extLst>
              <a:ext uri="{FF2B5EF4-FFF2-40B4-BE49-F238E27FC236}">
                <a16:creationId xmlns:a16="http://schemas.microsoft.com/office/drawing/2014/main" id="{7F377441-F89B-4D9F-865D-CCAB5CA5804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7">
            <a:extLst>
              <a:ext uri="{FF2B5EF4-FFF2-40B4-BE49-F238E27FC236}">
                <a16:creationId xmlns:a16="http://schemas.microsoft.com/office/drawing/2014/main" id="{F480347F-EF1A-4621-8095-0B5B894996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46A623D-344D-4E22-901F-071B92702F20}" type="slidenum">
              <a:rPr lang="ar-SA" altLang="zh-CN" sz="1200">
                <a:latin typeface="Marlett" pitchFamily="2" charset="2"/>
              </a:rPr>
              <a:pPr/>
              <a:t>256</a:t>
            </a:fld>
            <a:endParaRPr lang="en-US" altLang="zh-CN" sz="1200">
              <a:latin typeface="Marlett" pitchFamily="2" charset="2"/>
            </a:endParaRPr>
          </a:p>
        </p:txBody>
      </p:sp>
      <p:sp>
        <p:nvSpPr>
          <p:cNvPr id="526339" name="Rectangle 2">
            <a:extLst>
              <a:ext uri="{FF2B5EF4-FFF2-40B4-BE49-F238E27FC236}">
                <a16:creationId xmlns:a16="http://schemas.microsoft.com/office/drawing/2014/main" id="{7B992D32-75E0-4D91-A9BD-1444903E2566}"/>
              </a:ext>
            </a:extLst>
          </p:cNvPr>
          <p:cNvSpPr>
            <a:spLocks noGrp="1" noRot="1" noChangeAspect="1" noChangeArrowheads="1" noTextEdit="1"/>
          </p:cNvSpPr>
          <p:nvPr>
            <p:ph type="sldImg"/>
          </p:nvPr>
        </p:nvSpPr>
        <p:spPr>
          <a:ln/>
        </p:spPr>
      </p:sp>
      <p:sp>
        <p:nvSpPr>
          <p:cNvPr id="526340" name="Rectangle 3">
            <a:extLst>
              <a:ext uri="{FF2B5EF4-FFF2-40B4-BE49-F238E27FC236}">
                <a16:creationId xmlns:a16="http://schemas.microsoft.com/office/drawing/2014/main" id="{DFF4B296-209A-49FC-AADD-C0B58229D10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We saw 4 approaches to concurrent data structure design. </a:t>
            </a: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Rectangle 7">
            <a:extLst>
              <a:ext uri="{FF2B5EF4-FFF2-40B4-BE49-F238E27FC236}">
                <a16:creationId xmlns:a16="http://schemas.microsoft.com/office/drawing/2014/main" id="{C3872ED3-840E-4862-9B42-04AA497F081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2E67689-6560-4D3E-A561-78EB113ABF0B}" type="slidenum">
              <a:rPr lang="ar-SA" altLang="zh-CN" sz="1200">
                <a:latin typeface="Marlett" pitchFamily="2" charset="2"/>
              </a:rPr>
              <a:pPr/>
              <a:t>257</a:t>
            </a:fld>
            <a:endParaRPr lang="en-US" altLang="zh-CN" sz="1200">
              <a:latin typeface="Marlett" pitchFamily="2" charset="2"/>
            </a:endParaRPr>
          </a:p>
        </p:txBody>
      </p:sp>
      <p:sp>
        <p:nvSpPr>
          <p:cNvPr id="527363" name="Rectangle 2">
            <a:extLst>
              <a:ext uri="{FF2B5EF4-FFF2-40B4-BE49-F238E27FC236}">
                <a16:creationId xmlns:a16="http://schemas.microsoft.com/office/drawing/2014/main" id="{EF7D0986-F23B-49FA-8A71-3626E0A4263D}"/>
              </a:ext>
            </a:extLst>
          </p:cNvPr>
          <p:cNvSpPr>
            <a:spLocks noGrp="1" noRot="1" noChangeAspect="1" noChangeArrowheads="1" noTextEdit="1"/>
          </p:cNvSpPr>
          <p:nvPr>
            <p:ph type="sldImg"/>
          </p:nvPr>
        </p:nvSpPr>
        <p:spPr>
          <a:ln/>
        </p:spPr>
      </p:sp>
      <p:sp>
        <p:nvSpPr>
          <p:cNvPr id="527364" name="Rectangle 3">
            <a:extLst>
              <a:ext uri="{FF2B5EF4-FFF2-40B4-BE49-F238E27FC236}">
                <a16:creationId xmlns:a16="http://schemas.microsoft.com/office/drawing/2014/main" id="{A47AF114-A7F4-4E0E-A4BC-CE1FB69E70B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We should make sure to notice that being blocking or lock-free or wait-free is a property of a method, and that individual methods of a given item implementation don’t necessarily provide the same properties (as in the lazy list). </a:t>
            </a: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a:extLst>
              <a:ext uri="{FF2B5EF4-FFF2-40B4-BE49-F238E27FC236}">
                <a16:creationId xmlns:a16="http://schemas.microsoft.com/office/drawing/2014/main" id="{7D782F74-F9DE-4A26-8C91-13B3A3C8DAF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87EFF98-7454-41C8-ADB7-A94DC1F3BF55}" type="slidenum">
              <a:rPr lang="ar-SA" altLang="zh-CN" sz="1200">
                <a:latin typeface="Marlett" pitchFamily="2" charset="2"/>
              </a:rPr>
              <a:pPr/>
              <a:t>258</a:t>
            </a:fld>
            <a:endParaRPr lang="en-US" altLang="zh-CN" sz="1200">
              <a:latin typeface="Marlett" pitchFamily="2" charset="2"/>
            </a:endParaRPr>
          </a:p>
        </p:txBody>
      </p:sp>
      <p:sp>
        <p:nvSpPr>
          <p:cNvPr id="528387" name="Rectangle 2">
            <a:extLst>
              <a:ext uri="{FF2B5EF4-FFF2-40B4-BE49-F238E27FC236}">
                <a16:creationId xmlns:a16="http://schemas.microsoft.com/office/drawing/2014/main" id="{134D391A-7C7B-4EA3-AF08-7EDB531A76FF}"/>
              </a:ext>
            </a:extLst>
          </p:cNvPr>
          <p:cNvSpPr>
            <a:spLocks noGrp="1" noRot="1" noChangeAspect="1" noChangeArrowheads="1" noTextEdit="1"/>
          </p:cNvSpPr>
          <p:nvPr>
            <p:ph type="sldImg"/>
          </p:nvPr>
        </p:nvSpPr>
        <p:spPr>
          <a:ln/>
        </p:spPr>
      </p:sp>
      <p:sp>
        <p:nvSpPr>
          <p:cNvPr id="528388" name="Rectangle 3">
            <a:extLst>
              <a:ext uri="{FF2B5EF4-FFF2-40B4-BE49-F238E27FC236}">
                <a16:creationId xmlns:a16="http://schemas.microsoft.com/office/drawing/2014/main" id="{BF8F93FA-04D2-4720-AAFF-B2FC0997725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a:extLst>
              <a:ext uri="{FF2B5EF4-FFF2-40B4-BE49-F238E27FC236}">
                <a16:creationId xmlns:a16="http://schemas.microsoft.com/office/drawing/2014/main" id="{74174F2A-F960-4A83-B7A2-E0F6157893B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BD3C3B2-BF6A-4514-A669-3B154A35D613}" type="slidenum">
              <a:rPr lang="ar-SA" altLang="zh-CN" sz="1200">
                <a:latin typeface="Marlett" pitchFamily="2" charset="2"/>
              </a:rPr>
              <a:pPr/>
              <a:t>26</a:t>
            </a:fld>
            <a:endParaRPr lang="en-US" altLang="zh-CN" sz="1200">
              <a:latin typeface="Marlett" pitchFamily="2" charset="2"/>
            </a:endParaRPr>
          </a:p>
        </p:txBody>
      </p:sp>
      <p:sp>
        <p:nvSpPr>
          <p:cNvPr id="292867" name="Rectangle 2">
            <a:extLst>
              <a:ext uri="{FF2B5EF4-FFF2-40B4-BE49-F238E27FC236}">
                <a16:creationId xmlns:a16="http://schemas.microsoft.com/office/drawing/2014/main" id="{A5D68022-0ECB-4B1E-BBDD-93AEDDAD0020}"/>
              </a:ext>
            </a:extLst>
          </p:cNvPr>
          <p:cNvSpPr>
            <a:spLocks noGrp="1" noRot="1" noChangeAspect="1" noChangeArrowheads="1" noTextEdit="1"/>
          </p:cNvSpPr>
          <p:nvPr>
            <p:ph type="sldImg"/>
          </p:nvPr>
        </p:nvSpPr>
        <p:spPr>
          <a:ln/>
        </p:spPr>
      </p:sp>
      <p:sp>
        <p:nvSpPr>
          <p:cNvPr id="292868" name="Rectangle 3">
            <a:extLst>
              <a:ext uri="{FF2B5EF4-FFF2-40B4-BE49-F238E27FC236}">
                <a16:creationId xmlns:a16="http://schemas.microsoft.com/office/drawing/2014/main" id="{26CA398E-1330-493D-8A5D-C2E60035E2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representation</a:t>
            </a:r>
            <a:endParaRPr lang="zh-CN" altLang="zh-CN"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a:extLst>
              <a:ext uri="{FF2B5EF4-FFF2-40B4-BE49-F238E27FC236}">
                <a16:creationId xmlns:a16="http://schemas.microsoft.com/office/drawing/2014/main" id="{7F26F73C-E585-4E0E-A3E8-47A4577E03A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2F01048-E700-4049-8889-FF62F84AEC5E}" type="slidenum">
              <a:rPr lang="ar-SA" altLang="zh-CN" sz="1200">
                <a:latin typeface="Marlett" pitchFamily="2" charset="2"/>
              </a:rPr>
              <a:pPr/>
              <a:t>27</a:t>
            </a:fld>
            <a:endParaRPr lang="en-US" altLang="zh-CN" sz="1200">
              <a:latin typeface="Marlett" pitchFamily="2" charset="2"/>
            </a:endParaRPr>
          </a:p>
        </p:txBody>
      </p:sp>
      <p:sp>
        <p:nvSpPr>
          <p:cNvPr id="293891" name="Rectangle 2">
            <a:extLst>
              <a:ext uri="{FF2B5EF4-FFF2-40B4-BE49-F238E27FC236}">
                <a16:creationId xmlns:a16="http://schemas.microsoft.com/office/drawing/2014/main" id="{BAD51C97-818C-4A47-821C-1808840629B5}"/>
              </a:ext>
            </a:extLst>
          </p:cNvPr>
          <p:cNvSpPr>
            <a:spLocks noGrp="1" noRot="1" noChangeAspect="1" noChangeArrowheads="1" noTextEdit="1"/>
          </p:cNvSpPr>
          <p:nvPr>
            <p:ph type="sldImg"/>
          </p:nvPr>
        </p:nvSpPr>
        <p:spPr>
          <a:ln/>
        </p:spPr>
      </p:sp>
      <p:sp>
        <p:nvSpPr>
          <p:cNvPr id="293892" name="Rectangle 3">
            <a:extLst>
              <a:ext uri="{FF2B5EF4-FFF2-40B4-BE49-F238E27FC236}">
                <a16:creationId xmlns:a16="http://schemas.microsoft.com/office/drawing/2014/main" id="{1E776895-987B-4E67-94A9-A11E91C7F8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zh-CN" altLang="zh-CN"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a:extLst>
              <a:ext uri="{FF2B5EF4-FFF2-40B4-BE49-F238E27FC236}">
                <a16:creationId xmlns:a16="http://schemas.microsoft.com/office/drawing/2014/main" id="{101AB9EF-DED5-42C9-919A-8C9AFB44801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9ABE8C5-D05A-4DB3-B80A-2FE52E77BB72}" type="slidenum">
              <a:rPr lang="ar-SA" altLang="zh-CN" sz="1200">
                <a:latin typeface="Marlett" pitchFamily="2" charset="2"/>
              </a:rPr>
              <a:pPr/>
              <a:t>28</a:t>
            </a:fld>
            <a:endParaRPr lang="en-US" altLang="zh-CN" sz="1200">
              <a:latin typeface="Marlett" pitchFamily="2" charset="2"/>
            </a:endParaRPr>
          </a:p>
        </p:txBody>
      </p:sp>
      <p:sp>
        <p:nvSpPr>
          <p:cNvPr id="294915" name="Rectangle 2">
            <a:extLst>
              <a:ext uri="{FF2B5EF4-FFF2-40B4-BE49-F238E27FC236}">
                <a16:creationId xmlns:a16="http://schemas.microsoft.com/office/drawing/2014/main" id="{DD3CA812-DC17-4278-95DD-6072244F8865}"/>
              </a:ext>
            </a:extLst>
          </p:cNvPr>
          <p:cNvSpPr>
            <a:spLocks noGrp="1" noRot="1" noChangeAspect="1" noChangeArrowheads="1" noTextEdit="1"/>
          </p:cNvSpPr>
          <p:nvPr>
            <p:ph type="sldImg"/>
          </p:nvPr>
        </p:nvSpPr>
        <p:spPr>
          <a:ln/>
        </p:spPr>
      </p:sp>
      <p:sp>
        <p:nvSpPr>
          <p:cNvPr id="294916" name="Rectangle 3">
            <a:extLst>
              <a:ext uri="{FF2B5EF4-FFF2-40B4-BE49-F238E27FC236}">
                <a16:creationId xmlns:a16="http://schemas.microsoft.com/office/drawing/2014/main" id="{39496A78-231B-4B21-B59E-D96BEE1481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a:extLst>
              <a:ext uri="{FF2B5EF4-FFF2-40B4-BE49-F238E27FC236}">
                <a16:creationId xmlns:a16="http://schemas.microsoft.com/office/drawing/2014/main" id="{2A8CEDCC-622A-4C71-BBAC-4666D6FC66E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4F58323-32A9-48B0-A99F-84FF8FDFF934}" type="slidenum">
              <a:rPr lang="ar-SA" altLang="zh-CN" sz="1200">
                <a:latin typeface="Marlett" pitchFamily="2" charset="2"/>
              </a:rPr>
              <a:pPr/>
              <a:t>29</a:t>
            </a:fld>
            <a:endParaRPr lang="en-US" altLang="zh-CN" sz="1200">
              <a:latin typeface="Marlett" pitchFamily="2" charset="2"/>
            </a:endParaRPr>
          </a:p>
        </p:txBody>
      </p:sp>
      <p:sp>
        <p:nvSpPr>
          <p:cNvPr id="295939" name="Rectangle 2">
            <a:extLst>
              <a:ext uri="{FF2B5EF4-FFF2-40B4-BE49-F238E27FC236}">
                <a16:creationId xmlns:a16="http://schemas.microsoft.com/office/drawing/2014/main" id="{F23691DB-CE80-4BC0-881B-B9CE6C1A4240}"/>
              </a:ext>
            </a:extLst>
          </p:cNvPr>
          <p:cNvSpPr>
            <a:spLocks noGrp="1" noRot="1" noChangeAspect="1" noChangeArrowheads="1" noTextEdit="1"/>
          </p:cNvSpPr>
          <p:nvPr>
            <p:ph type="sldImg"/>
          </p:nvPr>
        </p:nvSpPr>
        <p:spPr>
          <a:ln/>
        </p:spPr>
      </p:sp>
      <p:sp>
        <p:nvSpPr>
          <p:cNvPr id="295940" name="Rectangle 3">
            <a:extLst>
              <a:ext uri="{FF2B5EF4-FFF2-40B4-BE49-F238E27FC236}">
                <a16:creationId xmlns:a16="http://schemas.microsoft.com/office/drawing/2014/main" id="{DB9BC71D-13AC-44BB-B935-6C9ED3D4968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a:extLst>
              <a:ext uri="{FF2B5EF4-FFF2-40B4-BE49-F238E27FC236}">
                <a16:creationId xmlns:a16="http://schemas.microsoft.com/office/drawing/2014/main" id="{3055B67A-1599-4DED-AF3E-D2D3B71526B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4358781-0F61-4A3C-AD02-BBE4920910BC}" type="slidenum">
              <a:rPr lang="ar-SA" altLang="zh-CN" sz="1200">
                <a:latin typeface="Marlett" pitchFamily="2" charset="2"/>
              </a:rPr>
              <a:pPr/>
              <a:t>3</a:t>
            </a:fld>
            <a:endParaRPr lang="en-US" altLang="zh-CN" sz="1200">
              <a:latin typeface="Marlett" pitchFamily="2" charset="2"/>
            </a:endParaRPr>
          </a:p>
        </p:txBody>
      </p:sp>
      <p:sp>
        <p:nvSpPr>
          <p:cNvPr id="269315" name="Rectangle 2">
            <a:extLst>
              <a:ext uri="{FF2B5EF4-FFF2-40B4-BE49-F238E27FC236}">
                <a16:creationId xmlns:a16="http://schemas.microsoft.com/office/drawing/2014/main" id="{E52C431C-B0D3-4CCC-8417-36317C2D5A18}"/>
              </a:ext>
            </a:extLst>
          </p:cNvPr>
          <p:cNvSpPr>
            <a:spLocks noGrp="1" noRot="1" noChangeAspect="1" noChangeArrowheads="1" noTextEdit="1"/>
          </p:cNvSpPr>
          <p:nvPr>
            <p:ph type="sldImg"/>
          </p:nvPr>
        </p:nvSpPr>
        <p:spPr>
          <a:ln/>
        </p:spPr>
      </p:sp>
      <p:sp>
        <p:nvSpPr>
          <p:cNvPr id="269316" name="Rectangle 3">
            <a:extLst>
              <a:ext uri="{FF2B5EF4-FFF2-40B4-BE49-F238E27FC236}">
                <a16:creationId xmlns:a16="http://schemas.microsoft.com/office/drawing/2014/main" id="{14312B7D-6D2E-4ACD-BD35-E72D0E51FA8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a:extLst>
              <a:ext uri="{FF2B5EF4-FFF2-40B4-BE49-F238E27FC236}">
                <a16:creationId xmlns:a16="http://schemas.microsoft.com/office/drawing/2014/main" id="{4264D818-3BD9-40D9-AEBF-E2A606B8BB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2B0301-DA5B-4A31-91B0-3892C7CA5E58}" type="slidenum">
              <a:rPr lang="ar-SA" altLang="zh-CN" sz="1200">
                <a:latin typeface="Marlett" pitchFamily="2" charset="2"/>
              </a:rPr>
              <a:pPr/>
              <a:t>30</a:t>
            </a:fld>
            <a:endParaRPr lang="en-US" altLang="zh-CN" sz="1200">
              <a:latin typeface="Marlett" pitchFamily="2" charset="2"/>
            </a:endParaRPr>
          </a:p>
        </p:txBody>
      </p:sp>
      <p:sp>
        <p:nvSpPr>
          <p:cNvPr id="296963" name="Rectangle 2">
            <a:extLst>
              <a:ext uri="{FF2B5EF4-FFF2-40B4-BE49-F238E27FC236}">
                <a16:creationId xmlns:a16="http://schemas.microsoft.com/office/drawing/2014/main" id="{86932F7B-1AC2-4C83-9A9F-58286E82E71E}"/>
              </a:ext>
            </a:extLst>
          </p:cNvPr>
          <p:cNvSpPr>
            <a:spLocks noGrp="1" noRot="1" noChangeAspect="1" noChangeArrowheads="1" noTextEdit="1"/>
          </p:cNvSpPr>
          <p:nvPr>
            <p:ph type="sldImg"/>
          </p:nvPr>
        </p:nvSpPr>
        <p:spPr>
          <a:ln/>
        </p:spPr>
      </p:sp>
      <p:sp>
        <p:nvSpPr>
          <p:cNvPr id="296964" name="Rectangle 3">
            <a:extLst>
              <a:ext uri="{FF2B5EF4-FFF2-40B4-BE49-F238E27FC236}">
                <a16:creationId xmlns:a16="http://schemas.microsoft.com/office/drawing/2014/main" id="{A1980B7B-5637-4D72-98F2-EED17651D06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a:extLst>
              <a:ext uri="{FF2B5EF4-FFF2-40B4-BE49-F238E27FC236}">
                <a16:creationId xmlns:a16="http://schemas.microsoft.com/office/drawing/2014/main" id="{41EAF1A1-0979-4E68-AD91-D32CB9063FD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936F705-FA4C-4656-8F86-C354F98A9818}" type="slidenum">
              <a:rPr lang="ar-SA" altLang="zh-CN" sz="1200">
                <a:latin typeface="Marlett" pitchFamily="2" charset="2"/>
              </a:rPr>
              <a:pPr/>
              <a:t>31</a:t>
            </a:fld>
            <a:endParaRPr lang="en-US" altLang="zh-CN" sz="1200">
              <a:latin typeface="Marlett" pitchFamily="2" charset="2"/>
            </a:endParaRPr>
          </a:p>
        </p:txBody>
      </p:sp>
      <p:sp>
        <p:nvSpPr>
          <p:cNvPr id="297987" name="Rectangle 2">
            <a:extLst>
              <a:ext uri="{FF2B5EF4-FFF2-40B4-BE49-F238E27FC236}">
                <a16:creationId xmlns:a16="http://schemas.microsoft.com/office/drawing/2014/main" id="{401BCFE6-B243-498A-B9D1-33AD8C2D45C8}"/>
              </a:ext>
            </a:extLst>
          </p:cNvPr>
          <p:cNvSpPr>
            <a:spLocks noGrp="1" noRot="1" noChangeAspect="1" noChangeArrowheads="1" noTextEdit="1"/>
          </p:cNvSpPr>
          <p:nvPr>
            <p:ph type="sldImg"/>
          </p:nvPr>
        </p:nvSpPr>
        <p:spPr>
          <a:ln/>
        </p:spPr>
      </p:sp>
      <p:sp>
        <p:nvSpPr>
          <p:cNvPr id="297988" name="Rectangle 3">
            <a:extLst>
              <a:ext uri="{FF2B5EF4-FFF2-40B4-BE49-F238E27FC236}">
                <a16:creationId xmlns:a16="http://schemas.microsoft.com/office/drawing/2014/main" id="{0B551E3C-0E96-4DC7-88B4-B2C9DE3426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a:extLst>
              <a:ext uri="{FF2B5EF4-FFF2-40B4-BE49-F238E27FC236}">
                <a16:creationId xmlns:a16="http://schemas.microsoft.com/office/drawing/2014/main" id="{09F1755A-EE82-4342-836E-BEB9FD6D914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596D12C-3EEF-41D5-98EE-3632E9CC2169}" type="slidenum">
              <a:rPr lang="ar-SA" altLang="zh-CN" sz="1200">
                <a:latin typeface="Marlett" pitchFamily="2" charset="2"/>
              </a:rPr>
              <a:pPr/>
              <a:t>32</a:t>
            </a:fld>
            <a:endParaRPr lang="en-US" altLang="zh-CN" sz="1200">
              <a:latin typeface="Marlett" pitchFamily="2" charset="2"/>
            </a:endParaRPr>
          </a:p>
        </p:txBody>
      </p:sp>
      <p:sp>
        <p:nvSpPr>
          <p:cNvPr id="299011" name="Rectangle 2">
            <a:extLst>
              <a:ext uri="{FF2B5EF4-FFF2-40B4-BE49-F238E27FC236}">
                <a16:creationId xmlns:a16="http://schemas.microsoft.com/office/drawing/2014/main" id="{045FDB84-E92F-49E0-8534-05A83D706A62}"/>
              </a:ext>
            </a:extLst>
          </p:cNvPr>
          <p:cNvSpPr>
            <a:spLocks noGrp="1" noRot="1" noChangeAspect="1" noChangeArrowheads="1" noTextEdit="1"/>
          </p:cNvSpPr>
          <p:nvPr>
            <p:ph type="sldImg"/>
          </p:nvPr>
        </p:nvSpPr>
        <p:spPr>
          <a:ln/>
        </p:spPr>
      </p:sp>
      <p:sp>
        <p:nvSpPr>
          <p:cNvPr id="299012" name="Rectangle 3">
            <a:extLst>
              <a:ext uri="{FF2B5EF4-FFF2-40B4-BE49-F238E27FC236}">
                <a16:creationId xmlns:a16="http://schemas.microsoft.com/office/drawing/2014/main" id="{DA6A9FB0-C023-4DF5-967C-FC88F6D676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a:extLst>
              <a:ext uri="{FF2B5EF4-FFF2-40B4-BE49-F238E27FC236}">
                <a16:creationId xmlns:a16="http://schemas.microsoft.com/office/drawing/2014/main" id="{D08491B8-578A-4958-AA1C-22C1BBF122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AA5DA8-CE52-4789-9745-99E00DEE2B2D}" type="slidenum">
              <a:rPr lang="ar-SA" altLang="zh-CN" sz="1200">
                <a:latin typeface="Marlett" pitchFamily="2" charset="2"/>
              </a:rPr>
              <a:pPr/>
              <a:t>33</a:t>
            </a:fld>
            <a:endParaRPr lang="en-US" altLang="zh-CN" sz="1200">
              <a:latin typeface="Marlett" pitchFamily="2" charset="2"/>
            </a:endParaRPr>
          </a:p>
        </p:txBody>
      </p:sp>
      <p:sp>
        <p:nvSpPr>
          <p:cNvPr id="300035" name="Rectangle 2">
            <a:extLst>
              <a:ext uri="{FF2B5EF4-FFF2-40B4-BE49-F238E27FC236}">
                <a16:creationId xmlns:a16="http://schemas.microsoft.com/office/drawing/2014/main" id="{4B3FDCC2-65A3-4C44-AD60-E352C81786F4}"/>
              </a:ext>
            </a:extLst>
          </p:cNvPr>
          <p:cNvSpPr>
            <a:spLocks noGrp="1" noRot="1" noChangeAspect="1" noChangeArrowheads="1" noTextEdit="1"/>
          </p:cNvSpPr>
          <p:nvPr>
            <p:ph type="sldImg"/>
          </p:nvPr>
        </p:nvSpPr>
        <p:spPr>
          <a:ln/>
        </p:spPr>
      </p:sp>
      <p:sp>
        <p:nvSpPr>
          <p:cNvPr id="300036" name="Rectangle 3">
            <a:extLst>
              <a:ext uri="{FF2B5EF4-FFF2-40B4-BE49-F238E27FC236}">
                <a16:creationId xmlns:a16="http://schemas.microsoft.com/office/drawing/2014/main" id="{4E5500A1-75B8-445A-8C92-399A22C283F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a:extLst>
              <a:ext uri="{FF2B5EF4-FFF2-40B4-BE49-F238E27FC236}">
                <a16:creationId xmlns:a16="http://schemas.microsoft.com/office/drawing/2014/main" id="{8ADADBBB-7D26-4AC6-ADB6-185374479FA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EA2F797-7D68-47AB-81C6-BFFDD42258D7}" type="slidenum">
              <a:rPr lang="ar-SA" altLang="zh-CN" sz="1200">
                <a:latin typeface="Marlett" pitchFamily="2" charset="2"/>
              </a:rPr>
              <a:pPr/>
              <a:t>34</a:t>
            </a:fld>
            <a:endParaRPr lang="en-US" altLang="zh-CN" sz="1200">
              <a:latin typeface="Marlett" pitchFamily="2" charset="2"/>
            </a:endParaRPr>
          </a:p>
        </p:txBody>
      </p:sp>
      <p:sp>
        <p:nvSpPr>
          <p:cNvPr id="301059" name="Rectangle 2">
            <a:extLst>
              <a:ext uri="{FF2B5EF4-FFF2-40B4-BE49-F238E27FC236}">
                <a16:creationId xmlns:a16="http://schemas.microsoft.com/office/drawing/2014/main" id="{967B4CA8-7451-4BC5-81F4-FBEA95D2011D}"/>
              </a:ext>
            </a:extLst>
          </p:cNvPr>
          <p:cNvSpPr>
            <a:spLocks noGrp="1" noRot="1" noChangeAspect="1" noChangeArrowheads="1" noTextEdit="1"/>
          </p:cNvSpPr>
          <p:nvPr>
            <p:ph type="sldImg"/>
          </p:nvPr>
        </p:nvSpPr>
        <p:spPr>
          <a:ln/>
        </p:spPr>
      </p:sp>
      <p:sp>
        <p:nvSpPr>
          <p:cNvPr id="301060" name="Rectangle 3">
            <a:extLst>
              <a:ext uri="{FF2B5EF4-FFF2-40B4-BE49-F238E27FC236}">
                <a16:creationId xmlns:a16="http://schemas.microsoft.com/office/drawing/2014/main" id="{383567E0-1907-43DD-8625-CFA3D91D5FC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a:extLst>
              <a:ext uri="{FF2B5EF4-FFF2-40B4-BE49-F238E27FC236}">
                <a16:creationId xmlns:a16="http://schemas.microsoft.com/office/drawing/2014/main" id="{013076CB-F1A1-4EB4-9717-9B2A78E2F81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78B09A-45DA-4807-BAFB-ABE01B312B53}" type="slidenum">
              <a:rPr lang="ar-SA" altLang="zh-CN" sz="1200">
                <a:latin typeface="Marlett" pitchFamily="2" charset="2"/>
              </a:rPr>
              <a:pPr/>
              <a:t>35</a:t>
            </a:fld>
            <a:endParaRPr lang="en-US" altLang="zh-CN" sz="1200">
              <a:latin typeface="Marlett" pitchFamily="2" charset="2"/>
            </a:endParaRPr>
          </a:p>
        </p:txBody>
      </p:sp>
      <p:sp>
        <p:nvSpPr>
          <p:cNvPr id="302083" name="Rectangle 2">
            <a:extLst>
              <a:ext uri="{FF2B5EF4-FFF2-40B4-BE49-F238E27FC236}">
                <a16:creationId xmlns:a16="http://schemas.microsoft.com/office/drawing/2014/main" id="{92F4C358-2D47-47D4-8E91-F6E8220288F6}"/>
              </a:ext>
            </a:extLst>
          </p:cNvPr>
          <p:cNvSpPr>
            <a:spLocks noGrp="1" noRot="1" noChangeAspect="1" noChangeArrowheads="1" noTextEdit="1"/>
          </p:cNvSpPr>
          <p:nvPr>
            <p:ph type="sldImg"/>
          </p:nvPr>
        </p:nvSpPr>
        <p:spPr>
          <a:ln/>
        </p:spPr>
      </p:sp>
      <p:sp>
        <p:nvSpPr>
          <p:cNvPr id="302084" name="Rectangle 3">
            <a:extLst>
              <a:ext uri="{FF2B5EF4-FFF2-40B4-BE49-F238E27FC236}">
                <a16:creationId xmlns:a16="http://schemas.microsoft.com/office/drawing/2014/main" id="{1D4E27F0-3A7D-483E-ABEC-A9F3D3FD436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a:extLst>
              <a:ext uri="{FF2B5EF4-FFF2-40B4-BE49-F238E27FC236}">
                <a16:creationId xmlns:a16="http://schemas.microsoft.com/office/drawing/2014/main" id="{35DD05AF-C245-4DFF-951D-60166420611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C14293-5BFE-4E88-83B7-DDA0695DB2C8}" type="slidenum">
              <a:rPr lang="ar-SA" altLang="zh-CN" sz="1200">
                <a:latin typeface="Marlett" pitchFamily="2" charset="2"/>
              </a:rPr>
              <a:pPr/>
              <a:t>36</a:t>
            </a:fld>
            <a:endParaRPr lang="en-US" altLang="zh-CN" sz="1200">
              <a:latin typeface="Marlett" pitchFamily="2" charset="2"/>
            </a:endParaRPr>
          </a:p>
        </p:txBody>
      </p:sp>
      <p:sp>
        <p:nvSpPr>
          <p:cNvPr id="303107" name="Rectangle 2">
            <a:extLst>
              <a:ext uri="{FF2B5EF4-FFF2-40B4-BE49-F238E27FC236}">
                <a16:creationId xmlns:a16="http://schemas.microsoft.com/office/drawing/2014/main" id="{5785D470-09CC-4DDF-A8BF-FFA8ABD21FB7}"/>
              </a:ext>
            </a:extLst>
          </p:cNvPr>
          <p:cNvSpPr>
            <a:spLocks noGrp="1" noRot="1" noChangeAspect="1" noChangeArrowheads="1" noTextEdit="1"/>
          </p:cNvSpPr>
          <p:nvPr>
            <p:ph type="sldImg"/>
          </p:nvPr>
        </p:nvSpPr>
        <p:spPr>
          <a:ln/>
        </p:spPr>
      </p:sp>
      <p:sp>
        <p:nvSpPr>
          <p:cNvPr id="303108" name="Rectangle 3">
            <a:extLst>
              <a:ext uri="{FF2B5EF4-FFF2-40B4-BE49-F238E27FC236}">
                <a16:creationId xmlns:a16="http://schemas.microsoft.com/office/drawing/2014/main" id="{05454318-565E-4768-95D5-BF1E46A9D2B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7">
            <a:extLst>
              <a:ext uri="{FF2B5EF4-FFF2-40B4-BE49-F238E27FC236}">
                <a16:creationId xmlns:a16="http://schemas.microsoft.com/office/drawing/2014/main" id="{42B5769B-4F95-4CE0-AFB2-CEB4EFEB781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13A1247-DCB4-4A92-9481-FD6940C070CC}" type="slidenum">
              <a:rPr lang="ar-SA" altLang="zh-CN" sz="1200">
                <a:latin typeface="Marlett" pitchFamily="2" charset="2"/>
              </a:rPr>
              <a:pPr/>
              <a:t>37</a:t>
            </a:fld>
            <a:endParaRPr lang="en-US" altLang="zh-CN" sz="1200">
              <a:latin typeface="Marlett" pitchFamily="2" charset="2"/>
            </a:endParaRPr>
          </a:p>
        </p:txBody>
      </p:sp>
      <p:sp>
        <p:nvSpPr>
          <p:cNvPr id="304131" name="Rectangle 2">
            <a:extLst>
              <a:ext uri="{FF2B5EF4-FFF2-40B4-BE49-F238E27FC236}">
                <a16:creationId xmlns:a16="http://schemas.microsoft.com/office/drawing/2014/main" id="{3C0EC193-A17E-4D3B-B6F1-228EB8DBAAC0}"/>
              </a:ext>
            </a:extLst>
          </p:cNvPr>
          <p:cNvSpPr>
            <a:spLocks noGrp="1" noRot="1" noChangeAspect="1" noChangeArrowheads="1" noTextEdit="1"/>
          </p:cNvSpPr>
          <p:nvPr>
            <p:ph type="sldImg"/>
          </p:nvPr>
        </p:nvSpPr>
        <p:spPr>
          <a:ln/>
        </p:spPr>
      </p:sp>
      <p:sp>
        <p:nvSpPr>
          <p:cNvPr id="304132" name="Rectangle 3">
            <a:extLst>
              <a:ext uri="{FF2B5EF4-FFF2-40B4-BE49-F238E27FC236}">
                <a16:creationId xmlns:a16="http://schemas.microsoft.com/office/drawing/2014/main" id="{5D067DAA-C41D-419B-9757-63DEB03D36F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7">
            <a:extLst>
              <a:ext uri="{FF2B5EF4-FFF2-40B4-BE49-F238E27FC236}">
                <a16:creationId xmlns:a16="http://schemas.microsoft.com/office/drawing/2014/main" id="{05D1EBAB-A9CF-486D-A10B-A2F9B438AD9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58CF371-B6D8-4E5B-9625-10CCDDA77B01}" type="slidenum">
              <a:rPr lang="ar-SA" altLang="zh-CN" sz="1200">
                <a:latin typeface="Marlett" pitchFamily="2" charset="2"/>
              </a:rPr>
              <a:pPr/>
              <a:t>38</a:t>
            </a:fld>
            <a:endParaRPr lang="en-US" altLang="zh-CN" sz="1200">
              <a:latin typeface="Marlett" pitchFamily="2" charset="2"/>
            </a:endParaRPr>
          </a:p>
        </p:txBody>
      </p:sp>
      <p:sp>
        <p:nvSpPr>
          <p:cNvPr id="305155" name="Rectangle 2">
            <a:extLst>
              <a:ext uri="{FF2B5EF4-FFF2-40B4-BE49-F238E27FC236}">
                <a16:creationId xmlns:a16="http://schemas.microsoft.com/office/drawing/2014/main" id="{85030629-0ABF-4824-8832-8691F3F42C33}"/>
              </a:ext>
            </a:extLst>
          </p:cNvPr>
          <p:cNvSpPr>
            <a:spLocks noGrp="1" noRot="1" noChangeAspect="1" noChangeArrowheads="1" noTextEdit="1"/>
          </p:cNvSpPr>
          <p:nvPr>
            <p:ph type="sldImg"/>
          </p:nvPr>
        </p:nvSpPr>
        <p:spPr>
          <a:ln/>
        </p:spPr>
      </p:sp>
      <p:sp>
        <p:nvSpPr>
          <p:cNvPr id="305156" name="Rectangle 3">
            <a:extLst>
              <a:ext uri="{FF2B5EF4-FFF2-40B4-BE49-F238E27FC236}">
                <a16:creationId xmlns:a16="http://schemas.microsoft.com/office/drawing/2014/main" id="{67388547-FF72-4A94-8066-5FA64855536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solidFill>
                  <a:srgbClr val="FF0000"/>
                </a:solidFill>
                <a:ea typeface="+mn-ea"/>
              </a:rPr>
              <a:t>“Do not meddle in the affairs of wizards, for they are subtle and quick to anger”</a:t>
            </a:r>
          </a:p>
          <a:p>
            <a:r>
              <a:rPr lang="zh-CN" altLang="en-US" dirty="0"/>
              <a:t>“</a:t>
            </a:r>
            <a:r>
              <a:rPr lang="zh-CN" altLang="en-US" sz="1200" b="0" i="0" kern="1200" dirty="0">
                <a:solidFill>
                  <a:schemeClr val="tx1"/>
                </a:solidFill>
                <a:effectLst/>
                <a:latin typeface="Comic Sans MS" pitchFamily="66" charset="0"/>
                <a:ea typeface="+mn-ea"/>
                <a:cs typeface="+mn-cs"/>
              </a:rPr>
              <a:t>不要掺和巫师们的事务</a:t>
            </a:r>
            <a:r>
              <a:rPr lang="en-US" altLang="zh-CN" sz="1200" b="0" i="0" kern="1200" dirty="0">
                <a:solidFill>
                  <a:schemeClr val="tx1"/>
                </a:solidFill>
                <a:effectLst/>
                <a:latin typeface="Comic Sans MS" pitchFamily="66" charset="0"/>
                <a:ea typeface="+mn-ea"/>
                <a:cs typeface="+mn-cs"/>
              </a:rPr>
              <a:t>,</a:t>
            </a:r>
            <a:r>
              <a:rPr lang="zh-CN" altLang="en-US" sz="1200" b="0" i="0" kern="1200" dirty="0">
                <a:solidFill>
                  <a:schemeClr val="tx1"/>
                </a:solidFill>
                <a:effectLst/>
                <a:latin typeface="Comic Sans MS" pitchFamily="66" charset="0"/>
                <a:ea typeface="+mn-ea"/>
                <a:cs typeface="+mn-cs"/>
              </a:rPr>
              <a:t>他们神经敏感且易怒</a:t>
            </a:r>
            <a:r>
              <a:rPr lang="zh-CN" altLang="en-US" dirty="0"/>
              <a:t>”</a:t>
            </a:r>
            <a:endParaRPr lang="en-US" altLang="zh-CN" dirty="0"/>
          </a:p>
          <a:p>
            <a:r>
              <a:rPr lang="en-US" altLang="zh-CN" dirty="0"/>
              <a:t>We can improve concurrency by locking individual entries, rather than locking the list as a whole. Instead of placing a lock on the entire list, let us add a lock to each entry, along with lock() and unlock() methods. As a thread traverses the list, it locks each entry when it first visits, and sometime later releases it. Such fine-grained locking permits concurrent threads to traverse the list together in a pipelined fashion.</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7">
            <a:extLst>
              <a:ext uri="{FF2B5EF4-FFF2-40B4-BE49-F238E27FC236}">
                <a16:creationId xmlns:a16="http://schemas.microsoft.com/office/drawing/2014/main" id="{1B1B3543-61B5-49D0-BC0A-15DE8BF973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A1A0ED-81CF-48CA-B458-085E65CC0773}" type="slidenum">
              <a:rPr lang="ar-SA" altLang="zh-CN" sz="1200">
                <a:latin typeface="Marlett" pitchFamily="2" charset="2"/>
              </a:rPr>
              <a:pPr/>
              <a:t>39</a:t>
            </a:fld>
            <a:endParaRPr lang="en-US" altLang="zh-CN" sz="1200">
              <a:latin typeface="Marlett" pitchFamily="2" charset="2"/>
            </a:endParaRPr>
          </a:p>
        </p:txBody>
      </p:sp>
      <p:sp>
        <p:nvSpPr>
          <p:cNvPr id="306179" name="Rectangle 2">
            <a:extLst>
              <a:ext uri="{FF2B5EF4-FFF2-40B4-BE49-F238E27FC236}">
                <a16:creationId xmlns:a16="http://schemas.microsoft.com/office/drawing/2014/main" id="{6CC0E86B-67AE-4344-9051-7B8AEA863433}"/>
              </a:ext>
            </a:extLst>
          </p:cNvPr>
          <p:cNvSpPr>
            <a:spLocks noGrp="1" noRot="1" noChangeAspect="1" noChangeArrowheads="1" noTextEdit="1"/>
          </p:cNvSpPr>
          <p:nvPr>
            <p:ph type="sldImg"/>
          </p:nvPr>
        </p:nvSpPr>
        <p:spPr>
          <a:ln/>
        </p:spPr>
      </p:sp>
      <p:sp>
        <p:nvSpPr>
          <p:cNvPr id="306180" name="Rectangle 3">
            <a:extLst>
              <a:ext uri="{FF2B5EF4-FFF2-40B4-BE49-F238E27FC236}">
                <a16:creationId xmlns:a16="http://schemas.microsoft.com/office/drawing/2014/main" id="{0BB706D4-E99F-4F82-A03D-17845606762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a:extLst>
              <a:ext uri="{FF2B5EF4-FFF2-40B4-BE49-F238E27FC236}">
                <a16:creationId xmlns:a16="http://schemas.microsoft.com/office/drawing/2014/main" id="{FF741A1A-111C-4CEF-8D66-AE4DAA95FC7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5076291-4E40-4C01-A770-E6D19B9CD995}" type="slidenum">
              <a:rPr lang="ar-SA" altLang="zh-CN" sz="1200">
                <a:latin typeface="Marlett" pitchFamily="2" charset="2"/>
              </a:rPr>
              <a:pPr/>
              <a:t>4</a:t>
            </a:fld>
            <a:endParaRPr lang="en-US" altLang="zh-CN" sz="1200">
              <a:latin typeface="Marlett" pitchFamily="2" charset="2"/>
            </a:endParaRPr>
          </a:p>
        </p:txBody>
      </p:sp>
      <p:sp>
        <p:nvSpPr>
          <p:cNvPr id="270339" name="Rectangle 2">
            <a:extLst>
              <a:ext uri="{FF2B5EF4-FFF2-40B4-BE49-F238E27FC236}">
                <a16:creationId xmlns:a16="http://schemas.microsoft.com/office/drawing/2014/main" id="{9B114077-AD53-4ED8-A9A2-B7596A2A8BDA}"/>
              </a:ext>
            </a:extLst>
          </p:cNvPr>
          <p:cNvSpPr>
            <a:spLocks noGrp="1" noRot="1" noChangeAspect="1" noChangeArrowheads="1" noTextEdit="1"/>
          </p:cNvSpPr>
          <p:nvPr>
            <p:ph type="sldImg"/>
          </p:nvPr>
        </p:nvSpPr>
        <p:spPr>
          <a:ln/>
        </p:spPr>
      </p:sp>
      <p:sp>
        <p:nvSpPr>
          <p:cNvPr id="270340" name="Rectangle 3">
            <a:extLst>
              <a:ext uri="{FF2B5EF4-FFF2-40B4-BE49-F238E27FC236}">
                <a16:creationId xmlns:a16="http://schemas.microsoft.com/office/drawing/2014/main" id="{18016D21-7534-4DCD-B60B-9E951F2221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7">
            <a:extLst>
              <a:ext uri="{FF2B5EF4-FFF2-40B4-BE49-F238E27FC236}">
                <a16:creationId xmlns:a16="http://schemas.microsoft.com/office/drawing/2014/main" id="{B4ECE2E3-0586-4645-A776-30CC7448BF3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A8BA031-6D0F-47FF-BF6A-9FB7D4F7B9D2}" type="slidenum">
              <a:rPr lang="ar-SA" altLang="zh-CN" sz="1200">
                <a:latin typeface="Marlett" pitchFamily="2" charset="2"/>
              </a:rPr>
              <a:pPr/>
              <a:t>40</a:t>
            </a:fld>
            <a:endParaRPr lang="en-US" altLang="zh-CN" sz="1200">
              <a:latin typeface="Marlett" pitchFamily="2" charset="2"/>
            </a:endParaRPr>
          </a:p>
        </p:txBody>
      </p:sp>
      <p:sp>
        <p:nvSpPr>
          <p:cNvPr id="307203" name="Rectangle 2">
            <a:extLst>
              <a:ext uri="{FF2B5EF4-FFF2-40B4-BE49-F238E27FC236}">
                <a16:creationId xmlns:a16="http://schemas.microsoft.com/office/drawing/2014/main" id="{7ED1E704-68D7-483E-ABFE-E4EF34E1EE32}"/>
              </a:ext>
            </a:extLst>
          </p:cNvPr>
          <p:cNvSpPr>
            <a:spLocks noGrp="1" noRot="1" noChangeAspect="1" noChangeArrowheads="1" noTextEdit="1"/>
          </p:cNvSpPr>
          <p:nvPr>
            <p:ph type="sldImg"/>
          </p:nvPr>
        </p:nvSpPr>
        <p:spPr>
          <a:ln/>
        </p:spPr>
      </p:sp>
      <p:sp>
        <p:nvSpPr>
          <p:cNvPr id="307204" name="Rectangle 3">
            <a:extLst>
              <a:ext uri="{FF2B5EF4-FFF2-40B4-BE49-F238E27FC236}">
                <a16:creationId xmlns:a16="http://schemas.microsoft.com/office/drawing/2014/main" id="{9209ADD6-9063-4C6E-ACC6-C6D77AF28BC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7">
            <a:extLst>
              <a:ext uri="{FF2B5EF4-FFF2-40B4-BE49-F238E27FC236}">
                <a16:creationId xmlns:a16="http://schemas.microsoft.com/office/drawing/2014/main" id="{178FC462-B951-4FE6-9C98-20822B400F2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CD7EE7E-52AD-4FB5-9A60-EDC3BC92570F}" type="slidenum">
              <a:rPr lang="ar-SA" altLang="zh-CN" sz="1200">
                <a:latin typeface="Marlett" pitchFamily="2" charset="2"/>
              </a:rPr>
              <a:pPr/>
              <a:t>41</a:t>
            </a:fld>
            <a:endParaRPr lang="en-US" altLang="zh-CN" sz="1200">
              <a:latin typeface="Marlett" pitchFamily="2" charset="2"/>
            </a:endParaRPr>
          </a:p>
        </p:txBody>
      </p:sp>
      <p:sp>
        <p:nvSpPr>
          <p:cNvPr id="308227" name="Rectangle 2">
            <a:extLst>
              <a:ext uri="{FF2B5EF4-FFF2-40B4-BE49-F238E27FC236}">
                <a16:creationId xmlns:a16="http://schemas.microsoft.com/office/drawing/2014/main" id="{A9442428-F04A-4FA3-BC75-B3B984571623}"/>
              </a:ext>
            </a:extLst>
          </p:cNvPr>
          <p:cNvSpPr>
            <a:spLocks noGrp="1" noRot="1" noChangeAspect="1" noChangeArrowheads="1" noTextEdit="1"/>
          </p:cNvSpPr>
          <p:nvPr>
            <p:ph type="sldImg"/>
          </p:nvPr>
        </p:nvSpPr>
        <p:spPr>
          <a:ln/>
        </p:spPr>
      </p:sp>
      <p:sp>
        <p:nvSpPr>
          <p:cNvPr id="308228" name="Rectangle 3">
            <a:extLst>
              <a:ext uri="{FF2B5EF4-FFF2-40B4-BE49-F238E27FC236}">
                <a16:creationId xmlns:a16="http://schemas.microsoft.com/office/drawing/2014/main" id="{8ACF93FC-4B58-4ABA-805C-49C20163B2E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a:extLst>
              <a:ext uri="{FF2B5EF4-FFF2-40B4-BE49-F238E27FC236}">
                <a16:creationId xmlns:a16="http://schemas.microsoft.com/office/drawing/2014/main" id="{2DFE913A-0D8B-4E1F-A1D7-18F4628FED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6A9909C-6CA6-44C5-B13D-C1A025974993}" type="slidenum">
              <a:rPr lang="ar-SA" altLang="zh-CN" sz="1200">
                <a:latin typeface="Marlett" pitchFamily="2" charset="2"/>
              </a:rPr>
              <a:pPr/>
              <a:t>42</a:t>
            </a:fld>
            <a:endParaRPr lang="en-US" altLang="zh-CN" sz="1200">
              <a:latin typeface="Marlett" pitchFamily="2" charset="2"/>
            </a:endParaRPr>
          </a:p>
        </p:txBody>
      </p:sp>
      <p:sp>
        <p:nvSpPr>
          <p:cNvPr id="309251" name="Rectangle 2">
            <a:extLst>
              <a:ext uri="{FF2B5EF4-FFF2-40B4-BE49-F238E27FC236}">
                <a16:creationId xmlns:a16="http://schemas.microsoft.com/office/drawing/2014/main" id="{705BAB11-E2F8-4F62-B1B7-A5A0E721B024}"/>
              </a:ext>
            </a:extLst>
          </p:cNvPr>
          <p:cNvSpPr>
            <a:spLocks noGrp="1" noRot="1" noChangeAspect="1" noChangeArrowheads="1" noTextEdit="1"/>
          </p:cNvSpPr>
          <p:nvPr>
            <p:ph type="sldImg"/>
          </p:nvPr>
        </p:nvSpPr>
        <p:spPr>
          <a:ln/>
        </p:spPr>
      </p:sp>
      <p:sp>
        <p:nvSpPr>
          <p:cNvPr id="309252" name="Rectangle 3">
            <a:extLst>
              <a:ext uri="{FF2B5EF4-FFF2-40B4-BE49-F238E27FC236}">
                <a16:creationId xmlns:a16="http://schemas.microsoft.com/office/drawing/2014/main" id="{47EF2C8A-D53A-4E14-BAE2-F897E243D1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a:extLst>
              <a:ext uri="{FF2B5EF4-FFF2-40B4-BE49-F238E27FC236}">
                <a16:creationId xmlns:a16="http://schemas.microsoft.com/office/drawing/2014/main" id="{928269B6-D6BC-4FF9-9474-36FF2915EF4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23C487-01C6-4188-9E92-4F587D1837F0}" type="slidenum">
              <a:rPr lang="ar-SA" altLang="zh-CN" sz="1200">
                <a:latin typeface="Marlett" pitchFamily="2" charset="2"/>
              </a:rPr>
              <a:pPr/>
              <a:t>43</a:t>
            </a:fld>
            <a:endParaRPr lang="en-US" altLang="zh-CN" sz="1200">
              <a:latin typeface="Marlett" pitchFamily="2" charset="2"/>
            </a:endParaRPr>
          </a:p>
        </p:txBody>
      </p:sp>
      <p:sp>
        <p:nvSpPr>
          <p:cNvPr id="310275" name="Rectangle 2">
            <a:extLst>
              <a:ext uri="{FF2B5EF4-FFF2-40B4-BE49-F238E27FC236}">
                <a16:creationId xmlns:a16="http://schemas.microsoft.com/office/drawing/2014/main" id="{D2412C7C-2DB4-4DD5-8B3D-85651A934115}"/>
              </a:ext>
            </a:extLst>
          </p:cNvPr>
          <p:cNvSpPr>
            <a:spLocks noGrp="1" noRot="1" noChangeAspect="1" noChangeArrowheads="1" noTextEdit="1"/>
          </p:cNvSpPr>
          <p:nvPr>
            <p:ph type="sldImg"/>
          </p:nvPr>
        </p:nvSpPr>
        <p:spPr>
          <a:ln/>
        </p:spPr>
      </p:sp>
      <p:sp>
        <p:nvSpPr>
          <p:cNvPr id="310276" name="Rectangle 3">
            <a:extLst>
              <a:ext uri="{FF2B5EF4-FFF2-40B4-BE49-F238E27FC236}">
                <a16:creationId xmlns:a16="http://schemas.microsoft.com/office/drawing/2014/main" id="{8739E35D-E847-4ACA-B38B-8636EA4465E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7">
            <a:extLst>
              <a:ext uri="{FF2B5EF4-FFF2-40B4-BE49-F238E27FC236}">
                <a16:creationId xmlns:a16="http://schemas.microsoft.com/office/drawing/2014/main" id="{7D1A1CD3-239D-494D-8A38-E0A4D16FFBE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DC9442-1AFB-4790-A060-29C3ED31AE04}" type="slidenum">
              <a:rPr lang="ar-SA" altLang="zh-CN" sz="1200">
                <a:latin typeface="Marlett" pitchFamily="2" charset="2"/>
              </a:rPr>
              <a:pPr/>
              <a:t>44</a:t>
            </a:fld>
            <a:endParaRPr lang="en-US" altLang="zh-CN" sz="1200">
              <a:latin typeface="Marlett" pitchFamily="2" charset="2"/>
            </a:endParaRPr>
          </a:p>
        </p:txBody>
      </p:sp>
      <p:sp>
        <p:nvSpPr>
          <p:cNvPr id="311299" name="Rectangle 2">
            <a:extLst>
              <a:ext uri="{FF2B5EF4-FFF2-40B4-BE49-F238E27FC236}">
                <a16:creationId xmlns:a16="http://schemas.microsoft.com/office/drawing/2014/main" id="{39F0859F-2ACE-4746-85A4-92C9950D3DB6}"/>
              </a:ext>
            </a:extLst>
          </p:cNvPr>
          <p:cNvSpPr>
            <a:spLocks noGrp="1" noRot="1" noChangeAspect="1" noChangeArrowheads="1" noTextEdit="1"/>
          </p:cNvSpPr>
          <p:nvPr>
            <p:ph type="sldImg"/>
          </p:nvPr>
        </p:nvSpPr>
        <p:spPr>
          <a:ln/>
        </p:spPr>
      </p:sp>
      <p:sp>
        <p:nvSpPr>
          <p:cNvPr id="311300" name="Rectangle 3">
            <a:extLst>
              <a:ext uri="{FF2B5EF4-FFF2-40B4-BE49-F238E27FC236}">
                <a16:creationId xmlns:a16="http://schemas.microsoft.com/office/drawing/2014/main" id="{CC285510-E969-455F-A37D-3AA02C3D07E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a:extLst>
              <a:ext uri="{FF2B5EF4-FFF2-40B4-BE49-F238E27FC236}">
                <a16:creationId xmlns:a16="http://schemas.microsoft.com/office/drawing/2014/main" id="{CEDED4B1-66FA-4C17-9450-C2B46E5464A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5341331-7149-408F-A7F4-5D8484B26B76}" type="slidenum">
              <a:rPr lang="ar-SA" altLang="zh-CN" sz="1200">
                <a:latin typeface="Marlett" pitchFamily="2" charset="2"/>
              </a:rPr>
              <a:pPr/>
              <a:t>45</a:t>
            </a:fld>
            <a:endParaRPr lang="en-US" altLang="zh-CN" sz="1200">
              <a:latin typeface="Marlett" pitchFamily="2" charset="2"/>
            </a:endParaRPr>
          </a:p>
        </p:txBody>
      </p:sp>
      <p:sp>
        <p:nvSpPr>
          <p:cNvPr id="312323" name="Rectangle 2">
            <a:extLst>
              <a:ext uri="{FF2B5EF4-FFF2-40B4-BE49-F238E27FC236}">
                <a16:creationId xmlns:a16="http://schemas.microsoft.com/office/drawing/2014/main" id="{F719AEDF-0A65-4A69-A3DD-B1D07CCE7E59}"/>
              </a:ext>
            </a:extLst>
          </p:cNvPr>
          <p:cNvSpPr>
            <a:spLocks noGrp="1" noRot="1" noChangeAspect="1" noChangeArrowheads="1" noTextEdit="1"/>
          </p:cNvSpPr>
          <p:nvPr>
            <p:ph type="sldImg"/>
          </p:nvPr>
        </p:nvSpPr>
        <p:spPr>
          <a:ln/>
        </p:spPr>
      </p:sp>
      <p:sp>
        <p:nvSpPr>
          <p:cNvPr id="312324" name="Rectangle 3">
            <a:extLst>
              <a:ext uri="{FF2B5EF4-FFF2-40B4-BE49-F238E27FC236}">
                <a16:creationId xmlns:a16="http://schemas.microsoft.com/office/drawing/2014/main" id="{2FA743B3-41CE-4D6D-BB5F-A9DB16D4C2E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a:extLst>
              <a:ext uri="{FF2B5EF4-FFF2-40B4-BE49-F238E27FC236}">
                <a16:creationId xmlns:a16="http://schemas.microsoft.com/office/drawing/2014/main" id="{2A48D1C1-12AA-4919-A4F4-FA674D169F0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E42DCF-22B3-4729-A134-D911308C3FCD}" type="slidenum">
              <a:rPr lang="ar-SA" altLang="zh-CN" sz="1200">
                <a:latin typeface="Marlett" pitchFamily="2" charset="2"/>
              </a:rPr>
              <a:pPr/>
              <a:t>46</a:t>
            </a:fld>
            <a:endParaRPr lang="en-US" altLang="zh-CN" sz="1200">
              <a:latin typeface="Marlett" pitchFamily="2" charset="2"/>
            </a:endParaRPr>
          </a:p>
        </p:txBody>
      </p:sp>
      <p:sp>
        <p:nvSpPr>
          <p:cNvPr id="313347" name="Rectangle 2">
            <a:extLst>
              <a:ext uri="{FF2B5EF4-FFF2-40B4-BE49-F238E27FC236}">
                <a16:creationId xmlns:a16="http://schemas.microsoft.com/office/drawing/2014/main" id="{A60E4795-BC26-4CF6-81AB-D24DE15C377E}"/>
              </a:ext>
            </a:extLst>
          </p:cNvPr>
          <p:cNvSpPr>
            <a:spLocks noGrp="1" noRot="1" noChangeAspect="1" noChangeArrowheads="1" noTextEdit="1"/>
          </p:cNvSpPr>
          <p:nvPr>
            <p:ph type="sldImg"/>
          </p:nvPr>
        </p:nvSpPr>
        <p:spPr>
          <a:ln/>
        </p:spPr>
      </p:sp>
      <p:sp>
        <p:nvSpPr>
          <p:cNvPr id="313348" name="Rectangle 3">
            <a:extLst>
              <a:ext uri="{FF2B5EF4-FFF2-40B4-BE49-F238E27FC236}">
                <a16:creationId xmlns:a16="http://schemas.microsoft.com/office/drawing/2014/main" id="{86F7170A-ABC3-4790-AFDC-F984D8E617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a:extLst>
              <a:ext uri="{FF2B5EF4-FFF2-40B4-BE49-F238E27FC236}">
                <a16:creationId xmlns:a16="http://schemas.microsoft.com/office/drawing/2014/main" id="{26EEE57E-AECE-430B-999B-D58CA9296D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3C89696-859D-45D3-8C14-997BEBC1930F}" type="slidenum">
              <a:rPr lang="ar-SA" altLang="zh-CN" sz="1200">
                <a:latin typeface="Marlett" pitchFamily="2" charset="2"/>
              </a:rPr>
              <a:pPr/>
              <a:t>47</a:t>
            </a:fld>
            <a:endParaRPr lang="en-US" altLang="zh-CN" sz="1200">
              <a:latin typeface="Marlett" pitchFamily="2" charset="2"/>
            </a:endParaRPr>
          </a:p>
        </p:txBody>
      </p:sp>
      <p:sp>
        <p:nvSpPr>
          <p:cNvPr id="314371" name="Rectangle 2">
            <a:extLst>
              <a:ext uri="{FF2B5EF4-FFF2-40B4-BE49-F238E27FC236}">
                <a16:creationId xmlns:a16="http://schemas.microsoft.com/office/drawing/2014/main" id="{090D9420-A172-4F04-9884-502F7B403733}"/>
              </a:ext>
            </a:extLst>
          </p:cNvPr>
          <p:cNvSpPr>
            <a:spLocks noGrp="1" noRot="1" noChangeAspect="1" noChangeArrowheads="1" noTextEdit="1"/>
          </p:cNvSpPr>
          <p:nvPr>
            <p:ph type="sldImg"/>
          </p:nvPr>
        </p:nvSpPr>
        <p:spPr>
          <a:ln/>
        </p:spPr>
      </p:sp>
      <p:sp>
        <p:nvSpPr>
          <p:cNvPr id="314372" name="Rectangle 3">
            <a:extLst>
              <a:ext uri="{FF2B5EF4-FFF2-40B4-BE49-F238E27FC236}">
                <a16:creationId xmlns:a16="http://schemas.microsoft.com/office/drawing/2014/main" id="{31C869C0-0376-4BC4-AF64-B636B5E553E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Here is a naive approach to removing a node. Each thread locks the node being examined and its predecessor.</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a:extLst>
              <a:ext uri="{FF2B5EF4-FFF2-40B4-BE49-F238E27FC236}">
                <a16:creationId xmlns:a16="http://schemas.microsoft.com/office/drawing/2014/main" id="{BC83E8E9-B86B-43AA-B63B-8C7D60CE48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58EE8F-848B-4400-A684-6093EF4C460C}" type="slidenum">
              <a:rPr lang="ar-SA" altLang="zh-CN" sz="1200">
                <a:latin typeface="Marlett" pitchFamily="2" charset="2"/>
              </a:rPr>
              <a:pPr/>
              <a:t>48</a:t>
            </a:fld>
            <a:endParaRPr lang="en-US" altLang="zh-CN" sz="1200">
              <a:latin typeface="Marlett" pitchFamily="2" charset="2"/>
            </a:endParaRPr>
          </a:p>
        </p:txBody>
      </p:sp>
      <p:sp>
        <p:nvSpPr>
          <p:cNvPr id="315395" name="Rectangle 2">
            <a:extLst>
              <a:ext uri="{FF2B5EF4-FFF2-40B4-BE49-F238E27FC236}">
                <a16:creationId xmlns:a16="http://schemas.microsoft.com/office/drawing/2014/main" id="{FA706A3D-81B4-44EB-B385-2036252B2E75}"/>
              </a:ext>
            </a:extLst>
          </p:cNvPr>
          <p:cNvSpPr>
            <a:spLocks noGrp="1" noRot="1" noChangeAspect="1" noChangeArrowheads="1" noTextEdit="1"/>
          </p:cNvSpPr>
          <p:nvPr>
            <p:ph type="sldImg"/>
          </p:nvPr>
        </p:nvSpPr>
        <p:spPr>
          <a:ln/>
        </p:spPr>
      </p:sp>
      <p:sp>
        <p:nvSpPr>
          <p:cNvPr id="315396" name="Rectangle 3">
            <a:extLst>
              <a:ext uri="{FF2B5EF4-FFF2-40B4-BE49-F238E27FC236}">
                <a16:creationId xmlns:a16="http://schemas.microsoft.com/office/drawing/2014/main" id="{335A2114-25B8-4980-B019-EB4B57C241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Here is a naive approach to removing a node. Each thread locks the node being examined and its predecessor.</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a:extLst>
              <a:ext uri="{FF2B5EF4-FFF2-40B4-BE49-F238E27FC236}">
                <a16:creationId xmlns:a16="http://schemas.microsoft.com/office/drawing/2014/main" id="{DEAA4B4E-9912-4CDF-A9B2-BC6BA9526C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16E469F-0B63-4F00-B34D-B45CC81B9077}" type="slidenum">
              <a:rPr lang="ar-SA" altLang="zh-CN" sz="1200">
                <a:latin typeface="Marlett" pitchFamily="2" charset="2"/>
              </a:rPr>
              <a:pPr/>
              <a:t>49</a:t>
            </a:fld>
            <a:endParaRPr lang="en-US" altLang="zh-CN" sz="1200">
              <a:latin typeface="Marlett" pitchFamily="2" charset="2"/>
            </a:endParaRPr>
          </a:p>
        </p:txBody>
      </p:sp>
      <p:sp>
        <p:nvSpPr>
          <p:cNvPr id="316419" name="Rectangle 2">
            <a:extLst>
              <a:ext uri="{FF2B5EF4-FFF2-40B4-BE49-F238E27FC236}">
                <a16:creationId xmlns:a16="http://schemas.microsoft.com/office/drawing/2014/main" id="{269FBAEB-B98D-4E9E-9692-8FCED4B37940}"/>
              </a:ext>
            </a:extLst>
          </p:cNvPr>
          <p:cNvSpPr>
            <a:spLocks noGrp="1" noRot="1" noChangeAspect="1" noChangeArrowheads="1" noTextEdit="1"/>
          </p:cNvSpPr>
          <p:nvPr>
            <p:ph type="sldImg"/>
          </p:nvPr>
        </p:nvSpPr>
        <p:spPr>
          <a:ln/>
        </p:spPr>
      </p:sp>
      <p:sp>
        <p:nvSpPr>
          <p:cNvPr id="316420" name="Rectangle 3">
            <a:extLst>
              <a:ext uri="{FF2B5EF4-FFF2-40B4-BE49-F238E27FC236}">
                <a16:creationId xmlns:a16="http://schemas.microsoft.com/office/drawing/2014/main" id="{0C221AE8-AC9A-404D-9A0F-6600668098A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Here is a naive approach to removing a node. Each thread locks the node being examined and its predecessor.</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a:extLst>
              <a:ext uri="{FF2B5EF4-FFF2-40B4-BE49-F238E27FC236}">
                <a16:creationId xmlns:a16="http://schemas.microsoft.com/office/drawing/2014/main" id="{697BECA7-D814-4543-AAA1-D8DC7C80B3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6D57ADB-76C6-4285-B9E2-43E2CC705DF4}" type="slidenum">
              <a:rPr lang="ar-SA" altLang="zh-CN" sz="1200">
                <a:latin typeface="Marlett" pitchFamily="2" charset="2"/>
              </a:rPr>
              <a:pPr/>
              <a:t>5</a:t>
            </a:fld>
            <a:endParaRPr lang="en-US" altLang="zh-CN" sz="1200">
              <a:latin typeface="Marlett" pitchFamily="2" charset="2"/>
            </a:endParaRPr>
          </a:p>
        </p:txBody>
      </p:sp>
      <p:sp>
        <p:nvSpPr>
          <p:cNvPr id="271363" name="Rectangle 2">
            <a:extLst>
              <a:ext uri="{FF2B5EF4-FFF2-40B4-BE49-F238E27FC236}">
                <a16:creationId xmlns:a16="http://schemas.microsoft.com/office/drawing/2014/main" id="{3E89758F-2CA1-40CE-AC5B-FAF518DF6AD4}"/>
              </a:ext>
            </a:extLst>
          </p:cNvPr>
          <p:cNvSpPr>
            <a:spLocks noGrp="1" noRot="1" noChangeAspect="1" noChangeArrowheads="1" noTextEdit="1"/>
          </p:cNvSpPr>
          <p:nvPr>
            <p:ph type="sldImg"/>
          </p:nvPr>
        </p:nvSpPr>
        <p:spPr>
          <a:ln/>
        </p:spPr>
      </p:sp>
      <p:sp>
        <p:nvSpPr>
          <p:cNvPr id="271364" name="Rectangle 3">
            <a:extLst>
              <a:ext uri="{FF2B5EF4-FFF2-40B4-BE49-F238E27FC236}">
                <a16:creationId xmlns:a16="http://schemas.microsoft.com/office/drawing/2014/main" id="{87827461-0058-47AA-B587-FAB560E48D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7">
            <a:extLst>
              <a:ext uri="{FF2B5EF4-FFF2-40B4-BE49-F238E27FC236}">
                <a16:creationId xmlns:a16="http://schemas.microsoft.com/office/drawing/2014/main" id="{15EFED69-349F-4D9B-9A7E-9B3D4D36FB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5E4A21A-E7F0-4566-822C-1E24F27B4753}" type="slidenum">
              <a:rPr lang="ar-SA" altLang="zh-CN" sz="1200">
                <a:latin typeface="Marlett" pitchFamily="2" charset="2"/>
              </a:rPr>
              <a:pPr/>
              <a:t>50</a:t>
            </a:fld>
            <a:endParaRPr lang="en-US" altLang="zh-CN" sz="1200">
              <a:latin typeface="Marlett" pitchFamily="2" charset="2"/>
            </a:endParaRPr>
          </a:p>
        </p:txBody>
      </p:sp>
      <p:sp>
        <p:nvSpPr>
          <p:cNvPr id="317443" name="Rectangle 2">
            <a:extLst>
              <a:ext uri="{FF2B5EF4-FFF2-40B4-BE49-F238E27FC236}">
                <a16:creationId xmlns:a16="http://schemas.microsoft.com/office/drawing/2014/main" id="{A68B195F-801D-474D-B86D-5FC6A10C1D42}"/>
              </a:ext>
            </a:extLst>
          </p:cNvPr>
          <p:cNvSpPr>
            <a:spLocks noGrp="1" noRot="1" noChangeAspect="1" noChangeArrowheads="1" noTextEdit="1"/>
          </p:cNvSpPr>
          <p:nvPr>
            <p:ph type="sldImg"/>
          </p:nvPr>
        </p:nvSpPr>
        <p:spPr>
          <a:ln/>
        </p:spPr>
      </p:sp>
      <p:sp>
        <p:nvSpPr>
          <p:cNvPr id="317444" name="Rectangle 3">
            <a:extLst>
              <a:ext uri="{FF2B5EF4-FFF2-40B4-BE49-F238E27FC236}">
                <a16:creationId xmlns:a16="http://schemas.microsoft.com/office/drawing/2014/main" id="{3F490209-4C81-4D0A-A68F-310DB06DC1B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Supposed we only locked one node and not two. Consider two concurrent threads that want to remove adjacent nodes.</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7">
            <a:extLst>
              <a:ext uri="{FF2B5EF4-FFF2-40B4-BE49-F238E27FC236}">
                <a16:creationId xmlns:a16="http://schemas.microsoft.com/office/drawing/2014/main" id="{C3B2EAC1-AE75-4D45-9494-6533A8E780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8D5B63-466A-4DAC-8C3E-5E1D77E3E897}" type="slidenum">
              <a:rPr lang="ar-SA" altLang="zh-CN" sz="1200">
                <a:latin typeface="Marlett" pitchFamily="2" charset="2"/>
              </a:rPr>
              <a:pPr/>
              <a:t>51</a:t>
            </a:fld>
            <a:endParaRPr lang="en-US" altLang="zh-CN" sz="1200">
              <a:latin typeface="Marlett" pitchFamily="2" charset="2"/>
            </a:endParaRPr>
          </a:p>
        </p:txBody>
      </p:sp>
      <p:sp>
        <p:nvSpPr>
          <p:cNvPr id="318467" name="Rectangle 2">
            <a:extLst>
              <a:ext uri="{FF2B5EF4-FFF2-40B4-BE49-F238E27FC236}">
                <a16:creationId xmlns:a16="http://schemas.microsoft.com/office/drawing/2014/main" id="{8A8196E4-34C9-4444-9208-0C6A9943717E}"/>
              </a:ext>
            </a:extLst>
          </p:cNvPr>
          <p:cNvSpPr>
            <a:spLocks noGrp="1" noRot="1" noChangeAspect="1" noChangeArrowheads="1" noTextEdit="1"/>
          </p:cNvSpPr>
          <p:nvPr>
            <p:ph type="sldImg"/>
          </p:nvPr>
        </p:nvSpPr>
        <p:spPr>
          <a:ln/>
        </p:spPr>
      </p:sp>
      <p:sp>
        <p:nvSpPr>
          <p:cNvPr id="318468" name="Rectangle 3">
            <a:extLst>
              <a:ext uri="{FF2B5EF4-FFF2-40B4-BE49-F238E27FC236}">
                <a16:creationId xmlns:a16="http://schemas.microsoft.com/office/drawing/2014/main" id="{0DF24E43-905D-46B3-9199-393665B8DBC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The red thread looks for the predecessor to c, while the green thread looks for the predecessor to b.</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a:extLst>
              <a:ext uri="{FF2B5EF4-FFF2-40B4-BE49-F238E27FC236}">
                <a16:creationId xmlns:a16="http://schemas.microsoft.com/office/drawing/2014/main" id="{9301D524-E87A-40F5-B19A-B4070E17EC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A4DFE29-A0A4-4C0F-9C24-0C8114DBE2AB}" type="slidenum">
              <a:rPr lang="ar-SA" altLang="zh-CN" sz="1200">
                <a:latin typeface="Marlett" pitchFamily="2" charset="2"/>
              </a:rPr>
              <a:pPr/>
              <a:t>52</a:t>
            </a:fld>
            <a:endParaRPr lang="en-US" altLang="zh-CN" sz="1200">
              <a:latin typeface="Marlett" pitchFamily="2" charset="2"/>
            </a:endParaRPr>
          </a:p>
        </p:txBody>
      </p:sp>
      <p:sp>
        <p:nvSpPr>
          <p:cNvPr id="319491" name="Rectangle 2">
            <a:extLst>
              <a:ext uri="{FF2B5EF4-FFF2-40B4-BE49-F238E27FC236}">
                <a16:creationId xmlns:a16="http://schemas.microsoft.com/office/drawing/2014/main" id="{2F30FE28-1DDB-403D-B3EC-A37EC01A9815}"/>
              </a:ext>
            </a:extLst>
          </p:cNvPr>
          <p:cNvSpPr>
            <a:spLocks noGrp="1" noRot="1" noChangeAspect="1" noChangeArrowheads="1" noTextEdit="1"/>
          </p:cNvSpPr>
          <p:nvPr>
            <p:ph type="sldImg"/>
          </p:nvPr>
        </p:nvSpPr>
        <p:spPr>
          <a:ln/>
        </p:spPr>
      </p:sp>
      <p:sp>
        <p:nvSpPr>
          <p:cNvPr id="319492" name="Rectangle 3">
            <a:extLst>
              <a:ext uri="{FF2B5EF4-FFF2-40B4-BE49-F238E27FC236}">
                <a16:creationId xmlns:a16="http://schemas.microsoft.com/office/drawing/2014/main" id="{942B9BFF-0923-4F8E-A352-4264C47CDC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a:extLst>
              <a:ext uri="{FF2B5EF4-FFF2-40B4-BE49-F238E27FC236}">
                <a16:creationId xmlns:a16="http://schemas.microsoft.com/office/drawing/2014/main" id="{520B4FDC-6EE4-47C6-8DF5-F92C48ABC1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94A106-79C8-48A4-B03A-90046EEB9369}" type="slidenum">
              <a:rPr lang="ar-SA" altLang="zh-CN" sz="1200">
                <a:latin typeface="Marlett" pitchFamily="2" charset="2"/>
              </a:rPr>
              <a:pPr/>
              <a:t>53</a:t>
            </a:fld>
            <a:endParaRPr lang="en-US" altLang="zh-CN" sz="1200">
              <a:latin typeface="Marlett" pitchFamily="2" charset="2"/>
            </a:endParaRPr>
          </a:p>
        </p:txBody>
      </p:sp>
      <p:sp>
        <p:nvSpPr>
          <p:cNvPr id="320515" name="Rectangle 2">
            <a:extLst>
              <a:ext uri="{FF2B5EF4-FFF2-40B4-BE49-F238E27FC236}">
                <a16:creationId xmlns:a16="http://schemas.microsoft.com/office/drawing/2014/main" id="{873479C7-D29C-42E7-87D9-6582E70B42C1}"/>
              </a:ext>
            </a:extLst>
          </p:cNvPr>
          <p:cNvSpPr>
            <a:spLocks noGrp="1" noRot="1" noChangeAspect="1" noChangeArrowheads="1" noTextEdit="1"/>
          </p:cNvSpPr>
          <p:nvPr>
            <p:ph type="sldImg"/>
          </p:nvPr>
        </p:nvSpPr>
        <p:spPr>
          <a:ln/>
        </p:spPr>
      </p:sp>
      <p:sp>
        <p:nvSpPr>
          <p:cNvPr id="320516" name="Rectangle 3">
            <a:extLst>
              <a:ext uri="{FF2B5EF4-FFF2-40B4-BE49-F238E27FC236}">
                <a16:creationId xmlns:a16="http://schemas.microsoft.com/office/drawing/2014/main" id="{59AFC788-02F2-4F54-8853-8B6D6F94A46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a:extLst>
              <a:ext uri="{FF2B5EF4-FFF2-40B4-BE49-F238E27FC236}">
                <a16:creationId xmlns:a16="http://schemas.microsoft.com/office/drawing/2014/main" id="{5DDC8758-27E3-4303-AAB9-F98522EEB7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59BBE6-2A63-4566-9887-4A5E1F535EDA}" type="slidenum">
              <a:rPr lang="ar-SA" altLang="zh-CN" sz="1200">
                <a:latin typeface="Marlett" pitchFamily="2" charset="2"/>
              </a:rPr>
              <a:pPr/>
              <a:t>54</a:t>
            </a:fld>
            <a:endParaRPr lang="en-US" altLang="zh-CN" sz="1200">
              <a:latin typeface="Marlett" pitchFamily="2" charset="2"/>
            </a:endParaRPr>
          </a:p>
        </p:txBody>
      </p:sp>
      <p:sp>
        <p:nvSpPr>
          <p:cNvPr id="321539" name="Rectangle 2">
            <a:extLst>
              <a:ext uri="{FF2B5EF4-FFF2-40B4-BE49-F238E27FC236}">
                <a16:creationId xmlns:a16="http://schemas.microsoft.com/office/drawing/2014/main" id="{8E1478E4-DF2A-4137-81BF-4E57C991AF6E}"/>
              </a:ext>
            </a:extLst>
          </p:cNvPr>
          <p:cNvSpPr>
            <a:spLocks noGrp="1" noRot="1" noChangeAspect="1" noChangeArrowheads="1" noTextEdit="1"/>
          </p:cNvSpPr>
          <p:nvPr>
            <p:ph type="sldImg"/>
          </p:nvPr>
        </p:nvSpPr>
        <p:spPr>
          <a:ln/>
        </p:spPr>
      </p:sp>
      <p:sp>
        <p:nvSpPr>
          <p:cNvPr id="321540" name="Rectangle 3">
            <a:extLst>
              <a:ext uri="{FF2B5EF4-FFF2-40B4-BE49-F238E27FC236}">
                <a16:creationId xmlns:a16="http://schemas.microsoft.com/office/drawing/2014/main" id="{2B2F890F-3F14-4CD1-AC88-8F046B3B62B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a:extLst>
              <a:ext uri="{FF2B5EF4-FFF2-40B4-BE49-F238E27FC236}">
                <a16:creationId xmlns:a16="http://schemas.microsoft.com/office/drawing/2014/main" id="{EAAD9C45-5167-40E1-97C8-0702CE43A7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03898-C950-420E-B61D-E46A2D8A9502}" type="slidenum">
              <a:rPr lang="ar-SA" altLang="zh-CN" sz="1200">
                <a:latin typeface="Marlett" pitchFamily="2" charset="2"/>
              </a:rPr>
              <a:pPr/>
              <a:t>55</a:t>
            </a:fld>
            <a:endParaRPr lang="en-US" altLang="zh-CN" sz="1200">
              <a:latin typeface="Marlett" pitchFamily="2" charset="2"/>
            </a:endParaRPr>
          </a:p>
        </p:txBody>
      </p:sp>
      <p:sp>
        <p:nvSpPr>
          <p:cNvPr id="323587" name="Rectangle 2">
            <a:extLst>
              <a:ext uri="{FF2B5EF4-FFF2-40B4-BE49-F238E27FC236}">
                <a16:creationId xmlns:a16="http://schemas.microsoft.com/office/drawing/2014/main" id="{CCF7D0CA-9687-45C7-B3E3-DF3FE8249D31}"/>
              </a:ext>
            </a:extLst>
          </p:cNvPr>
          <p:cNvSpPr>
            <a:spLocks noGrp="1" noRot="1" noChangeAspect="1" noChangeArrowheads="1" noTextEdit="1"/>
          </p:cNvSpPr>
          <p:nvPr>
            <p:ph type="sldImg"/>
          </p:nvPr>
        </p:nvSpPr>
        <p:spPr>
          <a:ln/>
        </p:spPr>
      </p:sp>
      <p:sp>
        <p:nvSpPr>
          <p:cNvPr id="323588" name="Rectangle 3">
            <a:extLst>
              <a:ext uri="{FF2B5EF4-FFF2-40B4-BE49-F238E27FC236}">
                <a16:creationId xmlns:a16="http://schemas.microsoft.com/office/drawing/2014/main" id="{9FB97D30-ED8C-49C9-8AF8-016287EA34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a:extLst>
              <a:ext uri="{FF2B5EF4-FFF2-40B4-BE49-F238E27FC236}">
                <a16:creationId xmlns:a16="http://schemas.microsoft.com/office/drawing/2014/main" id="{EAAD9C45-5167-40E1-97C8-0702CE43A7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03898-C950-420E-B61D-E46A2D8A9502}" type="slidenum">
              <a:rPr lang="ar-SA" altLang="zh-CN" sz="1200">
                <a:latin typeface="Marlett" pitchFamily="2" charset="2"/>
              </a:rPr>
              <a:pPr/>
              <a:t>56</a:t>
            </a:fld>
            <a:endParaRPr lang="en-US" altLang="zh-CN" sz="1200">
              <a:latin typeface="Marlett" pitchFamily="2" charset="2"/>
            </a:endParaRPr>
          </a:p>
        </p:txBody>
      </p:sp>
      <p:sp>
        <p:nvSpPr>
          <p:cNvPr id="323587" name="Rectangle 2">
            <a:extLst>
              <a:ext uri="{FF2B5EF4-FFF2-40B4-BE49-F238E27FC236}">
                <a16:creationId xmlns:a16="http://schemas.microsoft.com/office/drawing/2014/main" id="{CCF7D0CA-9687-45C7-B3E3-DF3FE8249D31}"/>
              </a:ext>
            </a:extLst>
          </p:cNvPr>
          <p:cNvSpPr>
            <a:spLocks noGrp="1" noRot="1" noChangeAspect="1" noChangeArrowheads="1" noTextEdit="1"/>
          </p:cNvSpPr>
          <p:nvPr>
            <p:ph type="sldImg"/>
          </p:nvPr>
        </p:nvSpPr>
        <p:spPr>
          <a:ln/>
        </p:spPr>
      </p:sp>
      <p:sp>
        <p:nvSpPr>
          <p:cNvPr id="323588" name="Rectangle 3">
            <a:extLst>
              <a:ext uri="{FF2B5EF4-FFF2-40B4-BE49-F238E27FC236}">
                <a16:creationId xmlns:a16="http://schemas.microsoft.com/office/drawing/2014/main" id="{9FB97D30-ED8C-49C9-8AF8-016287EA34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extLst>
      <p:ext uri="{BB962C8B-B14F-4D97-AF65-F5344CB8AC3E}">
        <p14:creationId xmlns:p14="http://schemas.microsoft.com/office/powerpoint/2010/main" val="237455723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a:extLst>
              <a:ext uri="{FF2B5EF4-FFF2-40B4-BE49-F238E27FC236}">
                <a16:creationId xmlns:a16="http://schemas.microsoft.com/office/drawing/2014/main" id="{EAAD9C45-5167-40E1-97C8-0702CE43A7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03898-C950-420E-B61D-E46A2D8A9502}" type="slidenum">
              <a:rPr lang="ar-SA" altLang="zh-CN" sz="1200">
                <a:latin typeface="Marlett" pitchFamily="2" charset="2"/>
              </a:rPr>
              <a:pPr/>
              <a:t>57</a:t>
            </a:fld>
            <a:endParaRPr lang="en-US" altLang="zh-CN" sz="1200">
              <a:latin typeface="Marlett" pitchFamily="2" charset="2"/>
            </a:endParaRPr>
          </a:p>
        </p:txBody>
      </p:sp>
      <p:sp>
        <p:nvSpPr>
          <p:cNvPr id="323587" name="Rectangle 2">
            <a:extLst>
              <a:ext uri="{FF2B5EF4-FFF2-40B4-BE49-F238E27FC236}">
                <a16:creationId xmlns:a16="http://schemas.microsoft.com/office/drawing/2014/main" id="{CCF7D0CA-9687-45C7-B3E3-DF3FE8249D31}"/>
              </a:ext>
            </a:extLst>
          </p:cNvPr>
          <p:cNvSpPr>
            <a:spLocks noGrp="1" noRot="1" noChangeAspect="1" noChangeArrowheads="1" noTextEdit="1"/>
          </p:cNvSpPr>
          <p:nvPr>
            <p:ph type="sldImg"/>
          </p:nvPr>
        </p:nvSpPr>
        <p:spPr>
          <a:ln/>
        </p:spPr>
      </p:sp>
      <p:sp>
        <p:nvSpPr>
          <p:cNvPr id="323588" name="Rectangle 3">
            <a:extLst>
              <a:ext uri="{FF2B5EF4-FFF2-40B4-BE49-F238E27FC236}">
                <a16:creationId xmlns:a16="http://schemas.microsoft.com/office/drawing/2014/main" id="{9FB97D30-ED8C-49C9-8AF8-016287EA34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extLst>
      <p:ext uri="{BB962C8B-B14F-4D97-AF65-F5344CB8AC3E}">
        <p14:creationId xmlns:p14="http://schemas.microsoft.com/office/powerpoint/2010/main" val="35231918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a:extLst>
              <a:ext uri="{FF2B5EF4-FFF2-40B4-BE49-F238E27FC236}">
                <a16:creationId xmlns:a16="http://schemas.microsoft.com/office/drawing/2014/main" id="{D219FAAB-A29B-4E95-A58E-48FDA7AADA7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0879404-B36C-4E16-BA29-4930FCD32179}" type="slidenum">
              <a:rPr lang="ar-SA" altLang="zh-CN" sz="1200">
                <a:latin typeface="Marlett" pitchFamily="2" charset="2"/>
              </a:rPr>
              <a:pPr/>
              <a:t>58</a:t>
            </a:fld>
            <a:endParaRPr lang="en-US" altLang="zh-CN" sz="1200">
              <a:latin typeface="Marlett" pitchFamily="2" charset="2"/>
            </a:endParaRPr>
          </a:p>
        </p:txBody>
      </p:sp>
      <p:sp>
        <p:nvSpPr>
          <p:cNvPr id="325635" name="Rectangle 2">
            <a:extLst>
              <a:ext uri="{FF2B5EF4-FFF2-40B4-BE49-F238E27FC236}">
                <a16:creationId xmlns:a16="http://schemas.microsoft.com/office/drawing/2014/main" id="{A4E39DF2-2150-456A-BE02-EEAB4D3C8F20}"/>
              </a:ext>
            </a:extLst>
          </p:cNvPr>
          <p:cNvSpPr>
            <a:spLocks noGrp="1" noRot="1" noChangeAspect="1" noChangeArrowheads="1" noTextEdit="1"/>
          </p:cNvSpPr>
          <p:nvPr>
            <p:ph type="sldImg"/>
          </p:nvPr>
        </p:nvSpPr>
        <p:spPr>
          <a:ln/>
        </p:spPr>
      </p:sp>
      <p:sp>
        <p:nvSpPr>
          <p:cNvPr id="325636" name="Rectangle 3">
            <a:extLst>
              <a:ext uri="{FF2B5EF4-FFF2-40B4-BE49-F238E27FC236}">
                <a16:creationId xmlns:a16="http://schemas.microsoft.com/office/drawing/2014/main" id="{C53B337B-61C3-41E1-92CF-09AE93F215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But the final effect is to remove b but not c!</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a:extLst>
              <a:ext uri="{FF2B5EF4-FFF2-40B4-BE49-F238E27FC236}">
                <a16:creationId xmlns:a16="http://schemas.microsoft.com/office/drawing/2014/main" id="{D0587D90-F269-4E08-9D81-A0DF69D1138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EEB991-0EE1-4A09-863A-5B1D08E272C2}" type="slidenum">
              <a:rPr lang="ar-SA" altLang="zh-CN" sz="1200">
                <a:latin typeface="Marlett" pitchFamily="2" charset="2"/>
              </a:rPr>
              <a:pPr/>
              <a:t>59</a:t>
            </a:fld>
            <a:endParaRPr lang="en-US" altLang="zh-CN" sz="1200">
              <a:latin typeface="Marlett" pitchFamily="2" charset="2"/>
            </a:endParaRPr>
          </a:p>
        </p:txBody>
      </p:sp>
      <p:sp>
        <p:nvSpPr>
          <p:cNvPr id="326659" name="Rectangle 2">
            <a:extLst>
              <a:ext uri="{FF2B5EF4-FFF2-40B4-BE49-F238E27FC236}">
                <a16:creationId xmlns:a16="http://schemas.microsoft.com/office/drawing/2014/main" id="{38FBA0A1-65EF-42C0-9041-0AD98198BBA8}"/>
              </a:ext>
            </a:extLst>
          </p:cNvPr>
          <p:cNvSpPr>
            <a:spLocks noGrp="1" noRot="1" noChangeAspect="1" noChangeArrowheads="1" noTextEdit="1"/>
          </p:cNvSpPr>
          <p:nvPr>
            <p:ph type="sldImg"/>
          </p:nvPr>
        </p:nvSpPr>
        <p:spPr>
          <a:ln/>
        </p:spPr>
      </p:sp>
      <p:sp>
        <p:nvSpPr>
          <p:cNvPr id="326660" name="Rectangle 3">
            <a:extLst>
              <a:ext uri="{FF2B5EF4-FFF2-40B4-BE49-F238E27FC236}">
                <a16:creationId xmlns:a16="http://schemas.microsoft.com/office/drawing/2014/main" id="{F8EB78F7-F501-4AE6-BA2F-205014C5FC4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But the final effect is to remove b but not c!</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a:extLst>
              <a:ext uri="{FF2B5EF4-FFF2-40B4-BE49-F238E27FC236}">
                <a16:creationId xmlns:a16="http://schemas.microsoft.com/office/drawing/2014/main" id="{37C4F8F6-9508-46FE-9FBE-4E1F2B3795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93837C7-CF15-49C2-9D7F-501F28AC9DE5}" type="slidenum">
              <a:rPr lang="ar-SA" altLang="zh-CN" sz="1200">
                <a:latin typeface="Marlett" pitchFamily="2" charset="2"/>
              </a:rPr>
              <a:pPr/>
              <a:t>6</a:t>
            </a:fld>
            <a:endParaRPr lang="en-US" altLang="zh-CN" sz="1200">
              <a:latin typeface="Marlett" pitchFamily="2" charset="2"/>
            </a:endParaRPr>
          </a:p>
        </p:txBody>
      </p:sp>
      <p:sp>
        <p:nvSpPr>
          <p:cNvPr id="272387" name="Rectangle 2">
            <a:extLst>
              <a:ext uri="{FF2B5EF4-FFF2-40B4-BE49-F238E27FC236}">
                <a16:creationId xmlns:a16="http://schemas.microsoft.com/office/drawing/2014/main" id="{356C2F8E-AB22-4A52-9152-9B3992D3EE2F}"/>
              </a:ext>
            </a:extLst>
          </p:cNvPr>
          <p:cNvSpPr>
            <a:spLocks noGrp="1" noRot="1" noChangeAspect="1" noChangeArrowheads="1" noTextEdit="1"/>
          </p:cNvSpPr>
          <p:nvPr>
            <p:ph type="sldImg"/>
          </p:nvPr>
        </p:nvSpPr>
        <p:spPr>
          <a:ln/>
        </p:spPr>
      </p:sp>
      <p:sp>
        <p:nvSpPr>
          <p:cNvPr id="272388" name="Rectangle 3">
            <a:extLst>
              <a:ext uri="{FF2B5EF4-FFF2-40B4-BE49-F238E27FC236}">
                <a16:creationId xmlns:a16="http://schemas.microsoft.com/office/drawing/2014/main" id="{ED26EA76-0C7B-4166-A0C4-A999D0E3CDD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a:extLst>
              <a:ext uri="{FF2B5EF4-FFF2-40B4-BE49-F238E27FC236}">
                <a16:creationId xmlns:a16="http://schemas.microsoft.com/office/drawing/2014/main" id="{7E53CE8A-ADC2-40FF-9AC0-A7462F97D63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3001ECD-323C-4F0C-9B48-618ACE5A7A7D}" type="slidenum">
              <a:rPr lang="ar-SA" altLang="zh-CN" sz="1200">
                <a:latin typeface="Marlett" pitchFamily="2" charset="2"/>
              </a:rPr>
              <a:pPr/>
              <a:t>60</a:t>
            </a:fld>
            <a:endParaRPr lang="en-US" altLang="zh-CN" sz="1200">
              <a:latin typeface="Marlett" pitchFamily="2" charset="2"/>
            </a:endParaRPr>
          </a:p>
        </p:txBody>
      </p:sp>
      <p:sp>
        <p:nvSpPr>
          <p:cNvPr id="327683" name="Rectangle 2">
            <a:extLst>
              <a:ext uri="{FF2B5EF4-FFF2-40B4-BE49-F238E27FC236}">
                <a16:creationId xmlns:a16="http://schemas.microsoft.com/office/drawing/2014/main" id="{88E0B7C2-8004-4693-884C-D710E130AC9B}"/>
              </a:ext>
            </a:extLst>
          </p:cNvPr>
          <p:cNvSpPr>
            <a:spLocks noGrp="1" noRot="1" noChangeAspect="1" noChangeArrowheads="1" noTextEdit="1"/>
          </p:cNvSpPr>
          <p:nvPr>
            <p:ph type="sldImg"/>
          </p:nvPr>
        </p:nvSpPr>
        <p:spPr>
          <a:ln/>
        </p:spPr>
      </p:sp>
      <p:sp>
        <p:nvSpPr>
          <p:cNvPr id="327684" name="Rectangle 3">
            <a:extLst>
              <a:ext uri="{FF2B5EF4-FFF2-40B4-BE49-F238E27FC236}">
                <a16:creationId xmlns:a16="http://schemas.microsoft.com/office/drawing/2014/main" id="{FBAB009A-AF18-4B87-8E21-203EA644804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7">
            <a:extLst>
              <a:ext uri="{FF2B5EF4-FFF2-40B4-BE49-F238E27FC236}">
                <a16:creationId xmlns:a16="http://schemas.microsoft.com/office/drawing/2014/main" id="{A57BF258-9DCA-4E56-80D0-DF4D5855F3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B68EAEB-490F-4B06-AA8A-50BF866450D4}" type="slidenum">
              <a:rPr lang="ar-SA" altLang="zh-CN" sz="1200">
                <a:latin typeface="Marlett" pitchFamily="2" charset="2"/>
              </a:rPr>
              <a:pPr/>
              <a:t>61</a:t>
            </a:fld>
            <a:endParaRPr lang="en-US" altLang="zh-CN" sz="1200">
              <a:latin typeface="Marlett" pitchFamily="2" charset="2"/>
            </a:endParaRPr>
          </a:p>
        </p:txBody>
      </p:sp>
      <p:sp>
        <p:nvSpPr>
          <p:cNvPr id="328707" name="Rectangle 2">
            <a:extLst>
              <a:ext uri="{FF2B5EF4-FFF2-40B4-BE49-F238E27FC236}">
                <a16:creationId xmlns:a16="http://schemas.microsoft.com/office/drawing/2014/main" id="{511C9DA6-E7CF-4DBE-BB39-45EF30163EAD}"/>
              </a:ext>
            </a:extLst>
          </p:cNvPr>
          <p:cNvSpPr>
            <a:spLocks noGrp="1" noRot="1" noChangeAspect="1" noChangeArrowheads="1" noTextEdit="1"/>
          </p:cNvSpPr>
          <p:nvPr>
            <p:ph type="sldImg"/>
          </p:nvPr>
        </p:nvSpPr>
        <p:spPr>
          <a:ln/>
        </p:spPr>
      </p:sp>
      <p:sp>
        <p:nvSpPr>
          <p:cNvPr id="328708" name="Rectangle 3">
            <a:extLst>
              <a:ext uri="{FF2B5EF4-FFF2-40B4-BE49-F238E27FC236}">
                <a16:creationId xmlns:a16="http://schemas.microsoft.com/office/drawing/2014/main" id="{819761C5-D93B-4BA9-9EEC-408DC1C21FD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a:extLst>
              <a:ext uri="{FF2B5EF4-FFF2-40B4-BE49-F238E27FC236}">
                <a16:creationId xmlns:a16="http://schemas.microsoft.com/office/drawing/2014/main" id="{7EAE6EA3-E2D6-4D2E-80D7-2D5D4552B3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7D3B930-4FB3-4111-98A0-46A08EDF0A07}" type="slidenum">
              <a:rPr lang="ar-SA" altLang="zh-CN" sz="1200">
                <a:latin typeface="Marlett" pitchFamily="2" charset="2"/>
              </a:rPr>
              <a:pPr/>
              <a:t>62</a:t>
            </a:fld>
            <a:endParaRPr lang="en-US" altLang="zh-CN" sz="1200">
              <a:latin typeface="Marlett" pitchFamily="2" charset="2"/>
            </a:endParaRPr>
          </a:p>
        </p:txBody>
      </p:sp>
      <p:sp>
        <p:nvSpPr>
          <p:cNvPr id="329731" name="Rectangle 2">
            <a:extLst>
              <a:ext uri="{FF2B5EF4-FFF2-40B4-BE49-F238E27FC236}">
                <a16:creationId xmlns:a16="http://schemas.microsoft.com/office/drawing/2014/main" id="{7FEC34EE-F60F-41DF-80B3-EC0A1E3F69D3}"/>
              </a:ext>
            </a:extLst>
          </p:cNvPr>
          <p:cNvSpPr>
            <a:spLocks noGrp="1" noRot="1" noChangeAspect="1" noChangeArrowheads="1" noTextEdit="1"/>
          </p:cNvSpPr>
          <p:nvPr>
            <p:ph type="sldImg"/>
          </p:nvPr>
        </p:nvSpPr>
        <p:spPr>
          <a:ln/>
        </p:spPr>
      </p:sp>
      <p:sp>
        <p:nvSpPr>
          <p:cNvPr id="329732" name="Rectangle 3">
            <a:extLst>
              <a:ext uri="{FF2B5EF4-FFF2-40B4-BE49-F238E27FC236}">
                <a16:creationId xmlns:a16="http://schemas.microsoft.com/office/drawing/2014/main" id="{3AAF4926-D1C3-4027-9822-EB72F22921F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7">
            <a:extLst>
              <a:ext uri="{FF2B5EF4-FFF2-40B4-BE49-F238E27FC236}">
                <a16:creationId xmlns:a16="http://schemas.microsoft.com/office/drawing/2014/main" id="{2DA239D5-342A-4BF4-86EF-2759ADF89C7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E3CB54B-CB06-4004-8094-04F899213A9B}" type="slidenum">
              <a:rPr lang="ar-SA" altLang="zh-CN" sz="1200">
                <a:latin typeface="Marlett" pitchFamily="2" charset="2"/>
              </a:rPr>
              <a:pPr/>
              <a:t>63</a:t>
            </a:fld>
            <a:endParaRPr lang="en-US" altLang="zh-CN" sz="1200">
              <a:latin typeface="Marlett" pitchFamily="2" charset="2"/>
            </a:endParaRPr>
          </a:p>
        </p:txBody>
      </p:sp>
      <p:sp>
        <p:nvSpPr>
          <p:cNvPr id="330755" name="Rectangle 2">
            <a:extLst>
              <a:ext uri="{FF2B5EF4-FFF2-40B4-BE49-F238E27FC236}">
                <a16:creationId xmlns:a16="http://schemas.microsoft.com/office/drawing/2014/main" id="{482879D3-A7DE-400A-956F-8D7CA1F0FEB5}"/>
              </a:ext>
            </a:extLst>
          </p:cNvPr>
          <p:cNvSpPr>
            <a:spLocks noGrp="1" noRot="1" noChangeAspect="1" noChangeArrowheads="1" noTextEdit="1"/>
          </p:cNvSpPr>
          <p:nvPr>
            <p:ph type="sldImg"/>
          </p:nvPr>
        </p:nvSpPr>
        <p:spPr>
          <a:ln/>
        </p:spPr>
      </p:sp>
      <p:sp>
        <p:nvSpPr>
          <p:cNvPr id="330756" name="Rectangle 3">
            <a:extLst>
              <a:ext uri="{FF2B5EF4-FFF2-40B4-BE49-F238E27FC236}">
                <a16:creationId xmlns:a16="http://schemas.microsoft.com/office/drawing/2014/main" id="{26FF3E45-842E-4811-A753-275BA1046D4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a:extLst>
              <a:ext uri="{FF2B5EF4-FFF2-40B4-BE49-F238E27FC236}">
                <a16:creationId xmlns:a16="http://schemas.microsoft.com/office/drawing/2014/main" id="{76078B50-FFDF-4D7D-9ECD-B4488FE89B5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A869C2F-2989-4C95-9498-416906C0BF66}" type="slidenum">
              <a:rPr lang="ar-SA" altLang="zh-CN" sz="1200">
                <a:latin typeface="Marlett" pitchFamily="2" charset="2"/>
              </a:rPr>
              <a:pPr/>
              <a:t>64</a:t>
            </a:fld>
            <a:endParaRPr lang="en-US" altLang="zh-CN" sz="1200">
              <a:latin typeface="Marlett" pitchFamily="2" charset="2"/>
            </a:endParaRPr>
          </a:p>
        </p:txBody>
      </p:sp>
      <p:sp>
        <p:nvSpPr>
          <p:cNvPr id="331779" name="Rectangle 2">
            <a:extLst>
              <a:ext uri="{FF2B5EF4-FFF2-40B4-BE49-F238E27FC236}">
                <a16:creationId xmlns:a16="http://schemas.microsoft.com/office/drawing/2014/main" id="{A1B5C58B-C052-4297-AC81-1AEE64846321}"/>
              </a:ext>
            </a:extLst>
          </p:cNvPr>
          <p:cNvSpPr>
            <a:spLocks noGrp="1" noRot="1" noChangeAspect="1" noChangeArrowheads="1" noTextEdit="1"/>
          </p:cNvSpPr>
          <p:nvPr>
            <p:ph type="sldImg"/>
          </p:nvPr>
        </p:nvSpPr>
        <p:spPr>
          <a:ln/>
        </p:spPr>
      </p:sp>
      <p:sp>
        <p:nvSpPr>
          <p:cNvPr id="331780" name="Rectangle 3">
            <a:extLst>
              <a:ext uri="{FF2B5EF4-FFF2-40B4-BE49-F238E27FC236}">
                <a16:creationId xmlns:a16="http://schemas.microsoft.com/office/drawing/2014/main" id="{89D68724-277A-4FB5-B257-F49534DA251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7">
            <a:extLst>
              <a:ext uri="{FF2B5EF4-FFF2-40B4-BE49-F238E27FC236}">
                <a16:creationId xmlns:a16="http://schemas.microsoft.com/office/drawing/2014/main" id="{D1707448-5041-4A0C-929F-2F09435D29F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9BBDCB3-F41A-4481-AF4A-E39B26BBEC19}" type="slidenum">
              <a:rPr lang="ar-SA" altLang="zh-CN" sz="1200">
                <a:latin typeface="Marlett" pitchFamily="2" charset="2"/>
              </a:rPr>
              <a:pPr/>
              <a:t>65</a:t>
            </a:fld>
            <a:endParaRPr lang="en-US" altLang="zh-CN" sz="1200">
              <a:latin typeface="Marlett" pitchFamily="2" charset="2"/>
            </a:endParaRPr>
          </a:p>
        </p:txBody>
      </p:sp>
      <p:sp>
        <p:nvSpPr>
          <p:cNvPr id="332803" name="Rectangle 2">
            <a:extLst>
              <a:ext uri="{FF2B5EF4-FFF2-40B4-BE49-F238E27FC236}">
                <a16:creationId xmlns:a16="http://schemas.microsoft.com/office/drawing/2014/main" id="{84058F20-C097-4DD0-8F40-F0B244283CD0}"/>
              </a:ext>
            </a:extLst>
          </p:cNvPr>
          <p:cNvSpPr>
            <a:spLocks noGrp="1" noRot="1" noChangeAspect="1" noChangeArrowheads="1" noTextEdit="1"/>
          </p:cNvSpPr>
          <p:nvPr>
            <p:ph type="sldImg"/>
          </p:nvPr>
        </p:nvSpPr>
        <p:spPr>
          <a:ln/>
        </p:spPr>
      </p:sp>
      <p:sp>
        <p:nvSpPr>
          <p:cNvPr id="332804" name="Rectangle 3">
            <a:extLst>
              <a:ext uri="{FF2B5EF4-FFF2-40B4-BE49-F238E27FC236}">
                <a16:creationId xmlns:a16="http://schemas.microsoft.com/office/drawing/2014/main" id="{3B0224AA-F67B-4E4F-B06A-DBECCB60BC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7">
            <a:extLst>
              <a:ext uri="{FF2B5EF4-FFF2-40B4-BE49-F238E27FC236}">
                <a16:creationId xmlns:a16="http://schemas.microsoft.com/office/drawing/2014/main" id="{52C9800F-919A-4BF8-A99B-0A7935F3E4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C6DF73C-6DDD-4E8F-BB28-2690DCD713F7}" type="slidenum">
              <a:rPr lang="ar-SA" altLang="zh-CN" sz="1200">
                <a:latin typeface="Marlett" pitchFamily="2" charset="2"/>
              </a:rPr>
              <a:pPr/>
              <a:t>66</a:t>
            </a:fld>
            <a:endParaRPr lang="en-US" altLang="zh-CN" sz="1200">
              <a:latin typeface="Marlett" pitchFamily="2" charset="2"/>
            </a:endParaRPr>
          </a:p>
        </p:txBody>
      </p:sp>
      <p:sp>
        <p:nvSpPr>
          <p:cNvPr id="333827" name="Rectangle 2">
            <a:extLst>
              <a:ext uri="{FF2B5EF4-FFF2-40B4-BE49-F238E27FC236}">
                <a16:creationId xmlns:a16="http://schemas.microsoft.com/office/drawing/2014/main" id="{ABEE1F85-D8B1-4A45-B742-BE32451E5EFF}"/>
              </a:ext>
            </a:extLst>
          </p:cNvPr>
          <p:cNvSpPr>
            <a:spLocks noGrp="1" noRot="1" noChangeAspect="1" noChangeArrowheads="1" noTextEdit="1"/>
          </p:cNvSpPr>
          <p:nvPr>
            <p:ph type="sldImg"/>
          </p:nvPr>
        </p:nvSpPr>
        <p:spPr>
          <a:ln/>
        </p:spPr>
      </p:sp>
      <p:sp>
        <p:nvSpPr>
          <p:cNvPr id="333828" name="Rectangle 3">
            <a:extLst>
              <a:ext uri="{FF2B5EF4-FFF2-40B4-BE49-F238E27FC236}">
                <a16:creationId xmlns:a16="http://schemas.microsoft.com/office/drawing/2014/main" id="{1395456A-8CC5-4A29-9A79-05F704651A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7">
            <a:extLst>
              <a:ext uri="{FF2B5EF4-FFF2-40B4-BE49-F238E27FC236}">
                <a16:creationId xmlns:a16="http://schemas.microsoft.com/office/drawing/2014/main" id="{77CD6773-3BFB-448F-8320-6C56A53B44C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164C93-023C-4A2E-9D03-35C9D21808CC}" type="slidenum">
              <a:rPr lang="ar-SA" altLang="zh-CN" sz="1200">
                <a:latin typeface="Marlett" pitchFamily="2" charset="2"/>
              </a:rPr>
              <a:pPr/>
              <a:t>67</a:t>
            </a:fld>
            <a:endParaRPr lang="en-US" altLang="zh-CN" sz="1200">
              <a:latin typeface="Marlett" pitchFamily="2" charset="2"/>
            </a:endParaRPr>
          </a:p>
        </p:txBody>
      </p:sp>
      <p:sp>
        <p:nvSpPr>
          <p:cNvPr id="334851" name="Rectangle 2">
            <a:extLst>
              <a:ext uri="{FF2B5EF4-FFF2-40B4-BE49-F238E27FC236}">
                <a16:creationId xmlns:a16="http://schemas.microsoft.com/office/drawing/2014/main" id="{B9F89194-A828-4ADE-9808-3F34F4F303BA}"/>
              </a:ext>
            </a:extLst>
          </p:cNvPr>
          <p:cNvSpPr>
            <a:spLocks noGrp="1" noRot="1" noChangeAspect="1" noChangeArrowheads="1" noTextEdit="1"/>
          </p:cNvSpPr>
          <p:nvPr>
            <p:ph type="sldImg"/>
          </p:nvPr>
        </p:nvSpPr>
        <p:spPr>
          <a:ln/>
        </p:spPr>
      </p:sp>
      <p:sp>
        <p:nvSpPr>
          <p:cNvPr id="334852" name="Rectangle 3">
            <a:extLst>
              <a:ext uri="{FF2B5EF4-FFF2-40B4-BE49-F238E27FC236}">
                <a16:creationId xmlns:a16="http://schemas.microsoft.com/office/drawing/2014/main" id="{ABAA3858-49FC-4088-8036-CAD3780A365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7">
            <a:extLst>
              <a:ext uri="{FF2B5EF4-FFF2-40B4-BE49-F238E27FC236}">
                <a16:creationId xmlns:a16="http://schemas.microsoft.com/office/drawing/2014/main" id="{5655F0BA-CB1E-4EC9-A336-A18B3BD9EF9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C218E81-F70A-4C49-A08F-F207BF3AC5CF}" type="slidenum">
              <a:rPr lang="ar-SA" altLang="zh-CN" sz="1200">
                <a:latin typeface="Marlett" pitchFamily="2" charset="2"/>
              </a:rPr>
              <a:pPr/>
              <a:t>68</a:t>
            </a:fld>
            <a:endParaRPr lang="en-US" altLang="zh-CN" sz="1200">
              <a:latin typeface="Marlett" pitchFamily="2" charset="2"/>
            </a:endParaRPr>
          </a:p>
        </p:txBody>
      </p:sp>
      <p:sp>
        <p:nvSpPr>
          <p:cNvPr id="335875" name="Rectangle 2">
            <a:extLst>
              <a:ext uri="{FF2B5EF4-FFF2-40B4-BE49-F238E27FC236}">
                <a16:creationId xmlns:a16="http://schemas.microsoft.com/office/drawing/2014/main" id="{2A7D2F9D-664F-491B-93C3-9D350994C130}"/>
              </a:ext>
            </a:extLst>
          </p:cNvPr>
          <p:cNvSpPr>
            <a:spLocks noGrp="1" noRot="1" noChangeAspect="1" noChangeArrowheads="1" noTextEdit="1"/>
          </p:cNvSpPr>
          <p:nvPr>
            <p:ph type="sldImg"/>
          </p:nvPr>
        </p:nvSpPr>
        <p:spPr>
          <a:ln/>
        </p:spPr>
      </p:sp>
      <p:sp>
        <p:nvSpPr>
          <p:cNvPr id="335876" name="Rectangle 3">
            <a:extLst>
              <a:ext uri="{FF2B5EF4-FFF2-40B4-BE49-F238E27FC236}">
                <a16:creationId xmlns:a16="http://schemas.microsoft.com/office/drawing/2014/main" id="{D9DFF127-EDC8-4125-B2CC-206E03829D8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7">
            <a:extLst>
              <a:ext uri="{FF2B5EF4-FFF2-40B4-BE49-F238E27FC236}">
                <a16:creationId xmlns:a16="http://schemas.microsoft.com/office/drawing/2014/main" id="{9074ED6F-C0AB-420A-A3D4-721C42A0BF5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52F0ED-5A87-4F84-9990-FA9C38A6E667}" type="slidenum">
              <a:rPr lang="ar-SA" altLang="zh-CN" sz="1200">
                <a:latin typeface="Marlett" pitchFamily="2" charset="2"/>
              </a:rPr>
              <a:pPr/>
              <a:t>69</a:t>
            </a:fld>
            <a:endParaRPr lang="en-US" altLang="zh-CN" sz="1200">
              <a:latin typeface="Marlett" pitchFamily="2" charset="2"/>
            </a:endParaRPr>
          </a:p>
        </p:txBody>
      </p:sp>
      <p:sp>
        <p:nvSpPr>
          <p:cNvPr id="336899" name="Rectangle 2">
            <a:extLst>
              <a:ext uri="{FF2B5EF4-FFF2-40B4-BE49-F238E27FC236}">
                <a16:creationId xmlns:a16="http://schemas.microsoft.com/office/drawing/2014/main" id="{A700861C-27B4-487F-ABA9-C014F9D15A83}"/>
              </a:ext>
            </a:extLst>
          </p:cNvPr>
          <p:cNvSpPr>
            <a:spLocks noGrp="1" noRot="1" noChangeAspect="1" noChangeArrowheads="1" noTextEdit="1"/>
          </p:cNvSpPr>
          <p:nvPr>
            <p:ph type="sldImg"/>
          </p:nvPr>
        </p:nvSpPr>
        <p:spPr>
          <a:ln/>
        </p:spPr>
      </p:sp>
      <p:sp>
        <p:nvSpPr>
          <p:cNvPr id="336900" name="Rectangle 3">
            <a:extLst>
              <a:ext uri="{FF2B5EF4-FFF2-40B4-BE49-F238E27FC236}">
                <a16:creationId xmlns:a16="http://schemas.microsoft.com/office/drawing/2014/main" id="{9F3C8D41-1F05-4BC5-B7BF-4DE9FF42A9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a:extLst>
              <a:ext uri="{FF2B5EF4-FFF2-40B4-BE49-F238E27FC236}">
                <a16:creationId xmlns:a16="http://schemas.microsoft.com/office/drawing/2014/main" id="{D6F73210-F6BE-4E31-BD50-D65DAC04BB0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A7ABE08-F281-4F6F-8CB7-B9EED1AFBACC}" type="slidenum">
              <a:rPr lang="ar-SA" altLang="zh-CN" sz="1200">
                <a:latin typeface="Marlett" pitchFamily="2" charset="2"/>
              </a:rPr>
              <a:pPr/>
              <a:t>7</a:t>
            </a:fld>
            <a:endParaRPr lang="en-US" altLang="zh-CN" sz="1200">
              <a:latin typeface="Marlett" pitchFamily="2" charset="2"/>
            </a:endParaRPr>
          </a:p>
        </p:txBody>
      </p:sp>
      <p:sp>
        <p:nvSpPr>
          <p:cNvPr id="273411" name="Rectangle 2">
            <a:extLst>
              <a:ext uri="{FF2B5EF4-FFF2-40B4-BE49-F238E27FC236}">
                <a16:creationId xmlns:a16="http://schemas.microsoft.com/office/drawing/2014/main" id="{CB1C5D0A-512C-41A1-90B9-2C9D06EFB6D0}"/>
              </a:ext>
            </a:extLst>
          </p:cNvPr>
          <p:cNvSpPr>
            <a:spLocks noGrp="1" noRot="1" noChangeAspect="1" noChangeArrowheads="1" noTextEdit="1"/>
          </p:cNvSpPr>
          <p:nvPr>
            <p:ph type="sldImg"/>
          </p:nvPr>
        </p:nvSpPr>
        <p:spPr>
          <a:ln/>
        </p:spPr>
      </p:sp>
      <p:sp>
        <p:nvSpPr>
          <p:cNvPr id="273412" name="Rectangle 3">
            <a:extLst>
              <a:ext uri="{FF2B5EF4-FFF2-40B4-BE49-F238E27FC236}">
                <a16:creationId xmlns:a16="http://schemas.microsoft.com/office/drawing/2014/main" id="{313CDF54-92A6-40A1-AE5B-9FC3BA513A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7">
            <a:extLst>
              <a:ext uri="{FF2B5EF4-FFF2-40B4-BE49-F238E27FC236}">
                <a16:creationId xmlns:a16="http://schemas.microsoft.com/office/drawing/2014/main" id="{C9C47F5D-22D2-4659-B9FB-7FB3D679DBB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D0D4AC0-9290-4C23-8D54-E0CEAC2BB289}" type="slidenum">
              <a:rPr lang="ar-SA" altLang="zh-CN" sz="1200">
                <a:latin typeface="Marlett" pitchFamily="2" charset="2"/>
              </a:rPr>
              <a:pPr/>
              <a:t>70</a:t>
            </a:fld>
            <a:endParaRPr lang="en-US" altLang="zh-CN" sz="1200">
              <a:latin typeface="Marlett" pitchFamily="2" charset="2"/>
            </a:endParaRPr>
          </a:p>
        </p:txBody>
      </p:sp>
      <p:sp>
        <p:nvSpPr>
          <p:cNvPr id="337923" name="Rectangle 2">
            <a:extLst>
              <a:ext uri="{FF2B5EF4-FFF2-40B4-BE49-F238E27FC236}">
                <a16:creationId xmlns:a16="http://schemas.microsoft.com/office/drawing/2014/main" id="{18F714A6-8020-4A54-98F8-E2818DEB1189}"/>
              </a:ext>
            </a:extLst>
          </p:cNvPr>
          <p:cNvSpPr>
            <a:spLocks noGrp="1" noRot="1" noChangeAspect="1" noChangeArrowheads="1" noTextEdit="1"/>
          </p:cNvSpPr>
          <p:nvPr>
            <p:ph type="sldImg"/>
          </p:nvPr>
        </p:nvSpPr>
        <p:spPr>
          <a:ln/>
        </p:spPr>
      </p:sp>
      <p:sp>
        <p:nvSpPr>
          <p:cNvPr id="337924" name="Rectangle 3">
            <a:extLst>
              <a:ext uri="{FF2B5EF4-FFF2-40B4-BE49-F238E27FC236}">
                <a16:creationId xmlns:a16="http://schemas.microsoft.com/office/drawing/2014/main" id="{96B1D7CC-FE86-408B-88A5-4952FBCBB89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63FB9549-4DFB-4142-9E03-2437A800427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3E1E82D-7965-4A73-AD73-7A4B2D2DABEB}" type="slidenum">
              <a:rPr lang="ar-SA" altLang="zh-CN" sz="1200">
                <a:latin typeface="Marlett" pitchFamily="2" charset="2"/>
              </a:rPr>
              <a:pPr/>
              <a:t>71</a:t>
            </a:fld>
            <a:endParaRPr lang="en-US" altLang="zh-CN" sz="1200">
              <a:latin typeface="Marlett" pitchFamily="2" charset="2"/>
            </a:endParaRPr>
          </a:p>
        </p:txBody>
      </p:sp>
      <p:sp>
        <p:nvSpPr>
          <p:cNvPr id="338947" name="Rectangle 2">
            <a:extLst>
              <a:ext uri="{FF2B5EF4-FFF2-40B4-BE49-F238E27FC236}">
                <a16:creationId xmlns:a16="http://schemas.microsoft.com/office/drawing/2014/main" id="{48BA390D-2C4C-4951-86E4-4026FCC4AE56}"/>
              </a:ext>
            </a:extLst>
          </p:cNvPr>
          <p:cNvSpPr>
            <a:spLocks noGrp="1" noRot="1" noChangeAspect="1" noChangeArrowheads="1" noTextEdit="1"/>
          </p:cNvSpPr>
          <p:nvPr>
            <p:ph type="sldImg"/>
          </p:nvPr>
        </p:nvSpPr>
        <p:spPr>
          <a:ln/>
        </p:spPr>
      </p:sp>
      <p:sp>
        <p:nvSpPr>
          <p:cNvPr id="338948" name="Rectangle 3">
            <a:extLst>
              <a:ext uri="{FF2B5EF4-FFF2-40B4-BE49-F238E27FC236}">
                <a16:creationId xmlns:a16="http://schemas.microsoft.com/office/drawing/2014/main" id="{A3528887-EA9D-4484-9985-3DEB366A8A9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7">
            <a:extLst>
              <a:ext uri="{FF2B5EF4-FFF2-40B4-BE49-F238E27FC236}">
                <a16:creationId xmlns:a16="http://schemas.microsoft.com/office/drawing/2014/main" id="{8ACE50F8-A178-4C74-A240-5388F29D58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E4159E1-2F25-401E-82E4-F33CED42A99D}" type="slidenum">
              <a:rPr lang="ar-SA" altLang="zh-CN" sz="1200">
                <a:latin typeface="Marlett" pitchFamily="2" charset="2"/>
              </a:rPr>
              <a:pPr/>
              <a:t>72</a:t>
            </a:fld>
            <a:endParaRPr lang="en-US" altLang="zh-CN" sz="1200">
              <a:latin typeface="Marlett" pitchFamily="2" charset="2"/>
            </a:endParaRPr>
          </a:p>
        </p:txBody>
      </p:sp>
      <p:sp>
        <p:nvSpPr>
          <p:cNvPr id="339971" name="Rectangle 2">
            <a:extLst>
              <a:ext uri="{FF2B5EF4-FFF2-40B4-BE49-F238E27FC236}">
                <a16:creationId xmlns:a16="http://schemas.microsoft.com/office/drawing/2014/main" id="{59B161DC-C421-4AA3-BAA5-ADDEE22ACDA2}"/>
              </a:ext>
            </a:extLst>
          </p:cNvPr>
          <p:cNvSpPr>
            <a:spLocks noGrp="1" noRot="1" noChangeAspect="1" noChangeArrowheads="1" noTextEdit="1"/>
          </p:cNvSpPr>
          <p:nvPr>
            <p:ph type="sldImg"/>
          </p:nvPr>
        </p:nvSpPr>
        <p:spPr>
          <a:ln/>
        </p:spPr>
      </p:sp>
      <p:sp>
        <p:nvSpPr>
          <p:cNvPr id="339972" name="Rectangle 3">
            <a:extLst>
              <a:ext uri="{FF2B5EF4-FFF2-40B4-BE49-F238E27FC236}">
                <a16:creationId xmlns:a16="http://schemas.microsoft.com/office/drawing/2014/main" id="{C469177F-767A-4F53-8C45-B1B4890F38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7">
            <a:extLst>
              <a:ext uri="{FF2B5EF4-FFF2-40B4-BE49-F238E27FC236}">
                <a16:creationId xmlns:a16="http://schemas.microsoft.com/office/drawing/2014/main" id="{996A3C1A-7E78-4DB8-997C-F3EAC36F555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AA6285E-E3A8-43C2-B059-F6D53F7859A6}" type="slidenum">
              <a:rPr lang="ar-SA" altLang="zh-CN" sz="1200">
                <a:latin typeface="Marlett" pitchFamily="2" charset="2"/>
              </a:rPr>
              <a:pPr/>
              <a:t>73</a:t>
            </a:fld>
            <a:endParaRPr lang="en-US" altLang="zh-CN" sz="1200">
              <a:latin typeface="Marlett" pitchFamily="2" charset="2"/>
            </a:endParaRPr>
          </a:p>
        </p:txBody>
      </p:sp>
      <p:sp>
        <p:nvSpPr>
          <p:cNvPr id="340995" name="Rectangle 2">
            <a:extLst>
              <a:ext uri="{FF2B5EF4-FFF2-40B4-BE49-F238E27FC236}">
                <a16:creationId xmlns:a16="http://schemas.microsoft.com/office/drawing/2014/main" id="{CC2CF2A7-A9FB-414D-B99D-0F53A69F27EF}"/>
              </a:ext>
            </a:extLst>
          </p:cNvPr>
          <p:cNvSpPr>
            <a:spLocks noGrp="1" noRot="1" noChangeAspect="1" noChangeArrowheads="1" noTextEdit="1"/>
          </p:cNvSpPr>
          <p:nvPr>
            <p:ph type="sldImg"/>
          </p:nvPr>
        </p:nvSpPr>
        <p:spPr>
          <a:ln/>
        </p:spPr>
      </p:sp>
      <p:sp>
        <p:nvSpPr>
          <p:cNvPr id="340996" name="Rectangle 3">
            <a:extLst>
              <a:ext uri="{FF2B5EF4-FFF2-40B4-BE49-F238E27FC236}">
                <a16:creationId xmlns:a16="http://schemas.microsoft.com/office/drawing/2014/main" id="{1927CA35-791F-4D2D-B673-DC3681ED5FD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a:extLst>
              <a:ext uri="{FF2B5EF4-FFF2-40B4-BE49-F238E27FC236}">
                <a16:creationId xmlns:a16="http://schemas.microsoft.com/office/drawing/2014/main" id="{300F9CB5-877F-4FE3-BA17-7ADDCBC483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5F587E2-A27F-4AF0-BCF7-A88F7F28999C}" type="slidenum">
              <a:rPr lang="ar-SA" altLang="zh-CN" sz="1200">
                <a:latin typeface="Marlett" pitchFamily="2" charset="2"/>
              </a:rPr>
              <a:pPr/>
              <a:t>74</a:t>
            </a:fld>
            <a:endParaRPr lang="en-US" altLang="zh-CN" sz="1200">
              <a:latin typeface="Marlett" pitchFamily="2" charset="2"/>
            </a:endParaRPr>
          </a:p>
        </p:txBody>
      </p:sp>
      <p:sp>
        <p:nvSpPr>
          <p:cNvPr id="342019" name="Rectangle 2">
            <a:extLst>
              <a:ext uri="{FF2B5EF4-FFF2-40B4-BE49-F238E27FC236}">
                <a16:creationId xmlns:a16="http://schemas.microsoft.com/office/drawing/2014/main" id="{6F09D473-509A-4A1B-98C5-15EE8E975CBA}"/>
              </a:ext>
            </a:extLst>
          </p:cNvPr>
          <p:cNvSpPr>
            <a:spLocks noGrp="1" noRot="1" noChangeAspect="1" noChangeArrowheads="1" noTextEdit="1"/>
          </p:cNvSpPr>
          <p:nvPr>
            <p:ph type="sldImg"/>
          </p:nvPr>
        </p:nvSpPr>
        <p:spPr>
          <a:ln/>
        </p:spPr>
      </p:sp>
      <p:sp>
        <p:nvSpPr>
          <p:cNvPr id="342020" name="Rectangle 3">
            <a:extLst>
              <a:ext uri="{FF2B5EF4-FFF2-40B4-BE49-F238E27FC236}">
                <a16:creationId xmlns:a16="http://schemas.microsoft.com/office/drawing/2014/main" id="{51016644-C435-452F-AA20-4CAB873AC0C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7">
            <a:extLst>
              <a:ext uri="{FF2B5EF4-FFF2-40B4-BE49-F238E27FC236}">
                <a16:creationId xmlns:a16="http://schemas.microsoft.com/office/drawing/2014/main" id="{28AA7317-DF4A-4C6B-9C07-9D720EE5E6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4A8D5DD-A65A-4C9A-8B7D-DB59E77C3593}" type="slidenum">
              <a:rPr lang="ar-SA" altLang="zh-CN" sz="1200">
                <a:latin typeface="Marlett" pitchFamily="2" charset="2"/>
              </a:rPr>
              <a:pPr/>
              <a:t>75</a:t>
            </a:fld>
            <a:endParaRPr lang="en-US" altLang="zh-CN" sz="1200">
              <a:latin typeface="Marlett" pitchFamily="2" charset="2"/>
            </a:endParaRPr>
          </a:p>
        </p:txBody>
      </p:sp>
      <p:sp>
        <p:nvSpPr>
          <p:cNvPr id="343043" name="Rectangle 2">
            <a:extLst>
              <a:ext uri="{FF2B5EF4-FFF2-40B4-BE49-F238E27FC236}">
                <a16:creationId xmlns:a16="http://schemas.microsoft.com/office/drawing/2014/main" id="{7544E2FB-DE80-4EA3-8B38-ED51D122CCC9}"/>
              </a:ext>
            </a:extLst>
          </p:cNvPr>
          <p:cNvSpPr>
            <a:spLocks noGrp="1" noRot="1" noChangeAspect="1" noChangeArrowheads="1" noTextEdit="1"/>
          </p:cNvSpPr>
          <p:nvPr>
            <p:ph type="sldImg"/>
          </p:nvPr>
        </p:nvSpPr>
        <p:spPr>
          <a:ln/>
        </p:spPr>
      </p:sp>
      <p:sp>
        <p:nvSpPr>
          <p:cNvPr id="343044" name="Rectangle 3">
            <a:extLst>
              <a:ext uri="{FF2B5EF4-FFF2-40B4-BE49-F238E27FC236}">
                <a16:creationId xmlns:a16="http://schemas.microsoft.com/office/drawing/2014/main" id="{99DF1AEC-C37F-4109-8984-2C5A99F7014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7">
            <a:extLst>
              <a:ext uri="{FF2B5EF4-FFF2-40B4-BE49-F238E27FC236}">
                <a16:creationId xmlns:a16="http://schemas.microsoft.com/office/drawing/2014/main" id="{6453D538-FFF4-4DE8-B231-C105086881B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EA3BC82-E410-4840-9E04-20E5485A7AE2}" type="slidenum">
              <a:rPr lang="ar-SA" altLang="zh-CN" sz="1200">
                <a:latin typeface="Marlett" pitchFamily="2" charset="2"/>
              </a:rPr>
              <a:pPr/>
              <a:t>76</a:t>
            </a:fld>
            <a:endParaRPr lang="en-US" altLang="zh-CN" sz="1200">
              <a:latin typeface="Marlett" pitchFamily="2" charset="2"/>
            </a:endParaRPr>
          </a:p>
        </p:txBody>
      </p:sp>
      <p:sp>
        <p:nvSpPr>
          <p:cNvPr id="344067" name="Rectangle 2">
            <a:extLst>
              <a:ext uri="{FF2B5EF4-FFF2-40B4-BE49-F238E27FC236}">
                <a16:creationId xmlns:a16="http://schemas.microsoft.com/office/drawing/2014/main" id="{08F9B2E6-7678-4386-824C-EC89CF385D52}"/>
              </a:ext>
            </a:extLst>
          </p:cNvPr>
          <p:cNvSpPr>
            <a:spLocks noGrp="1" noRot="1" noChangeAspect="1" noChangeArrowheads="1" noTextEdit="1"/>
          </p:cNvSpPr>
          <p:nvPr>
            <p:ph type="sldImg"/>
          </p:nvPr>
        </p:nvSpPr>
        <p:spPr>
          <a:ln/>
        </p:spPr>
      </p:sp>
      <p:sp>
        <p:nvSpPr>
          <p:cNvPr id="344068" name="Rectangle 3">
            <a:extLst>
              <a:ext uri="{FF2B5EF4-FFF2-40B4-BE49-F238E27FC236}">
                <a16:creationId xmlns:a16="http://schemas.microsoft.com/office/drawing/2014/main" id="{7CC69E53-E612-44B5-8FC5-3E766ABE585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7">
            <a:extLst>
              <a:ext uri="{FF2B5EF4-FFF2-40B4-BE49-F238E27FC236}">
                <a16:creationId xmlns:a16="http://schemas.microsoft.com/office/drawing/2014/main" id="{119D82B3-FDA5-4E16-9223-D15C8FC8A31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24A2591-351F-4325-A040-9CC31D34C21A}" type="slidenum">
              <a:rPr lang="ar-SA" altLang="zh-CN" sz="1200">
                <a:latin typeface="Marlett" pitchFamily="2" charset="2"/>
              </a:rPr>
              <a:pPr/>
              <a:t>77</a:t>
            </a:fld>
            <a:endParaRPr lang="en-US" altLang="zh-CN" sz="1200">
              <a:latin typeface="Marlett" pitchFamily="2" charset="2"/>
            </a:endParaRPr>
          </a:p>
        </p:txBody>
      </p:sp>
      <p:sp>
        <p:nvSpPr>
          <p:cNvPr id="345091" name="Rectangle 2">
            <a:extLst>
              <a:ext uri="{FF2B5EF4-FFF2-40B4-BE49-F238E27FC236}">
                <a16:creationId xmlns:a16="http://schemas.microsoft.com/office/drawing/2014/main" id="{6E6CB024-B2F9-4270-868F-250EABAB32B7}"/>
              </a:ext>
            </a:extLst>
          </p:cNvPr>
          <p:cNvSpPr>
            <a:spLocks noGrp="1" noRot="1" noChangeAspect="1" noChangeArrowheads="1" noTextEdit="1"/>
          </p:cNvSpPr>
          <p:nvPr>
            <p:ph type="sldImg"/>
          </p:nvPr>
        </p:nvSpPr>
        <p:spPr>
          <a:ln/>
        </p:spPr>
      </p:sp>
      <p:sp>
        <p:nvSpPr>
          <p:cNvPr id="345092" name="Rectangle 3">
            <a:extLst>
              <a:ext uri="{FF2B5EF4-FFF2-40B4-BE49-F238E27FC236}">
                <a16:creationId xmlns:a16="http://schemas.microsoft.com/office/drawing/2014/main" id="{6E7DC295-513E-46FC-81E5-13E2B632B0F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7">
            <a:extLst>
              <a:ext uri="{FF2B5EF4-FFF2-40B4-BE49-F238E27FC236}">
                <a16:creationId xmlns:a16="http://schemas.microsoft.com/office/drawing/2014/main" id="{D2FDAAF4-6C4A-478A-8E79-6F8B5D50564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B60946E-ADA2-438E-9586-74E1BBA22370}" type="slidenum">
              <a:rPr lang="ar-SA" altLang="zh-CN" sz="1200">
                <a:latin typeface="Marlett" pitchFamily="2" charset="2"/>
              </a:rPr>
              <a:pPr/>
              <a:t>78</a:t>
            </a:fld>
            <a:endParaRPr lang="en-US" altLang="zh-CN" sz="1200">
              <a:latin typeface="Marlett" pitchFamily="2" charset="2"/>
            </a:endParaRPr>
          </a:p>
        </p:txBody>
      </p:sp>
      <p:sp>
        <p:nvSpPr>
          <p:cNvPr id="346115" name="Rectangle 2">
            <a:extLst>
              <a:ext uri="{FF2B5EF4-FFF2-40B4-BE49-F238E27FC236}">
                <a16:creationId xmlns:a16="http://schemas.microsoft.com/office/drawing/2014/main" id="{06BA6FD9-2111-4207-BF20-D9A423FFDCF9}"/>
              </a:ext>
            </a:extLst>
          </p:cNvPr>
          <p:cNvSpPr>
            <a:spLocks noGrp="1" noRot="1" noChangeAspect="1" noChangeArrowheads="1" noTextEdit="1"/>
          </p:cNvSpPr>
          <p:nvPr>
            <p:ph type="sldImg"/>
          </p:nvPr>
        </p:nvSpPr>
        <p:spPr>
          <a:ln/>
        </p:spPr>
      </p:sp>
      <p:sp>
        <p:nvSpPr>
          <p:cNvPr id="346116" name="Rectangle 3">
            <a:extLst>
              <a:ext uri="{FF2B5EF4-FFF2-40B4-BE49-F238E27FC236}">
                <a16:creationId xmlns:a16="http://schemas.microsoft.com/office/drawing/2014/main" id="{8718670D-DF6D-4303-90E8-B864AD4914C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7">
            <a:extLst>
              <a:ext uri="{FF2B5EF4-FFF2-40B4-BE49-F238E27FC236}">
                <a16:creationId xmlns:a16="http://schemas.microsoft.com/office/drawing/2014/main" id="{CC0188EB-594A-4912-8D72-EE1DED82D19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B2BB24E-9C4E-482E-B50B-86A9FAD1DC13}" type="slidenum">
              <a:rPr lang="ar-SA" altLang="zh-CN" sz="1200">
                <a:latin typeface="Marlett" pitchFamily="2" charset="2"/>
              </a:rPr>
              <a:pPr/>
              <a:t>79</a:t>
            </a:fld>
            <a:endParaRPr lang="en-US" altLang="zh-CN" sz="1200">
              <a:latin typeface="Marlett" pitchFamily="2" charset="2"/>
            </a:endParaRPr>
          </a:p>
        </p:txBody>
      </p:sp>
      <p:sp>
        <p:nvSpPr>
          <p:cNvPr id="347139" name="Rectangle 2">
            <a:extLst>
              <a:ext uri="{FF2B5EF4-FFF2-40B4-BE49-F238E27FC236}">
                <a16:creationId xmlns:a16="http://schemas.microsoft.com/office/drawing/2014/main" id="{B370927D-54C5-4091-98AB-8124CFF95A00}"/>
              </a:ext>
            </a:extLst>
          </p:cNvPr>
          <p:cNvSpPr>
            <a:spLocks noGrp="1" noRot="1" noChangeAspect="1" noChangeArrowheads="1" noTextEdit="1"/>
          </p:cNvSpPr>
          <p:nvPr>
            <p:ph type="sldImg"/>
          </p:nvPr>
        </p:nvSpPr>
        <p:spPr>
          <a:ln/>
        </p:spPr>
      </p:sp>
      <p:sp>
        <p:nvSpPr>
          <p:cNvPr id="347140" name="Rectangle 3">
            <a:extLst>
              <a:ext uri="{FF2B5EF4-FFF2-40B4-BE49-F238E27FC236}">
                <a16:creationId xmlns:a16="http://schemas.microsoft.com/office/drawing/2014/main" id="{469BD79F-091E-4E74-8F5E-6F002141B1B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a:extLst>
              <a:ext uri="{FF2B5EF4-FFF2-40B4-BE49-F238E27FC236}">
                <a16:creationId xmlns:a16="http://schemas.microsoft.com/office/drawing/2014/main" id="{4BDCB77E-2EE4-43AD-A223-A8C6A48D4AD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9DB4C2-694B-4924-86AA-21E752174933}" type="slidenum">
              <a:rPr lang="ar-SA" altLang="zh-CN" sz="1200">
                <a:latin typeface="Marlett" pitchFamily="2" charset="2"/>
              </a:rPr>
              <a:pPr/>
              <a:t>8</a:t>
            </a:fld>
            <a:endParaRPr lang="en-US" altLang="zh-CN" sz="1200">
              <a:latin typeface="Marlett" pitchFamily="2" charset="2"/>
            </a:endParaRPr>
          </a:p>
        </p:txBody>
      </p:sp>
      <p:sp>
        <p:nvSpPr>
          <p:cNvPr id="274435" name="Rectangle 2">
            <a:extLst>
              <a:ext uri="{FF2B5EF4-FFF2-40B4-BE49-F238E27FC236}">
                <a16:creationId xmlns:a16="http://schemas.microsoft.com/office/drawing/2014/main" id="{8095A51A-07DE-416A-A06B-0C09259555E8}"/>
              </a:ext>
            </a:extLst>
          </p:cNvPr>
          <p:cNvSpPr>
            <a:spLocks noGrp="1" noRot="1" noChangeAspect="1" noChangeArrowheads="1" noTextEdit="1"/>
          </p:cNvSpPr>
          <p:nvPr>
            <p:ph type="sldImg"/>
          </p:nvPr>
        </p:nvSpPr>
        <p:spPr>
          <a:ln/>
        </p:spPr>
      </p:sp>
      <p:sp>
        <p:nvSpPr>
          <p:cNvPr id="274436" name="Rectangle 3">
            <a:extLst>
              <a:ext uri="{FF2B5EF4-FFF2-40B4-BE49-F238E27FC236}">
                <a16:creationId xmlns:a16="http://schemas.microsoft.com/office/drawing/2014/main" id="{82A4B52D-0A9F-47B2-ADD2-D1B401464E4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a:extLst>
              <a:ext uri="{FF2B5EF4-FFF2-40B4-BE49-F238E27FC236}">
                <a16:creationId xmlns:a16="http://schemas.microsoft.com/office/drawing/2014/main" id="{A880CEBC-B3DE-491F-A459-B6BAD336746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A8D9CA1-5DE7-4FAF-B08B-59D082C97CB4}" type="slidenum">
              <a:rPr lang="ar-SA" altLang="zh-CN" sz="1200">
                <a:latin typeface="Marlett" pitchFamily="2" charset="2"/>
              </a:rPr>
              <a:pPr/>
              <a:t>80</a:t>
            </a:fld>
            <a:endParaRPr lang="en-US" altLang="zh-CN" sz="1200">
              <a:latin typeface="Marlett" pitchFamily="2" charset="2"/>
            </a:endParaRPr>
          </a:p>
        </p:txBody>
      </p:sp>
      <p:sp>
        <p:nvSpPr>
          <p:cNvPr id="348163" name="Rectangle 2">
            <a:extLst>
              <a:ext uri="{FF2B5EF4-FFF2-40B4-BE49-F238E27FC236}">
                <a16:creationId xmlns:a16="http://schemas.microsoft.com/office/drawing/2014/main" id="{E4045E15-8FCC-4139-B72E-AFC85541B7A9}"/>
              </a:ext>
            </a:extLst>
          </p:cNvPr>
          <p:cNvSpPr>
            <a:spLocks noGrp="1" noRot="1" noChangeAspect="1" noChangeArrowheads="1" noTextEdit="1"/>
          </p:cNvSpPr>
          <p:nvPr>
            <p:ph type="sldImg"/>
          </p:nvPr>
        </p:nvSpPr>
        <p:spPr>
          <a:ln/>
        </p:spPr>
      </p:sp>
      <p:sp>
        <p:nvSpPr>
          <p:cNvPr id="348164" name="Rectangle 3">
            <a:extLst>
              <a:ext uri="{FF2B5EF4-FFF2-40B4-BE49-F238E27FC236}">
                <a16:creationId xmlns:a16="http://schemas.microsoft.com/office/drawing/2014/main" id="{B48EA503-3CB4-4CB1-B11F-B7368C0EBBE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7">
            <a:extLst>
              <a:ext uri="{FF2B5EF4-FFF2-40B4-BE49-F238E27FC236}">
                <a16:creationId xmlns:a16="http://schemas.microsoft.com/office/drawing/2014/main" id="{1867641D-35F3-4352-84C7-C951B2ED4C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C9A53C-122A-4698-97B6-6EB5A1763FCD}" type="slidenum">
              <a:rPr lang="ar-SA" altLang="zh-CN" sz="1200">
                <a:latin typeface="Marlett" pitchFamily="2" charset="2"/>
              </a:rPr>
              <a:pPr/>
              <a:t>81</a:t>
            </a:fld>
            <a:endParaRPr lang="en-US" altLang="zh-CN" sz="1200">
              <a:latin typeface="Marlett" pitchFamily="2" charset="2"/>
            </a:endParaRPr>
          </a:p>
        </p:txBody>
      </p:sp>
      <p:sp>
        <p:nvSpPr>
          <p:cNvPr id="349187" name="Rectangle 2">
            <a:extLst>
              <a:ext uri="{FF2B5EF4-FFF2-40B4-BE49-F238E27FC236}">
                <a16:creationId xmlns:a16="http://schemas.microsoft.com/office/drawing/2014/main" id="{B7D122FB-4E7A-46DB-8416-F60F8B8B9C73}"/>
              </a:ext>
            </a:extLst>
          </p:cNvPr>
          <p:cNvSpPr>
            <a:spLocks noGrp="1" noRot="1" noChangeAspect="1" noChangeArrowheads="1" noTextEdit="1"/>
          </p:cNvSpPr>
          <p:nvPr>
            <p:ph type="sldImg"/>
          </p:nvPr>
        </p:nvSpPr>
        <p:spPr>
          <a:ln/>
        </p:spPr>
      </p:sp>
      <p:sp>
        <p:nvSpPr>
          <p:cNvPr id="349188" name="Rectangle 3">
            <a:extLst>
              <a:ext uri="{FF2B5EF4-FFF2-40B4-BE49-F238E27FC236}">
                <a16:creationId xmlns:a16="http://schemas.microsoft.com/office/drawing/2014/main" id="{EEF2BB7E-4F68-43C6-BC25-0DE55155FBD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7">
            <a:extLst>
              <a:ext uri="{FF2B5EF4-FFF2-40B4-BE49-F238E27FC236}">
                <a16:creationId xmlns:a16="http://schemas.microsoft.com/office/drawing/2014/main" id="{373CFFE2-2221-4E89-9CAC-F0523DE83CF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F3FA6E-8D4C-463F-91CE-934ADB305E25}" type="slidenum">
              <a:rPr lang="ar-SA" altLang="zh-CN" sz="1200">
                <a:latin typeface="Marlett" pitchFamily="2" charset="2"/>
              </a:rPr>
              <a:pPr/>
              <a:t>82</a:t>
            </a:fld>
            <a:endParaRPr lang="en-US" altLang="zh-CN" sz="1200">
              <a:latin typeface="Marlett" pitchFamily="2" charset="2"/>
            </a:endParaRPr>
          </a:p>
        </p:txBody>
      </p:sp>
      <p:sp>
        <p:nvSpPr>
          <p:cNvPr id="350211" name="Rectangle 2">
            <a:extLst>
              <a:ext uri="{FF2B5EF4-FFF2-40B4-BE49-F238E27FC236}">
                <a16:creationId xmlns:a16="http://schemas.microsoft.com/office/drawing/2014/main" id="{D242F77B-ED7A-43F0-A160-6B4893045FAD}"/>
              </a:ext>
            </a:extLst>
          </p:cNvPr>
          <p:cNvSpPr>
            <a:spLocks noGrp="1" noRot="1" noChangeAspect="1" noChangeArrowheads="1" noTextEdit="1"/>
          </p:cNvSpPr>
          <p:nvPr>
            <p:ph type="sldImg"/>
          </p:nvPr>
        </p:nvSpPr>
        <p:spPr>
          <a:ln/>
        </p:spPr>
      </p:sp>
      <p:sp>
        <p:nvSpPr>
          <p:cNvPr id="350212" name="Rectangle 3">
            <a:extLst>
              <a:ext uri="{FF2B5EF4-FFF2-40B4-BE49-F238E27FC236}">
                <a16:creationId xmlns:a16="http://schemas.microsoft.com/office/drawing/2014/main" id="{459664BE-AA9E-46B1-BFD3-E9522D28C8C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7">
            <a:extLst>
              <a:ext uri="{FF2B5EF4-FFF2-40B4-BE49-F238E27FC236}">
                <a16:creationId xmlns:a16="http://schemas.microsoft.com/office/drawing/2014/main" id="{D7DCB7B8-CDBA-44F2-8574-79E94460C7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CCDC6E-FC9E-4133-B564-9D2A18F3AB83}" type="slidenum">
              <a:rPr lang="ar-SA" altLang="zh-CN" sz="1200">
                <a:latin typeface="Marlett" pitchFamily="2" charset="2"/>
              </a:rPr>
              <a:pPr/>
              <a:t>83</a:t>
            </a:fld>
            <a:endParaRPr lang="en-US" altLang="zh-CN" sz="1200">
              <a:latin typeface="Marlett" pitchFamily="2" charset="2"/>
            </a:endParaRPr>
          </a:p>
        </p:txBody>
      </p:sp>
      <p:sp>
        <p:nvSpPr>
          <p:cNvPr id="351235" name="Rectangle 2">
            <a:extLst>
              <a:ext uri="{FF2B5EF4-FFF2-40B4-BE49-F238E27FC236}">
                <a16:creationId xmlns:a16="http://schemas.microsoft.com/office/drawing/2014/main" id="{4BC2FC70-227F-4822-9DFF-71719E4F7E26}"/>
              </a:ext>
            </a:extLst>
          </p:cNvPr>
          <p:cNvSpPr>
            <a:spLocks noGrp="1" noRot="1" noChangeAspect="1" noChangeArrowheads="1" noTextEdit="1"/>
          </p:cNvSpPr>
          <p:nvPr>
            <p:ph type="sldImg"/>
          </p:nvPr>
        </p:nvSpPr>
        <p:spPr>
          <a:ln/>
        </p:spPr>
      </p:sp>
      <p:sp>
        <p:nvSpPr>
          <p:cNvPr id="351236" name="Rectangle 3">
            <a:extLst>
              <a:ext uri="{FF2B5EF4-FFF2-40B4-BE49-F238E27FC236}">
                <a16:creationId xmlns:a16="http://schemas.microsoft.com/office/drawing/2014/main" id="{8C707F1E-C1B3-419C-95A6-2B663EB375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7">
            <a:extLst>
              <a:ext uri="{FF2B5EF4-FFF2-40B4-BE49-F238E27FC236}">
                <a16:creationId xmlns:a16="http://schemas.microsoft.com/office/drawing/2014/main" id="{89A53462-650B-41DE-8653-1D30C349B6F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D5F44AD-4456-49B5-879F-9F20A11A2CF2}" type="slidenum">
              <a:rPr lang="ar-SA" altLang="zh-CN" sz="1200">
                <a:latin typeface="Marlett" pitchFamily="2" charset="2"/>
              </a:rPr>
              <a:pPr/>
              <a:t>84</a:t>
            </a:fld>
            <a:endParaRPr lang="en-US" altLang="zh-CN" sz="1200">
              <a:latin typeface="Marlett" pitchFamily="2" charset="2"/>
            </a:endParaRPr>
          </a:p>
        </p:txBody>
      </p:sp>
      <p:sp>
        <p:nvSpPr>
          <p:cNvPr id="352259" name="Rectangle 2">
            <a:extLst>
              <a:ext uri="{FF2B5EF4-FFF2-40B4-BE49-F238E27FC236}">
                <a16:creationId xmlns:a16="http://schemas.microsoft.com/office/drawing/2014/main" id="{D4D31B10-CE5D-4D3A-B3D6-F3AF7276FA07}"/>
              </a:ext>
            </a:extLst>
          </p:cNvPr>
          <p:cNvSpPr>
            <a:spLocks noGrp="1" noRot="1" noChangeAspect="1" noChangeArrowheads="1" noTextEdit="1"/>
          </p:cNvSpPr>
          <p:nvPr>
            <p:ph type="sldImg"/>
          </p:nvPr>
        </p:nvSpPr>
        <p:spPr>
          <a:ln/>
        </p:spPr>
      </p:sp>
      <p:sp>
        <p:nvSpPr>
          <p:cNvPr id="352260" name="Rectangle 3">
            <a:extLst>
              <a:ext uri="{FF2B5EF4-FFF2-40B4-BE49-F238E27FC236}">
                <a16:creationId xmlns:a16="http://schemas.microsoft.com/office/drawing/2014/main" id="{FAC3295C-0584-471E-9102-EA7DC2F7C8A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a:extLst>
              <a:ext uri="{FF2B5EF4-FFF2-40B4-BE49-F238E27FC236}">
                <a16:creationId xmlns:a16="http://schemas.microsoft.com/office/drawing/2014/main" id="{72852C46-B6A7-4ECF-A1E3-FA18BA4A0AC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438D66C-C4D0-4B11-A92E-4B0E751842A6}" type="slidenum">
              <a:rPr lang="ar-SA" altLang="zh-CN" sz="1200">
                <a:latin typeface="Marlett" pitchFamily="2" charset="2"/>
              </a:rPr>
              <a:pPr/>
              <a:t>85</a:t>
            </a:fld>
            <a:endParaRPr lang="en-US" altLang="zh-CN" sz="1200">
              <a:latin typeface="Marlett" pitchFamily="2" charset="2"/>
            </a:endParaRPr>
          </a:p>
        </p:txBody>
      </p:sp>
      <p:sp>
        <p:nvSpPr>
          <p:cNvPr id="353283" name="Rectangle 2">
            <a:extLst>
              <a:ext uri="{FF2B5EF4-FFF2-40B4-BE49-F238E27FC236}">
                <a16:creationId xmlns:a16="http://schemas.microsoft.com/office/drawing/2014/main" id="{94FCE244-4F48-4AFC-B9E7-616FB76ECBF3}"/>
              </a:ext>
            </a:extLst>
          </p:cNvPr>
          <p:cNvSpPr>
            <a:spLocks noGrp="1" noRot="1" noChangeAspect="1" noChangeArrowheads="1" noTextEdit="1"/>
          </p:cNvSpPr>
          <p:nvPr>
            <p:ph type="sldImg"/>
          </p:nvPr>
        </p:nvSpPr>
        <p:spPr>
          <a:ln/>
        </p:spPr>
      </p:sp>
      <p:sp>
        <p:nvSpPr>
          <p:cNvPr id="353284" name="Rectangle 3">
            <a:extLst>
              <a:ext uri="{FF2B5EF4-FFF2-40B4-BE49-F238E27FC236}">
                <a16:creationId xmlns:a16="http://schemas.microsoft.com/office/drawing/2014/main" id="{0F41A987-BB50-487B-96DF-18556DBB10C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7">
            <a:extLst>
              <a:ext uri="{FF2B5EF4-FFF2-40B4-BE49-F238E27FC236}">
                <a16:creationId xmlns:a16="http://schemas.microsoft.com/office/drawing/2014/main" id="{E63F4E05-FB96-4622-B324-CD4A59AA99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ACEBB4A-5588-403D-A06E-B10ADCC19ED5}" type="slidenum">
              <a:rPr lang="ar-SA" altLang="zh-CN" sz="1200">
                <a:latin typeface="Marlett" pitchFamily="2" charset="2"/>
              </a:rPr>
              <a:pPr/>
              <a:t>86</a:t>
            </a:fld>
            <a:endParaRPr lang="en-US" altLang="zh-CN" sz="1200">
              <a:latin typeface="Marlett" pitchFamily="2" charset="2"/>
            </a:endParaRPr>
          </a:p>
        </p:txBody>
      </p:sp>
      <p:sp>
        <p:nvSpPr>
          <p:cNvPr id="354307" name="Rectangle 2">
            <a:extLst>
              <a:ext uri="{FF2B5EF4-FFF2-40B4-BE49-F238E27FC236}">
                <a16:creationId xmlns:a16="http://schemas.microsoft.com/office/drawing/2014/main" id="{D613B79A-5DC6-44AF-ABB0-228C382A3782}"/>
              </a:ext>
            </a:extLst>
          </p:cNvPr>
          <p:cNvSpPr>
            <a:spLocks noGrp="1" noRot="1" noChangeAspect="1" noChangeArrowheads="1" noTextEdit="1"/>
          </p:cNvSpPr>
          <p:nvPr>
            <p:ph type="sldImg"/>
          </p:nvPr>
        </p:nvSpPr>
        <p:spPr>
          <a:ln/>
        </p:spPr>
      </p:sp>
      <p:sp>
        <p:nvSpPr>
          <p:cNvPr id="354308" name="Rectangle 3">
            <a:extLst>
              <a:ext uri="{FF2B5EF4-FFF2-40B4-BE49-F238E27FC236}">
                <a16:creationId xmlns:a16="http://schemas.microsoft.com/office/drawing/2014/main" id="{4C079E37-06CF-46C3-BD6C-9E6385D64DA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7">
            <a:extLst>
              <a:ext uri="{FF2B5EF4-FFF2-40B4-BE49-F238E27FC236}">
                <a16:creationId xmlns:a16="http://schemas.microsoft.com/office/drawing/2014/main" id="{CC7F0E12-50DB-4082-AFBD-1F1B4615024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611639-2EAA-48A5-B168-E9D8AA8575C2}" type="slidenum">
              <a:rPr lang="ar-SA" altLang="zh-CN" sz="1200">
                <a:latin typeface="Marlett" pitchFamily="2" charset="2"/>
              </a:rPr>
              <a:pPr/>
              <a:t>87</a:t>
            </a:fld>
            <a:endParaRPr lang="en-US" altLang="zh-CN" sz="1200">
              <a:latin typeface="Marlett" pitchFamily="2" charset="2"/>
            </a:endParaRPr>
          </a:p>
        </p:txBody>
      </p:sp>
      <p:sp>
        <p:nvSpPr>
          <p:cNvPr id="355331" name="Rectangle 2">
            <a:extLst>
              <a:ext uri="{FF2B5EF4-FFF2-40B4-BE49-F238E27FC236}">
                <a16:creationId xmlns:a16="http://schemas.microsoft.com/office/drawing/2014/main" id="{055D879C-ABB4-4FC6-B090-3B36590DFD28}"/>
              </a:ext>
            </a:extLst>
          </p:cNvPr>
          <p:cNvSpPr>
            <a:spLocks noGrp="1" noRot="1" noChangeAspect="1" noChangeArrowheads="1" noTextEdit="1"/>
          </p:cNvSpPr>
          <p:nvPr>
            <p:ph type="sldImg"/>
          </p:nvPr>
        </p:nvSpPr>
        <p:spPr>
          <a:ln/>
        </p:spPr>
      </p:sp>
      <p:sp>
        <p:nvSpPr>
          <p:cNvPr id="355332" name="Rectangle 3">
            <a:extLst>
              <a:ext uri="{FF2B5EF4-FFF2-40B4-BE49-F238E27FC236}">
                <a16:creationId xmlns:a16="http://schemas.microsoft.com/office/drawing/2014/main" id="{AFFAC6F0-5623-410A-AB0C-8E7D001460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7">
            <a:extLst>
              <a:ext uri="{FF2B5EF4-FFF2-40B4-BE49-F238E27FC236}">
                <a16:creationId xmlns:a16="http://schemas.microsoft.com/office/drawing/2014/main" id="{4BF44CE8-FE98-4E4A-B146-FCA5DA3522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569BB1C-72E1-451F-9910-C9A48C6AA79F}" type="slidenum">
              <a:rPr lang="ar-SA" altLang="zh-CN" sz="1200">
                <a:latin typeface="Marlett" pitchFamily="2" charset="2"/>
              </a:rPr>
              <a:pPr/>
              <a:t>88</a:t>
            </a:fld>
            <a:endParaRPr lang="en-US" altLang="zh-CN" sz="1200">
              <a:latin typeface="Marlett" pitchFamily="2" charset="2"/>
            </a:endParaRPr>
          </a:p>
        </p:txBody>
      </p:sp>
      <p:sp>
        <p:nvSpPr>
          <p:cNvPr id="356355" name="Rectangle 2">
            <a:extLst>
              <a:ext uri="{FF2B5EF4-FFF2-40B4-BE49-F238E27FC236}">
                <a16:creationId xmlns:a16="http://schemas.microsoft.com/office/drawing/2014/main" id="{15610F85-CE3E-4D7B-99B6-4EB84A712C33}"/>
              </a:ext>
            </a:extLst>
          </p:cNvPr>
          <p:cNvSpPr>
            <a:spLocks noGrp="1" noRot="1" noChangeAspect="1" noChangeArrowheads="1" noTextEdit="1"/>
          </p:cNvSpPr>
          <p:nvPr>
            <p:ph type="sldImg"/>
          </p:nvPr>
        </p:nvSpPr>
        <p:spPr>
          <a:ln/>
        </p:spPr>
      </p:sp>
      <p:sp>
        <p:nvSpPr>
          <p:cNvPr id="356356" name="Rectangle 3">
            <a:extLst>
              <a:ext uri="{FF2B5EF4-FFF2-40B4-BE49-F238E27FC236}">
                <a16:creationId xmlns:a16="http://schemas.microsoft.com/office/drawing/2014/main" id="{AB049499-DDA0-452A-A579-8534429FCA4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7">
            <a:extLst>
              <a:ext uri="{FF2B5EF4-FFF2-40B4-BE49-F238E27FC236}">
                <a16:creationId xmlns:a16="http://schemas.microsoft.com/office/drawing/2014/main" id="{11008497-999C-4C9B-9391-3ABBB7B9776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05F2F2F-AD48-4930-9D7E-2DD8B77A24C1}" type="slidenum">
              <a:rPr lang="ar-SA" altLang="zh-CN" sz="1200">
                <a:latin typeface="Marlett" pitchFamily="2" charset="2"/>
              </a:rPr>
              <a:pPr/>
              <a:t>89</a:t>
            </a:fld>
            <a:endParaRPr lang="en-US" altLang="zh-CN" sz="1200">
              <a:latin typeface="Marlett" pitchFamily="2" charset="2"/>
            </a:endParaRPr>
          </a:p>
        </p:txBody>
      </p:sp>
      <p:sp>
        <p:nvSpPr>
          <p:cNvPr id="357379" name="Rectangle 2">
            <a:extLst>
              <a:ext uri="{FF2B5EF4-FFF2-40B4-BE49-F238E27FC236}">
                <a16:creationId xmlns:a16="http://schemas.microsoft.com/office/drawing/2014/main" id="{0A3C2D4C-E23E-41CB-8692-8F777B69CFD2}"/>
              </a:ext>
            </a:extLst>
          </p:cNvPr>
          <p:cNvSpPr>
            <a:spLocks noGrp="1" noRot="1" noChangeAspect="1" noChangeArrowheads="1" noTextEdit="1"/>
          </p:cNvSpPr>
          <p:nvPr>
            <p:ph type="sldImg"/>
          </p:nvPr>
        </p:nvSpPr>
        <p:spPr>
          <a:ln/>
        </p:spPr>
      </p:sp>
      <p:sp>
        <p:nvSpPr>
          <p:cNvPr id="357380" name="Rectangle 3">
            <a:extLst>
              <a:ext uri="{FF2B5EF4-FFF2-40B4-BE49-F238E27FC236}">
                <a16:creationId xmlns:a16="http://schemas.microsoft.com/office/drawing/2014/main" id="{B928ACBF-145A-44F5-B867-0436916DC89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a:extLst>
              <a:ext uri="{FF2B5EF4-FFF2-40B4-BE49-F238E27FC236}">
                <a16:creationId xmlns:a16="http://schemas.microsoft.com/office/drawing/2014/main" id="{1C0E9B3E-D6A8-4EEB-8E14-4F95F2E494C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DC87AB-20A5-44C3-AC96-A0579A1C4EA8}" type="slidenum">
              <a:rPr lang="ar-SA" altLang="zh-CN" sz="1200">
                <a:latin typeface="Marlett" pitchFamily="2" charset="2"/>
              </a:rPr>
              <a:pPr/>
              <a:t>9</a:t>
            </a:fld>
            <a:endParaRPr lang="en-US" altLang="zh-CN" sz="1200">
              <a:latin typeface="Marlett" pitchFamily="2" charset="2"/>
            </a:endParaRPr>
          </a:p>
        </p:txBody>
      </p:sp>
      <p:sp>
        <p:nvSpPr>
          <p:cNvPr id="275459" name="Rectangle 2">
            <a:extLst>
              <a:ext uri="{FF2B5EF4-FFF2-40B4-BE49-F238E27FC236}">
                <a16:creationId xmlns:a16="http://schemas.microsoft.com/office/drawing/2014/main" id="{E71B0617-EA61-411B-A61A-A73E4C2B83DE}"/>
              </a:ext>
            </a:extLst>
          </p:cNvPr>
          <p:cNvSpPr>
            <a:spLocks noGrp="1" noRot="1" noChangeAspect="1" noChangeArrowheads="1" noTextEdit="1"/>
          </p:cNvSpPr>
          <p:nvPr>
            <p:ph type="sldImg"/>
          </p:nvPr>
        </p:nvSpPr>
        <p:spPr>
          <a:ln/>
        </p:spPr>
      </p:sp>
      <p:sp>
        <p:nvSpPr>
          <p:cNvPr id="275460" name="Rectangle 3">
            <a:extLst>
              <a:ext uri="{FF2B5EF4-FFF2-40B4-BE49-F238E27FC236}">
                <a16:creationId xmlns:a16="http://schemas.microsoft.com/office/drawing/2014/main" id="{EE3E4A0A-DEC8-4A12-8B66-6B77D0054F7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7">
            <a:extLst>
              <a:ext uri="{FF2B5EF4-FFF2-40B4-BE49-F238E27FC236}">
                <a16:creationId xmlns:a16="http://schemas.microsoft.com/office/drawing/2014/main" id="{1A9A910D-89E9-4774-83A6-20848BA320C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8A32B07-86AB-4AE4-A36A-BE48FD3EF8AC}" type="slidenum">
              <a:rPr lang="ar-SA" altLang="zh-CN" sz="1200">
                <a:latin typeface="Marlett" pitchFamily="2" charset="2"/>
              </a:rPr>
              <a:pPr/>
              <a:t>90</a:t>
            </a:fld>
            <a:endParaRPr lang="en-US" altLang="zh-CN" sz="1200">
              <a:latin typeface="Marlett" pitchFamily="2" charset="2"/>
            </a:endParaRPr>
          </a:p>
        </p:txBody>
      </p:sp>
      <p:sp>
        <p:nvSpPr>
          <p:cNvPr id="358403" name="Rectangle 2">
            <a:extLst>
              <a:ext uri="{FF2B5EF4-FFF2-40B4-BE49-F238E27FC236}">
                <a16:creationId xmlns:a16="http://schemas.microsoft.com/office/drawing/2014/main" id="{07C9A193-1711-4DF4-95A7-345893F60A99}"/>
              </a:ext>
            </a:extLst>
          </p:cNvPr>
          <p:cNvSpPr>
            <a:spLocks noGrp="1" noRot="1" noChangeAspect="1" noChangeArrowheads="1" noTextEdit="1"/>
          </p:cNvSpPr>
          <p:nvPr>
            <p:ph type="sldImg"/>
          </p:nvPr>
        </p:nvSpPr>
        <p:spPr>
          <a:ln/>
        </p:spPr>
      </p:sp>
      <p:sp>
        <p:nvSpPr>
          <p:cNvPr id="358404" name="Rectangle 3">
            <a:extLst>
              <a:ext uri="{FF2B5EF4-FFF2-40B4-BE49-F238E27FC236}">
                <a16:creationId xmlns:a16="http://schemas.microsoft.com/office/drawing/2014/main" id="{A0C430DA-9566-4ED2-A53D-D0055ABD21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7">
            <a:extLst>
              <a:ext uri="{FF2B5EF4-FFF2-40B4-BE49-F238E27FC236}">
                <a16:creationId xmlns:a16="http://schemas.microsoft.com/office/drawing/2014/main" id="{1C41C301-D57E-431E-AC95-3B00757C66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344D3DE-022D-4A9C-985C-13A653D8A279}" type="slidenum">
              <a:rPr lang="ar-SA" altLang="zh-CN" sz="1200">
                <a:latin typeface="Marlett" pitchFamily="2" charset="2"/>
              </a:rPr>
              <a:pPr/>
              <a:t>91</a:t>
            </a:fld>
            <a:endParaRPr lang="en-US" altLang="zh-CN" sz="1200">
              <a:latin typeface="Marlett" pitchFamily="2" charset="2"/>
            </a:endParaRPr>
          </a:p>
        </p:txBody>
      </p:sp>
      <p:sp>
        <p:nvSpPr>
          <p:cNvPr id="359427" name="Rectangle 2">
            <a:extLst>
              <a:ext uri="{FF2B5EF4-FFF2-40B4-BE49-F238E27FC236}">
                <a16:creationId xmlns:a16="http://schemas.microsoft.com/office/drawing/2014/main" id="{5EC42993-020A-4674-8952-F9E8ACF03008}"/>
              </a:ext>
            </a:extLst>
          </p:cNvPr>
          <p:cNvSpPr>
            <a:spLocks noGrp="1" noRot="1" noChangeAspect="1" noChangeArrowheads="1" noTextEdit="1"/>
          </p:cNvSpPr>
          <p:nvPr>
            <p:ph type="sldImg"/>
          </p:nvPr>
        </p:nvSpPr>
        <p:spPr>
          <a:ln/>
        </p:spPr>
      </p:sp>
      <p:sp>
        <p:nvSpPr>
          <p:cNvPr id="359428" name="Rectangle 3">
            <a:extLst>
              <a:ext uri="{FF2B5EF4-FFF2-40B4-BE49-F238E27FC236}">
                <a16:creationId xmlns:a16="http://schemas.microsoft.com/office/drawing/2014/main" id="{6FFF69F8-3E45-46C1-A431-870543E53B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7">
            <a:extLst>
              <a:ext uri="{FF2B5EF4-FFF2-40B4-BE49-F238E27FC236}">
                <a16:creationId xmlns:a16="http://schemas.microsoft.com/office/drawing/2014/main" id="{4B56EF8F-597A-4F96-AFB2-5B99947438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79975CF-9D01-4892-9A2E-B365C6B34212}" type="slidenum">
              <a:rPr lang="ar-SA" altLang="zh-CN" sz="1200">
                <a:latin typeface="Marlett" pitchFamily="2" charset="2"/>
              </a:rPr>
              <a:pPr/>
              <a:t>92</a:t>
            </a:fld>
            <a:endParaRPr lang="en-US" altLang="zh-CN" sz="1200">
              <a:latin typeface="Marlett" pitchFamily="2" charset="2"/>
            </a:endParaRPr>
          </a:p>
        </p:txBody>
      </p:sp>
      <p:sp>
        <p:nvSpPr>
          <p:cNvPr id="360451" name="Rectangle 2">
            <a:extLst>
              <a:ext uri="{FF2B5EF4-FFF2-40B4-BE49-F238E27FC236}">
                <a16:creationId xmlns:a16="http://schemas.microsoft.com/office/drawing/2014/main" id="{86B4ED76-988F-41F6-9696-414A6D4B541A}"/>
              </a:ext>
            </a:extLst>
          </p:cNvPr>
          <p:cNvSpPr>
            <a:spLocks noGrp="1" noRot="1" noChangeAspect="1" noChangeArrowheads="1" noTextEdit="1"/>
          </p:cNvSpPr>
          <p:nvPr>
            <p:ph type="sldImg"/>
          </p:nvPr>
        </p:nvSpPr>
        <p:spPr>
          <a:ln/>
        </p:spPr>
      </p:sp>
      <p:sp>
        <p:nvSpPr>
          <p:cNvPr id="360452" name="Rectangle 3">
            <a:extLst>
              <a:ext uri="{FF2B5EF4-FFF2-40B4-BE49-F238E27FC236}">
                <a16:creationId xmlns:a16="http://schemas.microsoft.com/office/drawing/2014/main" id="{2D9BD57A-3378-4969-B75F-B8D66C668DF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a:extLst>
              <a:ext uri="{FF2B5EF4-FFF2-40B4-BE49-F238E27FC236}">
                <a16:creationId xmlns:a16="http://schemas.microsoft.com/office/drawing/2014/main" id="{83354B21-12EA-46F7-B2D4-ABBD3C51CA1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2E143E8-1B80-4183-91CB-C385BE7EAFEC}" type="slidenum">
              <a:rPr lang="ar-SA" altLang="zh-CN" sz="1200">
                <a:latin typeface="Marlett" pitchFamily="2" charset="2"/>
              </a:rPr>
              <a:pPr/>
              <a:t>93</a:t>
            </a:fld>
            <a:endParaRPr lang="en-US" altLang="zh-CN" sz="1200">
              <a:latin typeface="Marlett" pitchFamily="2" charset="2"/>
            </a:endParaRPr>
          </a:p>
        </p:txBody>
      </p:sp>
      <p:sp>
        <p:nvSpPr>
          <p:cNvPr id="361475" name="Rectangle 2">
            <a:extLst>
              <a:ext uri="{FF2B5EF4-FFF2-40B4-BE49-F238E27FC236}">
                <a16:creationId xmlns:a16="http://schemas.microsoft.com/office/drawing/2014/main" id="{2E10DD80-EC1B-4568-9CB5-8C3C2647CD00}"/>
              </a:ext>
            </a:extLst>
          </p:cNvPr>
          <p:cNvSpPr>
            <a:spLocks noGrp="1" noRot="1" noChangeAspect="1" noChangeArrowheads="1" noTextEdit="1"/>
          </p:cNvSpPr>
          <p:nvPr>
            <p:ph type="sldImg"/>
          </p:nvPr>
        </p:nvSpPr>
        <p:spPr>
          <a:ln/>
        </p:spPr>
      </p:sp>
      <p:sp>
        <p:nvSpPr>
          <p:cNvPr id="361476" name="Rectangle 3">
            <a:extLst>
              <a:ext uri="{FF2B5EF4-FFF2-40B4-BE49-F238E27FC236}">
                <a16:creationId xmlns:a16="http://schemas.microsoft.com/office/drawing/2014/main" id="{B5E4CFC4-15FF-4B0B-B213-59A371FDE5A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7">
            <a:extLst>
              <a:ext uri="{FF2B5EF4-FFF2-40B4-BE49-F238E27FC236}">
                <a16:creationId xmlns:a16="http://schemas.microsoft.com/office/drawing/2014/main" id="{65A4852B-E693-42AE-80ED-D19DA0D924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45B467-3133-4CDD-8C2B-9C7873D0BE34}" type="slidenum">
              <a:rPr lang="ar-SA" altLang="zh-CN" sz="1200">
                <a:latin typeface="Marlett" pitchFamily="2" charset="2"/>
              </a:rPr>
              <a:pPr/>
              <a:t>94</a:t>
            </a:fld>
            <a:endParaRPr lang="en-US" altLang="zh-CN" sz="1200">
              <a:latin typeface="Marlett" pitchFamily="2" charset="2"/>
            </a:endParaRPr>
          </a:p>
        </p:txBody>
      </p:sp>
      <p:sp>
        <p:nvSpPr>
          <p:cNvPr id="362499" name="Rectangle 2">
            <a:extLst>
              <a:ext uri="{FF2B5EF4-FFF2-40B4-BE49-F238E27FC236}">
                <a16:creationId xmlns:a16="http://schemas.microsoft.com/office/drawing/2014/main" id="{8B5E5FF5-1F76-41E1-A67E-2E166D11FC02}"/>
              </a:ext>
            </a:extLst>
          </p:cNvPr>
          <p:cNvSpPr>
            <a:spLocks noGrp="1" noRot="1" noChangeAspect="1" noChangeArrowheads="1" noTextEdit="1"/>
          </p:cNvSpPr>
          <p:nvPr>
            <p:ph type="sldImg"/>
          </p:nvPr>
        </p:nvSpPr>
        <p:spPr>
          <a:ln/>
        </p:spPr>
      </p:sp>
      <p:sp>
        <p:nvSpPr>
          <p:cNvPr id="362500" name="Rectangle 3">
            <a:extLst>
              <a:ext uri="{FF2B5EF4-FFF2-40B4-BE49-F238E27FC236}">
                <a16:creationId xmlns:a16="http://schemas.microsoft.com/office/drawing/2014/main" id="{BF829DF2-3098-4DA9-A802-E0F3E85166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7">
            <a:extLst>
              <a:ext uri="{FF2B5EF4-FFF2-40B4-BE49-F238E27FC236}">
                <a16:creationId xmlns:a16="http://schemas.microsoft.com/office/drawing/2014/main" id="{9511894F-D912-4AB7-9FAA-60777427E83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6CAD349-8435-4494-9355-BD4539E534C5}" type="slidenum">
              <a:rPr lang="ar-SA" altLang="zh-CN" sz="1200">
                <a:latin typeface="Marlett" pitchFamily="2" charset="2"/>
              </a:rPr>
              <a:pPr/>
              <a:t>95</a:t>
            </a:fld>
            <a:endParaRPr lang="en-US" altLang="zh-CN" sz="1200">
              <a:latin typeface="Marlett" pitchFamily="2" charset="2"/>
            </a:endParaRPr>
          </a:p>
        </p:txBody>
      </p:sp>
      <p:sp>
        <p:nvSpPr>
          <p:cNvPr id="363523" name="Rectangle 2">
            <a:extLst>
              <a:ext uri="{FF2B5EF4-FFF2-40B4-BE49-F238E27FC236}">
                <a16:creationId xmlns:a16="http://schemas.microsoft.com/office/drawing/2014/main" id="{0935C0BD-3A8C-44E7-8AC1-1654E74FC7E5}"/>
              </a:ext>
            </a:extLst>
          </p:cNvPr>
          <p:cNvSpPr>
            <a:spLocks noGrp="1" noRot="1" noChangeAspect="1" noChangeArrowheads="1" noTextEdit="1"/>
          </p:cNvSpPr>
          <p:nvPr>
            <p:ph type="sldImg"/>
          </p:nvPr>
        </p:nvSpPr>
        <p:spPr>
          <a:ln/>
        </p:spPr>
      </p:sp>
      <p:sp>
        <p:nvSpPr>
          <p:cNvPr id="363524" name="Rectangle 3">
            <a:extLst>
              <a:ext uri="{FF2B5EF4-FFF2-40B4-BE49-F238E27FC236}">
                <a16:creationId xmlns:a16="http://schemas.microsoft.com/office/drawing/2014/main" id="{91ADD4B7-C6F6-4B6E-AA3A-13D052DA404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a:extLst>
              <a:ext uri="{FF2B5EF4-FFF2-40B4-BE49-F238E27FC236}">
                <a16:creationId xmlns:a16="http://schemas.microsoft.com/office/drawing/2014/main" id="{B28E3701-2A10-4682-BA47-02BE26D09AC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D464630-6D7E-4822-9A37-47D9113F0AB5}" type="slidenum">
              <a:rPr lang="ar-SA" altLang="zh-CN" sz="1200">
                <a:latin typeface="Marlett" pitchFamily="2" charset="2"/>
              </a:rPr>
              <a:pPr/>
              <a:t>96</a:t>
            </a:fld>
            <a:endParaRPr lang="en-US" altLang="zh-CN" sz="1200">
              <a:latin typeface="Marlett" pitchFamily="2" charset="2"/>
            </a:endParaRPr>
          </a:p>
        </p:txBody>
      </p:sp>
      <p:sp>
        <p:nvSpPr>
          <p:cNvPr id="364547" name="Rectangle 2">
            <a:extLst>
              <a:ext uri="{FF2B5EF4-FFF2-40B4-BE49-F238E27FC236}">
                <a16:creationId xmlns:a16="http://schemas.microsoft.com/office/drawing/2014/main" id="{D2F502E8-41FB-4867-809F-3636012B5C75}"/>
              </a:ext>
            </a:extLst>
          </p:cNvPr>
          <p:cNvSpPr>
            <a:spLocks noGrp="1" noRot="1" noChangeAspect="1" noChangeArrowheads="1" noTextEdit="1"/>
          </p:cNvSpPr>
          <p:nvPr>
            <p:ph type="sldImg"/>
          </p:nvPr>
        </p:nvSpPr>
        <p:spPr>
          <a:ln/>
        </p:spPr>
      </p:sp>
      <p:sp>
        <p:nvSpPr>
          <p:cNvPr id="364548" name="Rectangle 3">
            <a:extLst>
              <a:ext uri="{FF2B5EF4-FFF2-40B4-BE49-F238E27FC236}">
                <a16:creationId xmlns:a16="http://schemas.microsoft.com/office/drawing/2014/main" id="{076C6DEE-BC09-434C-BF92-6ACA5339CB9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7">
            <a:extLst>
              <a:ext uri="{FF2B5EF4-FFF2-40B4-BE49-F238E27FC236}">
                <a16:creationId xmlns:a16="http://schemas.microsoft.com/office/drawing/2014/main" id="{4A0DFF23-F7DD-4A9B-B8C5-7DC7976294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9981296-48F2-47CE-876D-A4A4B35FC571}" type="slidenum">
              <a:rPr lang="ar-SA" altLang="zh-CN" sz="1200">
                <a:latin typeface="Marlett" pitchFamily="2" charset="2"/>
              </a:rPr>
              <a:pPr/>
              <a:t>97</a:t>
            </a:fld>
            <a:endParaRPr lang="en-US" altLang="zh-CN" sz="1200">
              <a:latin typeface="Marlett" pitchFamily="2" charset="2"/>
            </a:endParaRPr>
          </a:p>
        </p:txBody>
      </p:sp>
      <p:sp>
        <p:nvSpPr>
          <p:cNvPr id="366595" name="Rectangle 2">
            <a:extLst>
              <a:ext uri="{FF2B5EF4-FFF2-40B4-BE49-F238E27FC236}">
                <a16:creationId xmlns:a16="http://schemas.microsoft.com/office/drawing/2014/main" id="{B44F25C5-C6E9-4AD7-89EB-53BDBDCD80F9}"/>
              </a:ext>
            </a:extLst>
          </p:cNvPr>
          <p:cNvSpPr>
            <a:spLocks noGrp="1" noRot="1" noChangeAspect="1" noChangeArrowheads="1" noTextEdit="1"/>
          </p:cNvSpPr>
          <p:nvPr>
            <p:ph type="sldImg"/>
          </p:nvPr>
        </p:nvSpPr>
        <p:spPr>
          <a:ln/>
        </p:spPr>
      </p:sp>
      <p:sp>
        <p:nvSpPr>
          <p:cNvPr id="366596" name="Rectangle 3">
            <a:extLst>
              <a:ext uri="{FF2B5EF4-FFF2-40B4-BE49-F238E27FC236}">
                <a16:creationId xmlns:a16="http://schemas.microsoft.com/office/drawing/2014/main" id="{0E46EEC3-5AA9-4D2D-B341-CCF6C0EE7F1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7">
            <a:extLst>
              <a:ext uri="{FF2B5EF4-FFF2-40B4-BE49-F238E27FC236}">
                <a16:creationId xmlns:a16="http://schemas.microsoft.com/office/drawing/2014/main" id="{229EB24B-83A8-4E61-9BDA-EE1877574EB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03EE671-D308-4CBF-99DA-613980F96AC0}" type="slidenum">
              <a:rPr lang="ar-SA" altLang="zh-CN" sz="1200">
                <a:latin typeface="Marlett" pitchFamily="2" charset="2"/>
              </a:rPr>
              <a:pPr/>
              <a:t>98</a:t>
            </a:fld>
            <a:endParaRPr lang="en-US" altLang="zh-CN" sz="1200">
              <a:latin typeface="Marlett" pitchFamily="2" charset="2"/>
            </a:endParaRPr>
          </a:p>
        </p:txBody>
      </p:sp>
      <p:sp>
        <p:nvSpPr>
          <p:cNvPr id="367619" name="Rectangle 2">
            <a:extLst>
              <a:ext uri="{FF2B5EF4-FFF2-40B4-BE49-F238E27FC236}">
                <a16:creationId xmlns:a16="http://schemas.microsoft.com/office/drawing/2014/main" id="{ED4BD8EF-8841-46FC-A1EA-A53642DD864B}"/>
              </a:ext>
            </a:extLst>
          </p:cNvPr>
          <p:cNvSpPr>
            <a:spLocks noGrp="1" noRot="1" noChangeAspect="1" noChangeArrowheads="1" noTextEdit="1"/>
          </p:cNvSpPr>
          <p:nvPr>
            <p:ph type="sldImg"/>
          </p:nvPr>
        </p:nvSpPr>
        <p:spPr>
          <a:ln/>
        </p:spPr>
      </p:sp>
      <p:sp>
        <p:nvSpPr>
          <p:cNvPr id="367620" name="Rectangle 3">
            <a:extLst>
              <a:ext uri="{FF2B5EF4-FFF2-40B4-BE49-F238E27FC236}">
                <a16:creationId xmlns:a16="http://schemas.microsoft.com/office/drawing/2014/main" id="{27F95D57-A10E-43C4-8131-887056317C4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7">
            <a:extLst>
              <a:ext uri="{FF2B5EF4-FFF2-40B4-BE49-F238E27FC236}">
                <a16:creationId xmlns:a16="http://schemas.microsoft.com/office/drawing/2014/main" id="{DECAB4E8-74A6-461F-B386-50616A5F30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F1A360-9479-4E51-831D-259E5DDC3088}" type="slidenum">
              <a:rPr lang="ar-SA" altLang="zh-CN" sz="1200">
                <a:latin typeface="Marlett" pitchFamily="2" charset="2"/>
              </a:rPr>
              <a:pPr/>
              <a:t>99</a:t>
            </a:fld>
            <a:endParaRPr lang="en-US" altLang="zh-CN" sz="1200">
              <a:latin typeface="Marlett" pitchFamily="2" charset="2"/>
            </a:endParaRPr>
          </a:p>
        </p:txBody>
      </p:sp>
      <p:sp>
        <p:nvSpPr>
          <p:cNvPr id="368643" name="Rectangle 2">
            <a:extLst>
              <a:ext uri="{FF2B5EF4-FFF2-40B4-BE49-F238E27FC236}">
                <a16:creationId xmlns:a16="http://schemas.microsoft.com/office/drawing/2014/main" id="{471494BE-AB84-4CBB-A714-98264CBFFF53}"/>
              </a:ext>
            </a:extLst>
          </p:cNvPr>
          <p:cNvSpPr>
            <a:spLocks noGrp="1" noRot="1" noChangeAspect="1" noChangeArrowheads="1" noTextEdit="1"/>
          </p:cNvSpPr>
          <p:nvPr>
            <p:ph type="sldImg"/>
          </p:nvPr>
        </p:nvSpPr>
        <p:spPr>
          <a:ln/>
        </p:spPr>
      </p:sp>
      <p:sp>
        <p:nvSpPr>
          <p:cNvPr id="368644" name="Rectangle 3">
            <a:extLst>
              <a:ext uri="{FF2B5EF4-FFF2-40B4-BE49-F238E27FC236}">
                <a16:creationId xmlns:a16="http://schemas.microsoft.com/office/drawing/2014/main" id="{4B84C2F9-E4FD-4A20-A967-081A169B7B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a:extLst>
              <a:ext uri="{FF2B5EF4-FFF2-40B4-BE49-F238E27FC236}">
                <a16:creationId xmlns:a16="http://schemas.microsoft.com/office/drawing/2014/main" id="{39727B2C-5D52-454E-BB65-967E723A7E66}"/>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42CACF72-B6E0-469F-88E7-A4F0E99A14DF}"/>
              </a:ext>
            </a:extLst>
          </p:cNvPr>
          <p:cNvSpPr>
            <a:spLocks noGrp="1" noChangeArrowheads="1"/>
          </p:cNvSpPr>
          <p:nvPr>
            <p:ph type="sldNum" sz="quarter" idx="11"/>
          </p:nvPr>
        </p:nvSpPr>
        <p:spPr>
          <a:ln/>
        </p:spPr>
        <p:txBody>
          <a:bodyPr/>
          <a:lstStyle>
            <a:lvl1pPr>
              <a:defRPr/>
            </a:lvl1pPr>
          </a:lstStyle>
          <a:p>
            <a:fld id="{1617CC2B-5B23-46F8-BD75-379C8017A90E}"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14499375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1090F767-6520-41BB-AA56-AE6966AEEADB}"/>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4B9788C2-AA53-4BAC-A525-010AF47AD230}"/>
              </a:ext>
            </a:extLst>
          </p:cNvPr>
          <p:cNvSpPr>
            <a:spLocks noGrp="1" noChangeArrowheads="1"/>
          </p:cNvSpPr>
          <p:nvPr>
            <p:ph type="sldNum" sz="quarter" idx="11"/>
          </p:nvPr>
        </p:nvSpPr>
        <p:spPr>
          <a:ln/>
        </p:spPr>
        <p:txBody>
          <a:bodyPr/>
          <a:lstStyle>
            <a:lvl1pPr>
              <a:defRPr/>
            </a:lvl1pPr>
          </a:lstStyle>
          <a:p>
            <a:fld id="{1E5949E8-4302-462B-9C0B-848A238AED9A}"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813055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2E9D9CA6-23C7-41A2-A327-BFD70D2BDB9E}"/>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81B91766-3E4C-43E5-9E9C-8B8277157CC6}"/>
              </a:ext>
            </a:extLst>
          </p:cNvPr>
          <p:cNvSpPr>
            <a:spLocks noGrp="1" noChangeArrowheads="1"/>
          </p:cNvSpPr>
          <p:nvPr>
            <p:ph type="sldNum" sz="quarter" idx="11"/>
          </p:nvPr>
        </p:nvSpPr>
        <p:spPr>
          <a:ln/>
        </p:spPr>
        <p:txBody>
          <a:bodyPr/>
          <a:lstStyle>
            <a:lvl1pPr>
              <a:defRPr/>
            </a:lvl1pPr>
          </a:lstStyle>
          <a:p>
            <a:fld id="{99415822-A0DF-4123-8FE1-F3DD19163CD7}"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39362501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D3F05BEE-9F29-4BC5-B4C6-5FD5E05330CE}"/>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F61C2508-F2E3-487C-BC97-CE283D4FF784}"/>
              </a:ext>
            </a:extLst>
          </p:cNvPr>
          <p:cNvSpPr>
            <a:spLocks noGrp="1" noChangeArrowheads="1"/>
          </p:cNvSpPr>
          <p:nvPr>
            <p:ph type="sldNum" sz="quarter" idx="11"/>
          </p:nvPr>
        </p:nvSpPr>
        <p:spPr>
          <a:ln/>
        </p:spPr>
        <p:txBody>
          <a:bodyPr/>
          <a:lstStyle>
            <a:lvl1pPr>
              <a:defRPr/>
            </a:lvl1pPr>
          </a:lstStyle>
          <a:p>
            <a:fld id="{7266E4E5-CCE8-4D61-933B-894F5F4F1EE9}"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4707017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8233D974-DA71-4A8B-8430-3A44F13E20B0}"/>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F8DB2877-769E-4C0B-B7F2-B58C7C635D61}"/>
              </a:ext>
            </a:extLst>
          </p:cNvPr>
          <p:cNvSpPr>
            <a:spLocks noGrp="1" noChangeArrowheads="1"/>
          </p:cNvSpPr>
          <p:nvPr>
            <p:ph type="sldNum" sz="quarter" idx="11"/>
          </p:nvPr>
        </p:nvSpPr>
        <p:spPr>
          <a:ln/>
        </p:spPr>
        <p:txBody>
          <a:bodyPr/>
          <a:lstStyle>
            <a:lvl1pPr>
              <a:defRPr/>
            </a:lvl1pPr>
          </a:lstStyle>
          <a:p>
            <a:fld id="{BACB338D-3BEE-4165-948B-B1C907109885}"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11403244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DCC8C3FD-28E2-412B-BCDD-9F6B166E7D5D}"/>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6" name="Rectangle 6">
            <a:extLst>
              <a:ext uri="{FF2B5EF4-FFF2-40B4-BE49-F238E27FC236}">
                <a16:creationId xmlns:a16="http://schemas.microsoft.com/office/drawing/2014/main" id="{E89276B6-E6D5-4AA7-AADE-7565E41EA60C}"/>
              </a:ext>
            </a:extLst>
          </p:cNvPr>
          <p:cNvSpPr>
            <a:spLocks noGrp="1" noChangeArrowheads="1"/>
          </p:cNvSpPr>
          <p:nvPr>
            <p:ph type="sldNum" sz="quarter" idx="11"/>
          </p:nvPr>
        </p:nvSpPr>
        <p:spPr>
          <a:ln/>
        </p:spPr>
        <p:txBody>
          <a:bodyPr/>
          <a:lstStyle>
            <a:lvl1pPr>
              <a:defRPr/>
            </a:lvl1pPr>
          </a:lstStyle>
          <a:p>
            <a:fld id="{2A8EFB30-8030-44ED-950D-EE678F5E46E5}"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22921748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8A312C53-EEB9-446E-9640-92D366F7D41C}"/>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8" name="Rectangle 6">
            <a:extLst>
              <a:ext uri="{FF2B5EF4-FFF2-40B4-BE49-F238E27FC236}">
                <a16:creationId xmlns:a16="http://schemas.microsoft.com/office/drawing/2014/main" id="{77D67711-1DF0-4800-BF41-0FF9E5F523CF}"/>
              </a:ext>
            </a:extLst>
          </p:cNvPr>
          <p:cNvSpPr>
            <a:spLocks noGrp="1" noChangeArrowheads="1"/>
          </p:cNvSpPr>
          <p:nvPr>
            <p:ph type="sldNum" sz="quarter" idx="11"/>
          </p:nvPr>
        </p:nvSpPr>
        <p:spPr>
          <a:ln/>
        </p:spPr>
        <p:txBody>
          <a:bodyPr/>
          <a:lstStyle>
            <a:lvl1pPr>
              <a:defRPr/>
            </a:lvl1pPr>
          </a:lstStyle>
          <a:p>
            <a:fld id="{35476940-5F27-41A7-B5B6-494E6352A77E}"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37198035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E35808BF-0E3C-41D1-8BE3-1C83A5924B8C}"/>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4" name="Rectangle 6">
            <a:extLst>
              <a:ext uri="{FF2B5EF4-FFF2-40B4-BE49-F238E27FC236}">
                <a16:creationId xmlns:a16="http://schemas.microsoft.com/office/drawing/2014/main" id="{4915E872-99F2-4BCA-85B6-BBED7B5F7F35}"/>
              </a:ext>
            </a:extLst>
          </p:cNvPr>
          <p:cNvSpPr>
            <a:spLocks noGrp="1" noChangeArrowheads="1"/>
          </p:cNvSpPr>
          <p:nvPr>
            <p:ph type="sldNum" sz="quarter" idx="11"/>
          </p:nvPr>
        </p:nvSpPr>
        <p:spPr>
          <a:ln/>
        </p:spPr>
        <p:txBody>
          <a:bodyPr/>
          <a:lstStyle>
            <a:lvl1pPr>
              <a:defRPr/>
            </a:lvl1pPr>
          </a:lstStyle>
          <a:p>
            <a:fld id="{14350C4E-3F9A-41E6-9A16-0DF9F8BB119D}"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21148270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A79E1AD-88E9-40E4-8682-59F4801D2978}"/>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3" name="Rectangle 6">
            <a:extLst>
              <a:ext uri="{FF2B5EF4-FFF2-40B4-BE49-F238E27FC236}">
                <a16:creationId xmlns:a16="http://schemas.microsoft.com/office/drawing/2014/main" id="{1689964D-4E6C-4500-A200-38DD36AADEF1}"/>
              </a:ext>
            </a:extLst>
          </p:cNvPr>
          <p:cNvSpPr>
            <a:spLocks noGrp="1" noChangeArrowheads="1"/>
          </p:cNvSpPr>
          <p:nvPr>
            <p:ph type="sldNum" sz="quarter" idx="11"/>
          </p:nvPr>
        </p:nvSpPr>
        <p:spPr>
          <a:ln/>
        </p:spPr>
        <p:txBody>
          <a:bodyPr/>
          <a:lstStyle>
            <a:lvl1pPr>
              <a:defRPr/>
            </a:lvl1pPr>
          </a:lstStyle>
          <a:p>
            <a:fld id="{18BED7FD-288E-469C-9A4B-4A177674A485}"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9342064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53DB145D-62A0-40FC-AAB8-C53BBC645C1D}"/>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6" name="Rectangle 6">
            <a:extLst>
              <a:ext uri="{FF2B5EF4-FFF2-40B4-BE49-F238E27FC236}">
                <a16:creationId xmlns:a16="http://schemas.microsoft.com/office/drawing/2014/main" id="{291CB9F8-2F85-4F3D-8FBB-62AB0BE3A303}"/>
              </a:ext>
            </a:extLst>
          </p:cNvPr>
          <p:cNvSpPr>
            <a:spLocks noGrp="1" noChangeArrowheads="1"/>
          </p:cNvSpPr>
          <p:nvPr>
            <p:ph type="sldNum" sz="quarter" idx="11"/>
          </p:nvPr>
        </p:nvSpPr>
        <p:spPr>
          <a:ln/>
        </p:spPr>
        <p:txBody>
          <a:bodyPr/>
          <a:lstStyle>
            <a:lvl1pPr>
              <a:defRPr/>
            </a:lvl1pPr>
          </a:lstStyle>
          <a:p>
            <a:fld id="{E8C681E4-784D-4325-B4B3-563EF6BBC931}"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467875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6C4F02C5-B744-43CE-B54C-E073308F9555}"/>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6" name="Rectangle 6">
            <a:extLst>
              <a:ext uri="{FF2B5EF4-FFF2-40B4-BE49-F238E27FC236}">
                <a16:creationId xmlns:a16="http://schemas.microsoft.com/office/drawing/2014/main" id="{E9CC8F92-C71C-4432-B8FD-0BD72AB27EA7}"/>
              </a:ext>
            </a:extLst>
          </p:cNvPr>
          <p:cNvSpPr>
            <a:spLocks noGrp="1" noChangeArrowheads="1"/>
          </p:cNvSpPr>
          <p:nvPr>
            <p:ph type="sldNum" sz="quarter" idx="11"/>
          </p:nvPr>
        </p:nvSpPr>
        <p:spPr>
          <a:ln/>
        </p:spPr>
        <p:txBody>
          <a:bodyPr/>
          <a:lstStyle>
            <a:lvl1pPr>
              <a:defRPr/>
            </a:lvl1pPr>
          </a:lstStyle>
          <a:p>
            <a:fld id="{3E1BC54D-CAD5-49EC-AF0F-46F719D2160D}"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283100442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DF692A7-1054-4B5A-A6BF-74FB513F93AB}"/>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a:extLst>
              <a:ext uri="{FF2B5EF4-FFF2-40B4-BE49-F238E27FC236}">
                <a16:creationId xmlns:a16="http://schemas.microsoft.com/office/drawing/2014/main" id="{A491B300-0443-4C99-BD5C-BD7CC19723D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9" name="Rectangle 5">
            <a:extLst>
              <a:ext uri="{FF2B5EF4-FFF2-40B4-BE49-F238E27FC236}">
                <a16:creationId xmlns:a16="http://schemas.microsoft.com/office/drawing/2014/main" id="{2EB6C9AE-34B6-47C2-A343-57B900B1CC68}"/>
              </a:ext>
            </a:extLst>
          </p:cNvPr>
          <p:cNvSpPr>
            <a:spLocks noGrp="1" noChangeArrowheads="1"/>
          </p:cNvSpPr>
          <p:nvPr>
            <p:ph type="ftr" sz="quarter" idx="3"/>
          </p:nvPr>
        </p:nvSpPr>
        <p:spPr bwMode="auto">
          <a:xfrm>
            <a:off x="2832100" y="6248400"/>
            <a:ext cx="3429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mn-lt"/>
              </a:defRPr>
            </a:lvl1pPr>
          </a:lstStyle>
          <a:p>
            <a:pPr>
              <a:defRPr/>
            </a:pPr>
            <a:r>
              <a:rPr lang="en-US"/>
              <a:t>Art of Multiprocessor Programming</a:t>
            </a:r>
          </a:p>
        </p:txBody>
      </p:sp>
      <p:sp>
        <p:nvSpPr>
          <p:cNvPr id="1030" name="Rectangle 6">
            <a:extLst>
              <a:ext uri="{FF2B5EF4-FFF2-40B4-BE49-F238E27FC236}">
                <a16:creationId xmlns:a16="http://schemas.microsoft.com/office/drawing/2014/main" id="{9DC80293-BCBD-4420-BA07-DEE1F90C4B9F}"/>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Comic Sans MS" panose="030F0702030302020204" pitchFamily="66" charset="0"/>
                <a:cs typeface="Arial" panose="020B0604020202020204" pitchFamily="34" charset="0"/>
              </a:defRPr>
            </a:lvl1pPr>
          </a:lstStyle>
          <a:p>
            <a:fld id="{C6C17D61-AB64-42C0-872A-EDE0854C99FC}" type="slidenum">
              <a:rPr lang="ar-SA" altLang="zh-CN"/>
              <a:pPr/>
              <a:t>‹#›</a:t>
            </a:fld>
            <a:endParaRPr lang="en-US" altLang="zh-CN">
              <a:ea typeface="宋体" panose="02010600030101010101" pitchFamily="2" charset="-122"/>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Comic Sans MS" pitchFamily="66" charset="0"/>
        </a:defRPr>
      </a:lvl2pPr>
      <a:lvl3pPr algn="ctr" rtl="0" eaLnBrk="0" fontAlgn="base" hangingPunct="0">
        <a:spcBef>
          <a:spcPct val="0"/>
        </a:spcBef>
        <a:spcAft>
          <a:spcPct val="0"/>
        </a:spcAft>
        <a:defRPr sz="4400">
          <a:solidFill>
            <a:schemeClr val="tx2"/>
          </a:solidFill>
          <a:latin typeface="Comic Sans MS" pitchFamily="66" charset="0"/>
        </a:defRPr>
      </a:lvl3pPr>
      <a:lvl4pPr algn="ctr" rtl="0" eaLnBrk="0" fontAlgn="base" hangingPunct="0">
        <a:spcBef>
          <a:spcPct val="0"/>
        </a:spcBef>
        <a:spcAft>
          <a:spcPct val="0"/>
        </a:spcAft>
        <a:defRPr sz="4400">
          <a:solidFill>
            <a:schemeClr val="tx2"/>
          </a:solidFill>
          <a:latin typeface="Comic Sans MS" pitchFamily="66" charset="0"/>
        </a:defRPr>
      </a:lvl4pPr>
      <a:lvl5pPr algn="ctr" rtl="0" eaLnBrk="0" fontAlgn="base" hangingPunct="0">
        <a:spcBef>
          <a:spcPct val="0"/>
        </a:spcBef>
        <a:spcAft>
          <a:spcPct val="0"/>
        </a:spcAft>
        <a:defRPr sz="4400">
          <a:solidFill>
            <a:schemeClr val="tx2"/>
          </a:solidFill>
          <a:latin typeface="Comic Sans MS" pitchFamily="66" charset="0"/>
        </a:defRPr>
      </a:lvl5pPr>
      <a:lvl6pPr marL="457200" algn="ctr" rtl="0" eaLnBrk="0" fontAlgn="base" hangingPunct="0">
        <a:spcBef>
          <a:spcPct val="0"/>
        </a:spcBef>
        <a:spcAft>
          <a:spcPct val="0"/>
        </a:spcAft>
        <a:defRPr sz="4400">
          <a:solidFill>
            <a:schemeClr val="tx2"/>
          </a:solidFill>
          <a:latin typeface="Comic Sans MS" pitchFamily="66" charset="0"/>
        </a:defRPr>
      </a:lvl6pPr>
      <a:lvl7pPr marL="914400" algn="ctr" rtl="0" eaLnBrk="0" fontAlgn="base" hangingPunct="0">
        <a:spcBef>
          <a:spcPct val="0"/>
        </a:spcBef>
        <a:spcAft>
          <a:spcPct val="0"/>
        </a:spcAft>
        <a:defRPr sz="4400">
          <a:solidFill>
            <a:schemeClr val="tx2"/>
          </a:solidFill>
          <a:latin typeface="Comic Sans MS" pitchFamily="66" charset="0"/>
        </a:defRPr>
      </a:lvl7pPr>
      <a:lvl8pPr marL="1371600" algn="ctr" rtl="0" eaLnBrk="0" fontAlgn="base" hangingPunct="0">
        <a:spcBef>
          <a:spcPct val="0"/>
        </a:spcBef>
        <a:spcAft>
          <a:spcPct val="0"/>
        </a:spcAft>
        <a:defRPr sz="4400">
          <a:solidFill>
            <a:schemeClr val="tx2"/>
          </a:solidFill>
          <a:latin typeface="Comic Sans MS" pitchFamily="66" charset="0"/>
        </a:defRPr>
      </a:lvl8pPr>
      <a:lvl9pPr marL="1828800" algn="ctr" rtl="0" eaLnBrk="0" fontAlgn="base" hangingPunct="0">
        <a:spcBef>
          <a:spcPct val="0"/>
        </a:spcBef>
        <a:spcAft>
          <a:spcPct val="0"/>
        </a:spcAft>
        <a:defRPr sz="4400">
          <a:solidFill>
            <a:schemeClr val="tx2"/>
          </a:solidFill>
          <a:latin typeface="Comic Sans MS" pitchFamily="66" charset="0"/>
        </a:defRPr>
      </a:lvl9pPr>
    </p:titleStyle>
    <p:bodyStyle>
      <a:lvl1pPr marL="342900" indent="-342900" algn="l" rtl="0" eaLnBrk="0" fontAlgn="base" hangingPunct="0">
        <a:spcBef>
          <a:spcPct val="20000"/>
        </a:spcBef>
        <a:spcAft>
          <a:spcPct val="0"/>
        </a:spcAft>
        <a:buChar char="•"/>
        <a:defRPr sz="3200">
          <a:solidFill>
            <a:srgbClr val="0000FF"/>
          </a:solidFill>
          <a:latin typeface="+mn-lt"/>
          <a:ea typeface="+mn-ea"/>
          <a:cs typeface="+mn-cs"/>
        </a:defRPr>
      </a:lvl1pPr>
      <a:lvl2pPr marL="742950" indent="-285750" algn="l" rtl="0" eaLnBrk="0" fontAlgn="base" hangingPunct="0">
        <a:spcBef>
          <a:spcPct val="20000"/>
        </a:spcBef>
        <a:spcAft>
          <a:spcPct val="0"/>
        </a:spcAft>
        <a:buChar char="–"/>
        <a:defRPr sz="2800">
          <a:solidFill>
            <a:srgbClr val="0000FF"/>
          </a:solidFill>
          <a:latin typeface="+mn-lt"/>
        </a:defRPr>
      </a:lvl2pPr>
      <a:lvl3pPr marL="1143000" indent="-228600" algn="l" rtl="0" eaLnBrk="0" fontAlgn="base" hangingPunct="0">
        <a:spcBef>
          <a:spcPct val="20000"/>
        </a:spcBef>
        <a:spcAft>
          <a:spcPct val="0"/>
        </a:spcAft>
        <a:buChar char="•"/>
        <a:defRPr sz="2400">
          <a:solidFill>
            <a:srgbClr val="0000FF"/>
          </a:solidFill>
          <a:latin typeface="+mn-lt"/>
        </a:defRPr>
      </a:lvl3pPr>
      <a:lvl4pPr marL="1600200" indent="-228600" algn="l" rtl="0" eaLnBrk="0" fontAlgn="base" hangingPunct="0">
        <a:spcBef>
          <a:spcPct val="20000"/>
        </a:spcBef>
        <a:spcAft>
          <a:spcPct val="0"/>
        </a:spcAft>
        <a:buChar char="–"/>
        <a:defRPr sz="2000">
          <a:solidFill>
            <a:srgbClr val="0000FF"/>
          </a:solidFill>
          <a:latin typeface="+mn-lt"/>
        </a:defRPr>
      </a:lvl4pPr>
      <a:lvl5pPr marL="2057400" indent="-228600" algn="l" rtl="0" eaLnBrk="0" fontAlgn="base" hangingPunct="0">
        <a:spcBef>
          <a:spcPct val="20000"/>
        </a:spcBef>
        <a:spcAft>
          <a:spcPct val="0"/>
        </a:spcAft>
        <a:buChar char="»"/>
        <a:defRPr sz="2000">
          <a:solidFill>
            <a:srgbClr val="0000FF"/>
          </a:solidFill>
          <a:latin typeface="+mn-lt"/>
        </a:defRPr>
      </a:lvl5pPr>
      <a:lvl6pPr marL="2514600" indent="-228600" algn="l" rtl="0" eaLnBrk="0" fontAlgn="base" hangingPunct="0">
        <a:spcBef>
          <a:spcPct val="20000"/>
        </a:spcBef>
        <a:spcAft>
          <a:spcPct val="0"/>
        </a:spcAft>
        <a:buChar char="»"/>
        <a:defRPr sz="2000">
          <a:solidFill>
            <a:srgbClr val="0000FF"/>
          </a:solidFill>
          <a:latin typeface="+mn-lt"/>
        </a:defRPr>
      </a:lvl6pPr>
      <a:lvl7pPr marL="2971800" indent="-228600" algn="l" rtl="0" eaLnBrk="0" fontAlgn="base" hangingPunct="0">
        <a:spcBef>
          <a:spcPct val="20000"/>
        </a:spcBef>
        <a:spcAft>
          <a:spcPct val="0"/>
        </a:spcAft>
        <a:buChar char="»"/>
        <a:defRPr sz="2000">
          <a:solidFill>
            <a:srgbClr val="0000FF"/>
          </a:solidFill>
          <a:latin typeface="+mn-lt"/>
        </a:defRPr>
      </a:lvl7pPr>
      <a:lvl8pPr marL="3429000" indent="-228600" algn="l" rtl="0" eaLnBrk="0" fontAlgn="base" hangingPunct="0">
        <a:spcBef>
          <a:spcPct val="20000"/>
        </a:spcBef>
        <a:spcAft>
          <a:spcPct val="0"/>
        </a:spcAft>
        <a:buChar char="»"/>
        <a:defRPr sz="2000">
          <a:solidFill>
            <a:srgbClr val="0000FF"/>
          </a:solidFill>
          <a:latin typeface="+mn-lt"/>
        </a:defRPr>
      </a:lvl8pPr>
      <a:lvl9pPr marL="3886200" indent="-228600" algn="l" rtl="0" eaLnBrk="0" fontAlgn="base" hangingPunct="0">
        <a:spcBef>
          <a:spcPct val="20000"/>
        </a:spcBef>
        <a:spcAft>
          <a:spcPct val="0"/>
        </a:spcAft>
        <a:buChar char="»"/>
        <a:defRPr sz="2000">
          <a:solidFill>
            <a:srgbClr val="0000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3.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4.xml"/><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5.xml"/><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6.xml"/><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7.xml"/><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8.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9.xml"/><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0.xml"/><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1.xml"/><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8.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9.xml"/><Relationship Id="rId1" Type="http://schemas.openxmlformats.org/officeDocument/2006/relationships/slideLayout" Target="../slideLayouts/slideLayout6.xml"/></Relationships>
</file>

<file path=ppt/slides/_rels/slide2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0.xml"/><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1.xml"/><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2.xml"/><Relationship Id="rId1" Type="http://schemas.openxmlformats.org/officeDocument/2006/relationships/slideLayout" Target="../slideLayouts/slideLayout6.xml"/></Relationships>
</file>

<file path=ppt/slides/_rels/slide2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3.xml"/><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4.xml"/><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5.xml"/><Relationship Id="rId1" Type="http://schemas.openxmlformats.org/officeDocument/2006/relationships/slideLayout" Target="../slideLayouts/slideLayout6.xml"/></Relationships>
</file>

<file path=ppt/slides/_rels/slide2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6.xml"/><Relationship Id="rId1" Type="http://schemas.openxmlformats.org/officeDocument/2006/relationships/slideLayout" Target="../slideLayouts/slideLayout6.xml"/></Relationships>
</file>

<file path=ppt/slides/_rels/slide2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7.xml"/><Relationship Id="rId1" Type="http://schemas.openxmlformats.org/officeDocument/2006/relationships/slideLayout" Target="../slideLayouts/slideLayout6.xml"/></Relationships>
</file>

<file path=ppt/slides/_rels/slide2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8.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9.xml"/><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0.xml"/><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1.xml"/><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2.xml"/><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3.xml"/><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5.xml"/><Relationship Id="rId1" Type="http://schemas.openxmlformats.org/officeDocument/2006/relationships/slideLayout" Target="../slideLayouts/slideLayout6.xml"/></Relationships>
</file>

<file path=ppt/slides/_rels/slide2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6.xml"/><Relationship Id="rId1" Type="http://schemas.openxmlformats.org/officeDocument/2006/relationships/slideLayout" Target="../slideLayouts/slideLayout6.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9.xml"/><Relationship Id="rId1" Type="http://schemas.openxmlformats.org/officeDocument/2006/relationships/slideLayout" Target="../slideLayouts/slideLayout6.xml"/></Relationships>
</file>

<file path=ppt/slides/_rels/slide2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0.xml"/><Relationship Id="rId1" Type="http://schemas.openxmlformats.org/officeDocument/2006/relationships/slideLayout" Target="../slideLayouts/slideLayout6.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6.xml"/></Relationships>
</file>

<file path=ppt/slides/_rels/slide2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5.xml"/><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6.xml"/><Relationship Id="rId1" Type="http://schemas.openxmlformats.org/officeDocument/2006/relationships/slideLayout" Target="../slideLayouts/slideLayout6.xml"/></Relationships>
</file>

<file path=ppt/slides/_rels/slide2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7.xml"/><Relationship Id="rId1"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8.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9.xml"/><Relationship Id="rId1" Type="http://schemas.openxmlformats.org/officeDocument/2006/relationships/slideLayout" Target="../slideLayouts/slideLayout6.xml"/></Relationships>
</file>

<file path=ppt/slides/_rels/slide2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0.xml"/><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4.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3" Type="http://schemas.openxmlformats.org/officeDocument/2006/relationships/hyperlink" Target="http://creativecommons.org/licenses/by-sa/2.5/" TargetMode="External"/><Relationship Id="rId2" Type="http://schemas.openxmlformats.org/officeDocument/2006/relationships/notesSlide" Target="../notesSlides/notesSlide257.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magic">
            <a:extLst>
              <a:ext uri="{FF2B5EF4-FFF2-40B4-BE49-F238E27FC236}">
                <a16:creationId xmlns:a16="http://schemas.microsoft.com/office/drawing/2014/main" id="{A7C28764-28DB-4EA2-9DCB-95CBB592E2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3" descr="magic">
            <a:extLst>
              <a:ext uri="{FF2B5EF4-FFF2-40B4-BE49-F238E27FC236}">
                <a16:creationId xmlns:a16="http://schemas.microsoft.com/office/drawing/2014/main" id="{958C9597-2CEF-40D3-926B-875DBD00EE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2" name="Rectangle 4">
            <a:extLst>
              <a:ext uri="{FF2B5EF4-FFF2-40B4-BE49-F238E27FC236}">
                <a16:creationId xmlns:a16="http://schemas.microsoft.com/office/drawing/2014/main" id="{27A18035-4732-47D4-8FAD-B89935FE1570}"/>
              </a:ext>
            </a:extLst>
          </p:cNvPr>
          <p:cNvSpPr>
            <a:spLocks noGrp="1" noChangeArrowheads="1"/>
          </p:cNvSpPr>
          <p:nvPr>
            <p:ph type="ctrTitle"/>
          </p:nvPr>
        </p:nvSpPr>
        <p:spPr>
          <a:xfrm>
            <a:off x="685800" y="1016000"/>
            <a:ext cx="7772400" cy="1143000"/>
          </a:xfrm>
        </p:spPr>
        <p:txBody>
          <a:bodyPr/>
          <a:lstStyle/>
          <a:p>
            <a:r>
              <a:rPr lang="en-US" altLang="en-US" sz="4000"/>
              <a:t>Linked Lists: Locking, Lock-Free, and Beyond …</a:t>
            </a:r>
            <a:endParaRPr lang="en-US" altLang="zh-CN" sz="4000">
              <a:ea typeface="宋体" panose="02010600030101010101" pitchFamily="2" charset="-122"/>
            </a:endParaRPr>
          </a:p>
        </p:txBody>
      </p:sp>
      <p:sp>
        <p:nvSpPr>
          <p:cNvPr id="2053" name="Rectangle 5">
            <a:extLst>
              <a:ext uri="{FF2B5EF4-FFF2-40B4-BE49-F238E27FC236}">
                <a16:creationId xmlns:a16="http://schemas.microsoft.com/office/drawing/2014/main" id="{47228FB6-F18E-494E-B2C3-59344E17AFB7}"/>
              </a:ext>
            </a:extLst>
          </p:cNvPr>
          <p:cNvSpPr>
            <a:spLocks noGrp="1" noChangeArrowheads="1"/>
          </p:cNvSpPr>
          <p:nvPr>
            <p:ph type="subTitle" idx="1"/>
          </p:nvPr>
        </p:nvSpPr>
        <p:spPr>
          <a:xfrm>
            <a:off x="1295400" y="4343400"/>
            <a:ext cx="6400800" cy="1752600"/>
          </a:xfrm>
        </p:spPr>
        <p:txBody>
          <a:bodyPr/>
          <a:lstStyle/>
          <a:p>
            <a:pPr>
              <a:lnSpc>
                <a:spcPct val="80000"/>
              </a:lnSpc>
            </a:pPr>
            <a:r>
              <a:rPr lang="en-US" altLang="zh-CN" sz="2800">
                <a:solidFill>
                  <a:schemeClr val="accent1"/>
                </a:solidFill>
                <a:ea typeface="宋体" panose="02010600030101010101" pitchFamily="2" charset="-122"/>
              </a:rPr>
              <a:t>Modified from Companion </a:t>
            </a:r>
            <a:r>
              <a:rPr lang="en-US" altLang="zh-CN" sz="2800" dirty="0">
                <a:solidFill>
                  <a:schemeClr val="accent1"/>
                </a:solidFill>
                <a:ea typeface="宋体" panose="02010600030101010101" pitchFamily="2" charset="-122"/>
              </a:rPr>
              <a:t>slides for</a:t>
            </a:r>
          </a:p>
          <a:p>
            <a:pPr>
              <a:lnSpc>
                <a:spcPct val="80000"/>
              </a:lnSpc>
            </a:pPr>
            <a:r>
              <a:rPr lang="en-US" altLang="zh-CN" sz="2800" dirty="0">
                <a:solidFill>
                  <a:schemeClr val="tx1"/>
                </a:solidFill>
                <a:ea typeface="宋体" panose="02010600030101010101" pitchFamily="2" charset="-122"/>
              </a:rPr>
              <a:t>The Art of Multiprocessor Programming</a:t>
            </a:r>
          </a:p>
          <a:p>
            <a:pPr>
              <a:lnSpc>
                <a:spcPct val="80000"/>
              </a:lnSpc>
            </a:pPr>
            <a:r>
              <a:rPr lang="en-US" altLang="zh-CN" sz="2800" dirty="0">
                <a:solidFill>
                  <a:schemeClr val="accent1"/>
                </a:solidFill>
                <a:ea typeface="宋体" panose="02010600030101010101" pitchFamily="2" charset="-122"/>
              </a:rPr>
              <a:t>by Maurice Herlihy &amp; Nir </a:t>
            </a:r>
            <a:r>
              <a:rPr lang="en-US" altLang="zh-CN" sz="2800" dirty="0" err="1">
                <a:solidFill>
                  <a:schemeClr val="accent1"/>
                </a:solidFill>
                <a:ea typeface="宋体" panose="02010600030101010101" pitchFamily="2" charset="-122"/>
              </a:rPr>
              <a:t>Shavit</a:t>
            </a:r>
            <a:endParaRPr lang="en-US" altLang="zh-CN" sz="2800" dirty="0">
              <a:solidFill>
                <a:schemeClr val="accent1"/>
              </a:solidFill>
              <a:ea typeface="宋体" panose="02010600030101010101" pitchFamily="2" charset="-122"/>
            </a:endParaRPr>
          </a:p>
        </p:txBody>
      </p:sp>
      <p:sp>
        <p:nvSpPr>
          <p:cNvPr id="2054" name="Rectangle 6">
            <a:extLst>
              <a:ext uri="{FF2B5EF4-FFF2-40B4-BE49-F238E27FC236}">
                <a16:creationId xmlns:a16="http://schemas.microsoft.com/office/drawing/2014/main" id="{9F13130D-0FC4-4217-B807-615CDCE030A3}"/>
              </a:ext>
            </a:extLst>
          </p:cNvPr>
          <p:cNvSpPr>
            <a:spLocks noChangeArrowheads="1"/>
          </p:cNvSpPr>
          <p:nvPr/>
        </p:nvSpPr>
        <p:spPr bwMode="auto">
          <a:xfrm>
            <a:off x="392113" y="5927725"/>
            <a:ext cx="1509712" cy="930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C2C233A-6C25-4E6C-BE03-C42ECBF450A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B717EEC-8EFE-4D5A-B63C-A0BF42E47C4C}" type="slidenum">
              <a:rPr lang="ar-SA" altLang="zh-CN" sz="1400">
                <a:solidFill>
                  <a:schemeClr val="tx1"/>
                </a:solidFill>
                <a:latin typeface="Comic Sans MS" panose="030F0702030302020204" pitchFamily="66" charset="0"/>
              </a:rPr>
              <a:pPr/>
              <a:t>10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292" name="Rectangle 2">
            <a:extLst>
              <a:ext uri="{FF2B5EF4-FFF2-40B4-BE49-F238E27FC236}">
                <a16:creationId xmlns:a16="http://schemas.microsoft.com/office/drawing/2014/main" id="{C509EDA4-45B7-47FD-95D6-0D240E506E95}"/>
              </a:ext>
            </a:extLst>
          </p:cNvPr>
          <p:cNvSpPr>
            <a:spLocks noGrp="1" noChangeArrowheads="1"/>
          </p:cNvSpPr>
          <p:nvPr>
            <p:ph type="title"/>
          </p:nvPr>
        </p:nvSpPr>
        <p:spPr/>
        <p:txBody>
          <a:bodyPr/>
          <a:lstStyle/>
          <a:p>
            <a:r>
              <a:rPr lang="en-US" altLang="zh-CN">
                <a:ea typeface="宋体" panose="02010600030101010101" pitchFamily="2" charset="-122"/>
              </a:rPr>
              <a:t>Linked List</a:t>
            </a:r>
          </a:p>
        </p:txBody>
      </p:sp>
      <p:sp>
        <p:nvSpPr>
          <p:cNvPr id="12293" name="Rectangle 3">
            <a:extLst>
              <a:ext uri="{FF2B5EF4-FFF2-40B4-BE49-F238E27FC236}">
                <a16:creationId xmlns:a16="http://schemas.microsoft.com/office/drawing/2014/main" id="{40CCAB51-17B2-435E-93C5-E2295F4AB199}"/>
              </a:ext>
            </a:extLst>
          </p:cNvPr>
          <p:cNvSpPr>
            <a:spLocks noGrp="1" noChangeArrowheads="1"/>
          </p:cNvSpPr>
          <p:nvPr>
            <p:ph type="body" idx="1"/>
          </p:nvPr>
        </p:nvSpPr>
        <p:spPr/>
        <p:txBody>
          <a:bodyPr/>
          <a:lstStyle/>
          <a:p>
            <a:r>
              <a:rPr lang="en-US" altLang="zh-CN">
                <a:ea typeface="宋体" panose="02010600030101010101" pitchFamily="2" charset="-122"/>
              </a:rPr>
              <a:t>Illustrate these patterns …</a:t>
            </a:r>
          </a:p>
          <a:p>
            <a:r>
              <a:rPr lang="en-US" altLang="zh-CN">
                <a:ea typeface="宋体" panose="02010600030101010101" pitchFamily="2" charset="-122"/>
              </a:rPr>
              <a:t>Using a list-based </a:t>
            </a:r>
            <a:r>
              <a:rPr lang="en-US" altLang="zh-CN">
                <a:solidFill>
                  <a:schemeClr val="tx1"/>
                </a:solidFill>
                <a:ea typeface="宋体" panose="02010600030101010101" pitchFamily="2" charset="-122"/>
              </a:rPr>
              <a:t>Set</a:t>
            </a:r>
            <a:endParaRPr lang="en-US" altLang="zh-CN">
              <a:ea typeface="宋体" panose="02010600030101010101" pitchFamily="2" charset="-122"/>
            </a:endParaRPr>
          </a:p>
          <a:p>
            <a:pPr lvl="1"/>
            <a:r>
              <a:rPr lang="en-US" altLang="zh-CN">
                <a:ea typeface="宋体" panose="02010600030101010101" pitchFamily="2" charset="-122"/>
              </a:rPr>
              <a:t>Common application</a:t>
            </a:r>
          </a:p>
          <a:p>
            <a:pPr lvl="1"/>
            <a:r>
              <a:rPr lang="en-US" altLang="zh-CN">
                <a:ea typeface="宋体" panose="02010600030101010101" pitchFamily="2" charset="-122"/>
              </a:rPr>
              <a:t>Building block for other apps</a:t>
            </a: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2F59CEF-3E22-4CFE-8C32-7DC6D29D3DB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3A32528-1AF5-46B3-8770-5A2918F48A0F}" type="slidenum">
              <a:rPr lang="ar-SA" altLang="zh-CN" sz="1400">
                <a:solidFill>
                  <a:schemeClr val="tx1"/>
                </a:solidFill>
                <a:latin typeface="Comic Sans MS" panose="030F0702030302020204" pitchFamily="66" charset="0"/>
              </a:rPr>
              <a:pPr/>
              <a:t>100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5476" name="Rectangle 3">
            <a:extLst>
              <a:ext uri="{FF2B5EF4-FFF2-40B4-BE49-F238E27FC236}">
                <a16:creationId xmlns:a16="http://schemas.microsoft.com/office/drawing/2014/main" id="{DD47D2F2-4B40-49AE-B8E2-9E8D53D540D5}"/>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5477" name="Text Box 4">
            <a:extLst>
              <a:ext uri="{FF2B5EF4-FFF2-40B4-BE49-F238E27FC236}">
                <a16:creationId xmlns:a16="http://schemas.microsoft.com/office/drawing/2014/main" id="{C1F2A40E-79B6-43C6-91AD-E0E3ADC74668}"/>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currNode;</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curr.lock();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false;</a:t>
            </a:r>
          </a:p>
        </p:txBody>
      </p:sp>
      <p:sp>
        <p:nvSpPr>
          <p:cNvPr id="105478" name="AutoShape 5">
            <a:extLst>
              <a:ext uri="{FF2B5EF4-FFF2-40B4-BE49-F238E27FC236}">
                <a16:creationId xmlns:a16="http://schemas.microsoft.com/office/drawing/2014/main" id="{6BFD9BAC-980F-469F-A532-EC04A16F6AE5}"/>
              </a:ext>
            </a:extLst>
          </p:cNvPr>
          <p:cNvSpPr>
            <a:spLocks noChangeArrowheads="1"/>
          </p:cNvSpPr>
          <p:nvPr/>
        </p:nvSpPr>
        <p:spPr bwMode="auto">
          <a:xfrm>
            <a:off x="1176338" y="4675188"/>
            <a:ext cx="3179762" cy="749300"/>
          </a:xfrm>
          <a:prstGeom prst="wedgeRoundRectCallout">
            <a:avLst>
              <a:gd name="adj1" fmla="val 10958"/>
              <a:gd name="adj2" fmla="val -30063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5479" name="Text Box 6">
            <a:extLst>
              <a:ext uri="{FF2B5EF4-FFF2-40B4-BE49-F238E27FC236}">
                <a16:creationId xmlns:a16="http://schemas.microsoft.com/office/drawing/2014/main" id="{0F6DD331-A4C8-4E5F-A660-8420364552A3}"/>
              </a:ext>
            </a:extLst>
          </p:cNvPr>
          <p:cNvSpPr txBox="1">
            <a:spLocks noChangeArrowheads="1"/>
          </p:cNvSpPr>
          <p:nvPr/>
        </p:nvSpPr>
        <p:spPr bwMode="auto">
          <a:xfrm>
            <a:off x="944563" y="2300288"/>
            <a:ext cx="5480050" cy="519112"/>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Find and lock new current</a:t>
            </a:r>
          </a:p>
        </p:txBody>
      </p:sp>
      <p:grpSp>
        <p:nvGrpSpPr>
          <p:cNvPr id="105480" name="Group 7">
            <a:extLst>
              <a:ext uri="{FF2B5EF4-FFF2-40B4-BE49-F238E27FC236}">
                <a16:creationId xmlns:a16="http://schemas.microsoft.com/office/drawing/2014/main" id="{6721A2BD-B826-4E62-96CF-998C0198EDAF}"/>
              </a:ext>
            </a:extLst>
          </p:cNvPr>
          <p:cNvGrpSpPr>
            <a:grpSpLocks/>
          </p:cNvGrpSpPr>
          <p:nvPr/>
        </p:nvGrpSpPr>
        <p:grpSpPr bwMode="auto">
          <a:xfrm>
            <a:off x="5440363" y="4333875"/>
            <a:ext cx="2586037" cy="1581150"/>
            <a:chOff x="864" y="1361"/>
            <a:chExt cx="3883" cy="2373"/>
          </a:xfrm>
        </p:grpSpPr>
        <p:sp>
          <p:nvSpPr>
            <p:cNvPr id="105481" name="Rectangle 8">
              <a:extLst>
                <a:ext uri="{FF2B5EF4-FFF2-40B4-BE49-F238E27FC236}">
                  <a16:creationId xmlns:a16="http://schemas.microsoft.com/office/drawing/2014/main" id="{ED9E5893-7865-41C3-ABFC-BC9AB94DF227}"/>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2" name="AutoShape 9">
              <a:extLst>
                <a:ext uri="{FF2B5EF4-FFF2-40B4-BE49-F238E27FC236}">
                  <a16:creationId xmlns:a16="http://schemas.microsoft.com/office/drawing/2014/main" id="{7D75CBF0-D61E-4795-9139-8EE80DE01FA1}"/>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3" name="Line 10">
              <a:extLst>
                <a:ext uri="{FF2B5EF4-FFF2-40B4-BE49-F238E27FC236}">
                  <a16:creationId xmlns:a16="http://schemas.microsoft.com/office/drawing/2014/main" id="{B5F02C7F-D1BA-4988-B7AE-5AE4AB7ECC3F}"/>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84" name="Text Box 11">
              <a:extLst>
                <a:ext uri="{FF2B5EF4-FFF2-40B4-BE49-F238E27FC236}">
                  <a16:creationId xmlns:a16="http://schemas.microsoft.com/office/drawing/2014/main" id="{671BE8E2-CB14-43B8-BDF0-7F10282E465B}"/>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5485" name="AutoShape 12">
              <a:extLst>
                <a:ext uri="{FF2B5EF4-FFF2-40B4-BE49-F238E27FC236}">
                  <a16:creationId xmlns:a16="http://schemas.microsoft.com/office/drawing/2014/main" id="{E12EA8D4-CCC4-4AE9-9C82-FFD610DA04E3}"/>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6" name="Line 13">
              <a:extLst>
                <a:ext uri="{FF2B5EF4-FFF2-40B4-BE49-F238E27FC236}">
                  <a16:creationId xmlns:a16="http://schemas.microsoft.com/office/drawing/2014/main" id="{47E2FE09-80D8-4624-B7B6-4943DFD18C2D}"/>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87" name="AutoShape 14">
              <a:extLst>
                <a:ext uri="{FF2B5EF4-FFF2-40B4-BE49-F238E27FC236}">
                  <a16:creationId xmlns:a16="http://schemas.microsoft.com/office/drawing/2014/main" id="{169923B5-2DBA-4D22-8D09-75BAEFB1CCF5}"/>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8" name="Line 15">
              <a:extLst>
                <a:ext uri="{FF2B5EF4-FFF2-40B4-BE49-F238E27FC236}">
                  <a16:creationId xmlns:a16="http://schemas.microsoft.com/office/drawing/2014/main" id="{1D9F7B6D-C78B-45D4-9067-4B2AB8B4E7EC}"/>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89" name="AutoShape 16">
              <a:extLst>
                <a:ext uri="{FF2B5EF4-FFF2-40B4-BE49-F238E27FC236}">
                  <a16:creationId xmlns:a16="http://schemas.microsoft.com/office/drawing/2014/main" id="{262BD222-25F9-4DC1-8FEA-7ED9B3E79DCB}"/>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90" name="Line 17">
              <a:extLst>
                <a:ext uri="{FF2B5EF4-FFF2-40B4-BE49-F238E27FC236}">
                  <a16:creationId xmlns:a16="http://schemas.microsoft.com/office/drawing/2014/main" id="{CD797C44-4A8F-46DE-A5F4-3C840E4D65BE}"/>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91" name="Line 18">
              <a:extLst>
                <a:ext uri="{FF2B5EF4-FFF2-40B4-BE49-F238E27FC236}">
                  <a16:creationId xmlns:a16="http://schemas.microsoft.com/office/drawing/2014/main" id="{B98F2978-0D32-4686-93E4-D50F73E17CDB}"/>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92" name="Line 19">
              <a:extLst>
                <a:ext uri="{FF2B5EF4-FFF2-40B4-BE49-F238E27FC236}">
                  <a16:creationId xmlns:a16="http://schemas.microsoft.com/office/drawing/2014/main" id="{13DDD2E8-58BF-40D9-B063-578642F527B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93" name="Line 20">
              <a:extLst>
                <a:ext uri="{FF2B5EF4-FFF2-40B4-BE49-F238E27FC236}">
                  <a16:creationId xmlns:a16="http://schemas.microsoft.com/office/drawing/2014/main" id="{DC397788-5517-4763-AF75-B1EB60E80649}"/>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5494" name="Group 21">
              <a:extLst>
                <a:ext uri="{FF2B5EF4-FFF2-40B4-BE49-F238E27FC236}">
                  <a16:creationId xmlns:a16="http://schemas.microsoft.com/office/drawing/2014/main" id="{67694BA5-6028-4F4D-82C2-4F6CE1D3FE16}"/>
                </a:ext>
              </a:extLst>
            </p:cNvPr>
            <p:cNvGrpSpPr>
              <a:grpSpLocks/>
            </p:cNvGrpSpPr>
            <p:nvPr/>
          </p:nvGrpSpPr>
          <p:grpSpPr bwMode="auto">
            <a:xfrm>
              <a:off x="2691" y="2462"/>
              <a:ext cx="269" cy="392"/>
              <a:chOff x="2298" y="2804"/>
              <a:chExt cx="269" cy="392"/>
            </a:xfrm>
          </p:grpSpPr>
          <p:sp>
            <p:nvSpPr>
              <p:cNvPr id="105507" name="Oval 22">
                <a:extLst>
                  <a:ext uri="{FF2B5EF4-FFF2-40B4-BE49-F238E27FC236}">
                    <a16:creationId xmlns:a16="http://schemas.microsoft.com/office/drawing/2014/main" id="{437F7650-C1A1-4824-BDB7-CC2594EDE7E9}"/>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8" name="Oval 23">
                <a:extLst>
                  <a:ext uri="{FF2B5EF4-FFF2-40B4-BE49-F238E27FC236}">
                    <a16:creationId xmlns:a16="http://schemas.microsoft.com/office/drawing/2014/main" id="{CEF4E9D2-5C2B-4C5D-BCA0-6E8EADF3E6C8}"/>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9" name="AutoShape 24">
                <a:extLst>
                  <a:ext uri="{FF2B5EF4-FFF2-40B4-BE49-F238E27FC236}">
                    <a16:creationId xmlns:a16="http://schemas.microsoft.com/office/drawing/2014/main" id="{F90387DD-15E4-47D2-9A0F-26EF680F295B}"/>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10" name="AutoShape 25">
                <a:extLst>
                  <a:ext uri="{FF2B5EF4-FFF2-40B4-BE49-F238E27FC236}">
                    <a16:creationId xmlns:a16="http://schemas.microsoft.com/office/drawing/2014/main" id="{BD51EE8D-7EC4-4D46-A8AA-0EBF21F7AA4E}"/>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5495" name="Group 26">
              <a:extLst>
                <a:ext uri="{FF2B5EF4-FFF2-40B4-BE49-F238E27FC236}">
                  <a16:creationId xmlns:a16="http://schemas.microsoft.com/office/drawing/2014/main" id="{A16B3F47-AAC0-49C0-B15C-2C8B9E06CF88}"/>
                </a:ext>
              </a:extLst>
            </p:cNvPr>
            <p:cNvGrpSpPr>
              <a:grpSpLocks/>
            </p:cNvGrpSpPr>
            <p:nvPr/>
          </p:nvGrpSpPr>
          <p:grpSpPr bwMode="auto">
            <a:xfrm>
              <a:off x="2826" y="2824"/>
              <a:ext cx="912" cy="816"/>
              <a:chOff x="1584" y="816"/>
              <a:chExt cx="912" cy="816"/>
            </a:xfrm>
          </p:grpSpPr>
          <p:sp>
            <p:nvSpPr>
              <p:cNvPr id="105498" name="Freeform 27">
                <a:extLst>
                  <a:ext uri="{FF2B5EF4-FFF2-40B4-BE49-F238E27FC236}">
                    <a16:creationId xmlns:a16="http://schemas.microsoft.com/office/drawing/2014/main" id="{358CE930-9373-48B8-B8E2-31C18BC56BB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99" name="Freeform 28">
                <a:extLst>
                  <a:ext uri="{FF2B5EF4-FFF2-40B4-BE49-F238E27FC236}">
                    <a16:creationId xmlns:a16="http://schemas.microsoft.com/office/drawing/2014/main" id="{AB58F2FD-E0B9-44E6-BEFB-BABDB02FF8E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0" name="Freeform 29">
                <a:extLst>
                  <a:ext uri="{FF2B5EF4-FFF2-40B4-BE49-F238E27FC236}">
                    <a16:creationId xmlns:a16="http://schemas.microsoft.com/office/drawing/2014/main" id="{EF430E29-3C78-4E72-B43D-A686D8DD70D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1" name="Freeform 30">
                <a:extLst>
                  <a:ext uri="{FF2B5EF4-FFF2-40B4-BE49-F238E27FC236}">
                    <a16:creationId xmlns:a16="http://schemas.microsoft.com/office/drawing/2014/main" id="{32ACCCC2-9E72-4E87-92CE-A84C10B3B38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2" name="Freeform 31">
                <a:extLst>
                  <a:ext uri="{FF2B5EF4-FFF2-40B4-BE49-F238E27FC236}">
                    <a16:creationId xmlns:a16="http://schemas.microsoft.com/office/drawing/2014/main" id="{2F169A21-515E-4C7F-83F2-2395ADD4B00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3" name="Freeform 32">
                <a:extLst>
                  <a:ext uri="{FF2B5EF4-FFF2-40B4-BE49-F238E27FC236}">
                    <a16:creationId xmlns:a16="http://schemas.microsoft.com/office/drawing/2014/main" id="{73B6C655-DCFA-49BF-B27E-A20856CB95D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4" name="Freeform 33">
                <a:extLst>
                  <a:ext uri="{FF2B5EF4-FFF2-40B4-BE49-F238E27FC236}">
                    <a16:creationId xmlns:a16="http://schemas.microsoft.com/office/drawing/2014/main" id="{63CD4F6F-BC72-4D33-B9E9-5D09AFEEB05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5" name="Freeform 34">
                <a:extLst>
                  <a:ext uri="{FF2B5EF4-FFF2-40B4-BE49-F238E27FC236}">
                    <a16:creationId xmlns:a16="http://schemas.microsoft.com/office/drawing/2014/main" id="{252E8952-B393-41A3-A4BF-8160C42D247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6" name="Freeform 35">
                <a:extLst>
                  <a:ext uri="{FF2B5EF4-FFF2-40B4-BE49-F238E27FC236}">
                    <a16:creationId xmlns:a16="http://schemas.microsoft.com/office/drawing/2014/main" id="{5CCE4476-F54D-4D86-B4D8-BB4C6ADAA2D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5496" name="AutoShape 36">
              <a:extLst>
                <a:ext uri="{FF2B5EF4-FFF2-40B4-BE49-F238E27FC236}">
                  <a16:creationId xmlns:a16="http://schemas.microsoft.com/office/drawing/2014/main" id="{B9F73672-A60E-4465-A97A-C57192535AD0}"/>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5497" name="AutoShape 37">
              <a:extLst>
                <a:ext uri="{FF2B5EF4-FFF2-40B4-BE49-F238E27FC236}">
                  <a16:creationId xmlns:a16="http://schemas.microsoft.com/office/drawing/2014/main" id="{5B47CDA6-A337-4324-AC7B-5A6A576416AF}"/>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35B2F87-03DE-4915-8DE8-EF7960F3071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46DDBF5-8AD6-4F59-9EB5-E593CC38F129}" type="slidenum">
              <a:rPr lang="ar-SA" altLang="zh-CN" sz="1400">
                <a:solidFill>
                  <a:schemeClr val="tx1"/>
                </a:solidFill>
                <a:latin typeface="Comic Sans MS" panose="030F0702030302020204" pitchFamily="66" charset="0"/>
              </a:rPr>
              <a:pPr/>
              <a:t>101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6500" name="Rectangle 3">
            <a:extLst>
              <a:ext uri="{FF2B5EF4-FFF2-40B4-BE49-F238E27FC236}">
                <a16:creationId xmlns:a16="http://schemas.microsoft.com/office/drawing/2014/main" id="{AF165670-3327-4819-B209-ADF5028246D8}"/>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6501" name="Text Box 4">
            <a:extLst>
              <a:ext uri="{FF2B5EF4-FFF2-40B4-BE49-F238E27FC236}">
                <a16:creationId xmlns:a16="http://schemas.microsoft.com/office/drawing/2014/main" id="{ECB55097-A3B7-429B-8117-FAFB6D6EE090}"/>
              </a:ext>
            </a:extLst>
          </p:cNvPr>
          <p:cNvSpPr txBox="1">
            <a:spLocks noChangeArrowheads="1"/>
          </p:cNvSpPr>
          <p:nvPr/>
        </p:nvSpPr>
        <p:spPr bwMode="auto">
          <a:xfrm>
            <a:off x="798513" y="19177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currNode;</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curr.lock();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false;</a:t>
            </a:r>
          </a:p>
        </p:txBody>
      </p:sp>
      <p:sp>
        <p:nvSpPr>
          <p:cNvPr id="106502" name="AutoShape 5">
            <a:extLst>
              <a:ext uri="{FF2B5EF4-FFF2-40B4-BE49-F238E27FC236}">
                <a16:creationId xmlns:a16="http://schemas.microsoft.com/office/drawing/2014/main" id="{A8F5D4F8-1D20-4879-892D-1D10D3656405}"/>
              </a:ext>
            </a:extLst>
          </p:cNvPr>
          <p:cNvSpPr>
            <a:spLocks noChangeArrowheads="1"/>
          </p:cNvSpPr>
          <p:nvPr/>
        </p:nvSpPr>
        <p:spPr bwMode="auto">
          <a:xfrm>
            <a:off x="1176338" y="4675188"/>
            <a:ext cx="3379787" cy="749300"/>
          </a:xfrm>
          <a:prstGeom prst="wedgeRoundRectCallout">
            <a:avLst>
              <a:gd name="adj1" fmla="val -7116"/>
              <a:gd name="adj2" fmla="val -31525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6503" name="Text Box 6">
            <a:extLst>
              <a:ext uri="{FF2B5EF4-FFF2-40B4-BE49-F238E27FC236}">
                <a16:creationId xmlns:a16="http://schemas.microsoft.com/office/drawing/2014/main" id="{6A704952-0A3B-45EB-A241-D8A144D52F71}"/>
              </a:ext>
            </a:extLst>
          </p:cNvPr>
          <p:cNvSpPr txBox="1">
            <a:spLocks noChangeArrowheads="1"/>
          </p:cNvSpPr>
          <p:nvPr/>
        </p:nvSpPr>
        <p:spPr bwMode="auto">
          <a:xfrm>
            <a:off x="835025" y="2095500"/>
            <a:ext cx="4802188"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dirty="0">
                <a:solidFill>
                  <a:srgbClr val="FF0000"/>
                </a:solidFill>
                <a:latin typeface="Comic Sans MS" panose="030F0702030302020204" pitchFamily="66" charset="0"/>
                <a:ea typeface="宋体" panose="02010600030101010101" pitchFamily="2" charset="-122"/>
              </a:rPr>
              <a:t>Lock invariant restored</a:t>
            </a:r>
          </a:p>
        </p:txBody>
      </p:sp>
      <p:grpSp>
        <p:nvGrpSpPr>
          <p:cNvPr id="106504" name="Group 7">
            <a:extLst>
              <a:ext uri="{FF2B5EF4-FFF2-40B4-BE49-F238E27FC236}">
                <a16:creationId xmlns:a16="http://schemas.microsoft.com/office/drawing/2014/main" id="{70E68247-92B6-428D-BF1B-7F3E869F696C}"/>
              </a:ext>
            </a:extLst>
          </p:cNvPr>
          <p:cNvGrpSpPr>
            <a:grpSpLocks/>
          </p:cNvGrpSpPr>
          <p:nvPr/>
        </p:nvGrpSpPr>
        <p:grpSpPr bwMode="auto">
          <a:xfrm>
            <a:off x="5672138" y="4032250"/>
            <a:ext cx="2586037" cy="1581150"/>
            <a:chOff x="864" y="1361"/>
            <a:chExt cx="3883" cy="2373"/>
          </a:xfrm>
        </p:grpSpPr>
        <p:sp>
          <p:nvSpPr>
            <p:cNvPr id="106505" name="Rectangle 8">
              <a:extLst>
                <a:ext uri="{FF2B5EF4-FFF2-40B4-BE49-F238E27FC236}">
                  <a16:creationId xmlns:a16="http://schemas.microsoft.com/office/drawing/2014/main" id="{A4D98D2D-EE97-4F18-A6A8-4E982E3D88E5}"/>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06" name="AutoShape 9">
              <a:extLst>
                <a:ext uri="{FF2B5EF4-FFF2-40B4-BE49-F238E27FC236}">
                  <a16:creationId xmlns:a16="http://schemas.microsoft.com/office/drawing/2014/main" id="{9126E4D7-BAEE-44EC-8231-B7A2EE9C86DB}"/>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07" name="Line 10">
              <a:extLst>
                <a:ext uri="{FF2B5EF4-FFF2-40B4-BE49-F238E27FC236}">
                  <a16:creationId xmlns:a16="http://schemas.microsoft.com/office/drawing/2014/main" id="{1E355EE2-A1FA-49EB-BC76-155339670340}"/>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08" name="Text Box 11">
              <a:extLst>
                <a:ext uri="{FF2B5EF4-FFF2-40B4-BE49-F238E27FC236}">
                  <a16:creationId xmlns:a16="http://schemas.microsoft.com/office/drawing/2014/main" id="{A238E654-A758-4976-8CB3-CDC268EE820C}"/>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6509" name="AutoShape 12">
              <a:extLst>
                <a:ext uri="{FF2B5EF4-FFF2-40B4-BE49-F238E27FC236}">
                  <a16:creationId xmlns:a16="http://schemas.microsoft.com/office/drawing/2014/main" id="{C10A9EBE-3FCB-428E-A865-A2EB3F60F397}"/>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10" name="Line 13">
              <a:extLst>
                <a:ext uri="{FF2B5EF4-FFF2-40B4-BE49-F238E27FC236}">
                  <a16:creationId xmlns:a16="http://schemas.microsoft.com/office/drawing/2014/main" id="{2286A8B8-D645-447C-A5E0-94710E9037C2}"/>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1" name="AutoShape 14">
              <a:extLst>
                <a:ext uri="{FF2B5EF4-FFF2-40B4-BE49-F238E27FC236}">
                  <a16:creationId xmlns:a16="http://schemas.microsoft.com/office/drawing/2014/main" id="{3440F005-EEA9-4908-90B6-C17A968A03F7}"/>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12" name="Line 15">
              <a:extLst>
                <a:ext uri="{FF2B5EF4-FFF2-40B4-BE49-F238E27FC236}">
                  <a16:creationId xmlns:a16="http://schemas.microsoft.com/office/drawing/2014/main" id="{AD8F337C-62A0-42D7-8F29-BA4A1B8654A3}"/>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3" name="AutoShape 16">
              <a:extLst>
                <a:ext uri="{FF2B5EF4-FFF2-40B4-BE49-F238E27FC236}">
                  <a16:creationId xmlns:a16="http://schemas.microsoft.com/office/drawing/2014/main" id="{F9F93DC4-6AF4-4D7D-B9E2-139800B2BDD9}"/>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14" name="Line 17">
              <a:extLst>
                <a:ext uri="{FF2B5EF4-FFF2-40B4-BE49-F238E27FC236}">
                  <a16:creationId xmlns:a16="http://schemas.microsoft.com/office/drawing/2014/main" id="{E45A1944-B758-4470-AEC0-B1C675127EF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5" name="Line 18">
              <a:extLst>
                <a:ext uri="{FF2B5EF4-FFF2-40B4-BE49-F238E27FC236}">
                  <a16:creationId xmlns:a16="http://schemas.microsoft.com/office/drawing/2014/main" id="{5D55789D-2CFB-40DE-8499-37D056EAB47A}"/>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6" name="Line 19">
              <a:extLst>
                <a:ext uri="{FF2B5EF4-FFF2-40B4-BE49-F238E27FC236}">
                  <a16:creationId xmlns:a16="http://schemas.microsoft.com/office/drawing/2014/main" id="{28FD316D-ED2A-4FC4-878F-DD3761264570}"/>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7" name="Line 20">
              <a:extLst>
                <a:ext uri="{FF2B5EF4-FFF2-40B4-BE49-F238E27FC236}">
                  <a16:creationId xmlns:a16="http://schemas.microsoft.com/office/drawing/2014/main" id="{2F8EEED5-B738-4E48-AC68-CF6575BAB6AD}"/>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6518" name="Group 21">
              <a:extLst>
                <a:ext uri="{FF2B5EF4-FFF2-40B4-BE49-F238E27FC236}">
                  <a16:creationId xmlns:a16="http://schemas.microsoft.com/office/drawing/2014/main" id="{B4B35C85-6FBB-4B54-9347-6CF79CF97E8F}"/>
                </a:ext>
              </a:extLst>
            </p:cNvPr>
            <p:cNvGrpSpPr>
              <a:grpSpLocks/>
            </p:cNvGrpSpPr>
            <p:nvPr/>
          </p:nvGrpSpPr>
          <p:grpSpPr bwMode="auto">
            <a:xfrm>
              <a:off x="2691" y="2462"/>
              <a:ext cx="269" cy="392"/>
              <a:chOff x="2298" y="2804"/>
              <a:chExt cx="269" cy="392"/>
            </a:xfrm>
          </p:grpSpPr>
          <p:sp>
            <p:nvSpPr>
              <p:cNvPr id="106531" name="Oval 22">
                <a:extLst>
                  <a:ext uri="{FF2B5EF4-FFF2-40B4-BE49-F238E27FC236}">
                    <a16:creationId xmlns:a16="http://schemas.microsoft.com/office/drawing/2014/main" id="{709839D4-6F75-496A-BB5A-9B7C6B49EE76}"/>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2" name="Oval 23">
                <a:extLst>
                  <a:ext uri="{FF2B5EF4-FFF2-40B4-BE49-F238E27FC236}">
                    <a16:creationId xmlns:a16="http://schemas.microsoft.com/office/drawing/2014/main" id="{6DF02DD2-54A3-4129-8801-58E9A2EE2574}"/>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3" name="AutoShape 24">
                <a:extLst>
                  <a:ext uri="{FF2B5EF4-FFF2-40B4-BE49-F238E27FC236}">
                    <a16:creationId xmlns:a16="http://schemas.microsoft.com/office/drawing/2014/main" id="{4C3764D8-6AE0-4336-AE1E-A7A07B8C66BC}"/>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4" name="AutoShape 25">
                <a:extLst>
                  <a:ext uri="{FF2B5EF4-FFF2-40B4-BE49-F238E27FC236}">
                    <a16:creationId xmlns:a16="http://schemas.microsoft.com/office/drawing/2014/main" id="{AD7558FC-5F96-412D-B4FC-058C9B7B3C6D}"/>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6519" name="Group 26">
              <a:extLst>
                <a:ext uri="{FF2B5EF4-FFF2-40B4-BE49-F238E27FC236}">
                  <a16:creationId xmlns:a16="http://schemas.microsoft.com/office/drawing/2014/main" id="{E7D3FF4F-438E-42A8-8733-97C1195DF2EE}"/>
                </a:ext>
              </a:extLst>
            </p:cNvPr>
            <p:cNvGrpSpPr>
              <a:grpSpLocks/>
            </p:cNvGrpSpPr>
            <p:nvPr/>
          </p:nvGrpSpPr>
          <p:grpSpPr bwMode="auto">
            <a:xfrm>
              <a:off x="2826" y="2824"/>
              <a:ext cx="912" cy="816"/>
              <a:chOff x="1584" y="816"/>
              <a:chExt cx="912" cy="816"/>
            </a:xfrm>
          </p:grpSpPr>
          <p:sp>
            <p:nvSpPr>
              <p:cNvPr id="106522" name="Freeform 27">
                <a:extLst>
                  <a:ext uri="{FF2B5EF4-FFF2-40B4-BE49-F238E27FC236}">
                    <a16:creationId xmlns:a16="http://schemas.microsoft.com/office/drawing/2014/main" id="{97F62947-E98A-449B-B193-11B095BC306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3" name="Freeform 28">
                <a:extLst>
                  <a:ext uri="{FF2B5EF4-FFF2-40B4-BE49-F238E27FC236}">
                    <a16:creationId xmlns:a16="http://schemas.microsoft.com/office/drawing/2014/main" id="{D85DC442-F7BC-4E94-9185-B8C642D7A66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4" name="Freeform 29">
                <a:extLst>
                  <a:ext uri="{FF2B5EF4-FFF2-40B4-BE49-F238E27FC236}">
                    <a16:creationId xmlns:a16="http://schemas.microsoft.com/office/drawing/2014/main" id="{AB031CC2-7759-4C8E-AD56-FEEBB3C63B6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5" name="Freeform 30">
                <a:extLst>
                  <a:ext uri="{FF2B5EF4-FFF2-40B4-BE49-F238E27FC236}">
                    <a16:creationId xmlns:a16="http://schemas.microsoft.com/office/drawing/2014/main" id="{C497FEB8-A7B5-4532-BDD5-42B6D57EADB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6" name="Freeform 31">
                <a:extLst>
                  <a:ext uri="{FF2B5EF4-FFF2-40B4-BE49-F238E27FC236}">
                    <a16:creationId xmlns:a16="http://schemas.microsoft.com/office/drawing/2014/main" id="{2332654B-7542-466C-ACDC-2CFC52C5459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7" name="Freeform 32">
                <a:extLst>
                  <a:ext uri="{FF2B5EF4-FFF2-40B4-BE49-F238E27FC236}">
                    <a16:creationId xmlns:a16="http://schemas.microsoft.com/office/drawing/2014/main" id="{D15C7148-C848-4CE2-93C8-E8286669C12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8" name="Freeform 33">
                <a:extLst>
                  <a:ext uri="{FF2B5EF4-FFF2-40B4-BE49-F238E27FC236}">
                    <a16:creationId xmlns:a16="http://schemas.microsoft.com/office/drawing/2014/main" id="{BAFC32E8-1B6A-4B4B-B3F0-6C64FE67BF1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9" name="Freeform 34">
                <a:extLst>
                  <a:ext uri="{FF2B5EF4-FFF2-40B4-BE49-F238E27FC236}">
                    <a16:creationId xmlns:a16="http://schemas.microsoft.com/office/drawing/2014/main" id="{34F658AF-3632-40D2-8D93-433D0714AD8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0" name="Freeform 35">
                <a:extLst>
                  <a:ext uri="{FF2B5EF4-FFF2-40B4-BE49-F238E27FC236}">
                    <a16:creationId xmlns:a16="http://schemas.microsoft.com/office/drawing/2014/main" id="{9B1889F0-D214-4A96-A0EC-9207F52F09D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6520" name="AutoShape 36">
              <a:extLst>
                <a:ext uri="{FF2B5EF4-FFF2-40B4-BE49-F238E27FC236}">
                  <a16:creationId xmlns:a16="http://schemas.microsoft.com/office/drawing/2014/main" id="{15C70128-B70F-4821-B903-4358E1CC11F8}"/>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6521" name="AutoShape 37">
              <a:extLst>
                <a:ext uri="{FF2B5EF4-FFF2-40B4-BE49-F238E27FC236}">
                  <a16:creationId xmlns:a16="http://schemas.microsoft.com/office/drawing/2014/main" id="{37D535D3-8F75-42D5-8630-C1FE1763101E}"/>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70711B7-1490-47FC-9561-F698F9ABF62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95E3ED3-134C-4E48-A803-C44D708895AE}" type="slidenum">
              <a:rPr lang="ar-SA" altLang="zh-CN" sz="1400">
                <a:solidFill>
                  <a:schemeClr val="tx1"/>
                </a:solidFill>
                <a:latin typeface="Comic Sans MS" panose="030F0702030302020204" pitchFamily="66" charset="0"/>
              </a:rPr>
              <a:pPr/>
              <a:t>102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7524" name="Rectangle 3">
            <a:extLst>
              <a:ext uri="{FF2B5EF4-FFF2-40B4-BE49-F238E27FC236}">
                <a16:creationId xmlns:a16="http://schemas.microsoft.com/office/drawing/2014/main" id="{4A5520BE-2119-4837-8E8A-C8C95EE3811E}"/>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7525" name="Text Box 4">
            <a:extLst>
              <a:ext uri="{FF2B5EF4-FFF2-40B4-BE49-F238E27FC236}">
                <a16:creationId xmlns:a16="http://schemas.microsoft.com/office/drawing/2014/main" id="{96AD8615-6468-4378-A9CF-314A241CBB70}"/>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sp>
        <p:nvSpPr>
          <p:cNvPr id="107526" name="AutoShape 5">
            <a:extLst>
              <a:ext uri="{FF2B5EF4-FFF2-40B4-BE49-F238E27FC236}">
                <a16:creationId xmlns:a16="http://schemas.microsoft.com/office/drawing/2014/main" id="{DF1A1542-CEC5-4F50-9239-3AD34060A87E}"/>
              </a:ext>
            </a:extLst>
          </p:cNvPr>
          <p:cNvSpPr>
            <a:spLocks noChangeArrowheads="1"/>
          </p:cNvSpPr>
          <p:nvPr/>
        </p:nvSpPr>
        <p:spPr bwMode="auto">
          <a:xfrm>
            <a:off x="812800" y="5730875"/>
            <a:ext cx="2860675" cy="417513"/>
          </a:xfrm>
          <a:prstGeom prst="wedgeRoundRectCallout">
            <a:avLst>
              <a:gd name="adj1" fmla="val 107102"/>
              <a:gd name="adj2" fmla="val -46216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7527" name="Text Box 6">
            <a:extLst>
              <a:ext uri="{FF2B5EF4-FFF2-40B4-BE49-F238E27FC236}">
                <a16:creationId xmlns:a16="http://schemas.microsoft.com/office/drawing/2014/main" id="{4C98D88E-98B3-47AA-82B7-4E2E8A348CFB}"/>
              </a:ext>
            </a:extLst>
          </p:cNvPr>
          <p:cNvSpPr txBox="1">
            <a:spLocks noChangeArrowheads="1"/>
          </p:cNvSpPr>
          <p:nvPr/>
        </p:nvSpPr>
        <p:spPr bwMode="auto">
          <a:xfrm>
            <a:off x="2874963" y="3462338"/>
            <a:ext cx="5411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not present</a:t>
            </a:r>
          </a:p>
        </p:txBody>
      </p:sp>
    </p:spTree>
  </p:cSld>
  <p:clrMapOvr>
    <a:masterClrMapping/>
  </p:clrMapOvr>
  <p:transition>
    <p:blinds/>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8AC22EFC-9A91-41F5-BAC8-D0C194292CA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43609A1-F832-4929-B77D-704AC967BB4B}" type="slidenum">
              <a:rPr lang="ar-SA" altLang="zh-CN" sz="1400">
                <a:solidFill>
                  <a:schemeClr val="tx1"/>
                </a:solidFill>
                <a:latin typeface="Comic Sans MS" panose="030F0702030302020204" pitchFamily="66" charset="0"/>
              </a:rPr>
              <a:pPr/>
              <a:t>103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8548" name="Rectangle 2">
            <a:extLst>
              <a:ext uri="{FF2B5EF4-FFF2-40B4-BE49-F238E27FC236}">
                <a16:creationId xmlns:a16="http://schemas.microsoft.com/office/drawing/2014/main" id="{3837B18F-E99F-4F04-A07F-96003707EF11}"/>
              </a:ext>
            </a:extLst>
          </p:cNvPr>
          <p:cNvSpPr>
            <a:spLocks noGrp="1" noChangeArrowheads="1"/>
          </p:cNvSpPr>
          <p:nvPr>
            <p:ph type="title"/>
          </p:nvPr>
        </p:nvSpPr>
        <p:spPr/>
        <p:txBody>
          <a:bodyPr/>
          <a:lstStyle/>
          <a:p>
            <a:r>
              <a:rPr lang="en-US" altLang="zh-CN">
                <a:ea typeface="宋体" panose="02010600030101010101" pitchFamily="2" charset="-122"/>
              </a:rPr>
              <a:t>Why does this work?</a:t>
            </a:r>
          </a:p>
        </p:txBody>
      </p:sp>
      <p:sp>
        <p:nvSpPr>
          <p:cNvPr id="108549" name="Rectangle 3">
            <a:extLst>
              <a:ext uri="{FF2B5EF4-FFF2-40B4-BE49-F238E27FC236}">
                <a16:creationId xmlns:a16="http://schemas.microsoft.com/office/drawing/2014/main" id="{A2BBAF36-A36E-4EB2-8078-F452CDF7EEFF}"/>
              </a:ext>
            </a:extLst>
          </p:cNvPr>
          <p:cNvSpPr>
            <a:spLocks noGrp="1" noChangeArrowheads="1"/>
          </p:cNvSpPr>
          <p:nvPr>
            <p:ph type="body" idx="1"/>
          </p:nvPr>
        </p:nvSpPr>
        <p:spPr/>
        <p:txBody>
          <a:bodyPr/>
          <a:lstStyle/>
          <a:p>
            <a:r>
              <a:rPr lang="en-US" altLang="zh-CN" dirty="0">
                <a:ea typeface="宋体" panose="02010600030101010101" pitchFamily="2" charset="-122"/>
              </a:rPr>
              <a:t>To remove node </a:t>
            </a:r>
            <a:r>
              <a:rPr lang="en-US" altLang="zh-CN" dirty="0">
                <a:solidFill>
                  <a:schemeClr val="tx1"/>
                </a:solidFill>
                <a:ea typeface="宋体" panose="02010600030101010101" pitchFamily="2" charset="-122"/>
              </a:rPr>
              <a:t>e</a:t>
            </a:r>
          </a:p>
          <a:p>
            <a:pPr lvl="1"/>
            <a:r>
              <a:rPr lang="en-US" altLang="zh-CN" dirty="0">
                <a:ea typeface="宋体" panose="02010600030101010101" pitchFamily="2" charset="-122"/>
              </a:rPr>
              <a:t>Must lock </a:t>
            </a:r>
            <a:r>
              <a:rPr lang="en-US" altLang="zh-CN" dirty="0">
                <a:solidFill>
                  <a:schemeClr val="tx1"/>
                </a:solidFill>
                <a:ea typeface="宋体" panose="02010600030101010101" pitchFamily="2" charset="-122"/>
              </a:rPr>
              <a:t>e</a:t>
            </a:r>
          </a:p>
          <a:p>
            <a:pPr lvl="1"/>
            <a:r>
              <a:rPr lang="en-US" altLang="zh-CN" dirty="0">
                <a:ea typeface="宋体" panose="02010600030101010101" pitchFamily="2" charset="-122"/>
              </a:rPr>
              <a:t>Must lock </a:t>
            </a:r>
            <a:r>
              <a:rPr lang="en-US" altLang="zh-CN" dirty="0">
                <a:solidFill>
                  <a:schemeClr val="tx1"/>
                </a:solidFill>
                <a:ea typeface="宋体" panose="02010600030101010101" pitchFamily="2" charset="-122"/>
              </a:rPr>
              <a:t>e</a:t>
            </a:r>
            <a:r>
              <a:rPr lang="en-US" altLang="zh-CN" dirty="0">
                <a:ea typeface="宋体" panose="02010600030101010101" pitchFamily="2" charset="-122"/>
              </a:rPr>
              <a:t>’s predecessor</a:t>
            </a:r>
          </a:p>
          <a:p>
            <a:r>
              <a:rPr lang="en-US" altLang="zh-CN" dirty="0">
                <a:ea typeface="宋体" panose="02010600030101010101" pitchFamily="2" charset="-122"/>
              </a:rPr>
              <a:t>Therefore, </a:t>
            </a:r>
          </a:p>
          <a:p>
            <a:pPr lvl="1"/>
            <a:r>
              <a:rPr lang="en-US" altLang="zh-CN" dirty="0">
                <a:solidFill>
                  <a:schemeClr val="tx1"/>
                </a:solidFill>
                <a:ea typeface="宋体" panose="02010600030101010101" pitchFamily="2" charset="-122"/>
              </a:rPr>
              <a:t>e</a:t>
            </a:r>
            <a:r>
              <a:rPr lang="en-US" altLang="zh-CN" dirty="0">
                <a:ea typeface="宋体" panose="02010600030101010101" pitchFamily="2" charset="-122"/>
              </a:rPr>
              <a:t> can’t be removed by any one else</a:t>
            </a:r>
          </a:p>
          <a:p>
            <a:pPr lvl="1"/>
            <a:r>
              <a:rPr lang="en-US" altLang="zh-CN" dirty="0">
                <a:ea typeface="宋体" panose="02010600030101010101" pitchFamily="2" charset="-122"/>
              </a:rPr>
              <a:t>And neither can its successor</a:t>
            </a:r>
          </a:p>
          <a:p>
            <a:pPr lvl="1"/>
            <a:r>
              <a:rPr lang="en-US" altLang="zh-CN" dirty="0">
                <a:ea typeface="宋体" panose="02010600030101010101" pitchFamily="2" charset="-122"/>
              </a:rPr>
              <a:t>And neither can its predecessor</a:t>
            </a:r>
          </a:p>
        </p:txBody>
      </p: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BEBEEA42-C504-40DC-9628-957EEAD6EBD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DB94352-0B73-4C92-A786-4B9CC5235F0E}" type="slidenum">
              <a:rPr lang="ar-SA" altLang="zh-CN" sz="1400">
                <a:solidFill>
                  <a:schemeClr val="tx1"/>
                </a:solidFill>
                <a:latin typeface="Comic Sans MS" panose="030F0702030302020204" pitchFamily="66" charset="0"/>
              </a:rPr>
              <a:pPr/>
              <a:t>104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9572" name="Text Box 4">
            <a:extLst>
              <a:ext uri="{FF2B5EF4-FFF2-40B4-BE49-F238E27FC236}">
                <a16:creationId xmlns:a16="http://schemas.microsoft.com/office/drawing/2014/main" id="{D52E9C73-1FBD-45EB-AE8B-44445C35B757}"/>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9573" name="Rectangle 2">
            <a:extLst>
              <a:ext uri="{FF2B5EF4-FFF2-40B4-BE49-F238E27FC236}">
                <a16:creationId xmlns:a16="http://schemas.microsoft.com/office/drawing/2014/main" id="{DB09F7CE-C4E0-46B5-803B-7B9D6A8A342E}"/>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09574" name="AutoShape 6">
            <a:extLst>
              <a:ext uri="{FF2B5EF4-FFF2-40B4-BE49-F238E27FC236}">
                <a16:creationId xmlns:a16="http://schemas.microsoft.com/office/drawing/2014/main" id="{E5132CF7-A518-4F27-A624-F5514AA0B20B}"/>
              </a:ext>
            </a:extLst>
          </p:cNvPr>
          <p:cNvSpPr>
            <a:spLocks noChangeArrowheads="1"/>
          </p:cNvSpPr>
          <p:nvPr/>
        </p:nvSpPr>
        <p:spPr bwMode="auto">
          <a:xfrm>
            <a:off x="1147763" y="2452688"/>
            <a:ext cx="4772025" cy="417512"/>
          </a:xfrm>
          <a:prstGeom prst="wedgeRoundRectCallout">
            <a:avLst>
              <a:gd name="adj1" fmla="val 40819"/>
              <a:gd name="adj2" fmla="val 50513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9575" name="Text Box 10">
            <a:extLst>
              <a:ext uri="{FF2B5EF4-FFF2-40B4-BE49-F238E27FC236}">
                <a16:creationId xmlns:a16="http://schemas.microsoft.com/office/drawing/2014/main" id="{6AEDC2B9-D53C-4301-9FCB-A03F75AC41AC}"/>
              </a:ext>
            </a:extLst>
          </p:cNvPr>
          <p:cNvSpPr txBox="1">
            <a:spLocks noChangeArrowheads="1"/>
          </p:cNvSpPr>
          <p:nvPr/>
        </p:nvSpPr>
        <p:spPr bwMode="auto">
          <a:xfrm>
            <a:off x="4149725" y="4897438"/>
            <a:ext cx="4027488" cy="1200150"/>
          </a:xfrm>
          <a:prstGeom prst="rect">
            <a:avLst/>
          </a:prstGeom>
          <a:solidFill>
            <a:srgbClr val="FFFFCC">
              <a:alpha val="79999"/>
            </a:srgbClr>
          </a:solidFill>
          <a:ln w="12700" algn="ctr">
            <a:solidFill>
              <a:srgbClr val="FF0000"/>
            </a:solidFill>
            <a:miter lim="800000"/>
            <a:headEnd/>
            <a:tailEnd/>
          </a:ln>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buFontTx/>
              <a:buChar char="•"/>
            </a:pPr>
            <a:r>
              <a:rPr lang="en-US" altLang="zh-CN" b="1">
                <a:solidFill>
                  <a:schemeClr val="tx1"/>
                </a:solidFill>
                <a:latin typeface="Comic Sans MS" panose="030F0702030302020204" pitchFamily="66" charset="0"/>
                <a:ea typeface="宋体" panose="02010600030101010101" pitchFamily="2" charset="-122"/>
              </a:rPr>
              <a:t>pred</a:t>
            </a:r>
            <a:r>
              <a:rPr lang="en-US" altLang="zh-CN">
                <a:latin typeface="Comic Sans MS" panose="030F0702030302020204" pitchFamily="66" charset="0"/>
                <a:ea typeface="宋体" panose="02010600030101010101" pitchFamily="2" charset="-122"/>
              </a:rPr>
              <a:t> reachable from </a:t>
            </a:r>
            <a:r>
              <a:rPr lang="en-US" altLang="zh-CN" b="1">
                <a:solidFill>
                  <a:schemeClr val="tx1"/>
                </a:solidFill>
                <a:latin typeface="Comic Sans MS" panose="030F0702030302020204" pitchFamily="66" charset="0"/>
                <a:ea typeface="宋体" panose="02010600030101010101" pitchFamily="2" charset="-122"/>
              </a:rPr>
              <a:t>head</a:t>
            </a:r>
          </a:p>
          <a:p>
            <a:pPr algn="l">
              <a:buFontTx/>
              <a:buChar char="•"/>
            </a:pPr>
            <a:r>
              <a:rPr lang="en-US" altLang="zh-CN" b="1">
                <a:solidFill>
                  <a:schemeClr val="tx1"/>
                </a:solidFill>
                <a:latin typeface="Comic Sans MS" panose="030F0702030302020204" pitchFamily="66" charset="0"/>
                <a:ea typeface="宋体" panose="02010600030101010101" pitchFamily="2" charset="-122"/>
              </a:rPr>
              <a:t>curr</a:t>
            </a:r>
            <a:r>
              <a:rPr lang="en-US" altLang="zh-CN">
                <a:latin typeface="Comic Sans MS" panose="030F0702030302020204" pitchFamily="66" charset="0"/>
                <a:ea typeface="宋体" panose="02010600030101010101" pitchFamily="2" charset="-122"/>
              </a:rPr>
              <a:t> is </a:t>
            </a:r>
            <a:r>
              <a:rPr lang="en-US" altLang="zh-CN" b="1">
                <a:solidFill>
                  <a:schemeClr val="tx1"/>
                </a:solidFill>
                <a:latin typeface="Comic Sans MS" panose="030F0702030302020204" pitchFamily="66" charset="0"/>
                <a:ea typeface="宋体" panose="02010600030101010101" pitchFamily="2" charset="-122"/>
              </a:rPr>
              <a:t>pred.next</a:t>
            </a:r>
          </a:p>
          <a:p>
            <a:pPr algn="l">
              <a:buFontTx/>
              <a:buChar char="•"/>
            </a:pPr>
            <a:r>
              <a:rPr lang="en-US" altLang="zh-CN">
                <a:latin typeface="Comic Sans MS" panose="030F0702030302020204" pitchFamily="66" charset="0"/>
                <a:ea typeface="宋体" panose="02010600030101010101" pitchFamily="2" charset="-122"/>
              </a:rPr>
              <a:t>So </a:t>
            </a:r>
            <a:r>
              <a:rPr lang="en-US" altLang="zh-CN" b="1">
                <a:solidFill>
                  <a:schemeClr val="tx1"/>
                </a:solidFill>
                <a:latin typeface="Comic Sans MS" panose="030F0702030302020204" pitchFamily="66" charset="0"/>
                <a:ea typeface="宋体" panose="02010600030101010101" pitchFamily="2" charset="-122"/>
              </a:rPr>
              <a:t>curr.item</a:t>
            </a:r>
            <a:r>
              <a:rPr lang="en-US" altLang="zh-CN">
                <a:latin typeface="Comic Sans MS" panose="030F0702030302020204" pitchFamily="66" charset="0"/>
                <a:ea typeface="宋体" panose="02010600030101010101" pitchFamily="2" charset="-122"/>
              </a:rPr>
              <a:t> is in the set</a:t>
            </a: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90358304-1D40-4B5B-BC40-C367689C797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1AE46D5-6BB7-4AC0-A3BD-0FF24DF46E7A}" type="slidenum">
              <a:rPr lang="ar-SA" altLang="zh-CN" sz="1400">
                <a:solidFill>
                  <a:schemeClr val="tx1"/>
                </a:solidFill>
                <a:latin typeface="Comic Sans MS" panose="030F0702030302020204" pitchFamily="66" charset="0"/>
              </a:rPr>
              <a:pPr/>
              <a:t>105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0596" name="Text Box 2">
            <a:extLst>
              <a:ext uri="{FF2B5EF4-FFF2-40B4-BE49-F238E27FC236}">
                <a16:creationId xmlns:a16="http://schemas.microsoft.com/office/drawing/2014/main" id="{BD5015C8-B20C-4D03-A2C3-58993A3D6744}"/>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10597" name="Rectangle 3">
            <a:extLst>
              <a:ext uri="{FF2B5EF4-FFF2-40B4-BE49-F238E27FC236}">
                <a16:creationId xmlns:a16="http://schemas.microsoft.com/office/drawing/2014/main" id="{6414985A-DEA3-4188-8CC2-3455E502A929}"/>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0598" name="AutoShape 4">
            <a:extLst>
              <a:ext uri="{FF2B5EF4-FFF2-40B4-BE49-F238E27FC236}">
                <a16:creationId xmlns:a16="http://schemas.microsoft.com/office/drawing/2014/main" id="{559F6146-FA5E-40B0-B171-198C99DC82D4}"/>
              </a:ext>
            </a:extLst>
          </p:cNvPr>
          <p:cNvSpPr>
            <a:spLocks noChangeArrowheads="1"/>
          </p:cNvSpPr>
          <p:nvPr/>
        </p:nvSpPr>
        <p:spPr bwMode="auto">
          <a:xfrm>
            <a:off x="1147763" y="2833688"/>
            <a:ext cx="4508500" cy="477837"/>
          </a:xfrm>
          <a:prstGeom prst="wedgeRoundRectCallout">
            <a:avLst>
              <a:gd name="adj1" fmla="val 40213"/>
              <a:gd name="adj2" fmla="val 48288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0599" name="Text Box 5">
            <a:extLst>
              <a:ext uri="{FF2B5EF4-FFF2-40B4-BE49-F238E27FC236}">
                <a16:creationId xmlns:a16="http://schemas.microsoft.com/office/drawing/2014/main" id="{AD2BD3F4-89FE-4AD8-8E32-88CFD70EDDC1}"/>
              </a:ext>
            </a:extLst>
          </p:cNvPr>
          <p:cNvSpPr txBox="1">
            <a:spLocks noChangeArrowheads="1"/>
          </p:cNvSpPr>
          <p:nvPr/>
        </p:nvSpPr>
        <p:spPr bwMode="auto">
          <a:xfrm>
            <a:off x="3408363" y="5367338"/>
            <a:ext cx="54117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Linearization point if</a:t>
            </a:r>
          </a:p>
          <a:p>
            <a:pPr algn="ctr"/>
            <a:r>
              <a:rPr lang="en-US" altLang="zh-CN" sz="2800" b="1">
                <a:solidFill>
                  <a:srgbClr val="FF0000"/>
                </a:solidFill>
                <a:latin typeface="Comic Sans MS" panose="030F0702030302020204" pitchFamily="66" charset="0"/>
                <a:ea typeface="宋体" panose="02010600030101010101" pitchFamily="2" charset="-122"/>
              </a:rPr>
              <a:t>item is present</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FE002C57-223B-41D2-95AA-9D890ADEF52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8D94515-999D-4E8E-AAEF-283348988B59}" type="slidenum">
              <a:rPr lang="ar-SA" altLang="zh-CN" sz="1400">
                <a:solidFill>
                  <a:schemeClr val="tx1"/>
                </a:solidFill>
                <a:latin typeface="Comic Sans MS" panose="030F0702030302020204" pitchFamily="66" charset="0"/>
              </a:rPr>
              <a:pPr/>
              <a:t>106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1620" name="Text Box 2">
            <a:extLst>
              <a:ext uri="{FF2B5EF4-FFF2-40B4-BE49-F238E27FC236}">
                <a16:creationId xmlns:a16="http://schemas.microsoft.com/office/drawing/2014/main" id="{37106985-BDE5-4424-B701-FF01252FE90D}"/>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11621" name="Rectangle 3">
            <a:extLst>
              <a:ext uri="{FF2B5EF4-FFF2-40B4-BE49-F238E27FC236}">
                <a16:creationId xmlns:a16="http://schemas.microsoft.com/office/drawing/2014/main" id="{F574FA06-65F3-4E79-8E9A-1425210A39B7}"/>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1622" name="AutoShape 4">
            <a:extLst>
              <a:ext uri="{FF2B5EF4-FFF2-40B4-BE49-F238E27FC236}">
                <a16:creationId xmlns:a16="http://schemas.microsoft.com/office/drawing/2014/main" id="{F7264DB2-1BA2-42C3-B39C-68EBC83279E6}"/>
              </a:ext>
            </a:extLst>
          </p:cNvPr>
          <p:cNvSpPr>
            <a:spLocks noChangeArrowheads="1"/>
          </p:cNvSpPr>
          <p:nvPr/>
        </p:nvSpPr>
        <p:spPr bwMode="auto">
          <a:xfrm>
            <a:off x="1147763" y="2452688"/>
            <a:ext cx="5330825" cy="1103312"/>
          </a:xfrm>
          <a:prstGeom prst="wedgeRoundRectCallout">
            <a:avLst>
              <a:gd name="adj1" fmla="val 26296"/>
              <a:gd name="adj2" fmla="val 21532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1623" name="Text Box 5">
            <a:extLst>
              <a:ext uri="{FF2B5EF4-FFF2-40B4-BE49-F238E27FC236}">
                <a16:creationId xmlns:a16="http://schemas.microsoft.com/office/drawing/2014/main" id="{38C22544-F634-454F-A7EB-3ED8BADF0AC5}"/>
              </a:ext>
            </a:extLst>
          </p:cNvPr>
          <p:cNvSpPr txBox="1">
            <a:spLocks noChangeArrowheads="1"/>
          </p:cNvSpPr>
          <p:nvPr/>
        </p:nvSpPr>
        <p:spPr bwMode="auto">
          <a:xfrm>
            <a:off x="3408363" y="5367338"/>
            <a:ext cx="54117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Node locked, so no other thread can remove it ….</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B682E186-E2D0-4C3E-8719-59304BF8289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4B7A7E-FD56-4860-A88B-5458FDAC3CEA}" type="slidenum">
              <a:rPr lang="ar-SA" altLang="zh-CN" sz="1400">
                <a:solidFill>
                  <a:schemeClr val="tx1"/>
                </a:solidFill>
                <a:latin typeface="Comic Sans MS" panose="030F0702030302020204" pitchFamily="66" charset="0"/>
              </a:rPr>
              <a:pPr/>
              <a:t>107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4692" name="Text Box 2">
            <a:extLst>
              <a:ext uri="{FF2B5EF4-FFF2-40B4-BE49-F238E27FC236}">
                <a16:creationId xmlns:a16="http://schemas.microsoft.com/office/drawing/2014/main" id="{5CDCAD24-C5F0-47EA-B6AE-5E32484F749D}"/>
              </a:ext>
            </a:extLst>
          </p:cNvPr>
          <p:cNvSpPr txBox="1">
            <a:spLocks noChangeArrowheads="1"/>
          </p:cNvSpPr>
          <p:nvPr/>
        </p:nvSpPr>
        <p:spPr bwMode="auto">
          <a:xfrm>
            <a:off x="773113" y="2057400"/>
            <a:ext cx="7445375" cy="4154984"/>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dirty="0">
                <a:solidFill>
                  <a:schemeClr val="folHlink"/>
                </a:solidFill>
                <a:ea typeface="宋体" panose="02010600030101010101" pitchFamily="2" charset="-122"/>
              </a:rPr>
              <a:t>while (</a:t>
            </a:r>
            <a:r>
              <a:rPr lang="en-US" altLang="zh-CN" b="1" dirty="0" err="1">
                <a:solidFill>
                  <a:schemeClr val="folHlink"/>
                </a:solidFill>
                <a:ea typeface="宋体" panose="02010600030101010101" pitchFamily="2" charset="-122"/>
              </a:rPr>
              <a:t>curr.key</a:t>
            </a:r>
            <a:r>
              <a:rPr lang="en-US" altLang="zh-CN" b="1" dirty="0">
                <a:solidFill>
                  <a:schemeClr val="folHlink"/>
                </a:solidFill>
                <a:ea typeface="宋体" panose="02010600030101010101" pitchFamily="2" charset="-122"/>
              </a:rPr>
              <a:t> &lt;= key) {</a:t>
            </a:r>
          </a:p>
          <a:p>
            <a:pPr algn="l"/>
            <a:r>
              <a:rPr lang="en-US" altLang="zh-CN" b="1" dirty="0">
                <a:solidFill>
                  <a:schemeClr val="folHlink"/>
                </a:solidFill>
                <a:ea typeface="宋体" panose="02010600030101010101" pitchFamily="2" charset="-122"/>
              </a:rPr>
              <a:t>  if (item == </a:t>
            </a:r>
            <a:r>
              <a:rPr lang="en-US" altLang="zh-CN" b="1" dirty="0" err="1">
                <a:solidFill>
                  <a:schemeClr val="folHlink"/>
                </a:solidFill>
                <a:ea typeface="宋体" panose="02010600030101010101" pitchFamily="2" charset="-122"/>
              </a:rPr>
              <a:t>curr.item</a:t>
            </a:r>
            <a:r>
              <a:rPr lang="en-US" altLang="zh-CN" b="1" dirty="0">
                <a:solidFill>
                  <a:schemeClr val="folHlink"/>
                </a:solidFill>
                <a:ea typeface="宋体" panose="02010600030101010101" pitchFamily="2" charset="-122"/>
              </a:rPr>
              <a:t>) {</a:t>
            </a:r>
          </a:p>
          <a:p>
            <a:pPr algn="l"/>
            <a:r>
              <a:rPr lang="en-US" altLang="zh-CN" b="1" dirty="0">
                <a:solidFill>
                  <a:schemeClr val="folHlink"/>
                </a:solidFill>
                <a:ea typeface="宋体" panose="02010600030101010101" pitchFamily="2" charset="-122"/>
              </a:rPr>
              <a:t>   </a:t>
            </a:r>
            <a:r>
              <a:rPr lang="en-US" altLang="zh-CN" b="1" dirty="0" err="1">
                <a:solidFill>
                  <a:schemeClr val="folHlink"/>
                </a:solidFill>
                <a:ea typeface="宋体" panose="02010600030101010101" pitchFamily="2" charset="-122"/>
              </a:rPr>
              <a:t>pred.next</a:t>
            </a:r>
            <a:r>
              <a:rPr lang="en-US" altLang="zh-CN" b="1" dirty="0">
                <a:solidFill>
                  <a:schemeClr val="folHlink"/>
                </a:solidFill>
                <a:ea typeface="宋体" panose="02010600030101010101" pitchFamily="2" charset="-122"/>
              </a:rPr>
              <a:t> = </a:t>
            </a:r>
            <a:r>
              <a:rPr lang="en-US" altLang="zh-CN" b="1" dirty="0" err="1">
                <a:solidFill>
                  <a:schemeClr val="folHlink"/>
                </a:solidFill>
                <a:ea typeface="宋体" panose="02010600030101010101" pitchFamily="2" charset="-122"/>
              </a:rPr>
              <a:t>curr.next</a:t>
            </a:r>
            <a:r>
              <a:rPr lang="en-US" altLang="zh-CN" b="1" dirty="0">
                <a:solidFill>
                  <a:schemeClr val="folHlink"/>
                </a:solidFill>
                <a:ea typeface="宋体" panose="02010600030101010101" pitchFamily="2" charset="-122"/>
              </a:rPr>
              <a:t>;</a:t>
            </a:r>
          </a:p>
          <a:p>
            <a:pPr algn="l"/>
            <a:r>
              <a:rPr lang="en-US" altLang="zh-CN" b="1" dirty="0">
                <a:solidFill>
                  <a:schemeClr val="folHlink"/>
                </a:solidFill>
                <a:ea typeface="宋体" panose="02010600030101010101" pitchFamily="2" charset="-122"/>
              </a:rPr>
              <a:t>   return true;</a:t>
            </a:r>
          </a:p>
          <a:p>
            <a:pPr algn="l"/>
            <a:r>
              <a:rPr lang="en-US" altLang="zh-CN" b="1" dirty="0">
                <a:solidFill>
                  <a:schemeClr val="folHlink"/>
                </a:solidFill>
                <a:ea typeface="宋体" panose="02010600030101010101" pitchFamily="2" charset="-122"/>
              </a:rPr>
              <a:t>  }</a:t>
            </a:r>
          </a:p>
          <a:p>
            <a:pPr algn="l"/>
            <a:r>
              <a:rPr lang="en-US" altLang="zh-CN" b="1" dirty="0">
                <a:solidFill>
                  <a:schemeClr val="folHlink"/>
                </a:solidFill>
                <a:ea typeface="宋体" panose="02010600030101010101" pitchFamily="2" charset="-122"/>
              </a:rPr>
              <a:t>  </a:t>
            </a:r>
            <a:r>
              <a:rPr lang="en-US" altLang="zh-CN" b="1" dirty="0" err="1">
                <a:solidFill>
                  <a:schemeClr val="folHlink"/>
                </a:solidFill>
                <a:ea typeface="宋体" panose="02010600030101010101" pitchFamily="2" charset="-122"/>
              </a:rPr>
              <a:t>pred.unlock</a:t>
            </a:r>
            <a:r>
              <a:rPr lang="en-US" altLang="zh-CN" b="1" dirty="0">
                <a:solidFill>
                  <a:schemeClr val="folHlink"/>
                </a:solidFill>
                <a:ea typeface="宋体" panose="02010600030101010101" pitchFamily="2" charset="-122"/>
              </a:rPr>
              <a:t>();</a:t>
            </a:r>
          </a:p>
          <a:p>
            <a:pPr algn="l"/>
            <a:r>
              <a:rPr lang="en-US" altLang="zh-CN" b="1" dirty="0">
                <a:solidFill>
                  <a:schemeClr val="folHlink"/>
                </a:solidFill>
                <a:ea typeface="宋体" panose="02010600030101010101" pitchFamily="2" charset="-122"/>
              </a:rPr>
              <a:t>  </a:t>
            </a:r>
            <a:r>
              <a:rPr lang="en-US" altLang="zh-CN" b="1" dirty="0" err="1">
                <a:solidFill>
                  <a:schemeClr val="folHlink"/>
                </a:solidFill>
                <a:ea typeface="宋体" panose="02010600030101010101" pitchFamily="2" charset="-122"/>
              </a:rPr>
              <a:t>pred</a:t>
            </a:r>
            <a:r>
              <a:rPr lang="en-US" altLang="zh-CN" b="1" dirty="0">
                <a:solidFill>
                  <a:schemeClr val="folHlink"/>
                </a:solidFill>
                <a:ea typeface="宋体" panose="02010600030101010101" pitchFamily="2" charset="-122"/>
              </a:rPr>
              <a:t> = </a:t>
            </a:r>
            <a:r>
              <a:rPr lang="en-US" altLang="zh-CN" b="1" dirty="0" err="1">
                <a:solidFill>
                  <a:schemeClr val="folHlink"/>
                </a:solidFill>
                <a:ea typeface="宋体" panose="02010600030101010101" pitchFamily="2" charset="-122"/>
              </a:rPr>
              <a:t>curr</a:t>
            </a:r>
            <a:r>
              <a:rPr lang="en-US" altLang="zh-CN" b="1" dirty="0">
                <a:solidFill>
                  <a:schemeClr val="folHlink"/>
                </a:solidFill>
                <a:ea typeface="宋体" panose="02010600030101010101" pitchFamily="2" charset="-122"/>
              </a:rPr>
              <a:t>;</a:t>
            </a:r>
          </a:p>
          <a:p>
            <a:pPr algn="l"/>
            <a:r>
              <a:rPr lang="en-US" altLang="zh-CN" b="1" dirty="0">
                <a:ea typeface="宋体" panose="02010600030101010101" pitchFamily="2" charset="-122"/>
              </a:rPr>
              <a:t>  </a:t>
            </a:r>
            <a:r>
              <a:rPr lang="en-US" altLang="zh-CN" b="1" dirty="0" err="1">
                <a:solidFill>
                  <a:srgbClr val="B2B2B2"/>
                </a:solidFill>
                <a:ea typeface="宋体" panose="02010600030101010101" pitchFamily="2" charset="-122"/>
              </a:rPr>
              <a:t>curr</a:t>
            </a:r>
            <a:r>
              <a:rPr lang="en-US" altLang="zh-CN" b="1" dirty="0">
                <a:solidFill>
                  <a:srgbClr val="B2B2B2"/>
                </a:solidFill>
                <a:ea typeface="宋体" panose="02010600030101010101" pitchFamily="2" charset="-122"/>
              </a:rPr>
              <a:t> = </a:t>
            </a:r>
            <a:r>
              <a:rPr lang="en-US" altLang="zh-CN" b="1" dirty="0" err="1">
                <a:solidFill>
                  <a:srgbClr val="B2B2B2"/>
                </a:solidFill>
                <a:ea typeface="宋体" panose="02010600030101010101" pitchFamily="2" charset="-122"/>
              </a:rPr>
              <a:t>curr.next</a:t>
            </a:r>
            <a:r>
              <a:rPr lang="en-US" altLang="zh-CN" b="1" dirty="0">
                <a:solidFill>
                  <a:srgbClr val="B2B2B2"/>
                </a:solidFill>
                <a:ea typeface="宋体" panose="02010600030101010101" pitchFamily="2" charset="-122"/>
              </a:rPr>
              <a:t>;</a:t>
            </a:r>
          </a:p>
          <a:p>
            <a:pPr algn="l"/>
            <a:r>
              <a:rPr lang="en-US" altLang="zh-CN" b="1" dirty="0">
                <a:ea typeface="宋体" panose="02010600030101010101" pitchFamily="2" charset="-122"/>
              </a:rPr>
              <a:t>  </a:t>
            </a:r>
            <a:r>
              <a:rPr lang="en-US" altLang="zh-CN" b="1" dirty="0" err="1">
                <a:ea typeface="宋体" panose="02010600030101010101" pitchFamily="2" charset="-122"/>
              </a:rPr>
              <a:t>curr.lock</a:t>
            </a:r>
            <a:r>
              <a:rPr lang="en-US" altLang="zh-CN" b="1" dirty="0">
                <a:ea typeface="宋体" panose="02010600030101010101" pitchFamily="2" charset="-122"/>
              </a:rPr>
              <a:t>();</a:t>
            </a:r>
          </a:p>
          <a:p>
            <a:pPr algn="l"/>
            <a:r>
              <a:rPr lang="en-US" altLang="zh-CN" b="1" dirty="0">
                <a:solidFill>
                  <a:schemeClr val="folHlink"/>
                </a:solidFill>
                <a:ea typeface="宋体" panose="02010600030101010101" pitchFamily="2" charset="-122"/>
              </a:rPr>
              <a:t> }</a:t>
            </a:r>
          </a:p>
          <a:p>
            <a:pPr algn="l"/>
            <a:r>
              <a:rPr lang="en-US" altLang="zh-CN" b="1" dirty="0">
                <a:solidFill>
                  <a:schemeClr val="folHlink"/>
                </a:solidFill>
                <a:ea typeface="宋体" panose="02010600030101010101" pitchFamily="2" charset="-122"/>
              </a:rPr>
              <a:t> return false;</a:t>
            </a:r>
          </a:p>
        </p:txBody>
      </p:sp>
      <p:sp>
        <p:nvSpPr>
          <p:cNvPr id="114693" name="Rectangle 3">
            <a:extLst>
              <a:ext uri="{FF2B5EF4-FFF2-40B4-BE49-F238E27FC236}">
                <a16:creationId xmlns:a16="http://schemas.microsoft.com/office/drawing/2014/main" id="{949D233E-43D8-4E24-A7FD-C2F066682AE1}"/>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4694" name="AutoShape 4">
            <a:extLst>
              <a:ext uri="{FF2B5EF4-FFF2-40B4-BE49-F238E27FC236}">
                <a16:creationId xmlns:a16="http://schemas.microsoft.com/office/drawing/2014/main" id="{11982923-6BDA-4D40-B66A-DEEC64581ECA}"/>
              </a:ext>
            </a:extLst>
          </p:cNvPr>
          <p:cNvSpPr>
            <a:spLocks noChangeArrowheads="1"/>
          </p:cNvSpPr>
          <p:nvPr/>
        </p:nvSpPr>
        <p:spPr bwMode="auto">
          <a:xfrm>
            <a:off x="1193800" y="5011629"/>
            <a:ext cx="3503613" cy="477837"/>
          </a:xfrm>
          <a:prstGeom prst="wedgeRoundRectCallout">
            <a:avLst>
              <a:gd name="adj1" fmla="val 54167"/>
              <a:gd name="adj2" fmla="val -22740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4695" name="Text Box 5">
            <a:extLst>
              <a:ext uri="{FF2B5EF4-FFF2-40B4-BE49-F238E27FC236}">
                <a16:creationId xmlns:a16="http://schemas.microsoft.com/office/drawing/2014/main" id="{B9EA46B5-7EB1-48AA-AA80-602BF4A03F30}"/>
              </a:ext>
            </a:extLst>
          </p:cNvPr>
          <p:cNvSpPr txBox="1">
            <a:spLocks noChangeArrowheads="1"/>
          </p:cNvSpPr>
          <p:nvPr/>
        </p:nvSpPr>
        <p:spPr bwMode="auto">
          <a:xfrm>
            <a:off x="4697413" y="3475038"/>
            <a:ext cx="4033837"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dirty="0">
                <a:solidFill>
                  <a:srgbClr val="FF0000"/>
                </a:solidFill>
                <a:latin typeface="Comic Sans MS" panose="030F0702030302020204" pitchFamily="66" charset="0"/>
                <a:ea typeface="宋体" panose="02010600030101010101" pitchFamily="2" charset="-122"/>
              </a:rPr>
              <a:t>Linearization point can be any point when locks are acquired if item is present</a:t>
            </a:r>
            <a:endParaRPr lang="en-US" altLang="zh-CN" sz="2800" dirty="0">
              <a:ea typeface="宋体" panose="02010600030101010101" pitchFamily="2" charset="-122"/>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D1E6387A-67C3-4442-97D5-1888EE92B48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696F15-D02E-4145-A9C4-D28FAF70E440}" type="slidenum">
              <a:rPr lang="ar-SA" altLang="zh-CN" sz="1400">
                <a:solidFill>
                  <a:schemeClr val="tx1"/>
                </a:solidFill>
                <a:latin typeface="Comic Sans MS" panose="030F0702030302020204" pitchFamily="66" charset="0"/>
              </a:rPr>
              <a:pPr/>
              <a:t>108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2644" name="Text Box 6">
            <a:extLst>
              <a:ext uri="{FF2B5EF4-FFF2-40B4-BE49-F238E27FC236}">
                <a16:creationId xmlns:a16="http://schemas.microsoft.com/office/drawing/2014/main" id="{798E4115-E429-4EAA-86B1-645A5C3EF1A4}"/>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sp>
        <p:nvSpPr>
          <p:cNvPr id="112645" name="Rectangle 3">
            <a:extLst>
              <a:ext uri="{FF2B5EF4-FFF2-40B4-BE49-F238E27FC236}">
                <a16:creationId xmlns:a16="http://schemas.microsoft.com/office/drawing/2014/main" id="{4B117109-84FD-49F6-8F19-E0840D7D7A49}"/>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2646" name="AutoShape 4">
            <a:extLst>
              <a:ext uri="{FF2B5EF4-FFF2-40B4-BE49-F238E27FC236}">
                <a16:creationId xmlns:a16="http://schemas.microsoft.com/office/drawing/2014/main" id="{B069D65E-F953-4437-9CC7-7388C70BE03A}"/>
              </a:ext>
            </a:extLst>
          </p:cNvPr>
          <p:cNvSpPr>
            <a:spLocks noChangeArrowheads="1"/>
          </p:cNvSpPr>
          <p:nvPr/>
        </p:nvSpPr>
        <p:spPr bwMode="auto">
          <a:xfrm>
            <a:off x="812800" y="5638800"/>
            <a:ext cx="2771775" cy="477838"/>
          </a:xfrm>
          <a:prstGeom prst="wedgeRoundRectCallout">
            <a:avLst>
              <a:gd name="adj1" fmla="val 88944"/>
              <a:gd name="adj2" fmla="val -16461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2647" name="Text Box 5">
            <a:extLst>
              <a:ext uri="{FF2B5EF4-FFF2-40B4-BE49-F238E27FC236}">
                <a16:creationId xmlns:a16="http://schemas.microsoft.com/office/drawing/2014/main" id="{3818D9BE-5E34-4C22-972F-09C7737F64E2}"/>
              </a:ext>
            </a:extLst>
          </p:cNvPr>
          <p:cNvSpPr txBox="1">
            <a:spLocks noChangeArrowheads="1"/>
          </p:cNvSpPr>
          <p:nvPr/>
        </p:nvSpPr>
        <p:spPr bwMode="auto">
          <a:xfrm>
            <a:off x="3732213" y="4695825"/>
            <a:ext cx="54117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Item not present</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1034E0A7-F3FC-4CA1-9058-B6A05740DC7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7612F4D-5D50-4587-8B18-63792D4C5F29}" type="slidenum">
              <a:rPr lang="ar-SA" altLang="zh-CN" sz="1400">
                <a:solidFill>
                  <a:schemeClr val="tx1"/>
                </a:solidFill>
                <a:latin typeface="Comic Sans MS" panose="030F0702030302020204" pitchFamily="66" charset="0"/>
              </a:rPr>
              <a:pPr/>
              <a:t>109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3668" name="Text Box 2">
            <a:extLst>
              <a:ext uri="{FF2B5EF4-FFF2-40B4-BE49-F238E27FC236}">
                <a16:creationId xmlns:a16="http://schemas.microsoft.com/office/drawing/2014/main" id="{5DE63729-9322-4C93-AA78-8FF465B9DEFD}"/>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sp>
        <p:nvSpPr>
          <p:cNvPr id="113669" name="Rectangle 3">
            <a:extLst>
              <a:ext uri="{FF2B5EF4-FFF2-40B4-BE49-F238E27FC236}">
                <a16:creationId xmlns:a16="http://schemas.microsoft.com/office/drawing/2014/main" id="{D8FD08FA-D6A8-4D23-8BD5-1E8964CA2601}"/>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3670" name="AutoShape 4">
            <a:extLst>
              <a:ext uri="{FF2B5EF4-FFF2-40B4-BE49-F238E27FC236}">
                <a16:creationId xmlns:a16="http://schemas.microsoft.com/office/drawing/2014/main" id="{6547F073-BE82-4D5D-877E-D4C2DC8DE6D7}"/>
              </a:ext>
            </a:extLst>
          </p:cNvPr>
          <p:cNvSpPr>
            <a:spLocks noChangeArrowheads="1"/>
          </p:cNvSpPr>
          <p:nvPr/>
        </p:nvSpPr>
        <p:spPr bwMode="auto">
          <a:xfrm>
            <a:off x="812800" y="5702300"/>
            <a:ext cx="2771775" cy="477838"/>
          </a:xfrm>
          <a:prstGeom prst="wedgeRoundRectCallout">
            <a:avLst>
              <a:gd name="adj1" fmla="val 69704"/>
              <a:gd name="adj2" fmla="val -9817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3671" name="Text Box 6">
            <a:extLst>
              <a:ext uri="{FF2B5EF4-FFF2-40B4-BE49-F238E27FC236}">
                <a16:creationId xmlns:a16="http://schemas.microsoft.com/office/drawing/2014/main" id="{068218E2-AACF-47E7-88BF-90E04FD23FEC}"/>
              </a:ext>
            </a:extLst>
          </p:cNvPr>
          <p:cNvSpPr txBox="1">
            <a:spLocks noChangeArrowheads="1"/>
          </p:cNvSpPr>
          <p:nvPr/>
        </p:nvSpPr>
        <p:spPr bwMode="auto">
          <a:xfrm>
            <a:off x="4225925" y="4567238"/>
            <a:ext cx="4027488" cy="1565275"/>
          </a:xfrm>
          <a:prstGeom prst="rect">
            <a:avLst/>
          </a:prstGeom>
          <a:solidFill>
            <a:srgbClr val="FFFFCC">
              <a:alpha val="79999"/>
            </a:srgbClr>
          </a:solidFill>
          <a:ln w="12700" algn="ctr">
            <a:solidFill>
              <a:srgbClr val="FF0000"/>
            </a:solidFill>
            <a:miter lim="800000"/>
            <a:headEnd/>
            <a:tailEnd/>
          </a:ln>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buFontTx/>
              <a:buChar char="•"/>
            </a:pPr>
            <a:r>
              <a:rPr lang="en-US" altLang="zh-CN" b="1">
                <a:solidFill>
                  <a:schemeClr val="tx1"/>
                </a:solidFill>
                <a:latin typeface="Comic Sans MS" panose="030F0702030302020204" pitchFamily="66" charset="0"/>
                <a:ea typeface="宋体" panose="02010600030101010101" pitchFamily="2" charset="-122"/>
              </a:rPr>
              <a:t>pred</a:t>
            </a:r>
            <a:r>
              <a:rPr lang="en-US" altLang="zh-CN">
                <a:latin typeface="Comic Sans MS" panose="030F0702030302020204" pitchFamily="66" charset="0"/>
                <a:ea typeface="宋体" panose="02010600030101010101" pitchFamily="2" charset="-122"/>
              </a:rPr>
              <a:t> reachable from </a:t>
            </a:r>
            <a:r>
              <a:rPr lang="en-US" altLang="zh-CN" b="1">
                <a:solidFill>
                  <a:schemeClr val="tx1"/>
                </a:solidFill>
                <a:latin typeface="Comic Sans MS" panose="030F0702030302020204" pitchFamily="66" charset="0"/>
                <a:ea typeface="宋体" panose="02010600030101010101" pitchFamily="2" charset="-122"/>
              </a:rPr>
              <a:t>head</a:t>
            </a:r>
          </a:p>
          <a:p>
            <a:pPr algn="l">
              <a:buFontTx/>
              <a:buChar char="•"/>
            </a:pPr>
            <a:r>
              <a:rPr lang="en-US" altLang="zh-CN" b="1">
                <a:solidFill>
                  <a:schemeClr val="tx1"/>
                </a:solidFill>
                <a:latin typeface="Comic Sans MS" panose="030F0702030302020204" pitchFamily="66" charset="0"/>
                <a:ea typeface="宋体" panose="02010600030101010101" pitchFamily="2" charset="-122"/>
              </a:rPr>
              <a:t>curr</a:t>
            </a:r>
            <a:r>
              <a:rPr lang="en-US" altLang="zh-CN">
                <a:latin typeface="Comic Sans MS" panose="030F0702030302020204" pitchFamily="66" charset="0"/>
                <a:ea typeface="宋体" panose="02010600030101010101" pitchFamily="2" charset="-122"/>
              </a:rPr>
              <a:t> is </a:t>
            </a:r>
            <a:r>
              <a:rPr lang="en-US" altLang="zh-CN" b="1">
                <a:solidFill>
                  <a:schemeClr val="tx1"/>
                </a:solidFill>
                <a:latin typeface="Comic Sans MS" panose="030F0702030302020204" pitchFamily="66" charset="0"/>
                <a:ea typeface="宋体" panose="02010600030101010101" pitchFamily="2" charset="-122"/>
              </a:rPr>
              <a:t>pred.next</a:t>
            </a:r>
          </a:p>
          <a:p>
            <a:pPr algn="l">
              <a:buFontTx/>
              <a:buChar char="•"/>
            </a:pPr>
            <a:r>
              <a:rPr lang="en-US" altLang="zh-CN" b="1">
                <a:solidFill>
                  <a:schemeClr val="tx1"/>
                </a:solidFill>
                <a:latin typeface="Comic Sans MS" panose="030F0702030302020204" pitchFamily="66" charset="0"/>
                <a:ea typeface="宋体" panose="02010600030101010101" pitchFamily="2" charset="-122"/>
              </a:rPr>
              <a:t>pred.key &lt; </a:t>
            </a:r>
            <a:r>
              <a:rPr lang="en-US" altLang="zh-CN">
                <a:ea typeface="宋体" panose="02010600030101010101" pitchFamily="2" charset="-122"/>
              </a:rPr>
              <a:t>key </a:t>
            </a:r>
            <a:endParaRPr lang="en-US" altLang="zh-CN" b="1">
              <a:solidFill>
                <a:schemeClr val="tx1"/>
              </a:solidFill>
              <a:latin typeface="Comic Sans MS" panose="030F0702030302020204" pitchFamily="66" charset="0"/>
              <a:ea typeface="宋体" panose="02010600030101010101" pitchFamily="2" charset="-122"/>
            </a:endParaRPr>
          </a:p>
          <a:p>
            <a:pPr algn="l">
              <a:buFontTx/>
              <a:buChar char="•"/>
            </a:pPr>
            <a:r>
              <a:rPr lang="en-US" altLang="zh-CN">
                <a:latin typeface="Comic Sans MS" panose="030F0702030302020204" pitchFamily="66" charset="0"/>
                <a:ea typeface="宋体" panose="02010600030101010101" pitchFamily="2" charset="-122"/>
              </a:rPr>
              <a:t>key &lt;  </a:t>
            </a:r>
            <a:r>
              <a:rPr lang="en-US" altLang="zh-CN" b="1">
                <a:solidFill>
                  <a:schemeClr val="tx1"/>
                </a:solidFill>
                <a:latin typeface="Comic Sans MS" panose="030F0702030302020204" pitchFamily="66" charset="0"/>
                <a:ea typeface="宋体" panose="02010600030101010101" pitchFamily="2" charset="-122"/>
              </a:rPr>
              <a:t>curr.key</a:t>
            </a:r>
            <a:endParaRPr lang="en-US" altLang="zh-CN">
              <a:latin typeface="Comic Sans MS" panose="030F0702030302020204" pitchFamily="66" charset="0"/>
              <a:ea typeface="宋体" panose="02010600030101010101" pitchFamily="2" charset="-122"/>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0BBD85F-3446-45B9-B67A-87546C7F7E2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CE0C0C-E5DC-4786-9BFA-A5C9DEE5F870}" type="slidenum">
              <a:rPr lang="ar-SA" altLang="zh-CN" sz="1400">
                <a:solidFill>
                  <a:schemeClr val="tx1"/>
                </a:solidFill>
                <a:latin typeface="Comic Sans MS" panose="030F0702030302020204" pitchFamily="66" charset="0"/>
              </a:rPr>
              <a:pPr/>
              <a:t>11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316" name="Rectangle 2">
            <a:extLst>
              <a:ext uri="{FF2B5EF4-FFF2-40B4-BE49-F238E27FC236}">
                <a16:creationId xmlns:a16="http://schemas.microsoft.com/office/drawing/2014/main" id="{243F66BE-CC87-4FA0-9334-06D9F4A4BF79}"/>
              </a:ext>
            </a:extLst>
          </p:cNvPr>
          <p:cNvSpPr>
            <a:spLocks noGrp="1" noChangeArrowheads="1"/>
          </p:cNvSpPr>
          <p:nvPr>
            <p:ph type="title"/>
          </p:nvPr>
        </p:nvSpPr>
        <p:spPr/>
        <p:txBody>
          <a:bodyPr/>
          <a:lstStyle/>
          <a:p>
            <a:r>
              <a:rPr lang="en-US" altLang="zh-CN">
                <a:ea typeface="宋体" panose="02010600030101010101" pitchFamily="2" charset="-122"/>
              </a:rPr>
              <a:t>Set Interface</a:t>
            </a:r>
          </a:p>
        </p:txBody>
      </p:sp>
      <p:sp>
        <p:nvSpPr>
          <p:cNvPr id="13317" name="Rectangle 3">
            <a:extLst>
              <a:ext uri="{FF2B5EF4-FFF2-40B4-BE49-F238E27FC236}">
                <a16:creationId xmlns:a16="http://schemas.microsoft.com/office/drawing/2014/main" id="{A5ACA262-72F5-481F-AD31-0B77FD4EBDA2}"/>
              </a:ext>
            </a:extLst>
          </p:cNvPr>
          <p:cNvSpPr>
            <a:spLocks noGrp="1" noChangeArrowheads="1"/>
          </p:cNvSpPr>
          <p:nvPr>
            <p:ph type="body" idx="1"/>
          </p:nvPr>
        </p:nvSpPr>
        <p:spPr/>
        <p:txBody>
          <a:bodyPr/>
          <a:lstStyle/>
          <a:p>
            <a:r>
              <a:rPr lang="en-US" altLang="zh-CN" dirty="0">
                <a:ea typeface="宋体" panose="02010600030101010101" pitchFamily="2" charset="-122"/>
              </a:rPr>
              <a:t>Unordered collection of items</a:t>
            </a:r>
          </a:p>
          <a:p>
            <a:r>
              <a:rPr lang="en-US" altLang="zh-CN" dirty="0">
                <a:ea typeface="宋体" panose="02010600030101010101" pitchFamily="2" charset="-122"/>
              </a:rPr>
              <a:t>No duplicates</a:t>
            </a:r>
          </a:p>
          <a:p>
            <a:r>
              <a:rPr lang="en-US" altLang="zh-CN" dirty="0">
                <a:ea typeface="宋体" panose="02010600030101010101" pitchFamily="2" charset="-122"/>
              </a:rPr>
              <a:t>Methods</a:t>
            </a:r>
          </a:p>
          <a:p>
            <a:pPr lvl="1"/>
            <a:r>
              <a:rPr lang="en-US" altLang="zh-CN" b="1" dirty="0">
                <a:solidFill>
                  <a:schemeClr val="tx1"/>
                </a:solidFill>
                <a:latin typeface="Lucida Console" panose="020B0609040504020204" pitchFamily="49" charset="0"/>
                <a:ea typeface="宋体" panose="02010600030101010101" pitchFamily="2" charset="-122"/>
              </a:rPr>
              <a:t>add(x)</a:t>
            </a:r>
            <a:r>
              <a:rPr lang="en-US" altLang="zh-CN" dirty="0">
                <a:ea typeface="宋体" panose="02010600030101010101" pitchFamily="2" charset="-122"/>
              </a:rPr>
              <a:t> put </a:t>
            </a:r>
            <a:r>
              <a:rPr lang="en-US" altLang="zh-CN" b="1" dirty="0">
                <a:solidFill>
                  <a:schemeClr val="tx1"/>
                </a:solidFill>
                <a:latin typeface="Lucida Console" panose="020B0609040504020204" pitchFamily="49" charset="0"/>
                <a:ea typeface="宋体" panose="02010600030101010101" pitchFamily="2" charset="-122"/>
              </a:rPr>
              <a:t>x</a:t>
            </a:r>
            <a:r>
              <a:rPr lang="en-US" altLang="zh-CN" dirty="0">
                <a:ea typeface="宋体" panose="02010600030101010101" pitchFamily="2" charset="-122"/>
              </a:rPr>
              <a:t> in set</a:t>
            </a:r>
          </a:p>
          <a:p>
            <a:pPr lvl="1"/>
            <a:r>
              <a:rPr lang="en-US" altLang="zh-CN" b="1" dirty="0">
                <a:solidFill>
                  <a:schemeClr val="tx1"/>
                </a:solidFill>
                <a:latin typeface="Lucida Console" panose="020B0609040504020204" pitchFamily="49" charset="0"/>
                <a:ea typeface="宋体" panose="02010600030101010101" pitchFamily="2" charset="-122"/>
              </a:rPr>
              <a:t>remove(x)</a:t>
            </a:r>
            <a:r>
              <a:rPr lang="en-US" altLang="zh-CN" dirty="0">
                <a:ea typeface="宋体" panose="02010600030101010101" pitchFamily="2" charset="-122"/>
              </a:rPr>
              <a:t> take </a:t>
            </a:r>
            <a:r>
              <a:rPr lang="en-US" altLang="zh-CN" b="1" dirty="0">
                <a:solidFill>
                  <a:schemeClr val="tx1"/>
                </a:solidFill>
                <a:latin typeface="Lucida Console" panose="020B0609040504020204" pitchFamily="49" charset="0"/>
                <a:ea typeface="宋体" panose="02010600030101010101" pitchFamily="2" charset="-122"/>
              </a:rPr>
              <a:t>x</a:t>
            </a:r>
            <a:r>
              <a:rPr lang="en-US" altLang="zh-CN" dirty="0">
                <a:ea typeface="宋体" panose="02010600030101010101" pitchFamily="2" charset="-122"/>
              </a:rPr>
              <a:t> out of set</a:t>
            </a:r>
          </a:p>
          <a:p>
            <a:pPr lvl="1"/>
            <a:r>
              <a:rPr lang="en-US" altLang="zh-CN" b="1" dirty="0">
                <a:solidFill>
                  <a:schemeClr val="tx1"/>
                </a:solidFill>
                <a:latin typeface="Lucida Console" panose="020B0609040504020204" pitchFamily="49" charset="0"/>
                <a:ea typeface="宋体" panose="02010600030101010101" pitchFamily="2" charset="-122"/>
              </a:rPr>
              <a:t>contains(x)</a:t>
            </a:r>
            <a:r>
              <a:rPr lang="en-US" altLang="zh-CN" dirty="0">
                <a:ea typeface="宋体" panose="02010600030101010101" pitchFamily="2" charset="-122"/>
              </a:rPr>
              <a:t> tests if </a:t>
            </a:r>
            <a:r>
              <a:rPr lang="en-US" altLang="zh-CN" b="1" dirty="0">
                <a:solidFill>
                  <a:schemeClr val="tx1"/>
                </a:solidFill>
                <a:latin typeface="Lucida Console" panose="020B0609040504020204" pitchFamily="49" charset="0"/>
                <a:ea typeface="宋体" panose="02010600030101010101" pitchFamily="2" charset="-122"/>
              </a:rPr>
              <a:t>x</a:t>
            </a:r>
            <a:r>
              <a:rPr lang="en-US" altLang="zh-CN" dirty="0">
                <a:ea typeface="宋体" panose="02010600030101010101" pitchFamily="2" charset="-122"/>
              </a:rPr>
              <a:t> in set</a:t>
            </a: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B682E186-E2D0-4C3E-8719-59304BF8289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4B7A7E-FD56-4860-A88B-5458FDAC3CEA}" type="slidenum">
              <a:rPr kumimoji="0" lang="ar-SA" altLang="zh-CN" sz="1400" b="0" i="0" u="none" strike="noStrike" kern="1200" cap="none" spc="0" normalizeH="0" baseline="0" noProof="0">
                <a:ln>
                  <a:noFill/>
                </a:ln>
                <a:solidFill>
                  <a:srgbClr val="000000"/>
                </a:solidFill>
                <a:effectLst/>
                <a:uLnTx/>
                <a:uFillTx/>
                <a:latin typeface="Comic Sans MS" panose="030F0702030302020204" pitchFamily="66"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110</a:t>
            </a:fld>
            <a:endParaRPr kumimoji="0" lang="en-US" altLang="zh-CN" sz="1400" b="0" i="0" u="none" strike="noStrike" kern="1200" cap="none" spc="0" normalizeH="0" baseline="0" noProof="0">
              <a:ln>
                <a:noFill/>
              </a:ln>
              <a:solidFill>
                <a:srgbClr val="000000"/>
              </a:solidFill>
              <a:effectLst/>
              <a:uLnTx/>
              <a:uFillTx/>
              <a:latin typeface="Comic Sans MS" panose="030F0702030302020204" pitchFamily="66" charset="0"/>
              <a:ea typeface="宋体" panose="02010600030101010101" pitchFamily="2" charset="-122"/>
              <a:cs typeface="Arial" panose="020B0604020202020204" pitchFamily="34" charset="0"/>
            </a:endParaRPr>
          </a:p>
        </p:txBody>
      </p:sp>
      <p:sp>
        <p:nvSpPr>
          <p:cNvPr id="114692" name="Text Box 2">
            <a:extLst>
              <a:ext uri="{FF2B5EF4-FFF2-40B4-BE49-F238E27FC236}">
                <a16:creationId xmlns:a16="http://schemas.microsoft.com/office/drawing/2014/main" id="{5CDCAD24-C5F0-47EA-B6AE-5E32484F749D}"/>
              </a:ext>
            </a:extLst>
          </p:cNvPr>
          <p:cNvSpPr txBox="1">
            <a:spLocks noChangeArrowheads="1"/>
          </p:cNvSpPr>
          <p:nvPr/>
        </p:nvSpPr>
        <p:spPr bwMode="auto">
          <a:xfrm>
            <a:off x="773113" y="2057400"/>
            <a:ext cx="7445375" cy="4154984"/>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while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curr.key</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&lt;= key)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if (item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curr.item</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pred.next</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curr.next</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return true;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pred.unlock</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pred</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curr.next</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0000FF"/>
                </a:solidFill>
                <a:effectLst/>
                <a:uLnTx/>
                <a:uFillTx/>
                <a:latin typeface="Lucida Console" panose="020B0609040504020204" pitchFamily="49" charset="0"/>
                <a:ea typeface="宋体" panose="02010600030101010101" pitchFamily="2" charset="-122"/>
                <a:cs typeface="+mn-cs"/>
              </a:rPr>
              <a:t>curr.lock</a:t>
            </a:r>
            <a:r>
              <a:rPr kumimoji="0" lang="en-US" altLang="zh-CN" sz="2400" b="1"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return false;</a:t>
            </a:r>
          </a:p>
        </p:txBody>
      </p:sp>
      <p:sp>
        <p:nvSpPr>
          <p:cNvPr id="114693" name="Rectangle 3">
            <a:extLst>
              <a:ext uri="{FF2B5EF4-FFF2-40B4-BE49-F238E27FC236}">
                <a16:creationId xmlns:a16="http://schemas.microsoft.com/office/drawing/2014/main" id="{949D233E-43D8-4E24-A7FD-C2F066682AE1}"/>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4694" name="AutoShape 4">
            <a:extLst>
              <a:ext uri="{FF2B5EF4-FFF2-40B4-BE49-F238E27FC236}">
                <a16:creationId xmlns:a16="http://schemas.microsoft.com/office/drawing/2014/main" id="{11982923-6BDA-4D40-B66A-DEEC64581ECA}"/>
              </a:ext>
            </a:extLst>
          </p:cNvPr>
          <p:cNvSpPr>
            <a:spLocks noChangeArrowheads="1"/>
          </p:cNvSpPr>
          <p:nvPr/>
        </p:nvSpPr>
        <p:spPr bwMode="auto">
          <a:xfrm>
            <a:off x="1193800" y="5011629"/>
            <a:ext cx="3503613" cy="477837"/>
          </a:xfrm>
          <a:prstGeom prst="wedgeRoundRectCallout">
            <a:avLst>
              <a:gd name="adj1" fmla="val 54167"/>
              <a:gd name="adj2" fmla="val -22740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zh-CN" sz="4400" b="1" i="0" u="none" strike="noStrike" kern="1200" cap="none" spc="0" normalizeH="0" baseline="30000" noProof="0">
              <a:ln>
                <a:noFill/>
              </a:ln>
              <a:solidFill>
                <a:srgbClr val="000000"/>
              </a:solidFill>
              <a:effectLst/>
              <a:uLnTx/>
              <a:uFillTx/>
              <a:latin typeface="Comic Sans MS" panose="030F0702030302020204" pitchFamily="66" charset="0"/>
              <a:ea typeface="+mn-ea"/>
              <a:cs typeface="+mn-cs"/>
            </a:endParaRPr>
          </a:p>
        </p:txBody>
      </p:sp>
      <p:sp>
        <p:nvSpPr>
          <p:cNvPr id="114695" name="Text Box 5">
            <a:extLst>
              <a:ext uri="{FF2B5EF4-FFF2-40B4-BE49-F238E27FC236}">
                <a16:creationId xmlns:a16="http://schemas.microsoft.com/office/drawing/2014/main" id="{B9EA46B5-7EB1-48AA-AA80-602BF4A03F30}"/>
              </a:ext>
            </a:extLst>
          </p:cNvPr>
          <p:cNvSpPr txBox="1">
            <a:spLocks noChangeArrowheads="1"/>
          </p:cNvSpPr>
          <p:nvPr/>
        </p:nvSpPr>
        <p:spPr bwMode="auto">
          <a:xfrm>
            <a:off x="4697413" y="3475038"/>
            <a:ext cx="403383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0000"/>
                </a:solidFill>
                <a:effectLst/>
                <a:uLnTx/>
                <a:uFillTx/>
                <a:latin typeface="Comic Sans MS" panose="030F0702030302020204" pitchFamily="66" charset="0"/>
                <a:ea typeface="宋体" panose="02010600030101010101" pitchFamily="2" charset="-122"/>
                <a:cs typeface="+mn-cs"/>
              </a:rPr>
              <a:t>Linearization point if item is not present</a:t>
            </a:r>
            <a:endParaRPr kumimoji="0" lang="en-US" altLang="zh-CN" sz="2800" b="0"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endParaRPr>
          </a:p>
        </p:txBody>
      </p:sp>
    </p:spTree>
    <p:extLst>
      <p:ext uri="{BB962C8B-B14F-4D97-AF65-F5344CB8AC3E}">
        <p14:creationId xmlns:p14="http://schemas.microsoft.com/office/powerpoint/2010/main" val="404471362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BC38A6F-E103-4A93-A49E-D59006596F7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7F41448-0A7F-4AC5-86F8-4025B795B7DE}" type="slidenum">
              <a:rPr lang="ar-SA" altLang="zh-CN" sz="1400">
                <a:solidFill>
                  <a:schemeClr val="tx1"/>
                </a:solidFill>
                <a:latin typeface="Comic Sans MS" panose="030F0702030302020204" pitchFamily="66" charset="0"/>
              </a:rPr>
              <a:pPr/>
              <a:t>111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5716" name="Rectangle 2">
            <a:extLst>
              <a:ext uri="{FF2B5EF4-FFF2-40B4-BE49-F238E27FC236}">
                <a16:creationId xmlns:a16="http://schemas.microsoft.com/office/drawing/2014/main" id="{1D979351-482A-4C24-B9A0-ACFC1FADC8CB}"/>
              </a:ext>
            </a:extLst>
          </p:cNvPr>
          <p:cNvSpPr>
            <a:spLocks noGrp="1" noChangeArrowheads="1"/>
          </p:cNvSpPr>
          <p:nvPr>
            <p:ph type="title"/>
          </p:nvPr>
        </p:nvSpPr>
        <p:spPr/>
        <p:txBody>
          <a:bodyPr/>
          <a:lstStyle/>
          <a:p>
            <a:r>
              <a:rPr lang="en-US" altLang="zh-CN">
                <a:ea typeface="宋体" panose="02010600030101010101" pitchFamily="2" charset="-122"/>
              </a:rPr>
              <a:t>Adding Nodes</a:t>
            </a:r>
          </a:p>
        </p:txBody>
      </p:sp>
      <p:sp>
        <p:nvSpPr>
          <p:cNvPr id="115717" name="Rectangle 3">
            <a:extLst>
              <a:ext uri="{FF2B5EF4-FFF2-40B4-BE49-F238E27FC236}">
                <a16:creationId xmlns:a16="http://schemas.microsoft.com/office/drawing/2014/main" id="{66A6B5F0-A8A2-4C14-AF93-AD26B8A4473F}"/>
              </a:ext>
            </a:extLst>
          </p:cNvPr>
          <p:cNvSpPr>
            <a:spLocks noGrp="1" noChangeArrowheads="1"/>
          </p:cNvSpPr>
          <p:nvPr>
            <p:ph type="body" idx="1"/>
          </p:nvPr>
        </p:nvSpPr>
        <p:spPr/>
        <p:txBody>
          <a:bodyPr/>
          <a:lstStyle/>
          <a:p>
            <a:r>
              <a:rPr lang="en-US" altLang="zh-CN">
                <a:ea typeface="宋体" panose="02010600030101010101" pitchFamily="2" charset="-122"/>
              </a:rPr>
              <a:t>To add node </a:t>
            </a:r>
            <a:r>
              <a:rPr lang="en-US" altLang="zh-CN">
                <a:solidFill>
                  <a:schemeClr val="tx1"/>
                </a:solidFill>
                <a:ea typeface="宋体" panose="02010600030101010101" pitchFamily="2" charset="-122"/>
              </a:rPr>
              <a:t>e</a:t>
            </a:r>
          </a:p>
          <a:p>
            <a:pPr lvl="1"/>
            <a:r>
              <a:rPr lang="en-US" altLang="zh-CN">
                <a:ea typeface="宋体" panose="02010600030101010101" pitchFamily="2" charset="-122"/>
              </a:rPr>
              <a:t>Must lock </a:t>
            </a:r>
            <a:r>
              <a:rPr lang="en-US" altLang="zh-CN">
                <a:solidFill>
                  <a:schemeClr val="tx1"/>
                </a:solidFill>
                <a:ea typeface="宋体" panose="02010600030101010101" pitchFamily="2" charset="-122"/>
              </a:rPr>
              <a:t>predecessor</a:t>
            </a:r>
          </a:p>
          <a:p>
            <a:pPr lvl="1"/>
            <a:r>
              <a:rPr lang="en-US" altLang="zh-CN">
                <a:ea typeface="宋体" panose="02010600030101010101" pitchFamily="2" charset="-122"/>
              </a:rPr>
              <a:t>Must lock </a:t>
            </a:r>
            <a:r>
              <a:rPr lang="en-US" altLang="zh-CN">
                <a:solidFill>
                  <a:schemeClr val="tx1"/>
                </a:solidFill>
                <a:ea typeface="宋体" panose="02010600030101010101" pitchFamily="2" charset="-122"/>
              </a:rPr>
              <a:t>successor</a:t>
            </a:r>
            <a:endParaRPr lang="en-US" altLang="zh-CN">
              <a:ea typeface="宋体" panose="02010600030101010101" pitchFamily="2" charset="-122"/>
            </a:endParaRPr>
          </a:p>
          <a:p>
            <a:r>
              <a:rPr lang="en-US" altLang="zh-CN">
                <a:ea typeface="宋体" panose="02010600030101010101" pitchFamily="2" charset="-122"/>
              </a:rPr>
              <a:t>Neither can be deleted</a:t>
            </a:r>
          </a:p>
          <a:p>
            <a:pPr lvl="1"/>
            <a:r>
              <a:rPr lang="en-US" altLang="zh-CN">
                <a:ea typeface="宋体" panose="02010600030101010101" pitchFamily="2" charset="-122"/>
              </a:rPr>
              <a:t>(Is successor lock actually required?)</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491E94D-43DC-4DB1-BC72-466AF80CC112}"/>
              </a:ext>
            </a:extLst>
          </p:cNvPr>
          <p:cNvSpPr>
            <a:spLocks noGrp="1"/>
          </p:cNvSpPr>
          <p:nvPr>
            <p:ph type="title"/>
          </p:nvPr>
        </p:nvSpPr>
        <p:spPr/>
        <p:txBody>
          <a:bodyPr/>
          <a:lstStyle/>
          <a:p>
            <a:r>
              <a:rPr lang="en-US" altLang="zh-CN" dirty="0"/>
              <a:t>contains(x)</a:t>
            </a:r>
            <a:endParaRPr lang="zh-CN" altLang="en-US" dirty="0"/>
          </a:p>
        </p:txBody>
      </p:sp>
      <p:sp>
        <p:nvSpPr>
          <p:cNvPr id="3" name="内容占位符 2">
            <a:extLst>
              <a:ext uri="{FF2B5EF4-FFF2-40B4-BE49-F238E27FC236}">
                <a16:creationId xmlns:a16="http://schemas.microsoft.com/office/drawing/2014/main" id="{9A03513D-A09F-4846-A04C-7365C53A636B}"/>
              </a:ext>
            </a:extLst>
          </p:cNvPr>
          <p:cNvSpPr>
            <a:spLocks noGrp="1"/>
          </p:cNvSpPr>
          <p:nvPr>
            <p:ph idx="1"/>
          </p:nvPr>
        </p:nvSpPr>
        <p:spPr/>
        <p:txBody>
          <a:bodyPr/>
          <a:lstStyle/>
          <a:p>
            <a:r>
              <a:rPr lang="en-US" altLang="zh-CN" dirty="0"/>
              <a:t>Is it necessary to lock nodes?</a:t>
            </a:r>
            <a:endParaRPr lang="zh-CN" altLang="en-US" dirty="0"/>
          </a:p>
        </p:txBody>
      </p:sp>
      <p:sp>
        <p:nvSpPr>
          <p:cNvPr id="4" name="灯片编号占位符 3">
            <a:extLst>
              <a:ext uri="{FF2B5EF4-FFF2-40B4-BE49-F238E27FC236}">
                <a16:creationId xmlns:a16="http://schemas.microsoft.com/office/drawing/2014/main" id="{DAB933C4-0962-4A7F-9A17-DFBA7E32E579}"/>
              </a:ext>
            </a:extLst>
          </p:cNvPr>
          <p:cNvSpPr>
            <a:spLocks noGrp="1"/>
          </p:cNvSpPr>
          <p:nvPr>
            <p:ph type="sldNum" sz="quarter" idx="11"/>
          </p:nvPr>
        </p:nvSpPr>
        <p:spPr/>
        <p:txBody>
          <a:bodyPr/>
          <a:lstStyle/>
          <a:p>
            <a:fld id="{7266E4E5-CCE8-4D61-933B-894F5F4F1EE9}" type="slidenum">
              <a:rPr lang="ar-SA" altLang="zh-CN" smtClean="0"/>
              <a:pPr/>
              <a:t>112</a:t>
            </a:fld>
            <a:endParaRPr lang="en-US" altLang="zh-CN">
              <a:ea typeface="宋体" panose="02010600030101010101" pitchFamily="2" charset="-122"/>
            </a:endParaRPr>
          </a:p>
        </p:txBody>
      </p:sp>
    </p:spTree>
    <p:extLst>
      <p:ext uri="{BB962C8B-B14F-4D97-AF65-F5344CB8AC3E}">
        <p14:creationId xmlns:p14="http://schemas.microsoft.com/office/powerpoint/2010/main" val="1274826377"/>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D4BD676B-80C1-4865-AC4E-BE8E35445F2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F7B0D9B-3C90-44C0-8276-3FC4495C056F}" type="slidenum">
              <a:rPr lang="ar-SA" altLang="zh-CN" sz="1400">
                <a:solidFill>
                  <a:schemeClr val="tx1"/>
                </a:solidFill>
                <a:latin typeface="Comic Sans MS" panose="030F0702030302020204" pitchFamily="66" charset="0"/>
              </a:rPr>
              <a:pPr/>
              <a:t>113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6740" name="Rectangle 2">
            <a:extLst>
              <a:ext uri="{FF2B5EF4-FFF2-40B4-BE49-F238E27FC236}">
                <a16:creationId xmlns:a16="http://schemas.microsoft.com/office/drawing/2014/main" id="{232C57C6-BF7B-4004-A205-DDB8707D2153}"/>
              </a:ext>
            </a:extLst>
          </p:cNvPr>
          <p:cNvSpPr>
            <a:spLocks noGrp="1" noChangeArrowheads="1"/>
          </p:cNvSpPr>
          <p:nvPr>
            <p:ph type="title"/>
          </p:nvPr>
        </p:nvSpPr>
        <p:spPr/>
        <p:txBody>
          <a:bodyPr/>
          <a:lstStyle/>
          <a:p>
            <a:r>
              <a:rPr lang="en-US" altLang="zh-CN">
                <a:ea typeface="宋体" panose="02010600030101010101" pitchFamily="2" charset="-122"/>
              </a:rPr>
              <a:t>Same Abstraction Map</a:t>
            </a:r>
          </a:p>
        </p:txBody>
      </p:sp>
      <p:sp>
        <p:nvSpPr>
          <p:cNvPr id="116741" name="Rectangle 3">
            <a:extLst>
              <a:ext uri="{FF2B5EF4-FFF2-40B4-BE49-F238E27FC236}">
                <a16:creationId xmlns:a16="http://schemas.microsoft.com/office/drawing/2014/main" id="{A8420EC5-1A5F-47D5-84F2-B7DF3FBD1A35}"/>
              </a:ext>
            </a:extLst>
          </p:cNvPr>
          <p:cNvSpPr>
            <a:spLocks noGrp="1" noChangeArrowheads="1"/>
          </p:cNvSpPr>
          <p:nvPr>
            <p:ph type="body" idx="1"/>
          </p:nvPr>
        </p:nvSpPr>
        <p:spPr/>
        <p:txBody>
          <a:bodyPr/>
          <a:lstStyle/>
          <a:p>
            <a:r>
              <a:rPr lang="en-US" altLang="zh-CN" sz="3600">
                <a:ea typeface="宋体" panose="02010600030101010101" pitchFamily="2" charset="-122"/>
              </a:rPr>
              <a:t>S(</a:t>
            </a:r>
            <a:r>
              <a:rPr lang="en-US" altLang="zh-CN" sz="3600">
                <a:solidFill>
                  <a:schemeClr val="tx1"/>
                </a:solidFill>
                <a:ea typeface="宋体" panose="02010600030101010101" pitchFamily="2" charset="-122"/>
              </a:rPr>
              <a:t>head</a:t>
            </a:r>
            <a:r>
              <a:rPr lang="en-US" altLang="zh-CN" sz="3600">
                <a:ea typeface="宋体" panose="02010600030101010101" pitchFamily="2" charset="-122"/>
              </a:rPr>
              <a:t>) =</a:t>
            </a:r>
          </a:p>
          <a:p>
            <a:pPr lvl="1"/>
            <a:r>
              <a:rPr lang="en-US" altLang="zh-CN" sz="3200">
                <a:ea typeface="宋体" panose="02010600030101010101" pitchFamily="2" charset="-122"/>
              </a:rPr>
              <a:t>{ </a:t>
            </a:r>
            <a:r>
              <a:rPr lang="en-US" altLang="zh-CN" sz="3200">
                <a:solidFill>
                  <a:schemeClr val="tx1"/>
                </a:solidFill>
                <a:ea typeface="宋体" panose="02010600030101010101" pitchFamily="2" charset="-122"/>
              </a:rPr>
              <a:t>x</a:t>
            </a:r>
            <a:r>
              <a:rPr lang="en-US" altLang="zh-CN" sz="3200">
                <a:ea typeface="宋体" panose="02010600030101010101" pitchFamily="2" charset="-122"/>
              </a:rPr>
              <a:t> | there exists </a:t>
            </a:r>
            <a:r>
              <a:rPr lang="en-US" altLang="zh-CN" sz="3200">
                <a:solidFill>
                  <a:schemeClr val="tx1"/>
                </a:solidFill>
                <a:ea typeface="宋体" panose="02010600030101010101" pitchFamily="2" charset="-122"/>
              </a:rPr>
              <a:t>a</a:t>
            </a:r>
            <a:r>
              <a:rPr lang="en-US" altLang="zh-CN" sz="3200">
                <a:ea typeface="宋体" panose="02010600030101010101" pitchFamily="2" charset="-122"/>
              </a:rPr>
              <a:t> such that</a:t>
            </a:r>
          </a:p>
          <a:p>
            <a:pPr lvl="2"/>
            <a:r>
              <a:rPr lang="en-US" altLang="zh-CN" sz="2800">
                <a:solidFill>
                  <a:schemeClr val="tx1"/>
                </a:solidFill>
                <a:ea typeface="宋体" panose="02010600030101010101" pitchFamily="2" charset="-122"/>
              </a:rPr>
              <a:t>a </a:t>
            </a:r>
            <a:r>
              <a:rPr lang="en-US" altLang="zh-CN" sz="2800">
                <a:ea typeface="宋体" panose="02010600030101010101" pitchFamily="2" charset="-122"/>
              </a:rPr>
              <a:t>reachable</a:t>
            </a:r>
            <a:r>
              <a:rPr lang="en-US" altLang="zh-CN" sz="2800">
                <a:solidFill>
                  <a:schemeClr val="accent2"/>
                </a:solidFill>
                <a:ea typeface="宋体" panose="02010600030101010101" pitchFamily="2" charset="-122"/>
              </a:rPr>
              <a:t> </a:t>
            </a:r>
            <a:r>
              <a:rPr lang="en-US" altLang="zh-CN" sz="2800">
                <a:ea typeface="宋体" panose="02010600030101010101" pitchFamily="2" charset="-122"/>
              </a:rPr>
              <a:t>from</a:t>
            </a:r>
            <a:r>
              <a:rPr lang="en-US" altLang="zh-CN" sz="2800">
                <a:solidFill>
                  <a:schemeClr val="tx1"/>
                </a:solidFill>
                <a:ea typeface="宋体" panose="02010600030101010101" pitchFamily="2" charset="-122"/>
              </a:rPr>
              <a:t> head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a.item  = x</a:t>
            </a:r>
          </a:p>
          <a:p>
            <a:pPr lvl="1"/>
            <a:r>
              <a:rPr lang="en-US" altLang="zh-CN" sz="3200">
                <a:ea typeface="宋体" panose="02010600030101010101" pitchFamily="2" charset="-122"/>
              </a:rPr>
              <a:t>}</a:t>
            </a: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F0F0770-492B-4837-A743-50CC9950E76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82DBD73-F2D1-44A6-B453-2DB2BB4EA1A9}" type="slidenum">
              <a:rPr lang="ar-SA" altLang="zh-CN" sz="1400">
                <a:solidFill>
                  <a:schemeClr val="tx1"/>
                </a:solidFill>
                <a:latin typeface="Comic Sans MS" panose="030F0702030302020204" pitchFamily="66" charset="0"/>
              </a:rPr>
              <a:pPr/>
              <a:t>114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7764" name="Rectangle 2">
            <a:extLst>
              <a:ext uri="{FF2B5EF4-FFF2-40B4-BE49-F238E27FC236}">
                <a16:creationId xmlns:a16="http://schemas.microsoft.com/office/drawing/2014/main" id="{18F7005C-DD82-4317-A021-3E8826C77523}"/>
              </a:ext>
            </a:extLst>
          </p:cNvPr>
          <p:cNvSpPr>
            <a:spLocks noGrp="1" noChangeArrowheads="1"/>
          </p:cNvSpPr>
          <p:nvPr>
            <p:ph type="title"/>
          </p:nvPr>
        </p:nvSpPr>
        <p:spPr/>
        <p:txBody>
          <a:bodyPr/>
          <a:lstStyle/>
          <a:p>
            <a:r>
              <a:rPr lang="en-US" altLang="zh-CN">
                <a:ea typeface="宋体" panose="02010600030101010101" pitchFamily="2" charset="-122"/>
              </a:rPr>
              <a:t>Rep Invariant</a:t>
            </a:r>
          </a:p>
        </p:txBody>
      </p:sp>
      <p:sp>
        <p:nvSpPr>
          <p:cNvPr id="117765" name="Rectangle 3">
            <a:extLst>
              <a:ext uri="{FF2B5EF4-FFF2-40B4-BE49-F238E27FC236}">
                <a16:creationId xmlns:a16="http://schemas.microsoft.com/office/drawing/2014/main" id="{BA8C423D-50B8-444C-80CC-DD845CA4FA99}"/>
              </a:ext>
            </a:extLst>
          </p:cNvPr>
          <p:cNvSpPr>
            <a:spLocks noGrp="1" noChangeArrowheads="1"/>
          </p:cNvSpPr>
          <p:nvPr>
            <p:ph type="body" idx="1"/>
          </p:nvPr>
        </p:nvSpPr>
        <p:spPr/>
        <p:txBody>
          <a:bodyPr/>
          <a:lstStyle/>
          <a:p>
            <a:r>
              <a:rPr lang="en-US" altLang="zh-CN">
                <a:ea typeface="宋体" panose="02010600030101010101" pitchFamily="2" charset="-122"/>
              </a:rPr>
              <a:t>Easy to check that</a:t>
            </a:r>
          </a:p>
          <a:p>
            <a:pPr lvl="1"/>
            <a:r>
              <a:rPr lang="en-US" altLang="zh-CN">
                <a:solidFill>
                  <a:schemeClr val="tx1"/>
                </a:solidFill>
                <a:ea typeface="宋体" panose="02010600030101010101" pitchFamily="2" charset="-122"/>
              </a:rPr>
              <a:t>tail</a:t>
            </a:r>
            <a:r>
              <a:rPr lang="en-US" altLang="zh-CN">
                <a:ea typeface="宋体" panose="02010600030101010101" pitchFamily="2" charset="-122"/>
              </a:rPr>
              <a:t> always reachable from </a:t>
            </a:r>
            <a:r>
              <a:rPr lang="en-US" altLang="zh-CN">
                <a:solidFill>
                  <a:schemeClr val="tx1"/>
                </a:solidFill>
                <a:ea typeface="宋体" panose="02010600030101010101" pitchFamily="2" charset="-122"/>
              </a:rPr>
              <a:t>head</a:t>
            </a:r>
          </a:p>
          <a:p>
            <a:pPr lvl="1"/>
            <a:r>
              <a:rPr lang="en-US" altLang="zh-CN">
                <a:ea typeface="宋体" panose="02010600030101010101" pitchFamily="2" charset="-122"/>
              </a:rPr>
              <a:t>Nodes sorted, no duplicates</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D060CEBE-7FC1-48FD-9AAD-7CC431A6847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040A049-0DA1-44C2-91DC-89F824AA8AA0}" type="slidenum">
              <a:rPr lang="ar-SA" altLang="zh-CN" sz="1400">
                <a:solidFill>
                  <a:schemeClr val="tx1"/>
                </a:solidFill>
                <a:latin typeface="Comic Sans MS" panose="030F0702030302020204" pitchFamily="66" charset="0"/>
              </a:rPr>
              <a:pPr/>
              <a:t>115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8788" name="Rectangle 2">
            <a:extLst>
              <a:ext uri="{FF2B5EF4-FFF2-40B4-BE49-F238E27FC236}">
                <a16:creationId xmlns:a16="http://schemas.microsoft.com/office/drawing/2014/main" id="{356AC0F8-C449-44E7-80E6-A72813BE5A39}"/>
              </a:ext>
            </a:extLst>
          </p:cNvPr>
          <p:cNvSpPr>
            <a:spLocks noGrp="1" noChangeArrowheads="1"/>
          </p:cNvSpPr>
          <p:nvPr>
            <p:ph type="title"/>
          </p:nvPr>
        </p:nvSpPr>
        <p:spPr/>
        <p:txBody>
          <a:bodyPr/>
          <a:lstStyle/>
          <a:p>
            <a:r>
              <a:rPr lang="en-US" altLang="zh-CN">
                <a:ea typeface="宋体" panose="02010600030101010101" pitchFamily="2" charset="-122"/>
              </a:rPr>
              <a:t>Drawbacks</a:t>
            </a:r>
          </a:p>
        </p:txBody>
      </p:sp>
      <p:sp>
        <p:nvSpPr>
          <p:cNvPr id="118789" name="Rectangle 3">
            <a:extLst>
              <a:ext uri="{FF2B5EF4-FFF2-40B4-BE49-F238E27FC236}">
                <a16:creationId xmlns:a16="http://schemas.microsoft.com/office/drawing/2014/main" id="{B6A7666E-A22D-4D53-9C2A-927D73A8AB74}"/>
              </a:ext>
            </a:extLst>
          </p:cNvPr>
          <p:cNvSpPr>
            <a:spLocks noGrp="1" noChangeArrowheads="1"/>
          </p:cNvSpPr>
          <p:nvPr>
            <p:ph type="body" idx="1"/>
          </p:nvPr>
        </p:nvSpPr>
        <p:spPr/>
        <p:txBody>
          <a:bodyPr/>
          <a:lstStyle/>
          <a:p>
            <a:r>
              <a:rPr lang="en-US" altLang="zh-CN">
                <a:ea typeface="宋体" panose="02010600030101010101" pitchFamily="2" charset="-122"/>
              </a:rPr>
              <a:t>Better than coarse-grained lock</a:t>
            </a:r>
          </a:p>
          <a:p>
            <a:pPr lvl="1"/>
            <a:r>
              <a:rPr lang="en-US" altLang="zh-CN">
                <a:ea typeface="宋体" panose="02010600030101010101" pitchFamily="2" charset="-122"/>
              </a:rPr>
              <a:t>Threads can traverse in parallel</a:t>
            </a:r>
          </a:p>
          <a:p>
            <a:r>
              <a:rPr lang="en-US" altLang="zh-CN">
                <a:ea typeface="宋体" panose="02010600030101010101" pitchFamily="2" charset="-122"/>
              </a:rPr>
              <a:t>Still not ideal</a:t>
            </a:r>
          </a:p>
          <a:p>
            <a:pPr lvl="1"/>
            <a:r>
              <a:rPr lang="en-US" altLang="zh-CN">
                <a:ea typeface="宋体" panose="02010600030101010101" pitchFamily="2" charset="-122"/>
              </a:rPr>
              <a:t>Long chain of acquire/release</a:t>
            </a:r>
          </a:p>
          <a:p>
            <a:pPr lvl="1"/>
            <a:r>
              <a:rPr lang="en-US" altLang="zh-CN">
                <a:ea typeface="宋体" panose="02010600030101010101" pitchFamily="2" charset="-122"/>
              </a:rPr>
              <a:t>Inefficient</a:t>
            </a: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AC897B0-2DF4-4DA1-AB98-3AC229F2B2F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DDAEC4B-AFFA-4AEA-8749-D8B3373E5170}" type="slidenum">
              <a:rPr lang="ar-SA" altLang="zh-CN" sz="1400">
                <a:solidFill>
                  <a:schemeClr val="tx1"/>
                </a:solidFill>
                <a:latin typeface="Comic Sans MS" panose="030F0702030302020204" pitchFamily="66" charset="0"/>
              </a:rPr>
              <a:pPr/>
              <a:t>116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9812" name="Rectangle 2">
            <a:extLst>
              <a:ext uri="{FF2B5EF4-FFF2-40B4-BE49-F238E27FC236}">
                <a16:creationId xmlns:a16="http://schemas.microsoft.com/office/drawing/2014/main" id="{5EB530DC-B573-430F-9599-DB5526B73D63}"/>
              </a:ext>
            </a:extLst>
          </p:cNvPr>
          <p:cNvSpPr>
            <a:spLocks noGrp="1" noChangeArrowheads="1"/>
          </p:cNvSpPr>
          <p:nvPr>
            <p:ph type="title"/>
          </p:nvPr>
        </p:nvSpPr>
        <p:spPr/>
        <p:txBody>
          <a:bodyPr/>
          <a:lstStyle/>
          <a:p>
            <a:r>
              <a:rPr lang="en-US" altLang="zh-CN">
                <a:ea typeface="宋体" panose="02010600030101010101" pitchFamily="2" charset="-122"/>
              </a:rPr>
              <a:t>Optimistic Synchronization</a:t>
            </a:r>
          </a:p>
        </p:txBody>
      </p:sp>
      <p:sp>
        <p:nvSpPr>
          <p:cNvPr id="119813" name="Rectangle 3">
            <a:extLst>
              <a:ext uri="{FF2B5EF4-FFF2-40B4-BE49-F238E27FC236}">
                <a16:creationId xmlns:a16="http://schemas.microsoft.com/office/drawing/2014/main" id="{4BC51476-590C-46C9-A484-2228A8A03E16}"/>
              </a:ext>
            </a:extLst>
          </p:cNvPr>
          <p:cNvSpPr>
            <a:spLocks noGrp="1" noChangeArrowheads="1"/>
          </p:cNvSpPr>
          <p:nvPr>
            <p:ph type="body" idx="1"/>
          </p:nvPr>
        </p:nvSpPr>
        <p:spPr/>
        <p:txBody>
          <a:bodyPr/>
          <a:lstStyle/>
          <a:p>
            <a:r>
              <a:rPr lang="en-US" altLang="zh-CN">
                <a:ea typeface="宋体" panose="02010600030101010101" pitchFamily="2" charset="-122"/>
              </a:rPr>
              <a:t>Find nodes without locking</a:t>
            </a:r>
          </a:p>
          <a:p>
            <a:r>
              <a:rPr lang="en-US" altLang="zh-CN">
                <a:ea typeface="宋体" panose="02010600030101010101" pitchFamily="2" charset="-122"/>
              </a:rPr>
              <a:t>Lock nodes</a:t>
            </a:r>
          </a:p>
          <a:p>
            <a:r>
              <a:rPr lang="en-US" altLang="zh-CN">
                <a:ea typeface="宋体" panose="02010600030101010101" pitchFamily="2" charset="-122"/>
              </a:rPr>
              <a:t>Check that everything is OK</a:t>
            </a:r>
          </a:p>
          <a:p>
            <a:endParaRPr lang="en-US" altLang="zh-CN">
              <a:ea typeface="宋体" panose="02010600030101010101" pitchFamily="2" charset="-122"/>
            </a:endParaRPr>
          </a:p>
          <a:p>
            <a:endParaRPr lang="en-US" altLang="zh-CN">
              <a:ea typeface="宋体" panose="02010600030101010101" pitchFamily="2" charset="-122"/>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55199696-B38C-4C6A-8B00-CA6F2C196E3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97EC6C-5842-43E4-97AA-AA15BFF8EC64}" type="slidenum">
              <a:rPr lang="ar-SA" altLang="zh-CN" sz="1400">
                <a:solidFill>
                  <a:schemeClr val="tx1"/>
                </a:solidFill>
                <a:latin typeface="Comic Sans MS" panose="030F0702030302020204" pitchFamily="66" charset="0"/>
              </a:rPr>
              <a:pPr/>
              <a:t>117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0836" name="Rectangle 2">
            <a:extLst>
              <a:ext uri="{FF2B5EF4-FFF2-40B4-BE49-F238E27FC236}">
                <a16:creationId xmlns:a16="http://schemas.microsoft.com/office/drawing/2014/main" id="{6DF56410-FF31-41BB-A1AA-6CF250D62D11}"/>
              </a:ext>
            </a:extLst>
          </p:cNvPr>
          <p:cNvSpPr>
            <a:spLocks noGrp="1" noChangeArrowheads="1"/>
          </p:cNvSpPr>
          <p:nvPr>
            <p:ph type="title"/>
          </p:nvPr>
        </p:nvSpPr>
        <p:spPr>
          <a:xfrm>
            <a:off x="685800" y="450850"/>
            <a:ext cx="7772400" cy="1143000"/>
          </a:xfrm>
        </p:spPr>
        <p:txBody>
          <a:bodyPr/>
          <a:lstStyle/>
          <a:p>
            <a:r>
              <a:rPr lang="en-US" altLang="zh-CN" sz="4000">
                <a:ea typeface="宋体" panose="02010600030101010101" pitchFamily="2" charset="-122"/>
              </a:rPr>
              <a:t>Optimistic: Traverse without Locking</a:t>
            </a:r>
          </a:p>
        </p:txBody>
      </p:sp>
      <p:sp>
        <p:nvSpPr>
          <p:cNvPr id="120837" name="AutoShape 3">
            <a:extLst>
              <a:ext uri="{FF2B5EF4-FFF2-40B4-BE49-F238E27FC236}">
                <a16:creationId xmlns:a16="http://schemas.microsoft.com/office/drawing/2014/main" id="{0113C7BA-DD94-4B3D-9C53-1DD102D34F99}"/>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38" name="Line 4">
            <a:extLst>
              <a:ext uri="{FF2B5EF4-FFF2-40B4-BE49-F238E27FC236}">
                <a16:creationId xmlns:a16="http://schemas.microsoft.com/office/drawing/2014/main" id="{3B6009DC-BABA-4221-84EB-870B585239FB}"/>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39" name="Text Box 5">
            <a:extLst>
              <a:ext uri="{FF2B5EF4-FFF2-40B4-BE49-F238E27FC236}">
                <a16:creationId xmlns:a16="http://schemas.microsoft.com/office/drawing/2014/main" id="{9B97C1DD-B730-48CE-9E4E-38A8740DAA28}"/>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0840" name="AutoShape 6">
            <a:extLst>
              <a:ext uri="{FF2B5EF4-FFF2-40B4-BE49-F238E27FC236}">
                <a16:creationId xmlns:a16="http://schemas.microsoft.com/office/drawing/2014/main" id="{7229583C-0086-4116-A292-9C5DA30CC3CC}"/>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41" name="Line 7">
            <a:extLst>
              <a:ext uri="{FF2B5EF4-FFF2-40B4-BE49-F238E27FC236}">
                <a16:creationId xmlns:a16="http://schemas.microsoft.com/office/drawing/2014/main" id="{B52E6D4E-F0AB-4938-8A5A-30AF1459EFB1}"/>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42" name="Text Box 8">
            <a:extLst>
              <a:ext uri="{FF2B5EF4-FFF2-40B4-BE49-F238E27FC236}">
                <a16:creationId xmlns:a16="http://schemas.microsoft.com/office/drawing/2014/main" id="{999904E7-5C54-4049-AA15-376A558CF515}"/>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0843" name="AutoShape 9">
            <a:extLst>
              <a:ext uri="{FF2B5EF4-FFF2-40B4-BE49-F238E27FC236}">
                <a16:creationId xmlns:a16="http://schemas.microsoft.com/office/drawing/2014/main" id="{97BC1D72-C909-490C-80B8-FD21EDD61E04}"/>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44" name="Line 10">
            <a:extLst>
              <a:ext uri="{FF2B5EF4-FFF2-40B4-BE49-F238E27FC236}">
                <a16:creationId xmlns:a16="http://schemas.microsoft.com/office/drawing/2014/main" id="{7CDCD715-B530-4858-9A7C-D91AACAD8C60}"/>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45" name="Text Box 11">
            <a:extLst>
              <a:ext uri="{FF2B5EF4-FFF2-40B4-BE49-F238E27FC236}">
                <a16:creationId xmlns:a16="http://schemas.microsoft.com/office/drawing/2014/main" id="{643FDFD3-5CEF-4338-8465-C79A8EF77109}"/>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0846" name="AutoShape 12">
            <a:extLst>
              <a:ext uri="{FF2B5EF4-FFF2-40B4-BE49-F238E27FC236}">
                <a16:creationId xmlns:a16="http://schemas.microsoft.com/office/drawing/2014/main" id="{0BB10F59-E4F2-414D-9F86-3C334D8EC073}"/>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47" name="Line 13">
            <a:extLst>
              <a:ext uri="{FF2B5EF4-FFF2-40B4-BE49-F238E27FC236}">
                <a16:creationId xmlns:a16="http://schemas.microsoft.com/office/drawing/2014/main" id="{733F8C6A-2E6C-4D59-8672-D496017FC1F2}"/>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48" name="Text Box 14">
            <a:extLst>
              <a:ext uri="{FF2B5EF4-FFF2-40B4-BE49-F238E27FC236}">
                <a16:creationId xmlns:a16="http://schemas.microsoft.com/office/drawing/2014/main" id="{257DB16D-0918-4347-957C-6B6BDA59CEB1}"/>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0849" name="Line 15">
            <a:extLst>
              <a:ext uri="{FF2B5EF4-FFF2-40B4-BE49-F238E27FC236}">
                <a16:creationId xmlns:a16="http://schemas.microsoft.com/office/drawing/2014/main" id="{1C135DA8-7372-4292-A9A7-906FBEE39652}"/>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0" name="Line 16">
            <a:extLst>
              <a:ext uri="{FF2B5EF4-FFF2-40B4-BE49-F238E27FC236}">
                <a16:creationId xmlns:a16="http://schemas.microsoft.com/office/drawing/2014/main" id="{777903BD-6F21-4E3B-8E67-07D81DC69145}"/>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1" name="Line 17">
            <a:extLst>
              <a:ext uri="{FF2B5EF4-FFF2-40B4-BE49-F238E27FC236}">
                <a16:creationId xmlns:a16="http://schemas.microsoft.com/office/drawing/2014/main" id="{CEC623E1-A630-414F-B23E-09AA384A425F}"/>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2" name="AutoShape 24">
            <a:extLst>
              <a:ext uri="{FF2B5EF4-FFF2-40B4-BE49-F238E27FC236}">
                <a16:creationId xmlns:a16="http://schemas.microsoft.com/office/drawing/2014/main" id="{0091EE08-31D0-415A-B5C0-44A49F4839DA}"/>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53" name="Line 25">
            <a:extLst>
              <a:ext uri="{FF2B5EF4-FFF2-40B4-BE49-F238E27FC236}">
                <a16:creationId xmlns:a16="http://schemas.microsoft.com/office/drawing/2014/main" id="{EC54BFDD-A9B5-4E7D-BF19-C7AC212D4376}"/>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4" name="Text Box 26">
            <a:extLst>
              <a:ext uri="{FF2B5EF4-FFF2-40B4-BE49-F238E27FC236}">
                <a16:creationId xmlns:a16="http://schemas.microsoft.com/office/drawing/2014/main" id="{7ECA6DBB-736A-4777-9824-936EE1735CE8}"/>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0855" name="Line 27">
            <a:extLst>
              <a:ext uri="{FF2B5EF4-FFF2-40B4-BE49-F238E27FC236}">
                <a16:creationId xmlns:a16="http://schemas.microsoft.com/office/drawing/2014/main" id="{22BFC8DC-3A76-4468-803D-F4EF59EF38A8}"/>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0856" name="Group 82">
            <a:extLst>
              <a:ext uri="{FF2B5EF4-FFF2-40B4-BE49-F238E27FC236}">
                <a16:creationId xmlns:a16="http://schemas.microsoft.com/office/drawing/2014/main" id="{215EBBD2-0FC4-4D8C-A8FE-992A56431EC0}"/>
              </a:ext>
            </a:extLst>
          </p:cNvPr>
          <p:cNvGrpSpPr>
            <a:grpSpLocks/>
          </p:cNvGrpSpPr>
          <p:nvPr/>
        </p:nvGrpSpPr>
        <p:grpSpPr bwMode="auto">
          <a:xfrm>
            <a:off x="2782888" y="4518025"/>
            <a:ext cx="1447800" cy="1295400"/>
            <a:chOff x="1584" y="816"/>
            <a:chExt cx="912" cy="816"/>
          </a:xfrm>
        </p:grpSpPr>
        <p:sp>
          <p:nvSpPr>
            <p:cNvPr id="120863" name="Freeform 83">
              <a:extLst>
                <a:ext uri="{FF2B5EF4-FFF2-40B4-BE49-F238E27FC236}">
                  <a16:creationId xmlns:a16="http://schemas.microsoft.com/office/drawing/2014/main" id="{5EAF55FB-CAF0-44D9-94CE-36568089EE9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4" name="Freeform 84">
              <a:extLst>
                <a:ext uri="{FF2B5EF4-FFF2-40B4-BE49-F238E27FC236}">
                  <a16:creationId xmlns:a16="http://schemas.microsoft.com/office/drawing/2014/main" id="{E5932716-5313-4C67-863C-445D545BE12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5" name="Freeform 85">
              <a:extLst>
                <a:ext uri="{FF2B5EF4-FFF2-40B4-BE49-F238E27FC236}">
                  <a16:creationId xmlns:a16="http://schemas.microsoft.com/office/drawing/2014/main" id="{11548BBF-3961-4796-974F-BF83791E3A1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6" name="Freeform 86">
              <a:extLst>
                <a:ext uri="{FF2B5EF4-FFF2-40B4-BE49-F238E27FC236}">
                  <a16:creationId xmlns:a16="http://schemas.microsoft.com/office/drawing/2014/main" id="{DF6C46EC-F693-476E-B434-9C61EF05CAF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7" name="Freeform 87">
              <a:extLst>
                <a:ext uri="{FF2B5EF4-FFF2-40B4-BE49-F238E27FC236}">
                  <a16:creationId xmlns:a16="http://schemas.microsoft.com/office/drawing/2014/main" id="{4299DC9C-EB3F-4B10-A6D1-9953E5F1E28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8" name="Freeform 88">
              <a:extLst>
                <a:ext uri="{FF2B5EF4-FFF2-40B4-BE49-F238E27FC236}">
                  <a16:creationId xmlns:a16="http://schemas.microsoft.com/office/drawing/2014/main" id="{AF906238-5D61-4C14-9856-5DEF95F3F36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9" name="Freeform 89">
              <a:extLst>
                <a:ext uri="{FF2B5EF4-FFF2-40B4-BE49-F238E27FC236}">
                  <a16:creationId xmlns:a16="http://schemas.microsoft.com/office/drawing/2014/main" id="{180F98A7-F07E-4A63-89B4-8608B66285A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70" name="Freeform 90">
              <a:extLst>
                <a:ext uri="{FF2B5EF4-FFF2-40B4-BE49-F238E27FC236}">
                  <a16:creationId xmlns:a16="http://schemas.microsoft.com/office/drawing/2014/main" id="{168C4DFD-174A-4C43-AB1A-F0F93AF27DF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71" name="Freeform 91">
              <a:extLst>
                <a:ext uri="{FF2B5EF4-FFF2-40B4-BE49-F238E27FC236}">
                  <a16:creationId xmlns:a16="http://schemas.microsoft.com/office/drawing/2014/main" id="{F277A8AA-E89B-439A-89DF-6750FF00E25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12892" name="AutoShape 92">
            <a:extLst>
              <a:ext uri="{FF2B5EF4-FFF2-40B4-BE49-F238E27FC236}">
                <a16:creationId xmlns:a16="http://schemas.microsoft.com/office/drawing/2014/main" id="{849FF451-6A14-4190-91A1-E1A80780EA3D}"/>
              </a:ext>
            </a:extLst>
          </p:cNvPr>
          <p:cNvSpPr>
            <a:spLocks noChangeArrowheads="1"/>
          </p:cNvSpPr>
          <p:nvPr/>
        </p:nvSpPr>
        <p:spPr bwMode="auto">
          <a:xfrm>
            <a:off x="542925" y="2457450"/>
            <a:ext cx="1293813" cy="814388"/>
          </a:xfrm>
          <a:prstGeom prst="wedgeRoundRectCallout">
            <a:avLst>
              <a:gd name="adj1" fmla="val 151352"/>
              <a:gd name="adj2" fmla="val 18333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3" name="AutoShape 93">
            <a:extLst>
              <a:ext uri="{FF2B5EF4-FFF2-40B4-BE49-F238E27FC236}">
                <a16:creationId xmlns:a16="http://schemas.microsoft.com/office/drawing/2014/main" id="{08608243-425D-4EFE-BEC3-4F4B2352036A}"/>
              </a:ext>
            </a:extLst>
          </p:cNvPr>
          <p:cNvSpPr>
            <a:spLocks noChangeArrowheads="1"/>
          </p:cNvSpPr>
          <p:nvPr/>
        </p:nvSpPr>
        <p:spPr bwMode="auto">
          <a:xfrm>
            <a:off x="2287588" y="2368550"/>
            <a:ext cx="1293812" cy="814388"/>
          </a:xfrm>
          <a:prstGeom prst="wedgeRoundRectCallout">
            <a:avLst>
              <a:gd name="adj1" fmla="val 21657"/>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4" name="AutoShape 94">
            <a:extLst>
              <a:ext uri="{FF2B5EF4-FFF2-40B4-BE49-F238E27FC236}">
                <a16:creationId xmlns:a16="http://schemas.microsoft.com/office/drawing/2014/main" id="{92D538DC-B877-4075-A630-AA3503D3CC9A}"/>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0860" name="AutoShape 95">
            <a:extLst>
              <a:ext uri="{FF2B5EF4-FFF2-40B4-BE49-F238E27FC236}">
                <a16:creationId xmlns:a16="http://schemas.microsoft.com/office/drawing/2014/main" id="{B4E69CD2-9506-4952-907E-8B24C982B1CE}"/>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612896" name="AutoShape 96">
            <a:extLst>
              <a:ext uri="{FF2B5EF4-FFF2-40B4-BE49-F238E27FC236}">
                <a16:creationId xmlns:a16="http://schemas.microsoft.com/office/drawing/2014/main" id="{8FDF7EC3-95BC-4F32-82B8-FB8353245F42}"/>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7" name="AutoShape 97">
            <a:extLst>
              <a:ext uri="{FF2B5EF4-FFF2-40B4-BE49-F238E27FC236}">
                <a16:creationId xmlns:a16="http://schemas.microsoft.com/office/drawing/2014/main" id="{797B8E32-F012-430C-8CEB-40C4A60D76D4}"/>
              </a:ext>
            </a:extLst>
          </p:cNvPr>
          <p:cNvSpPr>
            <a:spLocks noChangeArrowheads="1"/>
          </p:cNvSpPr>
          <p:nvPr/>
        </p:nvSpPr>
        <p:spPr bwMode="auto">
          <a:xfrm>
            <a:off x="4598988" y="3692525"/>
            <a:ext cx="1812925" cy="1055688"/>
          </a:xfrm>
          <a:prstGeom prst="cloudCallout">
            <a:avLst>
              <a:gd name="adj1" fmla="val -106653"/>
              <a:gd name="adj2" fmla="val 2759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612892"/>
                                        </p:tgtEl>
                                        <p:attrNameLst>
                                          <p:attrName>style.visibility</p:attrName>
                                        </p:attrNameLst>
                                      </p:cBhvr>
                                      <p:to>
                                        <p:strVal val="visible"/>
                                      </p:to>
                                    </p:set>
                                    <p:animEffect transition="in" filter="blinds(horizontal)">
                                      <p:cBhvr>
                                        <p:cTn id="7" dur="500"/>
                                        <p:tgtEl>
                                          <p:spTgt spid="1612892"/>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612893"/>
                                        </p:tgtEl>
                                        <p:attrNameLst>
                                          <p:attrName>style.visibility</p:attrName>
                                        </p:attrNameLst>
                                      </p:cBhvr>
                                      <p:to>
                                        <p:strVal val="visible"/>
                                      </p:to>
                                    </p:set>
                                    <p:animEffect transition="in" filter="blinds(horizontal)">
                                      <p:cBhvr>
                                        <p:cTn id="11" dur="500"/>
                                        <p:tgtEl>
                                          <p:spTgt spid="1612893"/>
                                        </p:tgtEl>
                                      </p:cBhvr>
                                    </p:animEffect>
                                  </p:childTnLst>
                                </p:cTn>
                              </p:par>
                              <p:par>
                                <p:cTn id="12" presetID="3" presetClass="exit" presetSubtype="10" fill="hold" grpId="1" nodeType="withEffect">
                                  <p:stCondLst>
                                    <p:cond delay="0"/>
                                  </p:stCondLst>
                                  <p:childTnLst>
                                    <p:animEffect transition="out" filter="blinds(horizontal)">
                                      <p:cBhvr>
                                        <p:cTn id="13" dur="500"/>
                                        <p:tgtEl>
                                          <p:spTgt spid="1612892"/>
                                        </p:tgtEl>
                                      </p:cBhvr>
                                    </p:animEffect>
                                    <p:set>
                                      <p:cBhvr>
                                        <p:cTn id="14" dur="1" fill="hold">
                                          <p:stCondLst>
                                            <p:cond delay="499"/>
                                          </p:stCondLst>
                                        </p:cTn>
                                        <p:tgtEl>
                                          <p:spTgt spid="1612892"/>
                                        </p:tgtEl>
                                        <p:attrNameLst>
                                          <p:attrName>style.visibility</p:attrName>
                                        </p:attrNameLst>
                                      </p:cBhvr>
                                      <p:to>
                                        <p:strVal val="hidden"/>
                                      </p:to>
                                    </p:set>
                                  </p:childTnLst>
                                </p:cTn>
                              </p:par>
                            </p:childTnLst>
                          </p:cTn>
                        </p:par>
                        <p:par>
                          <p:cTn id="15" fill="hold" nodeType="afterGroup">
                            <p:stCondLst>
                              <p:cond delay="1000"/>
                            </p:stCondLst>
                            <p:childTnLst>
                              <p:par>
                                <p:cTn id="16" presetID="3" presetClass="entr" presetSubtype="10" fill="hold" grpId="0" nodeType="afterEffect">
                                  <p:stCondLst>
                                    <p:cond delay="0"/>
                                  </p:stCondLst>
                                  <p:childTnLst>
                                    <p:set>
                                      <p:cBhvr>
                                        <p:cTn id="17" dur="1" fill="hold">
                                          <p:stCondLst>
                                            <p:cond delay="0"/>
                                          </p:stCondLst>
                                        </p:cTn>
                                        <p:tgtEl>
                                          <p:spTgt spid="1612894"/>
                                        </p:tgtEl>
                                        <p:attrNameLst>
                                          <p:attrName>style.visibility</p:attrName>
                                        </p:attrNameLst>
                                      </p:cBhvr>
                                      <p:to>
                                        <p:strVal val="visible"/>
                                      </p:to>
                                    </p:set>
                                    <p:animEffect transition="in" filter="blinds(horizontal)">
                                      <p:cBhvr>
                                        <p:cTn id="18" dur="500"/>
                                        <p:tgtEl>
                                          <p:spTgt spid="1612894"/>
                                        </p:tgtEl>
                                      </p:cBhvr>
                                    </p:animEffect>
                                  </p:childTnLst>
                                </p:cTn>
                              </p:par>
                              <p:par>
                                <p:cTn id="19" presetID="3" presetClass="exit" presetSubtype="10" fill="hold" grpId="1" nodeType="withEffect">
                                  <p:stCondLst>
                                    <p:cond delay="0"/>
                                  </p:stCondLst>
                                  <p:childTnLst>
                                    <p:animEffect transition="out" filter="blinds(horizontal)">
                                      <p:cBhvr>
                                        <p:cTn id="20" dur="500"/>
                                        <p:tgtEl>
                                          <p:spTgt spid="1612893"/>
                                        </p:tgtEl>
                                      </p:cBhvr>
                                    </p:animEffect>
                                    <p:set>
                                      <p:cBhvr>
                                        <p:cTn id="21" dur="1" fill="hold">
                                          <p:stCondLst>
                                            <p:cond delay="499"/>
                                          </p:stCondLst>
                                        </p:cTn>
                                        <p:tgtEl>
                                          <p:spTgt spid="1612893"/>
                                        </p:tgtEl>
                                        <p:attrNameLst>
                                          <p:attrName>style.visibility</p:attrName>
                                        </p:attrNameLst>
                                      </p:cBhvr>
                                      <p:to>
                                        <p:strVal val="hidden"/>
                                      </p:to>
                                    </p:set>
                                  </p:childTnLst>
                                </p:cTn>
                              </p:par>
                            </p:childTnLst>
                          </p:cTn>
                        </p:par>
                        <p:par>
                          <p:cTn id="22" fill="hold" nodeType="afterGroup">
                            <p:stCondLst>
                              <p:cond delay="1500"/>
                            </p:stCondLst>
                            <p:childTnLst>
                              <p:par>
                                <p:cTn id="23" presetID="3" presetClass="entr" presetSubtype="10" fill="hold" grpId="0" nodeType="afterEffect">
                                  <p:stCondLst>
                                    <p:cond delay="0"/>
                                  </p:stCondLst>
                                  <p:childTnLst>
                                    <p:set>
                                      <p:cBhvr>
                                        <p:cTn id="24" dur="1" fill="hold">
                                          <p:stCondLst>
                                            <p:cond delay="0"/>
                                          </p:stCondLst>
                                        </p:cTn>
                                        <p:tgtEl>
                                          <p:spTgt spid="1612896"/>
                                        </p:tgtEl>
                                        <p:attrNameLst>
                                          <p:attrName>style.visibility</p:attrName>
                                        </p:attrNameLst>
                                      </p:cBhvr>
                                      <p:to>
                                        <p:strVal val="visible"/>
                                      </p:to>
                                    </p:set>
                                    <p:animEffect transition="in" filter="blinds(horizontal)">
                                      <p:cBhvr>
                                        <p:cTn id="25" dur="500"/>
                                        <p:tgtEl>
                                          <p:spTgt spid="1612896"/>
                                        </p:tgtEl>
                                      </p:cBhvr>
                                    </p:animEffect>
                                  </p:childTnLst>
                                </p:cTn>
                              </p:par>
                            </p:childTnLst>
                          </p:cTn>
                        </p:par>
                        <p:par>
                          <p:cTn id="26" fill="hold" nodeType="afterGroup">
                            <p:stCondLst>
                              <p:cond delay="2000"/>
                            </p:stCondLst>
                            <p:childTnLst>
                              <p:par>
                                <p:cTn id="27" presetID="3" presetClass="entr" presetSubtype="10" fill="hold" grpId="0" nodeType="afterEffect">
                                  <p:stCondLst>
                                    <p:cond delay="0"/>
                                  </p:stCondLst>
                                  <p:childTnLst>
                                    <p:set>
                                      <p:cBhvr>
                                        <p:cTn id="28" dur="1" fill="hold">
                                          <p:stCondLst>
                                            <p:cond delay="0"/>
                                          </p:stCondLst>
                                        </p:cTn>
                                        <p:tgtEl>
                                          <p:spTgt spid="1612897"/>
                                        </p:tgtEl>
                                        <p:attrNameLst>
                                          <p:attrName>style.visibility</p:attrName>
                                        </p:attrNameLst>
                                      </p:cBhvr>
                                      <p:to>
                                        <p:strVal val="visible"/>
                                      </p:to>
                                    </p:set>
                                    <p:animEffect transition="in" filter="blinds(horizontal)">
                                      <p:cBhvr>
                                        <p:cTn id="29" dur="500"/>
                                        <p:tgtEl>
                                          <p:spTgt spid="16128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2892" grpId="0" animBg="1"/>
      <p:bldP spid="1612892" grpId="1" animBg="1"/>
      <p:bldP spid="1612893" grpId="0" animBg="1"/>
      <p:bldP spid="1612893" grpId="1" animBg="1"/>
      <p:bldP spid="1612894" grpId="0" animBg="1"/>
      <p:bldP spid="1612896" grpId="0" animBg="1"/>
      <p:bldP spid="1612897"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0A8B3D64-091F-4733-BE78-DACE8090D16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5E8521F-EB12-42F0-A985-C08124E8F798}" type="slidenum">
              <a:rPr lang="ar-SA" altLang="zh-CN" sz="1400">
                <a:solidFill>
                  <a:schemeClr val="tx1"/>
                </a:solidFill>
                <a:latin typeface="Comic Sans MS" panose="030F0702030302020204" pitchFamily="66" charset="0"/>
              </a:rPr>
              <a:pPr/>
              <a:t>118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1860" name="Rectangle 2">
            <a:extLst>
              <a:ext uri="{FF2B5EF4-FFF2-40B4-BE49-F238E27FC236}">
                <a16:creationId xmlns:a16="http://schemas.microsoft.com/office/drawing/2014/main" id="{B5741CA5-69A5-47AB-AB44-0C8E29E61761}"/>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Optimistic: Lock and Load</a:t>
            </a:r>
          </a:p>
        </p:txBody>
      </p:sp>
      <p:sp>
        <p:nvSpPr>
          <p:cNvPr id="121861" name="AutoShape 3">
            <a:extLst>
              <a:ext uri="{FF2B5EF4-FFF2-40B4-BE49-F238E27FC236}">
                <a16:creationId xmlns:a16="http://schemas.microsoft.com/office/drawing/2014/main" id="{9F2A6A55-D439-4E7E-B3C4-33B28C6290AE}"/>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62" name="Line 4">
            <a:extLst>
              <a:ext uri="{FF2B5EF4-FFF2-40B4-BE49-F238E27FC236}">
                <a16:creationId xmlns:a16="http://schemas.microsoft.com/office/drawing/2014/main" id="{0AB7C861-661B-455D-95DD-E7B0E1775C7A}"/>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63" name="Text Box 5">
            <a:extLst>
              <a:ext uri="{FF2B5EF4-FFF2-40B4-BE49-F238E27FC236}">
                <a16:creationId xmlns:a16="http://schemas.microsoft.com/office/drawing/2014/main" id="{9E25C62A-2AAC-4127-AD0A-6A829A7879EF}"/>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1864" name="AutoShape 6">
            <a:extLst>
              <a:ext uri="{FF2B5EF4-FFF2-40B4-BE49-F238E27FC236}">
                <a16:creationId xmlns:a16="http://schemas.microsoft.com/office/drawing/2014/main" id="{59FD425A-162F-4954-AFA3-3B9DB7D73A21}"/>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65" name="Line 7">
            <a:extLst>
              <a:ext uri="{FF2B5EF4-FFF2-40B4-BE49-F238E27FC236}">
                <a16:creationId xmlns:a16="http://schemas.microsoft.com/office/drawing/2014/main" id="{0EBE56E9-C8FB-4740-BFFA-F832D6693DEA}"/>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66" name="Text Box 8">
            <a:extLst>
              <a:ext uri="{FF2B5EF4-FFF2-40B4-BE49-F238E27FC236}">
                <a16:creationId xmlns:a16="http://schemas.microsoft.com/office/drawing/2014/main" id="{B1D1A0D6-C09E-4A31-A834-34B69CC9DDF6}"/>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1867" name="AutoShape 9">
            <a:extLst>
              <a:ext uri="{FF2B5EF4-FFF2-40B4-BE49-F238E27FC236}">
                <a16:creationId xmlns:a16="http://schemas.microsoft.com/office/drawing/2014/main" id="{04AC2445-BB11-4F1A-A009-1E5C3B61BA17}"/>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68" name="Line 10">
            <a:extLst>
              <a:ext uri="{FF2B5EF4-FFF2-40B4-BE49-F238E27FC236}">
                <a16:creationId xmlns:a16="http://schemas.microsoft.com/office/drawing/2014/main" id="{3B1098B2-77DF-4A81-B870-F563AE123AC9}"/>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69" name="Text Box 11">
            <a:extLst>
              <a:ext uri="{FF2B5EF4-FFF2-40B4-BE49-F238E27FC236}">
                <a16:creationId xmlns:a16="http://schemas.microsoft.com/office/drawing/2014/main" id="{E15815BC-77DE-42B1-82EB-006649616920}"/>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1870" name="AutoShape 12">
            <a:extLst>
              <a:ext uri="{FF2B5EF4-FFF2-40B4-BE49-F238E27FC236}">
                <a16:creationId xmlns:a16="http://schemas.microsoft.com/office/drawing/2014/main" id="{86B5D1A8-2F1F-4AFD-84D0-6A87F9A3C4E1}"/>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71" name="Line 13">
            <a:extLst>
              <a:ext uri="{FF2B5EF4-FFF2-40B4-BE49-F238E27FC236}">
                <a16:creationId xmlns:a16="http://schemas.microsoft.com/office/drawing/2014/main" id="{18D9771C-CDBA-487C-8FB6-E9C993C0D311}"/>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2" name="Text Box 14">
            <a:extLst>
              <a:ext uri="{FF2B5EF4-FFF2-40B4-BE49-F238E27FC236}">
                <a16:creationId xmlns:a16="http://schemas.microsoft.com/office/drawing/2014/main" id="{B57A12E1-B5E1-42CE-92FB-A4B6E4C97D64}"/>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1873" name="Line 15">
            <a:extLst>
              <a:ext uri="{FF2B5EF4-FFF2-40B4-BE49-F238E27FC236}">
                <a16:creationId xmlns:a16="http://schemas.microsoft.com/office/drawing/2014/main" id="{8CEBBE29-C391-43EB-A4A2-9D87A8BAA8CF}"/>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4" name="Line 16">
            <a:extLst>
              <a:ext uri="{FF2B5EF4-FFF2-40B4-BE49-F238E27FC236}">
                <a16:creationId xmlns:a16="http://schemas.microsoft.com/office/drawing/2014/main" id="{23F373C1-F800-4AC7-91E3-AB77D51979E4}"/>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5" name="Line 17">
            <a:extLst>
              <a:ext uri="{FF2B5EF4-FFF2-40B4-BE49-F238E27FC236}">
                <a16:creationId xmlns:a16="http://schemas.microsoft.com/office/drawing/2014/main" id="{E3A068D7-ECFF-4419-922D-7EC4F63F3EFC}"/>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6" name="AutoShape 18">
            <a:extLst>
              <a:ext uri="{FF2B5EF4-FFF2-40B4-BE49-F238E27FC236}">
                <a16:creationId xmlns:a16="http://schemas.microsoft.com/office/drawing/2014/main" id="{32A61B5E-401B-4907-B6EC-961F5FDB4C72}"/>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77" name="Line 19">
            <a:extLst>
              <a:ext uri="{FF2B5EF4-FFF2-40B4-BE49-F238E27FC236}">
                <a16:creationId xmlns:a16="http://schemas.microsoft.com/office/drawing/2014/main" id="{E18942A4-2D68-4E0E-B7DF-C7E5E4F92F99}"/>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8" name="Text Box 20">
            <a:extLst>
              <a:ext uri="{FF2B5EF4-FFF2-40B4-BE49-F238E27FC236}">
                <a16:creationId xmlns:a16="http://schemas.microsoft.com/office/drawing/2014/main" id="{4BA6997F-3720-4ADF-B8B0-E8D694A76FD1}"/>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1879" name="Line 21">
            <a:extLst>
              <a:ext uri="{FF2B5EF4-FFF2-40B4-BE49-F238E27FC236}">
                <a16:creationId xmlns:a16="http://schemas.microsoft.com/office/drawing/2014/main" id="{7AC4D29F-3EEA-4056-8469-2F4D34BAE10B}"/>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1880" name="Group 22">
            <a:extLst>
              <a:ext uri="{FF2B5EF4-FFF2-40B4-BE49-F238E27FC236}">
                <a16:creationId xmlns:a16="http://schemas.microsoft.com/office/drawing/2014/main" id="{8C042CAD-450C-4270-9234-847AAC941F80}"/>
              </a:ext>
            </a:extLst>
          </p:cNvPr>
          <p:cNvGrpSpPr>
            <a:grpSpLocks/>
          </p:cNvGrpSpPr>
          <p:nvPr/>
        </p:nvGrpSpPr>
        <p:grpSpPr bwMode="auto">
          <a:xfrm>
            <a:off x="2782888" y="4518025"/>
            <a:ext cx="1447800" cy="1295400"/>
            <a:chOff x="1584" y="816"/>
            <a:chExt cx="912" cy="816"/>
          </a:xfrm>
        </p:grpSpPr>
        <p:sp>
          <p:nvSpPr>
            <p:cNvPr id="121894" name="Freeform 23">
              <a:extLst>
                <a:ext uri="{FF2B5EF4-FFF2-40B4-BE49-F238E27FC236}">
                  <a16:creationId xmlns:a16="http://schemas.microsoft.com/office/drawing/2014/main" id="{61AB4B53-C98D-421C-98CE-5A02AFB29F2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5" name="Freeform 24">
              <a:extLst>
                <a:ext uri="{FF2B5EF4-FFF2-40B4-BE49-F238E27FC236}">
                  <a16:creationId xmlns:a16="http://schemas.microsoft.com/office/drawing/2014/main" id="{5A103C38-134C-49E2-A07F-68039C1A37B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6" name="Freeform 25">
              <a:extLst>
                <a:ext uri="{FF2B5EF4-FFF2-40B4-BE49-F238E27FC236}">
                  <a16:creationId xmlns:a16="http://schemas.microsoft.com/office/drawing/2014/main" id="{D98FEFBC-07BA-4411-B945-A744990CF4A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7" name="Freeform 26">
              <a:extLst>
                <a:ext uri="{FF2B5EF4-FFF2-40B4-BE49-F238E27FC236}">
                  <a16:creationId xmlns:a16="http://schemas.microsoft.com/office/drawing/2014/main" id="{C3D23035-0E8A-4260-9DA1-E0DF7D230BE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8" name="Freeform 27">
              <a:extLst>
                <a:ext uri="{FF2B5EF4-FFF2-40B4-BE49-F238E27FC236}">
                  <a16:creationId xmlns:a16="http://schemas.microsoft.com/office/drawing/2014/main" id="{C142D7A7-B42F-42FB-BCD3-D57A136E807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9" name="Freeform 28">
              <a:extLst>
                <a:ext uri="{FF2B5EF4-FFF2-40B4-BE49-F238E27FC236}">
                  <a16:creationId xmlns:a16="http://schemas.microsoft.com/office/drawing/2014/main" id="{266DE110-A12C-4EA1-8916-A21A29FE47C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900" name="Freeform 29">
              <a:extLst>
                <a:ext uri="{FF2B5EF4-FFF2-40B4-BE49-F238E27FC236}">
                  <a16:creationId xmlns:a16="http://schemas.microsoft.com/office/drawing/2014/main" id="{D8C67956-F52E-430E-84B9-27229E0E447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901" name="Freeform 30">
              <a:extLst>
                <a:ext uri="{FF2B5EF4-FFF2-40B4-BE49-F238E27FC236}">
                  <a16:creationId xmlns:a16="http://schemas.microsoft.com/office/drawing/2014/main" id="{DFA8E065-1103-4BA4-BA31-565E3D378CE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902" name="Freeform 31">
              <a:extLst>
                <a:ext uri="{FF2B5EF4-FFF2-40B4-BE49-F238E27FC236}">
                  <a16:creationId xmlns:a16="http://schemas.microsoft.com/office/drawing/2014/main" id="{0830415A-CE8E-4944-B9A7-29BE48B1CE8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1881" name="AutoShape 34">
            <a:extLst>
              <a:ext uri="{FF2B5EF4-FFF2-40B4-BE49-F238E27FC236}">
                <a16:creationId xmlns:a16="http://schemas.microsoft.com/office/drawing/2014/main" id="{8A3A39EB-8004-42DD-9315-F078F008E9D9}"/>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1882" name="AutoShape 35">
            <a:extLst>
              <a:ext uri="{FF2B5EF4-FFF2-40B4-BE49-F238E27FC236}">
                <a16:creationId xmlns:a16="http://schemas.microsoft.com/office/drawing/2014/main" id="{279217D6-D10C-4AB2-AC6C-949FE59E833F}"/>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1883" name="AutoShape 36">
            <a:extLst>
              <a:ext uri="{FF2B5EF4-FFF2-40B4-BE49-F238E27FC236}">
                <a16:creationId xmlns:a16="http://schemas.microsoft.com/office/drawing/2014/main" id="{EB9EB491-3519-4FDA-B816-671D292ACAA5}"/>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21884" name="Group 38">
            <a:extLst>
              <a:ext uri="{FF2B5EF4-FFF2-40B4-BE49-F238E27FC236}">
                <a16:creationId xmlns:a16="http://schemas.microsoft.com/office/drawing/2014/main" id="{5596A811-4D57-4BE0-9410-883E50831743}"/>
              </a:ext>
            </a:extLst>
          </p:cNvPr>
          <p:cNvGrpSpPr>
            <a:grpSpLocks/>
          </p:cNvGrpSpPr>
          <p:nvPr/>
        </p:nvGrpSpPr>
        <p:grpSpPr bwMode="auto">
          <a:xfrm>
            <a:off x="4248150" y="2085975"/>
            <a:ext cx="471488" cy="476250"/>
            <a:chOff x="2208" y="1920"/>
            <a:chExt cx="1152" cy="1680"/>
          </a:xfrm>
        </p:grpSpPr>
        <p:sp>
          <p:nvSpPr>
            <p:cNvPr id="121890" name="Oval 39">
              <a:extLst>
                <a:ext uri="{FF2B5EF4-FFF2-40B4-BE49-F238E27FC236}">
                  <a16:creationId xmlns:a16="http://schemas.microsoft.com/office/drawing/2014/main" id="{85DE611C-15A3-48DE-A3D3-38F81D55F09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1" name="Oval 40">
              <a:extLst>
                <a:ext uri="{FF2B5EF4-FFF2-40B4-BE49-F238E27FC236}">
                  <a16:creationId xmlns:a16="http://schemas.microsoft.com/office/drawing/2014/main" id="{73CB6F69-F3A0-4091-8D3F-03A171992B9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2" name="AutoShape 41">
              <a:extLst>
                <a:ext uri="{FF2B5EF4-FFF2-40B4-BE49-F238E27FC236}">
                  <a16:creationId xmlns:a16="http://schemas.microsoft.com/office/drawing/2014/main" id="{D66E979A-B9D7-477E-AA32-61639955704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3" name="AutoShape 42">
              <a:extLst>
                <a:ext uri="{FF2B5EF4-FFF2-40B4-BE49-F238E27FC236}">
                  <a16:creationId xmlns:a16="http://schemas.microsoft.com/office/drawing/2014/main" id="{4E400CB8-AD5B-48FA-A92A-A8D151801FF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1885" name="Group 43">
            <a:extLst>
              <a:ext uri="{FF2B5EF4-FFF2-40B4-BE49-F238E27FC236}">
                <a16:creationId xmlns:a16="http://schemas.microsoft.com/office/drawing/2014/main" id="{6A10CC70-B1A6-4ACE-850A-471EB4D5B082}"/>
              </a:ext>
            </a:extLst>
          </p:cNvPr>
          <p:cNvGrpSpPr>
            <a:grpSpLocks/>
          </p:cNvGrpSpPr>
          <p:nvPr/>
        </p:nvGrpSpPr>
        <p:grpSpPr bwMode="auto">
          <a:xfrm>
            <a:off x="5881688" y="2100263"/>
            <a:ext cx="471487" cy="476250"/>
            <a:chOff x="2208" y="1920"/>
            <a:chExt cx="1152" cy="1680"/>
          </a:xfrm>
        </p:grpSpPr>
        <p:sp>
          <p:nvSpPr>
            <p:cNvPr id="121886" name="Oval 44">
              <a:extLst>
                <a:ext uri="{FF2B5EF4-FFF2-40B4-BE49-F238E27FC236}">
                  <a16:creationId xmlns:a16="http://schemas.microsoft.com/office/drawing/2014/main" id="{B4C30D25-725E-42EC-A344-8E6868C1AFC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87" name="Oval 45">
              <a:extLst>
                <a:ext uri="{FF2B5EF4-FFF2-40B4-BE49-F238E27FC236}">
                  <a16:creationId xmlns:a16="http://schemas.microsoft.com/office/drawing/2014/main" id="{9D34B2FF-5065-46F7-BA1C-5800E32A00B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88" name="AutoShape 46">
              <a:extLst>
                <a:ext uri="{FF2B5EF4-FFF2-40B4-BE49-F238E27FC236}">
                  <a16:creationId xmlns:a16="http://schemas.microsoft.com/office/drawing/2014/main" id="{637700AF-F598-4A86-A2B6-CEC313B1469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89" name="AutoShape 47">
              <a:extLst>
                <a:ext uri="{FF2B5EF4-FFF2-40B4-BE49-F238E27FC236}">
                  <a16:creationId xmlns:a16="http://schemas.microsoft.com/office/drawing/2014/main" id="{A87A54EC-6A48-4506-8F34-7F2A37F26DC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1AC1C7E7-33A7-4A1D-85C0-BEA103453D4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E2DEEB-A9D5-436C-8339-5B07B9B87F30}" type="slidenum">
              <a:rPr lang="ar-SA" altLang="zh-CN" sz="1400">
                <a:solidFill>
                  <a:schemeClr val="tx1"/>
                </a:solidFill>
                <a:latin typeface="Comic Sans MS" panose="030F0702030302020204" pitchFamily="66" charset="0"/>
              </a:rPr>
              <a:pPr/>
              <a:t>119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2884" name="Rectangle 2">
            <a:extLst>
              <a:ext uri="{FF2B5EF4-FFF2-40B4-BE49-F238E27FC236}">
                <a16:creationId xmlns:a16="http://schemas.microsoft.com/office/drawing/2014/main" id="{0A26E093-2EF7-4B35-A21D-9A4F59F3132A}"/>
              </a:ext>
            </a:extLst>
          </p:cNvPr>
          <p:cNvSpPr>
            <a:spLocks noGrp="1" noChangeArrowheads="1"/>
          </p:cNvSpPr>
          <p:nvPr>
            <p:ph type="title"/>
          </p:nvPr>
        </p:nvSpPr>
        <p:spPr>
          <a:xfrm>
            <a:off x="685800" y="450850"/>
            <a:ext cx="7772400" cy="1143000"/>
          </a:xfrm>
        </p:spPr>
        <p:txBody>
          <a:bodyPr/>
          <a:lstStyle/>
          <a:p>
            <a:r>
              <a:rPr lang="en-US" altLang="zh-CN" sz="4000">
                <a:ea typeface="宋体" panose="02010600030101010101" pitchFamily="2" charset="-122"/>
              </a:rPr>
              <a:t>What could go wrong?</a:t>
            </a:r>
          </a:p>
        </p:txBody>
      </p:sp>
      <p:sp>
        <p:nvSpPr>
          <p:cNvPr id="122885" name="AutoShape 3">
            <a:extLst>
              <a:ext uri="{FF2B5EF4-FFF2-40B4-BE49-F238E27FC236}">
                <a16:creationId xmlns:a16="http://schemas.microsoft.com/office/drawing/2014/main" id="{A39C4EDB-5222-461C-B595-C640515650EF}"/>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86" name="Line 4">
            <a:extLst>
              <a:ext uri="{FF2B5EF4-FFF2-40B4-BE49-F238E27FC236}">
                <a16:creationId xmlns:a16="http://schemas.microsoft.com/office/drawing/2014/main" id="{83AD8FD7-7A76-4BB7-8283-E000CA140AC8}"/>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87" name="Text Box 5">
            <a:extLst>
              <a:ext uri="{FF2B5EF4-FFF2-40B4-BE49-F238E27FC236}">
                <a16:creationId xmlns:a16="http://schemas.microsoft.com/office/drawing/2014/main" id="{6BDFB9C7-9056-4030-9569-9BF03207363B}"/>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2888" name="AutoShape 6">
            <a:extLst>
              <a:ext uri="{FF2B5EF4-FFF2-40B4-BE49-F238E27FC236}">
                <a16:creationId xmlns:a16="http://schemas.microsoft.com/office/drawing/2014/main" id="{B77EFBFD-8D2D-42D5-A64A-BA3440E1B9C8}"/>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89" name="Line 7">
            <a:extLst>
              <a:ext uri="{FF2B5EF4-FFF2-40B4-BE49-F238E27FC236}">
                <a16:creationId xmlns:a16="http://schemas.microsoft.com/office/drawing/2014/main" id="{E432C95D-2CB6-4BE0-A887-E38F578318AA}"/>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0" name="Text Box 8">
            <a:extLst>
              <a:ext uri="{FF2B5EF4-FFF2-40B4-BE49-F238E27FC236}">
                <a16:creationId xmlns:a16="http://schemas.microsoft.com/office/drawing/2014/main" id="{DFABF7AB-3221-4E8D-8835-EBD5CA9E1B89}"/>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2891" name="AutoShape 9">
            <a:extLst>
              <a:ext uri="{FF2B5EF4-FFF2-40B4-BE49-F238E27FC236}">
                <a16:creationId xmlns:a16="http://schemas.microsoft.com/office/drawing/2014/main" id="{6218CAB1-8A27-42F1-B268-8D1F251FF059}"/>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92" name="Line 10">
            <a:extLst>
              <a:ext uri="{FF2B5EF4-FFF2-40B4-BE49-F238E27FC236}">
                <a16:creationId xmlns:a16="http://schemas.microsoft.com/office/drawing/2014/main" id="{1C14389D-CBC5-48BA-86B3-9B13CEFFBBA3}"/>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3" name="Text Box 11">
            <a:extLst>
              <a:ext uri="{FF2B5EF4-FFF2-40B4-BE49-F238E27FC236}">
                <a16:creationId xmlns:a16="http://schemas.microsoft.com/office/drawing/2014/main" id="{FA723E18-9D28-4AA6-B537-E1319DC4E98B}"/>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2894" name="AutoShape 12">
            <a:extLst>
              <a:ext uri="{FF2B5EF4-FFF2-40B4-BE49-F238E27FC236}">
                <a16:creationId xmlns:a16="http://schemas.microsoft.com/office/drawing/2014/main" id="{A27326F3-7499-4C40-AF76-7D62A6A55730}"/>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95" name="Line 13">
            <a:extLst>
              <a:ext uri="{FF2B5EF4-FFF2-40B4-BE49-F238E27FC236}">
                <a16:creationId xmlns:a16="http://schemas.microsoft.com/office/drawing/2014/main" id="{E4502A97-F6F8-43F3-ADCF-6B5469B42787}"/>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6" name="Text Box 14">
            <a:extLst>
              <a:ext uri="{FF2B5EF4-FFF2-40B4-BE49-F238E27FC236}">
                <a16:creationId xmlns:a16="http://schemas.microsoft.com/office/drawing/2014/main" id="{5AFBE1E7-41D4-4630-8472-57EAC40C2320}"/>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2897" name="Line 15">
            <a:extLst>
              <a:ext uri="{FF2B5EF4-FFF2-40B4-BE49-F238E27FC236}">
                <a16:creationId xmlns:a16="http://schemas.microsoft.com/office/drawing/2014/main" id="{4EF40B4A-B301-4819-A0DC-8D2ABE71EBB9}"/>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8" name="Line 16">
            <a:extLst>
              <a:ext uri="{FF2B5EF4-FFF2-40B4-BE49-F238E27FC236}">
                <a16:creationId xmlns:a16="http://schemas.microsoft.com/office/drawing/2014/main" id="{635D8DE4-349F-4DCB-B178-D859FBFB8C64}"/>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9" name="Line 17">
            <a:extLst>
              <a:ext uri="{FF2B5EF4-FFF2-40B4-BE49-F238E27FC236}">
                <a16:creationId xmlns:a16="http://schemas.microsoft.com/office/drawing/2014/main" id="{B5085870-F750-455D-84CD-F0A47CDB7824}"/>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900" name="AutoShape 24">
            <a:extLst>
              <a:ext uri="{FF2B5EF4-FFF2-40B4-BE49-F238E27FC236}">
                <a16:creationId xmlns:a16="http://schemas.microsoft.com/office/drawing/2014/main" id="{8F0DA081-5082-471B-9515-9D7B769A0080}"/>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01" name="Line 25">
            <a:extLst>
              <a:ext uri="{FF2B5EF4-FFF2-40B4-BE49-F238E27FC236}">
                <a16:creationId xmlns:a16="http://schemas.microsoft.com/office/drawing/2014/main" id="{B3C37E32-8359-432F-ADB9-9D3C2DAB4083}"/>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902" name="Text Box 26">
            <a:extLst>
              <a:ext uri="{FF2B5EF4-FFF2-40B4-BE49-F238E27FC236}">
                <a16:creationId xmlns:a16="http://schemas.microsoft.com/office/drawing/2014/main" id="{647ACC89-DB13-49FD-9114-B2DC8E7459D3}"/>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12827" name="Line 27">
            <a:extLst>
              <a:ext uri="{FF2B5EF4-FFF2-40B4-BE49-F238E27FC236}">
                <a16:creationId xmlns:a16="http://schemas.microsoft.com/office/drawing/2014/main" id="{8AD6604F-1B40-4FEC-BA5A-CD51DEF2873E}"/>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2904" name="Group 82">
            <a:extLst>
              <a:ext uri="{FF2B5EF4-FFF2-40B4-BE49-F238E27FC236}">
                <a16:creationId xmlns:a16="http://schemas.microsoft.com/office/drawing/2014/main" id="{C4C69157-E11E-487C-8707-17094186D2D5}"/>
              </a:ext>
            </a:extLst>
          </p:cNvPr>
          <p:cNvGrpSpPr>
            <a:grpSpLocks/>
          </p:cNvGrpSpPr>
          <p:nvPr/>
        </p:nvGrpSpPr>
        <p:grpSpPr bwMode="auto">
          <a:xfrm>
            <a:off x="2782888" y="4518025"/>
            <a:ext cx="1447800" cy="1295400"/>
            <a:chOff x="1584" y="816"/>
            <a:chExt cx="912" cy="816"/>
          </a:xfrm>
        </p:grpSpPr>
        <p:sp>
          <p:nvSpPr>
            <p:cNvPr id="122945" name="Freeform 83">
              <a:extLst>
                <a:ext uri="{FF2B5EF4-FFF2-40B4-BE49-F238E27FC236}">
                  <a16:creationId xmlns:a16="http://schemas.microsoft.com/office/drawing/2014/main" id="{36646643-5593-4240-95BC-9B370664E35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6" name="Freeform 84">
              <a:extLst>
                <a:ext uri="{FF2B5EF4-FFF2-40B4-BE49-F238E27FC236}">
                  <a16:creationId xmlns:a16="http://schemas.microsoft.com/office/drawing/2014/main" id="{93A6A403-68BA-407E-AAC8-199E78FE236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7" name="Freeform 85">
              <a:extLst>
                <a:ext uri="{FF2B5EF4-FFF2-40B4-BE49-F238E27FC236}">
                  <a16:creationId xmlns:a16="http://schemas.microsoft.com/office/drawing/2014/main" id="{EBBF01CD-E99E-4099-9A15-96C144EF8C4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8" name="Freeform 86">
              <a:extLst>
                <a:ext uri="{FF2B5EF4-FFF2-40B4-BE49-F238E27FC236}">
                  <a16:creationId xmlns:a16="http://schemas.microsoft.com/office/drawing/2014/main" id="{C7ACFA6F-951B-4621-A03F-CE0B55878DB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9" name="Freeform 87">
              <a:extLst>
                <a:ext uri="{FF2B5EF4-FFF2-40B4-BE49-F238E27FC236}">
                  <a16:creationId xmlns:a16="http://schemas.microsoft.com/office/drawing/2014/main" id="{71B0EC2B-1B34-412E-AF14-AE37015F322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0" name="Freeform 88">
              <a:extLst>
                <a:ext uri="{FF2B5EF4-FFF2-40B4-BE49-F238E27FC236}">
                  <a16:creationId xmlns:a16="http://schemas.microsoft.com/office/drawing/2014/main" id="{16CE5973-B511-4336-AA0E-7414F2791C4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1" name="Freeform 89">
              <a:extLst>
                <a:ext uri="{FF2B5EF4-FFF2-40B4-BE49-F238E27FC236}">
                  <a16:creationId xmlns:a16="http://schemas.microsoft.com/office/drawing/2014/main" id="{DF48A7DC-0551-462A-ABC1-23EDA63BDCE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2" name="Freeform 90">
              <a:extLst>
                <a:ext uri="{FF2B5EF4-FFF2-40B4-BE49-F238E27FC236}">
                  <a16:creationId xmlns:a16="http://schemas.microsoft.com/office/drawing/2014/main" id="{7E4D114A-9AA0-421A-B782-B3BB43D0E45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3" name="Freeform 91">
              <a:extLst>
                <a:ext uri="{FF2B5EF4-FFF2-40B4-BE49-F238E27FC236}">
                  <a16:creationId xmlns:a16="http://schemas.microsoft.com/office/drawing/2014/main" id="{8B277292-5582-43AA-95EA-8EB497C4D8C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12892" name="AutoShape 92">
            <a:extLst>
              <a:ext uri="{FF2B5EF4-FFF2-40B4-BE49-F238E27FC236}">
                <a16:creationId xmlns:a16="http://schemas.microsoft.com/office/drawing/2014/main" id="{B4CCF6FD-43C7-404B-A1F3-88D29A00FC7A}"/>
              </a:ext>
            </a:extLst>
          </p:cNvPr>
          <p:cNvSpPr>
            <a:spLocks noChangeArrowheads="1"/>
          </p:cNvSpPr>
          <p:nvPr/>
        </p:nvSpPr>
        <p:spPr bwMode="auto">
          <a:xfrm>
            <a:off x="542925" y="2457450"/>
            <a:ext cx="1293813" cy="814388"/>
          </a:xfrm>
          <a:prstGeom prst="wedgeRoundRectCallout">
            <a:avLst>
              <a:gd name="adj1" fmla="val 151352"/>
              <a:gd name="adj2" fmla="val 18333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3" name="AutoShape 93">
            <a:extLst>
              <a:ext uri="{FF2B5EF4-FFF2-40B4-BE49-F238E27FC236}">
                <a16:creationId xmlns:a16="http://schemas.microsoft.com/office/drawing/2014/main" id="{7E5A3090-9CFB-4882-B7D3-BBA04FB44F91}"/>
              </a:ext>
            </a:extLst>
          </p:cNvPr>
          <p:cNvSpPr>
            <a:spLocks noChangeArrowheads="1"/>
          </p:cNvSpPr>
          <p:nvPr/>
        </p:nvSpPr>
        <p:spPr bwMode="auto">
          <a:xfrm>
            <a:off x="2287588" y="2368550"/>
            <a:ext cx="1293812" cy="814388"/>
          </a:xfrm>
          <a:prstGeom prst="wedgeRoundRectCallout">
            <a:avLst>
              <a:gd name="adj1" fmla="val 21657"/>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4" name="AutoShape 94">
            <a:extLst>
              <a:ext uri="{FF2B5EF4-FFF2-40B4-BE49-F238E27FC236}">
                <a16:creationId xmlns:a16="http://schemas.microsoft.com/office/drawing/2014/main" id="{A0E045F9-7A52-4218-8D95-5D9737889B48}"/>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2908" name="AutoShape 95">
            <a:extLst>
              <a:ext uri="{FF2B5EF4-FFF2-40B4-BE49-F238E27FC236}">
                <a16:creationId xmlns:a16="http://schemas.microsoft.com/office/drawing/2014/main" id="{4B06A7D7-DD50-46AD-89F6-9CA864F80C02}"/>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grpSp>
        <p:nvGrpSpPr>
          <p:cNvPr id="3" name="Group 48">
            <a:extLst>
              <a:ext uri="{FF2B5EF4-FFF2-40B4-BE49-F238E27FC236}">
                <a16:creationId xmlns:a16="http://schemas.microsoft.com/office/drawing/2014/main" id="{B6C1F703-486D-42DF-B646-ED181C4B1B75}"/>
              </a:ext>
            </a:extLst>
          </p:cNvPr>
          <p:cNvGrpSpPr>
            <a:grpSpLocks/>
          </p:cNvGrpSpPr>
          <p:nvPr/>
        </p:nvGrpSpPr>
        <p:grpSpPr bwMode="auto">
          <a:xfrm>
            <a:off x="2635250" y="1806575"/>
            <a:ext cx="471488" cy="476250"/>
            <a:chOff x="2208" y="1920"/>
            <a:chExt cx="1152" cy="1680"/>
          </a:xfrm>
        </p:grpSpPr>
        <p:sp>
          <p:nvSpPr>
            <p:cNvPr id="122941" name="Oval 49">
              <a:extLst>
                <a:ext uri="{FF2B5EF4-FFF2-40B4-BE49-F238E27FC236}">
                  <a16:creationId xmlns:a16="http://schemas.microsoft.com/office/drawing/2014/main" id="{893BC237-0535-4641-B264-C1873038AB7D}"/>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2" name="Oval 50">
              <a:extLst>
                <a:ext uri="{FF2B5EF4-FFF2-40B4-BE49-F238E27FC236}">
                  <a16:creationId xmlns:a16="http://schemas.microsoft.com/office/drawing/2014/main" id="{911FEF03-CEA5-4780-9501-FF7DEBF1F7E2}"/>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3" name="AutoShape 51">
              <a:extLst>
                <a:ext uri="{FF2B5EF4-FFF2-40B4-BE49-F238E27FC236}">
                  <a16:creationId xmlns:a16="http://schemas.microsoft.com/office/drawing/2014/main" id="{65EA40C5-B91F-4BA4-8061-A4DDB12210E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4" name="AutoShape 52">
              <a:extLst>
                <a:ext uri="{FF2B5EF4-FFF2-40B4-BE49-F238E27FC236}">
                  <a16:creationId xmlns:a16="http://schemas.microsoft.com/office/drawing/2014/main" id="{92537318-AD24-4E3C-BF6E-C5132AD6C58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 name="Group 53">
            <a:extLst>
              <a:ext uri="{FF2B5EF4-FFF2-40B4-BE49-F238E27FC236}">
                <a16:creationId xmlns:a16="http://schemas.microsoft.com/office/drawing/2014/main" id="{3E7FC8D3-F056-4DF7-AEE8-420B0008E1E7}"/>
              </a:ext>
            </a:extLst>
          </p:cNvPr>
          <p:cNvGrpSpPr>
            <a:grpSpLocks/>
          </p:cNvGrpSpPr>
          <p:nvPr/>
        </p:nvGrpSpPr>
        <p:grpSpPr bwMode="auto">
          <a:xfrm>
            <a:off x="4217988" y="1820863"/>
            <a:ext cx="471487" cy="476250"/>
            <a:chOff x="2208" y="1920"/>
            <a:chExt cx="1152" cy="1680"/>
          </a:xfrm>
        </p:grpSpPr>
        <p:sp>
          <p:nvSpPr>
            <p:cNvPr id="122937" name="Oval 54">
              <a:extLst>
                <a:ext uri="{FF2B5EF4-FFF2-40B4-BE49-F238E27FC236}">
                  <a16:creationId xmlns:a16="http://schemas.microsoft.com/office/drawing/2014/main" id="{95A4BDC8-4340-45F5-8A05-5C009FDD2162}"/>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8" name="Oval 55">
              <a:extLst>
                <a:ext uri="{FF2B5EF4-FFF2-40B4-BE49-F238E27FC236}">
                  <a16:creationId xmlns:a16="http://schemas.microsoft.com/office/drawing/2014/main" id="{24F47B61-662E-4EC6-845F-5C049CB1FB5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9" name="AutoShape 56">
              <a:extLst>
                <a:ext uri="{FF2B5EF4-FFF2-40B4-BE49-F238E27FC236}">
                  <a16:creationId xmlns:a16="http://schemas.microsoft.com/office/drawing/2014/main" id="{77A859A8-ADAF-49F7-9D06-4DA359B7F15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0" name="AutoShape 57">
              <a:extLst>
                <a:ext uri="{FF2B5EF4-FFF2-40B4-BE49-F238E27FC236}">
                  <a16:creationId xmlns:a16="http://schemas.microsoft.com/office/drawing/2014/main" id="{F50C0D35-5A48-4310-B9AE-640F41DEF00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 name="Group 58">
            <a:extLst>
              <a:ext uri="{FF2B5EF4-FFF2-40B4-BE49-F238E27FC236}">
                <a16:creationId xmlns:a16="http://schemas.microsoft.com/office/drawing/2014/main" id="{76C1BA25-D359-4FF2-9E4E-7B14D52D0FE5}"/>
              </a:ext>
            </a:extLst>
          </p:cNvPr>
          <p:cNvGrpSpPr>
            <a:grpSpLocks/>
          </p:cNvGrpSpPr>
          <p:nvPr/>
        </p:nvGrpSpPr>
        <p:grpSpPr bwMode="auto">
          <a:xfrm>
            <a:off x="5272088" y="4429125"/>
            <a:ext cx="1447800" cy="1295400"/>
            <a:chOff x="1584" y="816"/>
            <a:chExt cx="912" cy="816"/>
          </a:xfrm>
        </p:grpSpPr>
        <p:sp>
          <p:nvSpPr>
            <p:cNvPr id="122928" name="Freeform 59">
              <a:extLst>
                <a:ext uri="{FF2B5EF4-FFF2-40B4-BE49-F238E27FC236}">
                  <a16:creationId xmlns:a16="http://schemas.microsoft.com/office/drawing/2014/main" id="{D981E893-21D3-488D-B329-02B5771BF38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9" name="Freeform 60">
              <a:extLst>
                <a:ext uri="{FF2B5EF4-FFF2-40B4-BE49-F238E27FC236}">
                  <a16:creationId xmlns:a16="http://schemas.microsoft.com/office/drawing/2014/main" id="{51587A83-5BF9-4AD6-963B-5B852CE2700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0" name="Freeform 61">
              <a:extLst>
                <a:ext uri="{FF2B5EF4-FFF2-40B4-BE49-F238E27FC236}">
                  <a16:creationId xmlns:a16="http://schemas.microsoft.com/office/drawing/2014/main" id="{0FB9557E-81F7-406A-AE93-A65A0FF8B1D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1" name="Freeform 62">
              <a:extLst>
                <a:ext uri="{FF2B5EF4-FFF2-40B4-BE49-F238E27FC236}">
                  <a16:creationId xmlns:a16="http://schemas.microsoft.com/office/drawing/2014/main" id="{77BE9B21-2A93-4584-AE13-0A5FF30AA60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2" name="Freeform 63">
              <a:extLst>
                <a:ext uri="{FF2B5EF4-FFF2-40B4-BE49-F238E27FC236}">
                  <a16:creationId xmlns:a16="http://schemas.microsoft.com/office/drawing/2014/main" id="{95A667BC-387A-4807-ACCE-15624B4F6E4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3" name="Freeform 64">
              <a:extLst>
                <a:ext uri="{FF2B5EF4-FFF2-40B4-BE49-F238E27FC236}">
                  <a16:creationId xmlns:a16="http://schemas.microsoft.com/office/drawing/2014/main" id="{7E9993A3-F94C-4476-89F1-40F0ACA20AB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4" name="Freeform 65">
              <a:extLst>
                <a:ext uri="{FF2B5EF4-FFF2-40B4-BE49-F238E27FC236}">
                  <a16:creationId xmlns:a16="http://schemas.microsoft.com/office/drawing/2014/main" id="{097F7357-DA40-4441-8CA8-EE34FF069DB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5" name="Freeform 66">
              <a:extLst>
                <a:ext uri="{FF2B5EF4-FFF2-40B4-BE49-F238E27FC236}">
                  <a16:creationId xmlns:a16="http://schemas.microsoft.com/office/drawing/2014/main" id="{46A3370E-F04D-4D15-8CA8-8D65426C204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6" name="Freeform 67">
              <a:extLst>
                <a:ext uri="{FF2B5EF4-FFF2-40B4-BE49-F238E27FC236}">
                  <a16:creationId xmlns:a16="http://schemas.microsoft.com/office/drawing/2014/main" id="{C2A5809C-C9F4-4DD6-905B-371AE0C0F2C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0" name="AutoShape 68">
            <a:extLst>
              <a:ext uri="{FF2B5EF4-FFF2-40B4-BE49-F238E27FC236}">
                <a16:creationId xmlns:a16="http://schemas.microsoft.com/office/drawing/2014/main" id="{9994CCC1-AED7-472F-8408-D7F52BBF834B}"/>
              </a:ext>
            </a:extLst>
          </p:cNvPr>
          <p:cNvSpPr>
            <a:spLocks noChangeArrowheads="1"/>
          </p:cNvSpPr>
          <p:nvPr/>
        </p:nvSpPr>
        <p:spPr bwMode="auto">
          <a:xfrm>
            <a:off x="6288088" y="3336925"/>
            <a:ext cx="2498723" cy="1055688"/>
          </a:xfrm>
          <a:prstGeom prst="cloudCallout">
            <a:avLst>
              <a:gd name="adj1" fmla="val -46806"/>
              <a:gd name="adj2" fmla="val 57671"/>
            </a:avLst>
          </a:prstGeom>
          <a:noFill/>
          <a:ln w="38100">
            <a:solidFill>
              <a:srgbClr val="FF330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3300"/>
                </a:solidFill>
                <a:latin typeface="Comic Sans MS" panose="030F0702030302020204" pitchFamily="66" charset="0"/>
                <a:ea typeface="宋体" panose="02010600030101010101" pitchFamily="2" charset="-122"/>
              </a:rPr>
              <a:t>remove(b)</a:t>
            </a:r>
          </a:p>
        </p:txBody>
      </p:sp>
      <p:sp>
        <p:nvSpPr>
          <p:cNvPr id="61" name="AutoShape 69">
            <a:extLst>
              <a:ext uri="{FF2B5EF4-FFF2-40B4-BE49-F238E27FC236}">
                <a16:creationId xmlns:a16="http://schemas.microsoft.com/office/drawing/2014/main" id="{A7705281-6A66-4B6A-8ED1-5BC6A419DD4A}"/>
              </a:ext>
            </a:extLst>
          </p:cNvPr>
          <p:cNvSpPr>
            <a:spLocks noChangeArrowheads="1"/>
          </p:cNvSpPr>
          <p:nvPr/>
        </p:nvSpPr>
        <p:spPr bwMode="auto">
          <a:xfrm>
            <a:off x="3822700" y="2336800"/>
            <a:ext cx="1435100" cy="965200"/>
          </a:xfrm>
          <a:prstGeom prst="wedgeRoundRectCallout">
            <a:avLst>
              <a:gd name="adj1" fmla="val 69755"/>
              <a:gd name="adj2" fmla="val 19269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62" name="AutoShape 70">
            <a:extLst>
              <a:ext uri="{FF2B5EF4-FFF2-40B4-BE49-F238E27FC236}">
                <a16:creationId xmlns:a16="http://schemas.microsoft.com/office/drawing/2014/main" id="{1465DCD0-AAF2-4730-8E51-FAA3B446F1A6}"/>
              </a:ext>
            </a:extLst>
          </p:cNvPr>
          <p:cNvSpPr>
            <a:spLocks noChangeArrowheads="1"/>
          </p:cNvSpPr>
          <p:nvPr/>
        </p:nvSpPr>
        <p:spPr bwMode="auto">
          <a:xfrm>
            <a:off x="2197100" y="2324100"/>
            <a:ext cx="1460500" cy="965200"/>
          </a:xfrm>
          <a:prstGeom prst="wedgeRoundRectCallout">
            <a:avLst>
              <a:gd name="adj1" fmla="val 185583"/>
              <a:gd name="adj2" fmla="val 19269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63" name="Freeform 73">
            <a:extLst>
              <a:ext uri="{FF2B5EF4-FFF2-40B4-BE49-F238E27FC236}">
                <a16:creationId xmlns:a16="http://schemas.microsoft.com/office/drawing/2014/main" id="{6BA1A359-5052-4F59-B812-1BFB81BD0397}"/>
              </a:ext>
            </a:extLst>
          </p:cNvPr>
          <p:cNvSpPr>
            <a:spLocks/>
          </p:cNvSpPr>
          <p:nvPr/>
        </p:nvSpPr>
        <p:spPr bwMode="auto">
          <a:xfrm>
            <a:off x="3035300" y="3048000"/>
            <a:ext cx="2882900" cy="461963"/>
          </a:xfrm>
          <a:custGeom>
            <a:avLst/>
            <a:gdLst>
              <a:gd name="T0" fmla="*/ 0 w 1576"/>
              <a:gd name="T1" fmla="*/ 0 h 527"/>
              <a:gd name="T2" fmla="*/ 2147483647 w 1576"/>
              <a:gd name="T3" fmla="*/ 2147483647 h 527"/>
              <a:gd name="T4" fmla="*/ 2147483647 w 1576"/>
              <a:gd name="T5" fmla="*/ 2147483647 h 527"/>
              <a:gd name="T6" fmla="*/ 0 60000 65536"/>
              <a:gd name="T7" fmla="*/ 0 60000 65536"/>
              <a:gd name="T8" fmla="*/ 0 60000 65536"/>
              <a:gd name="T9" fmla="*/ 0 w 1576"/>
              <a:gd name="T10" fmla="*/ 0 h 527"/>
              <a:gd name="T11" fmla="*/ 1576 w 1576"/>
              <a:gd name="T12" fmla="*/ 527 h 527"/>
            </a:gdLst>
            <a:ahLst/>
            <a:cxnLst>
              <a:cxn ang="T6">
                <a:pos x="T0" y="T1"/>
              </a:cxn>
              <a:cxn ang="T7">
                <a:pos x="T2" y="T3"/>
              </a:cxn>
              <a:cxn ang="T8">
                <a:pos x="T4" y="T5"/>
              </a:cxn>
            </a:cxnLst>
            <a:rect l="T9" t="T10" r="T11" b="T12"/>
            <a:pathLst>
              <a:path w="1576" h="527">
                <a:moveTo>
                  <a:pt x="0" y="0"/>
                </a:moveTo>
                <a:cubicBezTo>
                  <a:pt x="44" y="240"/>
                  <a:pt x="89" y="481"/>
                  <a:pt x="352" y="504"/>
                </a:cubicBezTo>
                <a:cubicBezTo>
                  <a:pt x="615" y="527"/>
                  <a:pt x="1095" y="331"/>
                  <a:pt x="1576" y="136"/>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4" name="AutoShape 94">
            <a:extLst>
              <a:ext uri="{FF2B5EF4-FFF2-40B4-BE49-F238E27FC236}">
                <a16:creationId xmlns:a16="http://schemas.microsoft.com/office/drawing/2014/main" id="{4BB9C0BC-C742-4FA4-9611-708869E8589B}"/>
              </a:ext>
            </a:extLst>
          </p:cNvPr>
          <p:cNvSpPr>
            <a:spLocks noChangeArrowheads="1"/>
          </p:cNvSpPr>
          <p:nvPr/>
        </p:nvSpPr>
        <p:spPr bwMode="auto">
          <a:xfrm>
            <a:off x="5640388" y="2393950"/>
            <a:ext cx="1293812" cy="814388"/>
          </a:xfrm>
          <a:prstGeom prst="wedgeRoundRectCallout">
            <a:avLst>
              <a:gd name="adj1" fmla="val -222759"/>
              <a:gd name="adj2" fmla="val 19581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65" name="AutoShape 97">
            <a:extLst>
              <a:ext uri="{FF2B5EF4-FFF2-40B4-BE49-F238E27FC236}">
                <a16:creationId xmlns:a16="http://schemas.microsoft.com/office/drawing/2014/main" id="{E8322DB9-AD92-4820-836A-E6C762E1F21D}"/>
              </a:ext>
            </a:extLst>
          </p:cNvPr>
          <p:cNvSpPr>
            <a:spLocks noChangeArrowheads="1"/>
          </p:cNvSpPr>
          <p:nvPr/>
        </p:nvSpPr>
        <p:spPr bwMode="auto">
          <a:xfrm>
            <a:off x="4598988" y="3692525"/>
            <a:ext cx="1812925" cy="1055688"/>
          </a:xfrm>
          <a:prstGeom prst="cloudCallout">
            <a:avLst>
              <a:gd name="adj1" fmla="val -106653"/>
              <a:gd name="adj2" fmla="val 2759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grpSp>
        <p:nvGrpSpPr>
          <p:cNvPr id="6" name="Group 35">
            <a:extLst>
              <a:ext uri="{FF2B5EF4-FFF2-40B4-BE49-F238E27FC236}">
                <a16:creationId xmlns:a16="http://schemas.microsoft.com/office/drawing/2014/main" id="{B85451AA-362E-4065-9820-CABD6B2858A9}"/>
              </a:ext>
            </a:extLst>
          </p:cNvPr>
          <p:cNvGrpSpPr>
            <a:grpSpLocks/>
          </p:cNvGrpSpPr>
          <p:nvPr/>
        </p:nvGrpSpPr>
        <p:grpSpPr bwMode="auto">
          <a:xfrm>
            <a:off x="4210050" y="1819275"/>
            <a:ext cx="471488" cy="476250"/>
            <a:chOff x="2208" y="1920"/>
            <a:chExt cx="1152" cy="1680"/>
          </a:xfrm>
        </p:grpSpPr>
        <p:sp>
          <p:nvSpPr>
            <p:cNvPr id="122924" name="Oval 36">
              <a:extLst>
                <a:ext uri="{FF2B5EF4-FFF2-40B4-BE49-F238E27FC236}">
                  <a16:creationId xmlns:a16="http://schemas.microsoft.com/office/drawing/2014/main" id="{95C61555-2CC6-4254-AD15-2E18F4DC550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5" name="Oval 37">
              <a:extLst>
                <a:ext uri="{FF2B5EF4-FFF2-40B4-BE49-F238E27FC236}">
                  <a16:creationId xmlns:a16="http://schemas.microsoft.com/office/drawing/2014/main" id="{6D31B5D2-2D94-4380-977C-CB1C20E49EA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6" name="AutoShape 38">
              <a:extLst>
                <a:ext uri="{FF2B5EF4-FFF2-40B4-BE49-F238E27FC236}">
                  <a16:creationId xmlns:a16="http://schemas.microsoft.com/office/drawing/2014/main" id="{345FE346-9A95-4C5B-B9C4-53A1FD45594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7" name="AutoShape 39">
              <a:extLst>
                <a:ext uri="{FF2B5EF4-FFF2-40B4-BE49-F238E27FC236}">
                  <a16:creationId xmlns:a16="http://schemas.microsoft.com/office/drawing/2014/main" id="{2A66F41E-A90B-4325-BCB5-C7D4AC3374B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 name="Group 40">
            <a:extLst>
              <a:ext uri="{FF2B5EF4-FFF2-40B4-BE49-F238E27FC236}">
                <a16:creationId xmlns:a16="http://schemas.microsoft.com/office/drawing/2014/main" id="{6022E0F8-F831-458F-B84D-11FDF4ADF769}"/>
              </a:ext>
            </a:extLst>
          </p:cNvPr>
          <p:cNvGrpSpPr>
            <a:grpSpLocks/>
          </p:cNvGrpSpPr>
          <p:nvPr/>
        </p:nvGrpSpPr>
        <p:grpSpPr bwMode="auto">
          <a:xfrm>
            <a:off x="5843588" y="1833563"/>
            <a:ext cx="471487" cy="476250"/>
            <a:chOff x="2208" y="1920"/>
            <a:chExt cx="1152" cy="1680"/>
          </a:xfrm>
        </p:grpSpPr>
        <p:sp>
          <p:nvSpPr>
            <p:cNvPr id="122920" name="Oval 41">
              <a:extLst>
                <a:ext uri="{FF2B5EF4-FFF2-40B4-BE49-F238E27FC236}">
                  <a16:creationId xmlns:a16="http://schemas.microsoft.com/office/drawing/2014/main" id="{106F43EF-4C00-4AA7-89F6-6687101C6C5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1" name="Oval 42">
              <a:extLst>
                <a:ext uri="{FF2B5EF4-FFF2-40B4-BE49-F238E27FC236}">
                  <a16:creationId xmlns:a16="http://schemas.microsoft.com/office/drawing/2014/main" id="{8C28F9A9-70DE-4E49-9EA6-3C80B3716BB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2" name="AutoShape 43">
              <a:extLst>
                <a:ext uri="{FF2B5EF4-FFF2-40B4-BE49-F238E27FC236}">
                  <a16:creationId xmlns:a16="http://schemas.microsoft.com/office/drawing/2014/main" id="{1346D141-EC52-452B-B273-4DBF7970506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3" name="AutoShape 44">
              <a:extLst>
                <a:ext uri="{FF2B5EF4-FFF2-40B4-BE49-F238E27FC236}">
                  <a16:creationId xmlns:a16="http://schemas.microsoft.com/office/drawing/2014/main" id="{F1DCBE48-200E-47E9-8A1F-C6B1B5AAA56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612892"/>
                                        </p:tgtEl>
                                        <p:attrNameLst>
                                          <p:attrName>style.visibility</p:attrName>
                                        </p:attrNameLst>
                                      </p:cBhvr>
                                      <p:to>
                                        <p:strVal val="visible"/>
                                      </p:to>
                                    </p:set>
                                    <p:animEffect transition="in" filter="blinds(horizontal)">
                                      <p:cBhvr>
                                        <p:cTn id="7" dur="500"/>
                                        <p:tgtEl>
                                          <p:spTgt spid="1612892"/>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612893"/>
                                        </p:tgtEl>
                                        <p:attrNameLst>
                                          <p:attrName>style.visibility</p:attrName>
                                        </p:attrNameLst>
                                      </p:cBhvr>
                                      <p:to>
                                        <p:strVal val="visible"/>
                                      </p:to>
                                    </p:set>
                                    <p:animEffect transition="in" filter="blinds(horizontal)">
                                      <p:cBhvr>
                                        <p:cTn id="11" dur="500"/>
                                        <p:tgtEl>
                                          <p:spTgt spid="1612893"/>
                                        </p:tgtEl>
                                      </p:cBhvr>
                                    </p:animEffect>
                                  </p:childTnLst>
                                </p:cTn>
                              </p:par>
                              <p:par>
                                <p:cTn id="12" presetID="3" presetClass="exit" presetSubtype="10" fill="hold" grpId="1" nodeType="withEffect">
                                  <p:stCondLst>
                                    <p:cond delay="0"/>
                                  </p:stCondLst>
                                  <p:childTnLst>
                                    <p:animEffect transition="out" filter="blinds(horizontal)">
                                      <p:cBhvr>
                                        <p:cTn id="13" dur="500"/>
                                        <p:tgtEl>
                                          <p:spTgt spid="1612892"/>
                                        </p:tgtEl>
                                      </p:cBhvr>
                                    </p:animEffect>
                                    <p:set>
                                      <p:cBhvr>
                                        <p:cTn id="14" dur="1" fill="hold">
                                          <p:stCondLst>
                                            <p:cond delay="499"/>
                                          </p:stCondLst>
                                        </p:cTn>
                                        <p:tgtEl>
                                          <p:spTgt spid="1612892"/>
                                        </p:tgtEl>
                                        <p:attrNameLst>
                                          <p:attrName>style.visibility</p:attrName>
                                        </p:attrNameLst>
                                      </p:cBhvr>
                                      <p:to>
                                        <p:strVal val="hidden"/>
                                      </p:to>
                                    </p:set>
                                  </p:childTnLst>
                                </p:cTn>
                              </p:par>
                            </p:childTnLst>
                          </p:cTn>
                        </p:par>
                        <p:par>
                          <p:cTn id="15" fill="hold" nodeType="afterGroup">
                            <p:stCondLst>
                              <p:cond delay="1000"/>
                            </p:stCondLst>
                            <p:childTnLst>
                              <p:par>
                                <p:cTn id="16" presetID="3" presetClass="entr" presetSubtype="10" fill="hold" grpId="0" nodeType="afterEffect">
                                  <p:stCondLst>
                                    <p:cond delay="0"/>
                                  </p:stCondLst>
                                  <p:childTnLst>
                                    <p:set>
                                      <p:cBhvr>
                                        <p:cTn id="17" dur="1" fill="hold">
                                          <p:stCondLst>
                                            <p:cond delay="0"/>
                                          </p:stCondLst>
                                        </p:cTn>
                                        <p:tgtEl>
                                          <p:spTgt spid="1612894"/>
                                        </p:tgtEl>
                                        <p:attrNameLst>
                                          <p:attrName>style.visibility</p:attrName>
                                        </p:attrNameLst>
                                      </p:cBhvr>
                                      <p:to>
                                        <p:strVal val="visible"/>
                                      </p:to>
                                    </p:set>
                                    <p:animEffect transition="in" filter="blinds(horizontal)">
                                      <p:cBhvr>
                                        <p:cTn id="18" dur="500"/>
                                        <p:tgtEl>
                                          <p:spTgt spid="1612894"/>
                                        </p:tgtEl>
                                      </p:cBhvr>
                                    </p:animEffect>
                                  </p:childTnLst>
                                </p:cTn>
                              </p:par>
                              <p:par>
                                <p:cTn id="19" presetID="3" presetClass="exit" presetSubtype="10" fill="hold" grpId="1" nodeType="withEffect">
                                  <p:stCondLst>
                                    <p:cond delay="0"/>
                                  </p:stCondLst>
                                  <p:childTnLst>
                                    <p:animEffect transition="out" filter="blinds(horizontal)">
                                      <p:cBhvr>
                                        <p:cTn id="20" dur="500"/>
                                        <p:tgtEl>
                                          <p:spTgt spid="1612893"/>
                                        </p:tgtEl>
                                      </p:cBhvr>
                                    </p:animEffect>
                                    <p:set>
                                      <p:cBhvr>
                                        <p:cTn id="21" dur="1" fill="hold">
                                          <p:stCondLst>
                                            <p:cond delay="499"/>
                                          </p:stCondLst>
                                        </p:cTn>
                                        <p:tgtEl>
                                          <p:spTgt spid="1612893"/>
                                        </p:tgtEl>
                                        <p:attrNameLst>
                                          <p:attrName>style.visibility</p:attrName>
                                        </p:attrNameLst>
                                      </p:cBhvr>
                                      <p:to>
                                        <p:strVal val="hidden"/>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4"/>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5"/>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60"/>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61"/>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62"/>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blinds(horizontal)">
                                      <p:cBhvr>
                                        <p:cTn id="40" dur="500"/>
                                        <p:tgtEl>
                                          <p:spTgt spid="63"/>
                                        </p:tgtEl>
                                      </p:cBhvr>
                                    </p:animEffect>
                                  </p:childTnLst>
                                </p:cTn>
                              </p:par>
                              <p:par>
                                <p:cTn id="41" presetID="1" presetClass="exit" presetSubtype="0" fill="hold" nodeType="withEffect">
                                  <p:stCondLst>
                                    <p:cond delay="0"/>
                                  </p:stCondLst>
                                  <p:childTnLst>
                                    <p:set>
                                      <p:cBhvr>
                                        <p:cTn id="42" dur="1" fill="hold">
                                          <p:stCondLst>
                                            <p:cond delay="0"/>
                                          </p:stCondLst>
                                        </p:cTn>
                                        <p:tgtEl>
                                          <p:spTgt spid="1612827"/>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62"/>
                                        </p:tgtEl>
                                        <p:attrNameLst>
                                          <p:attrName>style.visibility</p:attrName>
                                        </p:attrNameLst>
                                      </p:cBhvr>
                                      <p:to>
                                        <p:strVal val="hidden"/>
                                      </p:to>
                                    </p:set>
                                  </p:childTnLst>
                                </p:cTn>
                              </p:par>
                              <p:par>
                                <p:cTn id="47" presetID="1" presetClass="exit" presetSubtype="0" fill="hold" grpId="1" nodeType="withEffect">
                                  <p:stCondLst>
                                    <p:cond delay="0"/>
                                  </p:stCondLst>
                                  <p:childTnLst>
                                    <p:set>
                                      <p:cBhvr>
                                        <p:cTn id="48" dur="1" fill="hold">
                                          <p:stCondLst>
                                            <p:cond delay="0"/>
                                          </p:stCondLst>
                                        </p:cTn>
                                        <p:tgtEl>
                                          <p:spTgt spid="61"/>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5"/>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60"/>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3"/>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64"/>
                                        </p:tgtEl>
                                        <p:attrNameLst>
                                          <p:attrName>style.visibility</p:attrName>
                                        </p:attrNameLst>
                                      </p:cBhvr>
                                      <p:to>
                                        <p:strVal val="visible"/>
                                      </p:to>
                                    </p:set>
                                    <p:animEffect transition="in" filter="blinds(horizontal)">
                                      <p:cBhvr>
                                        <p:cTn id="61" dur="500"/>
                                        <p:tgtEl>
                                          <p:spTgt spid="64"/>
                                        </p:tgtEl>
                                      </p:cBhvr>
                                    </p:animEffect>
                                  </p:childTnLst>
                                </p:cTn>
                              </p:par>
                            </p:childTnLst>
                          </p:cTn>
                        </p:par>
                        <p:par>
                          <p:cTn id="62" fill="hold" nodeType="afterGroup">
                            <p:stCondLst>
                              <p:cond delay="500"/>
                            </p:stCondLst>
                            <p:childTnLst>
                              <p:par>
                                <p:cTn id="63" presetID="3" presetClass="entr" presetSubtype="10" fill="hold" grpId="0" nodeType="afterEffect">
                                  <p:stCondLst>
                                    <p:cond delay="0"/>
                                  </p:stCondLst>
                                  <p:childTnLst>
                                    <p:set>
                                      <p:cBhvr>
                                        <p:cTn id="64" dur="1" fill="hold">
                                          <p:stCondLst>
                                            <p:cond delay="0"/>
                                          </p:stCondLst>
                                        </p:cTn>
                                        <p:tgtEl>
                                          <p:spTgt spid="65"/>
                                        </p:tgtEl>
                                        <p:attrNameLst>
                                          <p:attrName>style.visibility</p:attrName>
                                        </p:attrNameLst>
                                      </p:cBhvr>
                                      <p:to>
                                        <p:strVal val="visible"/>
                                      </p:to>
                                    </p:set>
                                    <p:animEffect transition="in" filter="blinds(horizontal)">
                                      <p:cBhvr>
                                        <p:cTn id="65" dur="500"/>
                                        <p:tgtEl>
                                          <p:spTgt spid="65"/>
                                        </p:tgtEl>
                                      </p:cBhvr>
                                    </p:animEffect>
                                  </p:childTnLst>
                                </p:cTn>
                              </p:par>
                              <p:par>
                                <p:cTn id="66" presetID="1" presetClass="entr" presetSubtype="0" fill="hold" nodeType="withEffect">
                                  <p:stCondLst>
                                    <p:cond delay="0"/>
                                  </p:stCondLst>
                                  <p:childTnLst>
                                    <p:set>
                                      <p:cBhvr>
                                        <p:cTn id="67" dur="1" fill="hold">
                                          <p:stCondLst>
                                            <p:cond delay="0"/>
                                          </p:stCondLst>
                                        </p:cTn>
                                        <p:tgtEl>
                                          <p:spTgt spid="6"/>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2892" grpId="0" animBg="1"/>
      <p:bldP spid="1612892" grpId="1" animBg="1"/>
      <p:bldP spid="1612893" grpId="0" animBg="1"/>
      <p:bldP spid="1612893" grpId="1" animBg="1"/>
      <p:bldP spid="1612894" grpId="0" animBg="1"/>
      <p:bldP spid="60" grpId="0" animBg="1"/>
      <p:bldP spid="60" grpId="1" animBg="1"/>
      <p:bldP spid="61" grpId="0" animBg="1"/>
      <p:bldP spid="61" grpId="1" animBg="1"/>
      <p:bldP spid="62" grpId="0" animBg="1"/>
      <p:bldP spid="62" grpId="1" animBg="1"/>
      <p:bldP spid="63" grpId="0" animBg="1"/>
      <p:bldP spid="64" grpId="0" animBg="1"/>
      <p:bldP spid="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9EE6DF2D-A5B5-4181-BCBB-F82490DB1A2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4DBAD71-35CE-4863-8E41-B52735EA968B}" type="slidenum">
              <a:rPr lang="ar-SA" altLang="zh-CN" sz="1400">
                <a:solidFill>
                  <a:schemeClr val="tx1"/>
                </a:solidFill>
                <a:latin typeface="Comic Sans MS" panose="030F0702030302020204" pitchFamily="66" charset="0"/>
              </a:rPr>
              <a:pPr/>
              <a:t>12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340" name="Rectangle 3">
            <a:extLst>
              <a:ext uri="{FF2B5EF4-FFF2-40B4-BE49-F238E27FC236}">
                <a16:creationId xmlns:a16="http://schemas.microsoft.com/office/drawing/2014/main" id="{45B26D95-BD80-4AEC-A703-D54A702BF5E6}"/>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4341" name="Text Box 4">
            <a:extLst>
              <a:ext uri="{FF2B5EF4-FFF2-40B4-BE49-F238E27FC236}">
                <a16:creationId xmlns:a16="http://schemas.microsoft.com/office/drawing/2014/main" id="{0A2CD60A-E8C9-4F70-A4E5-944FF4B5AF20}"/>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dirty="0">
                <a:solidFill>
                  <a:schemeClr val="tx1"/>
                </a:solidFill>
                <a:ea typeface="宋体" panose="02010600030101010101" pitchFamily="2" charset="-122"/>
                <a:cs typeface="Courier New" panose="02070309020205020404" pitchFamily="49" charset="0"/>
              </a:rPr>
              <a:t>public interface </a:t>
            </a:r>
            <a:r>
              <a:rPr lang="en-US" altLang="zh-CN" b="1" dirty="0">
                <a:ea typeface="宋体" panose="02010600030101010101" pitchFamily="2" charset="-122"/>
                <a:cs typeface="Courier New" panose="02070309020205020404" pitchFamily="49" charset="0"/>
              </a:rPr>
              <a:t>Set&lt;T&gt; {</a:t>
            </a:r>
          </a:p>
          <a:p>
            <a:pPr algn="l" eaLnBrk="1" hangingPunct="1">
              <a:lnSpc>
                <a:spcPct val="70000"/>
              </a:lnSpc>
              <a:spcBef>
                <a:spcPct val="30000"/>
              </a:spcBef>
            </a:pPr>
            <a:r>
              <a:rPr lang="en-US" altLang="zh-CN" b="1" dirty="0">
                <a:solidFill>
                  <a:schemeClr val="tx1"/>
                </a:solidFill>
                <a:ea typeface="宋体" panose="02010600030101010101" pitchFamily="2" charset="-122"/>
                <a:cs typeface="Courier New" panose="02070309020205020404" pitchFamily="49" charset="0"/>
              </a:rPr>
              <a:t> </a:t>
            </a:r>
            <a:r>
              <a:rPr lang="en-US" altLang="zh-CN" b="1" dirty="0">
                <a:solidFill>
                  <a:schemeClr val="tx1"/>
                </a:solidFill>
                <a:ea typeface="宋体" panose="02010600030101010101" pitchFamily="2" charset="-122"/>
              </a:rPr>
              <a:t>public </a:t>
            </a:r>
            <a:r>
              <a:rPr lang="en-US" altLang="zh-CN" b="1" dirty="0" err="1">
                <a:solidFill>
                  <a:schemeClr val="tx1"/>
                </a:solidFill>
                <a:ea typeface="宋体" panose="02010600030101010101" pitchFamily="2" charset="-122"/>
              </a:rPr>
              <a:t>boolean</a:t>
            </a:r>
            <a:r>
              <a:rPr lang="en-US" altLang="zh-CN" b="1" dirty="0">
                <a:solidFill>
                  <a:srgbClr val="6666FF"/>
                </a:solidFill>
                <a:ea typeface="宋体" panose="02010600030101010101" pitchFamily="2" charset="-122"/>
              </a:rPr>
              <a:t> </a:t>
            </a:r>
            <a:r>
              <a:rPr lang="en-US" altLang="zh-CN" b="1" dirty="0">
                <a:ea typeface="宋体" panose="02010600030101010101" pitchFamily="2" charset="-122"/>
              </a:rPr>
              <a:t>add(T x);</a:t>
            </a:r>
          </a:p>
          <a:p>
            <a:pPr algn="l" eaLnBrk="1" hangingPunct="1">
              <a:lnSpc>
                <a:spcPct val="70000"/>
              </a:lnSpc>
              <a:spcBef>
                <a:spcPct val="30000"/>
              </a:spcBef>
            </a:pPr>
            <a:r>
              <a:rPr lang="en-US" altLang="zh-CN" b="1" dirty="0">
                <a:solidFill>
                  <a:srgbClr val="6666FF"/>
                </a:solidFill>
                <a:ea typeface="宋体" panose="02010600030101010101" pitchFamily="2" charset="-122"/>
              </a:rPr>
              <a:t> </a:t>
            </a:r>
            <a:r>
              <a:rPr lang="en-US" altLang="zh-CN" b="1" dirty="0">
                <a:solidFill>
                  <a:schemeClr val="tx1"/>
                </a:solidFill>
                <a:ea typeface="宋体" panose="02010600030101010101" pitchFamily="2" charset="-122"/>
              </a:rPr>
              <a:t>public</a:t>
            </a:r>
            <a:r>
              <a:rPr lang="en-US" altLang="zh-CN" b="1" dirty="0">
                <a:solidFill>
                  <a:srgbClr val="6666FF"/>
                </a:solidFill>
                <a:ea typeface="宋体" panose="02010600030101010101" pitchFamily="2" charset="-122"/>
              </a:rPr>
              <a:t> </a:t>
            </a:r>
            <a:r>
              <a:rPr lang="en-US" altLang="zh-CN" b="1" dirty="0" err="1">
                <a:solidFill>
                  <a:schemeClr val="tx1"/>
                </a:solidFill>
                <a:ea typeface="宋体" panose="02010600030101010101" pitchFamily="2" charset="-122"/>
              </a:rPr>
              <a:t>boolean</a:t>
            </a:r>
            <a:r>
              <a:rPr lang="en-US" altLang="zh-CN" b="1" dirty="0">
                <a:solidFill>
                  <a:srgbClr val="6666FF"/>
                </a:solidFill>
                <a:ea typeface="宋体" panose="02010600030101010101" pitchFamily="2" charset="-122"/>
              </a:rPr>
              <a:t> </a:t>
            </a:r>
            <a:r>
              <a:rPr lang="en-US" altLang="zh-CN" b="1" dirty="0">
                <a:ea typeface="宋体" panose="02010600030101010101" pitchFamily="2" charset="-122"/>
              </a:rPr>
              <a:t>remove(T x);</a:t>
            </a:r>
          </a:p>
          <a:p>
            <a:pPr algn="l" eaLnBrk="1" hangingPunct="1">
              <a:lnSpc>
                <a:spcPct val="70000"/>
              </a:lnSpc>
              <a:spcBef>
                <a:spcPct val="30000"/>
              </a:spcBef>
            </a:pPr>
            <a:r>
              <a:rPr lang="en-US" altLang="zh-CN" b="1" dirty="0">
                <a:solidFill>
                  <a:srgbClr val="6666FF"/>
                </a:solidFill>
                <a:ea typeface="宋体" panose="02010600030101010101" pitchFamily="2" charset="-122"/>
              </a:rPr>
              <a:t> </a:t>
            </a:r>
            <a:r>
              <a:rPr lang="en-US" altLang="zh-CN" b="1" dirty="0">
                <a:solidFill>
                  <a:schemeClr val="tx1"/>
                </a:solidFill>
                <a:ea typeface="宋体" panose="02010600030101010101" pitchFamily="2" charset="-122"/>
              </a:rPr>
              <a:t>public</a:t>
            </a:r>
            <a:r>
              <a:rPr lang="en-US" altLang="zh-CN" b="1" dirty="0">
                <a:solidFill>
                  <a:srgbClr val="6666FF"/>
                </a:solidFill>
                <a:ea typeface="宋体" panose="02010600030101010101" pitchFamily="2" charset="-122"/>
              </a:rPr>
              <a:t> </a:t>
            </a:r>
            <a:r>
              <a:rPr lang="en-US" altLang="zh-CN" b="1" dirty="0" err="1">
                <a:solidFill>
                  <a:schemeClr val="tx1"/>
                </a:solidFill>
                <a:ea typeface="宋体" panose="02010600030101010101" pitchFamily="2" charset="-122"/>
              </a:rPr>
              <a:t>boolean</a:t>
            </a:r>
            <a:r>
              <a:rPr lang="en-US" altLang="zh-CN" b="1" dirty="0">
                <a:solidFill>
                  <a:srgbClr val="6666FF"/>
                </a:solidFill>
                <a:ea typeface="宋体" panose="02010600030101010101" pitchFamily="2" charset="-122"/>
              </a:rPr>
              <a:t> </a:t>
            </a:r>
            <a:r>
              <a:rPr lang="en-US" altLang="zh-CN" b="1" dirty="0">
                <a:ea typeface="宋体" panose="02010600030101010101" pitchFamily="2" charset="-122"/>
              </a:rPr>
              <a:t>contains(T x);</a:t>
            </a:r>
          </a:p>
          <a:p>
            <a:pPr algn="l" eaLnBrk="1" hangingPunct="1">
              <a:lnSpc>
                <a:spcPct val="70000"/>
              </a:lnSpc>
              <a:spcBef>
                <a:spcPct val="30000"/>
              </a:spcBef>
            </a:pPr>
            <a:r>
              <a:rPr lang="en-US" altLang="zh-CN" b="1" dirty="0">
                <a:solidFill>
                  <a:srgbClr val="6666FF"/>
                </a:solidFill>
                <a:ea typeface="宋体" panose="02010600030101010101" pitchFamily="2" charset="-122"/>
              </a:rPr>
              <a:t>}</a:t>
            </a: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Slide Number Placeholder 4">
            <a:extLst>
              <a:ext uri="{FF2B5EF4-FFF2-40B4-BE49-F238E27FC236}">
                <a16:creationId xmlns:a16="http://schemas.microsoft.com/office/drawing/2014/main" id="{AA6B54EA-8B4F-40CA-A003-DE8B9415F73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377EEC-566D-4566-BFB2-B5D92DF4BEB1}" type="slidenum">
              <a:rPr lang="ar-SA" altLang="zh-CN" sz="1400">
                <a:solidFill>
                  <a:schemeClr val="tx1"/>
                </a:solidFill>
                <a:latin typeface="Comic Sans MS" panose="030F0702030302020204" pitchFamily="66" charset="0"/>
              </a:rPr>
              <a:pPr/>
              <a:t>120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3908" name="Rectangle 2">
            <a:extLst>
              <a:ext uri="{FF2B5EF4-FFF2-40B4-BE49-F238E27FC236}">
                <a16:creationId xmlns:a16="http://schemas.microsoft.com/office/drawing/2014/main" id="{75A85633-6532-45F9-A7D5-5E71EDFE4D82}"/>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Validate – Part 1</a:t>
            </a:r>
            <a:br>
              <a:rPr lang="en-US" altLang="zh-CN">
                <a:ea typeface="宋体" panose="02010600030101010101" pitchFamily="2" charset="-122"/>
              </a:rPr>
            </a:br>
            <a:r>
              <a:rPr lang="en-US" altLang="zh-CN">
                <a:ea typeface="宋体" panose="02010600030101010101" pitchFamily="2" charset="-122"/>
              </a:rPr>
              <a:t>(while holding locks)</a:t>
            </a:r>
          </a:p>
        </p:txBody>
      </p:sp>
      <p:sp>
        <p:nvSpPr>
          <p:cNvPr id="123909" name="AutoShape 3">
            <a:extLst>
              <a:ext uri="{FF2B5EF4-FFF2-40B4-BE49-F238E27FC236}">
                <a16:creationId xmlns:a16="http://schemas.microsoft.com/office/drawing/2014/main" id="{3921A92E-23EE-45C2-99C9-E04E12308AEE}"/>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0" name="Line 4">
            <a:extLst>
              <a:ext uri="{FF2B5EF4-FFF2-40B4-BE49-F238E27FC236}">
                <a16:creationId xmlns:a16="http://schemas.microsoft.com/office/drawing/2014/main" id="{B4FC6070-1AD5-440B-9796-6F75F070FBFC}"/>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11" name="Text Box 5">
            <a:extLst>
              <a:ext uri="{FF2B5EF4-FFF2-40B4-BE49-F238E27FC236}">
                <a16:creationId xmlns:a16="http://schemas.microsoft.com/office/drawing/2014/main" id="{8F4C535E-2D08-4145-A08F-919ADF251C38}"/>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3912" name="AutoShape 6">
            <a:extLst>
              <a:ext uri="{FF2B5EF4-FFF2-40B4-BE49-F238E27FC236}">
                <a16:creationId xmlns:a16="http://schemas.microsoft.com/office/drawing/2014/main" id="{B0A0CC61-47C8-4761-9FA3-DD3AD488A2B0}"/>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3" name="Line 7">
            <a:extLst>
              <a:ext uri="{FF2B5EF4-FFF2-40B4-BE49-F238E27FC236}">
                <a16:creationId xmlns:a16="http://schemas.microsoft.com/office/drawing/2014/main" id="{647B2330-5E6C-4BEE-B528-9B13B2E87111}"/>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14" name="Text Box 8">
            <a:extLst>
              <a:ext uri="{FF2B5EF4-FFF2-40B4-BE49-F238E27FC236}">
                <a16:creationId xmlns:a16="http://schemas.microsoft.com/office/drawing/2014/main" id="{A6606941-5737-4BE0-B531-B11897A22DEA}"/>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3915" name="AutoShape 9">
            <a:extLst>
              <a:ext uri="{FF2B5EF4-FFF2-40B4-BE49-F238E27FC236}">
                <a16:creationId xmlns:a16="http://schemas.microsoft.com/office/drawing/2014/main" id="{D6352315-0946-4830-9A4D-17E49FAF6168}"/>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6" name="Line 10">
            <a:extLst>
              <a:ext uri="{FF2B5EF4-FFF2-40B4-BE49-F238E27FC236}">
                <a16:creationId xmlns:a16="http://schemas.microsoft.com/office/drawing/2014/main" id="{74721685-A696-4810-AB9D-D8A07F90EAEC}"/>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17" name="Text Box 11">
            <a:extLst>
              <a:ext uri="{FF2B5EF4-FFF2-40B4-BE49-F238E27FC236}">
                <a16:creationId xmlns:a16="http://schemas.microsoft.com/office/drawing/2014/main" id="{B68DC269-AA69-43DA-ABED-E51E7C4365B1}"/>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3918" name="AutoShape 12">
            <a:extLst>
              <a:ext uri="{FF2B5EF4-FFF2-40B4-BE49-F238E27FC236}">
                <a16:creationId xmlns:a16="http://schemas.microsoft.com/office/drawing/2014/main" id="{58BA8E6B-F258-47AC-829C-ACFC9EB87672}"/>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9" name="Line 13">
            <a:extLst>
              <a:ext uri="{FF2B5EF4-FFF2-40B4-BE49-F238E27FC236}">
                <a16:creationId xmlns:a16="http://schemas.microsoft.com/office/drawing/2014/main" id="{09BC1193-7711-48C2-A7A3-96752A13601A}"/>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0" name="Text Box 14">
            <a:extLst>
              <a:ext uri="{FF2B5EF4-FFF2-40B4-BE49-F238E27FC236}">
                <a16:creationId xmlns:a16="http://schemas.microsoft.com/office/drawing/2014/main" id="{188E304C-F081-4BC8-A0DD-F42ADA296FCF}"/>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3921" name="Line 15">
            <a:extLst>
              <a:ext uri="{FF2B5EF4-FFF2-40B4-BE49-F238E27FC236}">
                <a16:creationId xmlns:a16="http://schemas.microsoft.com/office/drawing/2014/main" id="{3FC8621C-6FB9-483E-9AF6-3D5621A16415}"/>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2" name="Line 16">
            <a:extLst>
              <a:ext uri="{FF2B5EF4-FFF2-40B4-BE49-F238E27FC236}">
                <a16:creationId xmlns:a16="http://schemas.microsoft.com/office/drawing/2014/main" id="{22E7CC77-7C41-47B1-8D71-13A0C42DF814}"/>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3" name="Line 17">
            <a:extLst>
              <a:ext uri="{FF2B5EF4-FFF2-40B4-BE49-F238E27FC236}">
                <a16:creationId xmlns:a16="http://schemas.microsoft.com/office/drawing/2014/main" id="{188081E2-0CAD-477E-B5ED-4F0518BD71A6}"/>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4" name="AutoShape 18">
            <a:extLst>
              <a:ext uri="{FF2B5EF4-FFF2-40B4-BE49-F238E27FC236}">
                <a16:creationId xmlns:a16="http://schemas.microsoft.com/office/drawing/2014/main" id="{1E4AFD7E-8C73-4320-9EC9-03B3C8C43BA9}"/>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25" name="Line 19">
            <a:extLst>
              <a:ext uri="{FF2B5EF4-FFF2-40B4-BE49-F238E27FC236}">
                <a16:creationId xmlns:a16="http://schemas.microsoft.com/office/drawing/2014/main" id="{36333C3F-ED18-47B9-88F9-0CAAC727CBD7}"/>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6" name="Text Box 20">
            <a:extLst>
              <a:ext uri="{FF2B5EF4-FFF2-40B4-BE49-F238E27FC236}">
                <a16:creationId xmlns:a16="http://schemas.microsoft.com/office/drawing/2014/main" id="{8198820C-09C6-421D-8E39-C0789D551C09}"/>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3927" name="Line 21">
            <a:extLst>
              <a:ext uri="{FF2B5EF4-FFF2-40B4-BE49-F238E27FC236}">
                <a16:creationId xmlns:a16="http://schemas.microsoft.com/office/drawing/2014/main" id="{906516E4-2868-4662-9F0F-47E16682D453}"/>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3928" name="Group 22">
            <a:extLst>
              <a:ext uri="{FF2B5EF4-FFF2-40B4-BE49-F238E27FC236}">
                <a16:creationId xmlns:a16="http://schemas.microsoft.com/office/drawing/2014/main" id="{D8300761-919D-498E-8C7A-5A490665295B}"/>
              </a:ext>
            </a:extLst>
          </p:cNvPr>
          <p:cNvGrpSpPr>
            <a:grpSpLocks/>
          </p:cNvGrpSpPr>
          <p:nvPr/>
        </p:nvGrpSpPr>
        <p:grpSpPr bwMode="auto">
          <a:xfrm>
            <a:off x="2782888" y="4518025"/>
            <a:ext cx="1447800" cy="1295400"/>
            <a:chOff x="1584" y="816"/>
            <a:chExt cx="912" cy="816"/>
          </a:xfrm>
        </p:grpSpPr>
        <p:sp>
          <p:nvSpPr>
            <p:cNvPr id="123944" name="Freeform 23">
              <a:extLst>
                <a:ext uri="{FF2B5EF4-FFF2-40B4-BE49-F238E27FC236}">
                  <a16:creationId xmlns:a16="http://schemas.microsoft.com/office/drawing/2014/main" id="{AB6FB1AE-9671-48EC-A4B9-21A8F207A8B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5" name="Freeform 24">
              <a:extLst>
                <a:ext uri="{FF2B5EF4-FFF2-40B4-BE49-F238E27FC236}">
                  <a16:creationId xmlns:a16="http://schemas.microsoft.com/office/drawing/2014/main" id="{07AC1878-667B-4BE2-8B63-F5E0EA16D3A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6" name="Freeform 25">
              <a:extLst>
                <a:ext uri="{FF2B5EF4-FFF2-40B4-BE49-F238E27FC236}">
                  <a16:creationId xmlns:a16="http://schemas.microsoft.com/office/drawing/2014/main" id="{F3118718-73BE-4196-B61E-AD724AC9C59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7" name="Freeform 26">
              <a:extLst>
                <a:ext uri="{FF2B5EF4-FFF2-40B4-BE49-F238E27FC236}">
                  <a16:creationId xmlns:a16="http://schemas.microsoft.com/office/drawing/2014/main" id="{1861F72C-E3B3-40A2-96D5-2793A770283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8" name="Freeform 27">
              <a:extLst>
                <a:ext uri="{FF2B5EF4-FFF2-40B4-BE49-F238E27FC236}">
                  <a16:creationId xmlns:a16="http://schemas.microsoft.com/office/drawing/2014/main" id="{87E8A94B-3548-4AB6-BFB6-93BB29A1B5C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9" name="Freeform 28">
              <a:extLst>
                <a:ext uri="{FF2B5EF4-FFF2-40B4-BE49-F238E27FC236}">
                  <a16:creationId xmlns:a16="http://schemas.microsoft.com/office/drawing/2014/main" id="{71D418E1-5C1A-4ECA-BBC3-E069C62EA27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50" name="Freeform 29">
              <a:extLst>
                <a:ext uri="{FF2B5EF4-FFF2-40B4-BE49-F238E27FC236}">
                  <a16:creationId xmlns:a16="http://schemas.microsoft.com/office/drawing/2014/main" id="{AC90E4A9-6382-4E88-90C2-F6C1B1D80B0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51" name="Freeform 30">
              <a:extLst>
                <a:ext uri="{FF2B5EF4-FFF2-40B4-BE49-F238E27FC236}">
                  <a16:creationId xmlns:a16="http://schemas.microsoft.com/office/drawing/2014/main" id="{735C2BF2-B479-4024-A505-E89C70E6890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52" name="Freeform 31">
              <a:extLst>
                <a:ext uri="{FF2B5EF4-FFF2-40B4-BE49-F238E27FC236}">
                  <a16:creationId xmlns:a16="http://schemas.microsoft.com/office/drawing/2014/main" id="{73FDA8FC-5CF0-4975-A37A-D798E4CF5E9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30592" name="AutoShape 32">
            <a:extLst>
              <a:ext uri="{FF2B5EF4-FFF2-40B4-BE49-F238E27FC236}">
                <a16:creationId xmlns:a16="http://schemas.microsoft.com/office/drawing/2014/main" id="{3A891F49-FF91-4AF5-969E-C58DDD426DDE}"/>
              </a:ext>
            </a:extLst>
          </p:cNvPr>
          <p:cNvSpPr>
            <a:spLocks noChangeArrowheads="1"/>
          </p:cNvSpPr>
          <p:nvPr/>
        </p:nvSpPr>
        <p:spPr bwMode="auto">
          <a:xfrm>
            <a:off x="542925" y="2457450"/>
            <a:ext cx="1293813" cy="814388"/>
          </a:xfrm>
          <a:prstGeom prst="wedgeRoundRectCallout">
            <a:avLst>
              <a:gd name="adj1" fmla="val 151352"/>
              <a:gd name="adj2" fmla="val 18333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30593" name="AutoShape 33">
            <a:extLst>
              <a:ext uri="{FF2B5EF4-FFF2-40B4-BE49-F238E27FC236}">
                <a16:creationId xmlns:a16="http://schemas.microsoft.com/office/drawing/2014/main" id="{891B78DA-9642-4993-915F-5ED326DD9DE0}"/>
              </a:ext>
            </a:extLst>
          </p:cNvPr>
          <p:cNvSpPr>
            <a:spLocks noChangeArrowheads="1"/>
          </p:cNvSpPr>
          <p:nvPr/>
        </p:nvSpPr>
        <p:spPr bwMode="auto">
          <a:xfrm>
            <a:off x="2287588" y="2368550"/>
            <a:ext cx="1293812" cy="814388"/>
          </a:xfrm>
          <a:prstGeom prst="wedgeRoundRectCallout">
            <a:avLst>
              <a:gd name="adj1" fmla="val 21657"/>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30594" name="AutoShape 34">
            <a:extLst>
              <a:ext uri="{FF2B5EF4-FFF2-40B4-BE49-F238E27FC236}">
                <a16:creationId xmlns:a16="http://schemas.microsoft.com/office/drawing/2014/main" id="{266826A9-68C0-48FB-B6F1-50EFB82B759D}"/>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3932" name="AutoShape 35">
            <a:extLst>
              <a:ext uri="{FF2B5EF4-FFF2-40B4-BE49-F238E27FC236}">
                <a16:creationId xmlns:a16="http://schemas.microsoft.com/office/drawing/2014/main" id="{68349DEC-EF36-4713-9F80-14EB203AE4F7}"/>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730598" name="AutoShape 38">
            <a:extLst>
              <a:ext uri="{FF2B5EF4-FFF2-40B4-BE49-F238E27FC236}">
                <a16:creationId xmlns:a16="http://schemas.microsoft.com/office/drawing/2014/main" id="{1B53713C-2B91-4ED9-8123-CC07680F8653}"/>
              </a:ext>
            </a:extLst>
          </p:cNvPr>
          <p:cNvSpPr>
            <a:spLocks noChangeArrowheads="1"/>
          </p:cNvSpPr>
          <p:nvPr/>
        </p:nvSpPr>
        <p:spPr bwMode="auto">
          <a:xfrm>
            <a:off x="4598988" y="3692525"/>
            <a:ext cx="2778125" cy="1957388"/>
          </a:xfrm>
          <a:prstGeom prst="cloudCallout">
            <a:avLst>
              <a:gd name="adj1" fmla="val -86972"/>
              <a:gd name="adj2" fmla="val -815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reachable from </a:t>
            </a:r>
            <a:r>
              <a:rPr lang="en-US" altLang="zh-CN" b="1">
                <a:solidFill>
                  <a:schemeClr val="tx1"/>
                </a:solidFill>
                <a:latin typeface="Comic Sans MS" panose="030F0702030302020204" pitchFamily="66" charset="0"/>
                <a:ea typeface="宋体" panose="02010600030101010101" pitchFamily="2" charset="-122"/>
              </a:rPr>
              <a:t>head</a:t>
            </a:r>
          </a:p>
        </p:txBody>
      </p:sp>
      <p:grpSp>
        <p:nvGrpSpPr>
          <p:cNvPr id="123934" name="Group 39">
            <a:extLst>
              <a:ext uri="{FF2B5EF4-FFF2-40B4-BE49-F238E27FC236}">
                <a16:creationId xmlns:a16="http://schemas.microsoft.com/office/drawing/2014/main" id="{B1F91B6E-7233-49EC-9F68-5D66FC68FC57}"/>
              </a:ext>
            </a:extLst>
          </p:cNvPr>
          <p:cNvGrpSpPr>
            <a:grpSpLocks/>
          </p:cNvGrpSpPr>
          <p:nvPr/>
        </p:nvGrpSpPr>
        <p:grpSpPr bwMode="auto">
          <a:xfrm>
            <a:off x="4248150" y="2085975"/>
            <a:ext cx="471488" cy="476250"/>
            <a:chOff x="2208" y="1920"/>
            <a:chExt cx="1152" cy="1680"/>
          </a:xfrm>
        </p:grpSpPr>
        <p:sp>
          <p:nvSpPr>
            <p:cNvPr id="123940" name="Oval 40">
              <a:extLst>
                <a:ext uri="{FF2B5EF4-FFF2-40B4-BE49-F238E27FC236}">
                  <a16:creationId xmlns:a16="http://schemas.microsoft.com/office/drawing/2014/main" id="{71A25364-868F-4537-8779-2415C7C342C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1" name="Oval 41">
              <a:extLst>
                <a:ext uri="{FF2B5EF4-FFF2-40B4-BE49-F238E27FC236}">
                  <a16:creationId xmlns:a16="http://schemas.microsoft.com/office/drawing/2014/main" id="{FBF08F96-F5BD-4632-B94E-E22C2B3B390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2" name="AutoShape 42">
              <a:extLst>
                <a:ext uri="{FF2B5EF4-FFF2-40B4-BE49-F238E27FC236}">
                  <a16:creationId xmlns:a16="http://schemas.microsoft.com/office/drawing/2014/main" id="{6624EE6E-5E51-4F58-91C1-801560E559C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3" name="AutoShape 43">
              <a:extLst>
                <a:ext uri="{FF2B5EF4-FFF2-40B4-BE49-F238E27FC236}">
                  <a16:creationId xmlns:a16="http://schemas.microsoft.com/office/drawing/2014/main" id="{FD4FC680-ADF4-4A30-BC25-A98D1F85E58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3935" name="Group 44">
            <a:extLst>
              <a:ext uri="{FF2B5EF4-FFF2-40B4-BE49-F238E27FC236}">
                <a16:creationId xmlns:a16="http://schemas.microsoft.com/office/drawing/2014/main" id="{8DB30175-522B-4A4A-890E-D3F0E21F7F6E}"/>
              </a:ext>
            </a:extLst>
          </p:cNvPr>
          <p:cNvGrpSpPr>
            <a:grpSpLocks/>
          </p:cNvGrpSpPr>
          <p:nvPr/>
        </p:nvGrpSpPr>
        <p:grpSpPr bwMode="auto">
          <a:xfrm>
            <a:off x="5881688" y="2100263"/>
            <a:ext cx="471487" cy="476250"/>
            <a:chOff x="2208" y="1920"/>
            <a:chExt cx="1152" cy="1680"/>
          </a:xfrm>
        </p:grpSpPr>
        <p:sp>
          <p:nvSpPr>
            <p:cNvPr id="123936" name="Oval 45">
              <a:extLst>
                <a:ext uri="{FF2B5EF4-FFF2-40B4-BE49-F238E27FC236}">
                  <a16:creationId xmlns:a16="http://schemas.microsoft.com/office/drawing/2014/main" id="{A32ED2B3-6ACB-40A0-8C66-FB760E0A651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37" name="Oval 46">
              <a:extLst>
                <a:ext uri="{FF2B5EF4-FFF2-40B4-BE49-F238E27FC236}">
                  <a16:creationId xmlns:a16="http://schemas.microsoft.com/office/drawing/2014/main" id="{86095A3A-1165-49A6-9D02-1109C47622DC}"/>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38" name="AutoShape 47">
              <a:extLst>
                <a:ext uri="{FF2B5EF4-FFF2-40B4-BE49-F238E27FC236}">
                  <a16:creationId xmlns:a16="http://schemas.microsoft.com/office/drawing/2014/main" id="{92C9073B-B636-4E1E-9F2E-66651866B9A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39" name="AutoShape 48">
              <a:extLst>
                <a:ext uri="{FF2B5EF4-FFF2-40B4-BE49-F238E27FC236}">
                  <a16:creationId xmlns:a16="http://schemas.microsoft.com/office/drawing/2014/main" id="{B4851889-F8FA-4E5F-8548-0D7E06A3D06F}"/>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730592"/>
                                        </p:tgtEl>
                                        <p:attrNameLst>
                                          <p:attrName>style.visibility</p:attrName>
                                        </p:attrNameLst>
                                      </p:cBhvr>
                                      <p:to>
                                        <p:strVal val="visible"/>
                                      </p:to>
                                    </p:set>
                                    <p:animEffect transition="in" filter="blinds(horizontal)">
                                      <p:cBhvr>
                                        <p:cTn id="7" dur="500"/>
                                        <p:tgtEl>
                                          <p:spTgt spid="1730592"/>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730593"/>
                                        </p:tgtEl>
                                        <p:attrNameLst>
                                          <p:attrName>style.visibility</p:attrName>
                                        </p:attrNameLst>
                                      </p:cBhvr>
                                      <p:to>
                                        <p:strVal val="visible"/>
                                      </p:to>
                                    </p:set>
                                    <p:animEffect transition="in" filter="blinds(horizontal)">
                                      <p:cBhvr>
                                        <p:cTn id="11" dur="500"/>
                                        <p:tgtEl>
                                          <p:spTgt spid="1730593"/>
                                        </p:tgtEl>
                                      </p:cBhvr>
                                    </p:animEffect>
                                  </p:childTnLst>
                                </p:cTn>
                              </p:par>
                              <p:par>
                                <p:cTn id="12" presetID="3" presetClass="exit" presetSubtype="10" fill="hold" grpId="1" nodeType="withEffect">
                                  <p:stCondLst>
                                    <p:cond delay="0"/>
                                  </p:stCondLst>
                                  <p:childTnLst>
                                    <p:animEffect transition="out" filter="blinds(horizontal)">
                                      <p:cBhvr>
                                        <p:cTn id="13" dur="500"/>
                                        <p:tgtEl>
                                          <p:spTgt spid="1730592"/>
                                        </p:tgtEl>
                                      </p:cBhvr>
                                    </p:animEffect>
                                    <p:set>
                                      <p:cBhvr>
                                        <p:cTn id="14" dur="1" fill="hold">
                                          <p:stCondLst>
                                            <p:cond delay="499"/>
                                          </p:stCondLst>
                                        </p:cTn>
                                        <p:tgtEl>
                                          <p:spTgt spid="1730592"/>
                                        </p:tgtEl>
                                        <p:attrNameLst>
                                          <p:attrName>style.visibility</p:attrName>
                                        </p:attrNameLst>
                                      </p:cBhvr>
                                      <p:to>
                                        <p:strVal val="hidden"/>
                                      </p:to>
                                    </p:set>
                                  </p:childTnLst>
                                </p:cTn>
                              </p:par>
                            </p:childTnLst>
                          </p:cTn>
                        </p:par>
                        <p:par>
                          <p:cTn id="15" fill="hold" nodeType="afterGroup">
                            <p:stCondLst>
                              <p:cond delay="1000"/>
                            </p:stCondLst>
                            <p:childTnLst>
                              <p:par>
                                <p:cTn id="16" presetID="3" presetClass="entr" presetSubtype="10" fill="hold" grpId="0" nodeType="afterEffect">
                                  <p:stCondLst>
                                    <p:cond delay="0"/>
                                  </p:stCondLst>
                                  <p:childTnLst>
                                    <p:set>
                                      <p:cBhvr>
                                        <p:cTn id="17" dur="1" fill="hold">
                                          <p:stCondLst>
                                            <p:cond delay="0"/>
                                          </p:stCondLst>
                                        </p:cTn>
                                        <p:tgtEl>
                                          <p:spTgt spid="1730594"/>
                                        </p:tgtEl>
                                        <p:attrNameLst>
                                          <p:attrName>style.visibility</p:attrName>
                                        </p:attrNameLst>
                                      </p:cBhvr>
                                      <p:to>
                                        <p:strVal val="visible"/>
                                      </p:to>
                                    </p:set>
                                    <p:animEffect transition="in" filter="blinds(horizontal)">
                                      <p:cBhvr>
                                        <p:cTn id="18" dur="500"/>
                                        <p:tgtEl>
                                          <p:spTgt spid="1730594"/>
                                        </p:tgtEl>
                                      </p:cBhvr>
                                    </p:animEffect>
                                  </p:childTnLst>
                                </p:cTn>
                              </p:par>
                              <p:par>
                                <p:cTn id="19" presetID="3" presetClass="exit" presetSubtype="10" fill="hold" grpId="1" nodeType="withEffect">
                                  <p:stCondLst>
                                    <p:cond delay="0"/>
                                  </p:stCondLst>
                                  <p:childTnLst>
                                    <p:animEffect transition="out" filter="blinds(horizontal)">
                                      <p:cBhvr>
                                        <p:cTn id="20" dur="500"/>
                                        <p:tgtEl>
                                          <p:spTgt spid="1730593"/>
                                        </p:tgtEl>
                                      </p:cBhvr>
                                    </p:animEffect>
                                    <p:set>
                                      <p:cBhvr>
                                        <p:cTn id="21" dur="1" fill="hold">
                                          <p:stCondLst>
                                            <p:cond delay="499"/>
                                          </p:stCondLst>
                                        </p:cTn>
                                        <p:tgtEl>
                                          <p:spTgt spid="1730593"/>
                                        </p:tgtEl>
                                        <p:attrNameLst>
                                          <p:attrName>style.visibility</p:attrName>
                                        </p:attrNameLst>
                                      </p:cBhvr>
                                      <p:to>
                                        <p:strVal val="hidden"/>
                                      </p:to>
                                    </p:set>
                                  </p:childTnLst>
                                </p:cTn>
                              </p:par>
                            </p:childTnLst>
                          </p:cTn>
                        </p:par>
                        <p:par>
                          <p:cTn id="22" fill="hold" nodeType="afterGroup">
                            <p:stCondLst>
                              <p:cond delay="1500"/>
                            </p:stCondLst>
                            <p:childTnLst>
                              <p:par>
                                <p:cTn id="23" presetID="3" presetClass="entr" presetSubtype="10" fill="hold" grpId="0" nodeType="afterEffect">
                                  <p:stCondLst>
                                    <p:cond delay="0"/>
                                  </p:stCondLst>
                                  <p:childTnLst>
                                    <p:set>
                                      <p:cBhvr>
                                        <p:cTn id="24" dur="1" fill="hold">
                                          <p:stCondLst>
                                            <p:cond delay="0"/>
                                          </p:stCondLst>
                                        </p:cTn>
                                        <p:tgtEl>
                                          <p:spTgt spid="1730598"/>
                                        </p:tgtEl>
                                        <p:attrNameLst>
                                          <p:attrName>style.visibility</p:attrName>
                                        </p:attrNameLst>
                                      </p:cBhvr>
                                      <p:to>
                                        <p:strVal val="visible"/>
                                      </p:to>
                                    </p:set>
                                    <p:animEffect transition="in" filter="blinds(horizontal)">
                                      <p:cBhvr>
                                        <p:cTn id="25" dur="500"/>
                                        <p:tgtEl>
                                          <p:spTgt spid="17305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92" grpId="0" animBg="1"/>
      <p:bldP spid="1730592" grpId="1" animBg="1"/>
      <p:bldP spid="1730593" grpId="0" animBg="1"/>
      <p:bldP spid="1730593" grpId="1" animBg="1"/>
      <p:bldP spid="1730594" grpId="0" animBg="1"/>
      <p:bldP spid="1730598"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81B9D1D6-AEA5-46A0-8BB7-193473FACFF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E8D0BB-FDC6-4AF9-9089-46D579C86872}" type="slidenum">
              <a:rPr lang="ar-SA" altLang="zh-CN" sz="1400">
                <a:solidFill>
                  <a:schemeClr val="tx1"/>
                </a:solidFill>
                <a:latin typeface="Comic Sans MS" panose="030F0702030302020204" pitchFamily="66" charset="0"/>
              </a:rPr>
              <a:pPr/>
              <a:t>121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4932" name="Rectangle 2">
            <a:extLst>
              <a:ext uri="{FF2B5EF4-FFF2-40B4-BE49-F238E27FC236}">
                <a16:creationId xmlns:a16="http://schemas.microsoft.com/office/drawing/2014/main" id="{6BEC370E-8293-4BD2-A49E-86143B42C1F5}"/>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What Else Can Go Wrong?</a:t>
            </a:r>
          </a:p>
        </p:txBody>
      </p:sp>
      <p:sp>
        <p:nvSpPr>
          <p:cNvPr id="124933" name="AutoShape 3">
            <a:extLst>
              <a:ext uri="{FF2B5EF4-FFF2-40B4-BE49-F238E27FC236}">
                <a16:creationId xmlns:a16="http://schemas.microsoft.com/office/drawing/2014/main" id="{7F03F64D-A885-4A25-B719-1C461B35087C}"/>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34" name="Line 4">
            <a:extLst>
              <a:ext uri="{FF2B5EF4-FFF2-40B4-BE49-F238E27FC236}">
                <a16:creationId xmlns:a16="http://schemas.microsoft.com/office/drawing/2014/main" id="{FA0338F9-A4E0-42D6-950C-F9DD71AF82D2}"/>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35" name="Text Box 5">
            <a:extLst>
              <a:ext uri="{FF2B5EF4-FFF2-40B4-BE49-F238E27FC236}">
                <a16:creationId xmlns:a16="http://schemas.microsoft.com/office/drawing/2014/main" id="{12D751AF-3057-460A-91D5-A1C14DE3ADE3}"/>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4936" name="AutoShape 6">
            <a:extLst>
              <a:ext uri="{FF2B5EF4-FFF2-40B4-BE49-F238E27FC236}">
                <a16:creationId xmlns:a16="http://schemas.microsoft.com/office/drawing/2014/main" id="{185BA6D5-DAFE-48DE-A4AB-03BBA491A4C4}"/>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37" name="Line 7">
            <a:extLst>
              <a:ext uri="{FF2B5EF4-FFF2-40B4-BE49-F238E27FC236}">
                <a16:creationId xmlns:a16="http://schemas.microsoft.com/office/drawing/2014/main" id="{1C2C4AA0-7E50-4B50-9BC3-983BB4A1174C}"/>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38" name="Text Box 8">
            <a:extLst>
              <a:ext uri="{FF2B5EF4-FFF2-40B4-BE49-F238E27FC236}">
                <a16:creationId xmlns:a16="http://schemas.microsoft.com/office/drawing/2014/main" id="{81719297-3069-4726-ADC7-E98AAB233D72}"/>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4939" name="AutoShape 9">
            <a:extLst>
              <a:ext uri="{FF2B5EF4-FFF2-40B4-BE49-F238E27FC236}">
                <a16:creationId xmlns:a16="http://schemas.microsoft.com/office/drawing/2014/main" id="{A3B44BFC-11D0-49FB-BBBA-E9562D205EE8}"/>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40" name="Line 10">
            <a:extLst>
              <a:ext uri="{FF2B5EF4-FFF2-40B4-BE49-F238E27FC236}">
                <a16:creationId xmlns:a16="http://schemas.microsoft.com/office/drawing/2014/main" id="{F99302BB-9216-4FBE-82CE-C7CE303D2FB9}"/>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1" name="Text Box 11">
            <a:extLst>
              <a:ext uri="{FF2B5EF4-FFF2-40B4-BE49-F238E27FC236}">
                <a16:creationId xmlns:a16="http://schemas.microsoft.com/office/drawing/2014/main" id="{9EEAFED9-809F-4198-8BFE-02B85C9F586D}"/>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4942" name="AutoShape 12">
            <a:extLst>
              <a:ext uri="{FF2B5EF4-FFF2-40B4-BE49-F238E27FC236}">
                <a16:creationId xmlns:a16="http://schemas.microsoft.com/office/drawing/2014/main" id="{31484D6C-FA43-44B1-932F-B9A793B9463D}"/>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43" name="Line 13">
            <a:extLst>
              <a:ext uri="{FF2B5EF4-FFF2-40B4-BE49-F238E27FC236}">
                <a16:creationId xmlns:a16="http://schemas.microsoft.com/office/drawing/2014/main" id="{ED3A7EFC-A663-40DC-91A3-A07B61BA0200}"/>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4" name="Text Box 14">
            <a:extLst>
              <a:ext uri="{FF2B5EF4-FFF2-40B4-BE49-F238E27FC236}">
                <a16:creationId xmlns:a16="http://schemas.microsoft.com/office/drawing/2014/main" id="{C35A0169-D365-459C-AB50-8AA1C5F558C4}"/>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4945" name="Line 15">
            <a:extLst>
              <a:ext uri="{FF2B5EF4-FFF2-40B4-BE49-F238E27FC236}">
                <a16:creationId xmlns:a16="http://schemas.microsoft.com/office/drawing/2014/main" id="{D1F090BF-21E4-4201-BB32-162AF10C64FA}"/>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6" name="Line 16">
            <a:extLst>
              <a:ext uri="{FF2B5EF4-FFF2-40B4-BE49-F238E27FC236}">
                <a16:creationId xmlns:a16="http://schemas.microsoft.com/office/drawing/2014/main" id="{5A01A98D-5952-4AED-9DE3-FAFB7E945097}"/>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7" name="Line 17">
            <a:extLst>
              <a:ext uri="{FF2B5EF4-FFF2-40B4-BE49-F238E27FC236}">
                <a16:creationId xmlns:a16="http://schemas.microsoft.com/office/drawing/2014/main" id="{1A1A5E62-9CCC-411A-988F-D3EE45B82AFE}"/>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8" name="AutoShape 18">
            <a:extLst>
              <a:ext uri="{FF2B5EF4-FFF2-40B4-BE49-F238E27FC236}">
                <a16:creationId xmlns:a16="http://schemas.microsoft.com/office/drawing/2014/main" id="{B79215E2-DFC1-4C8D-95E8-6772A02552DE}"/>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49" name="Line 19">
            <a:extLst>
              <a:ext uri="{FF2B5EF4-FFF2-40B4-BE49-F238E27FC236}">
                <a16:creationId xmlns:a16="http://schemas.microsoft.com/office/drawing/2014/main" id="{E2D7C72C-FDEF-42E1-82DA-8154B1117EC3}"/>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50" name="Text Box 20">
            <a:extLst>
              <a:ext uri="{FF2B5EF4-FFF2-40B4-BE49-F238E27FC236}">
                <a16:creationId xmlns:a16="http://schemas.microsoft.com/office/drawing/2014/main" id="{69017163-6838-4AD5-97C7-FF0A6B6F7112}"/>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4951" name="Line 21">
            <a:extLst>
              <a:ext uri="{FF2B5EF4-FFF2-40B4-BE49-F238E27FC236}">
                <a16:creationId xmlns:a16="http://schemas.microsoft.com/office/drawing/2014/main" id="{18207448-8A0C-4B84-959A-CA6399921E03}"/>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4952" name="Group 22">
            <a:extLst>
              <a:ext uri="{FF2B5EF4-FFF2-40B4-BE49-F238E27FC236}">
                <a16:creationId xmlns:a16="http://schemas.microsoft.com/office/drawing/2014/main" id="{35438692-0795-437F-ABAF-A2854F46FC89}"/>
              </a:ext>
            </a:extLst>
          </p:cNvPr>
          <p:cNvGrpSpPr>
            <a:grpSpLocks/>
          </p:cNvGrpSpPr>
          <p:nvPr/>
        </p:nvGrpSpPr>
        <p:grpSpPr bwMode="auto">
          <a:xfrm>
            <a:off x="2782888" y="4518025"/>
            <a:ext cx="1447800" cy="1295400"/>
            <a:chOff x="1584" y="816"/>
            <a:chExt cx="912" cy="816"/>
          </a:xfrm>
        </p:grpSpPr>
        <p:sp>
          <p:nvSpPr>
            <p:cNvPr id="124966" name="Freeform 23">
              <a:extLst>
                <a:ext uri="{FF2B5EF4-FFF2-40B4-BE49-F238E27FC236}">
                  <a16:creationId xmlns:a16="http://schemas.microsoft.com/office/drawing/2014/main" id="{42436E64-F767-4807-9D1F-D963CF99E19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67" name="Freeform 24">
              <a:extLst>
                <a:ext uri="{FF2B5EF4-FFF2-40B4-BE49-F238E27FC236}">
                  <a16:creationId xmlns:a16="http://schemas.microsoft.com/office/drawing/2014/main" id="{99926D59-6555-4832-AAEC-4604A25DF36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68" name="Freeform 25">
              <a:extLst>
                <a:ext uri="{FF2B5EF4-FFF2-40B4-BE49-F238E27FC236}">
                  <a16:creationId xmlns:a16="http://schemas.microsoft.com/office/drawing/2014/main" id="{AB5C4056-4765-4E9D-A5A4-64624C71BF3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69" name="Freeform 26">
              <a:extLst>
                <a:ext uri="{FF2B5EF4-FFF2-40B4-BE49-F238E27FC236}">
                  <a16:creationId xmlns:a16="http://schemas.microsoft.com/office/drawing/2014/main" id="{E23EFD21-100B-415A-9493-18ED0E6152B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0" name="Freeform 27">
              <a:extLst>
                <a:ext uri="{FF2B5EF4-FFF2-40B4-BE49-F238E27FC236}">
                  <a16:creationId xmlns:a16="http://schemas.microsoft.com/office/drawing/2014/main" id="{E88E635E-5234-4E88-B9F2-600338420DC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1" name="Freeform 28">
              <a:extLst>
                <a:ext uri="{FF2B5EF4-FFF2-40B4-BE49-F238E27FC236}">
                  <a16:creationId xmlns:a16="http://schemas.microsoft.com/office/drawing/2014/main" id="{719D4936-DEF6-479E-8113-156D6C53C55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2" name="Freeform 29">
              <a:extLst>
                <a:ext uri="{FF2B5EF4-FFF2-40B4-BE49-F238E27FC236}">
                  <a16:creationId xmlns:a16="http://schemas.microsoft.com/office/drawing/2014/main" id="{0B57DFEA-572E-4AF8-A4C4-18EE7441425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3" name="Freeform 30">
              <a:extLst>
                <a:ext uri="{FF2B5EF4-FFF2-40B4-BE49-F238E27FC236}">
                  <a16:creationId xmlns:a16="http://schemas.microsoft.com/office/drawing/2014/main" id="{C0EC27B2-80D0-4677-9FB5-4D7998581BA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4" name="Freeform 31">
              <a:extLst>
                <a:ext uri="{FF2B5EF4-FFF2-40B4-BE49-F238E27FC236}">
                  <a16:creationId xmlns:a16="http://schemas.microsoft.com/office/drawing/2014/main" id="{72B7A2F3-D29A-4B83-9E00-E048F19CB97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4953" name="AutoShape 32">
            <a:extLst>
              <a:ext uri="{FF2B5EF4-FFF2-40B4-BE49-F238E27FC236}">
                <a16:creationId xmlns:a16="http://schemas.microsoft.com/office/drawing/2014/main" id="{52993329-2A88-48BD-A8DF-1F6D093C32E7}"/>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4954" name="AutoShape 33">
            <a:extLst>
              <a:ext uri="{FF2B5EF4-FFF2-40B4-BE49-F238E27FC236}">
                <a16:creationId xmlns:a16="http://schemas.microsoft.com/office/drawing/2014/main" id="{FE0BCCFE-FABF-4C7B-84DD-234FA5FA5F1C}"/>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4955" name="AutoShape 34">
            <a:extLst>
              <a:ext uri="{FF2B5EF4-FFF2-40B4-BE49-F238E27FC236}">
                <a16:creationId xmlns:a16="http://schemas.microsoft.com/office/drawing/2014/main" id="{68BC01C6-3ACC-49D0-9B39-5F79D7D5B628}"/>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Slide Number Placeholder 4">
            <a:extLst>
              <a:ext uri="{FF2B5EF4-FFF2-40B4-BE49-F238E27FC236}">
                <a16:creationId xmlns:a16="http://schemas.microsoft.com/office/drawing/2014/main" id="{A32DBBAA-0270-45AC-B35B-F92A8AE145D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A5C81AE-1059-42C0-A47E-35BF304D5049}" type="slidenum">
              <a:rPr lang="ar-SA" altLang="zh-CN" sz="1400">
                <a:solidFill>
                  <a:schemeClr val="tx1"/>
                </a:solidFill>
                <a:latin typeface="Comic Sans MS" panose="030F0702030302020204" pitchFamily="66" charset="0"/>
              </a:rPr>
              <a:pPr/>
              <a:t>122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5956" name="Rectangle 2">
            <a:extLst>
              <a:ext uri="{FF2B5EF4-FFF2-40B4-BE49-F238E27FC236}">
                <a16:creationId xmlns:a16="http://schemas.microsoft.com/office/drawing/2014/main" id="{30380386-0C73-41D1-9F86-01539A98834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What Else Can Go Wrong?</a:t>
            </a:r>
          </a:p>
        </p:txBody>
      </p:sp>
      <p:sp>
        <p:nvSpPr>
          <p:cNvPr id="125957" name="AutoShape 3">
            <a:extLst>
              <a:ext uri="{FF2B5EF4-FFF2-40B4-BE49-F238E27FC236}">
                <a16:creationId xmlns:a16="http://schemas.microsoft.com/office/drawing/2014/main" id="{7F0F5B45-867A-4573-9E64-C7D7811F9957}"/>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58" name="Line 4">
            <a:extLst>
              <a:ext uri="{FF2B5EF4-FFF2-40B4-BE49-F238E27FC236}">
                <a16:creationId xmlns:a16="http://schemas.microsoft.com/office/drawing/2014/main" id="{0B9826FD-CC12-44C0-959C-192384096BCB}"/>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59" name="Text Box 5">
            <a:extLst>
              <a:ext uri="{FF2B5EF4-FFF2-40B4-BE49-F238E27FC236}">
                <a16:creationId xmlns:a16="http://schemas.microsoft.com/office/drawing/2014/main" id="{06F458AA-3667-416E-94F9-6F7E3ABB1343}"/>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5960" name="AutoShape 6">
            <a:extLst>
              <a:ext uri="{FF2B5EF4-FFF2-40B4-BE49-F238E27FC236}">
                <a16:creationId xmlns:a16="http://schemas.microsoft.com/office/drawing/2014/main" id="{229D06CE-0862-45C0-A937-964A5341D557}"/>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61" name="Line 7">
            <a:extLst>
              <a:ext uri="{FF2B5EF4-FFF2-40B4-BE49-F238E27FC236}">
                <a16:creationId xmlns:a16="http://schemas.microsoft.com/office/drawing/2014/main" id="{94DAD5E0-ADF6-4448-B809-42282E22BFD2}"/>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62" name="Text Box 8">
            <a:extLst>
              <a:ext uri="{FF2B5EF4-FFF2-40B4-BE49-F238E27FC236}">
                <a16:creationId xmlns:a16="http://schemas.microsoft.com/office/drawing/2014/main" id="{C1DDBD9A-74DB-446C-978E-34B0B2F9832C}"/>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5963" name="AutoShape 9">
            <a:extLst>
              <a:ext uri="{FF2B5EF4-FFF2-40B4-BE49-F238E27FC236}">
                <a16:creationId xmlns:a16="http://schemas.microsoft.com/office/drawing/2014/main" id="{CD4CB5D0-831A-4606-81F1-2619DCE9618F}"/>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64" name="Line 10">
            <a:extLst>
              <a:ext uri="{FF2B5EF4-FFF2-40B4-BE49-F238E27FC236}">
                <a16:creationId xmlns:a16="http://schemas.microsoft.com/office/drawing/2014/main" id="{B7DF6C06-E5FF-44A7-8A73-6FD47C96AEAF}"/>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65" name="Text Box 11">
            <a:extLst>
              <a:ext uri="{FF2B5EF4-FFF2-40B4-BE49-F238E27FC236}">
                <a16:creationId xmlns:a16="http://schemas.microsoft.com/office/drawing/2014/main" id="{E5C7A1C9-345C-443B-BEEA-53D1C8B89CA0}"/>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5966" name="AutoShape 12">
            <a:extLst>
              <a:ext uri="{FF2B5EF4-FFF2-40B4-BE49-F238E27FC236}">
                <a16:creationId xmlns:a16="http://schemas.microsoft.com/office/drawing/2014/main" id="{F78A4529-5F96-4522-B0CE-0A5ED1A09C2B}"/>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67" name="Line 13">
            <a:extLst>
              <a:ext uri="{FF2B5EF4-FFF2-40B4-BE49-F238E27FC236}">
                <a16:creationId xmlns:a16="http://schemas.microsoft.com/office/drawing/2014/main" id="{8D2B072A-4D16-4525-BCFF-69CC5D41BF01}"/>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68" name="Text Box 14">
            <a:extLst>
              <a:ext uri="{FF2B5EF4-FFF2-40B4-BE49-F238E27FC236}">
                <a16:creationId xmlns:a16="http://schemas.microsoft.com/office/drawing/2014/main" id="{625EF02F-8204-425C-8BCA-4C4036AD5279}"/>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5969" name="Line 15">
            <a:extLst>
              <a:ext uri="{FF2B5EF4-FFF2-40B4-BE49-F238E27FC236}">
                <a16:creationId xmlns:a16="http://schemas.microsoft.com/office/drawing/2014/main" id="{E5368F77-450A-4DD4-9D9C-1E1830E096F4}"/>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70" name="Line 16">
            <a:extLst>
              <a:ext uri="{FF2B5EF4-FFF2-40B4-BE49-F238E27FC236}">
                <a16:creationId xmlns:a16="http://schemas.microsoft.com/office/drawing/2014/main" id="{D1FB2F27-0E42-4275-8D60-86961A6E0B80}"/>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6721" name="Line 17">
            <a:extLst>
              <a:ext uri="{FF2B5EF4-FFF2-40B4-BE49-F238E27FC236}">
                <a16:creationId xmlns:a16="http://schemas.microsoft.com/office/drawing/2014/main" id="{9153849F-3208-4F3E-A0CD-19555740A798}"/>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72" name="AutoShape 18">
            <a:extLst>
              <a:ext uri="{FF2B5EF4-FFF2-40B4-BE49-F238E27FC236}">
                <a16:creationId xmlns:a16="http://schemas.microsoft.com/office/drawing/2014/main" id="{F37678A9-CFC6-49CC-BB1B-1AF986C701C0}"/>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73" name="Line 19">
            <a:extLst>
              <a:ext uri="{FF2B5EF4-FFF2-40B4-BE49-F238E27FC236}">
                <a16:creationId xmlns:a16="http://schemas.microsoft.com/office/drawing/2014/main" id="{348C756B-A2DF-4D14-98E0-96F3039DB8A7}"/>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74" name="Text Box 20">
            <a:extLst>
              <a:ext uri="{FF2B5EF4-FFF2-40B4-BE49-F238E27FC236}">
                <a16:creationId xmlns:a16="http://schemas.microsoft.com/office/drawing/2014/main" id="{B89C0FC2-EA90-4D99-B661-2583BEC0DC3C}"/>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5975" name="Line 21">
            <a:extLst>
              <a:ext uri="{FF2B5EF4-FFF2-40B4-BE49-F238E27FC236}">
                <a16:creationId xmlns:a16="http://schemas.microsoft.com/office/drawing/2014/main" id="{0D17E7F7-29B9-4BCB-BFE2-2E5075E808FA}"/>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5976" name="Group 22">
            <a:extLst>
              <a:ext uri="{FF2B5EF4-FFF2-40B4-BE49-F238E27FC236}">
                <a16:creationId xmlns:a16="http://schemas.microsoft.com/office/drawing/2014/main" id="{13BD04D7-CC99-4971-A274-22597CE69735}"/>
              </a:ext>
            </a:extLst>
          </p:cNvPr>
          <p:cNvGrpSpPr>
            <a:grpSpLocks/>
          </p:cNvGrpSpPr>
          <p:nvPr/>
        </p:nvGrpSpPr>
        <p:grpSpPr bwMode="auto">
          <a:xfrm>
            <a:off x="2782888" y="4518025"/>
            <a:ext cx="1447800" cy="1295400"/>
            <a:chOff x="1584" y="816"/>
            <a:chExt cx="912" cy="816"/>
          </a:xfrm>
        </p:grpSpPr>
        <p:sp>
          <p:nvSpPr>
            <p:cNvPr id="126008" name="Freeform 23">
              <a:extLst>
                <a:ext uri="{FF2B5EF4-FFF2-40B4-BE49-F238E27FC236}">
                  <a16:creationId xmlns:a16="http://schemas.microsoft.com/office/drawing/2014/main" id="{8E57FDA0-37E8-4EB6-B24D-F3BF39CE8E3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9" name="Freeform 24">
              <a:extLst>
                <a:ext uri="{FF2B5EF4-FFF2-40B4-BE49-F238E27FC236}">
                  <a16:creationId xmlns:a16="http://schemas.microsoft.com/office/drawing/2014/main" id="{80E47B4B-A6E2-4D19-87F3-8B71DFE4FFA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0" name="Freeform 25">
              <a:extLst>
                <a:ext uri="{FF2B5EF4-FFF2-40B4-BE49-F238E27FC236}">
                  <a16:creationId xmlns:a16="http://schemas.microsoft.com/office/drawing/2014/main" id="{8538441D-E297-44B6-8201-7116DFC9610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1" name="Freeform 26">
              <a:extLst>
                <a:ext uri="{FF2B5EF4-FFF2-40B4-BE49-F238E27FC236}">
                  <a16:creationId xmlns:a16="http://schemas.microsoft.com/office/drawing/2014/main" id="{AF1E6CF1-199A-486A-8434-7BC7369528D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2" name="Freeform 27">
              <a:extLst>
                <a:ext uri="{FF2B5EF4-FFF2-40B4-BE49-F238E27FC236}">
                  <a16:creationId xmlns:a16="http://schemas.microsoft.com/office/drawing/2014/main" id="{28A6CE35-0ACC-4B1B-8163-B470514DFC7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3" name="Freeform 28">
              <a:extLst>
                <a:ext uri="{FF2B5EF4-FFF2-40B4-BE49-F238E27FC236}">
                  <a16:creationId xmlns:a16="http://schemas.microsoft.com/office/drawing/2014/main" id="{0BCEBE0F-E258-4143-A186-621750A9BB3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4" name="Freeform 29">
              <a:extLst>
                <a:ext uri="{FF2B5EF4-FFF2-40B4-BE49-F238E27FC236}">
                  <a16:creationId xmlns:a16="http://schemas.microsoft.com/office/drawing/2014/main" id="{9A5AD43A-27CA-4BB9-AC0D-BCC01F29006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5" name="Freeform 30">
              <a:extLst>
                <a:ext uri="{FF2B5EF4-FFF2-40B4-BE49-F238E27FC236}">
                  <a16:creationId xmlns:a16="http://schemas.microsoft.com/office/drawing/2014/main" id="{0D71B9A0-B289-4DB9-819E-B602BC5AB2D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6" name="Freeform 31">
              <a:extLst>
                <a:ext uri="{FF2B5EF4-FFF2-40B4-BE49-F238E27FC236}">
                  <a16:creationId xmlns:a16="http://schemas.microsoft.com/office/drawing/2014/main" id="{8B3AF537-FF2A-4099-B069-0E84C7EF8CF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5977" name="AutoShape 32">
            <a:extLst>
              <a:ext uri="{FF2B5EF4-FFF2-40B4-BE49-F238E27FC236}">
                <a16:creationId xmlns:a16="http://schemas.microsoft.com/office/drawing/2014/main" id="{E406C6AA-F4F6-4577-AA5B-A453A83D205B}"/>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folHlink"/>
                </a:solidFill>
                <a:latin typeface="Comic Sans MS" panose="030F0702030302020204" pitchFamily="66" charset="0"/>
                <a:ea typeface="宋体" panose="02010600030101010101" pitchFamily="2" charset="-122"/>
              </a:rPr>
              <a:t>add(c)</a:t>
            </a:r>
          </a:p>
        </p:txBody>
      </p:sp>
      <p:grpSp>
        <p:nvGrpSpPr>
          <p:cNvPr id="125978" name="Group 33">
            <a:extLst>
              <a:ext uri="{FF2B5EF4-FFF2-40B4-BE49-F238E27FC236}">
                <a16:creationId xmlns:a16="http://schemas.microsoft.com/office/drawing/2014/main" id="{D00AAD6E-281B-41F5-BF16-E607365F27CE}"/>
              </a:ext>
            </a:extLst>
          </p:cNvPr>
          <p:cNvGrpSpPr>
            <a:grpSpLocks/>
          </p:cNvGrpSpPr>
          <p:nvPr/>
        </p:nvGrpSpPr>
        <p:grpSpPr bwMode="auto">
          <a:xfrm>
            <a:off x="6000750" y="1882775"/>
            <a:ext cx="471488" cy="476250"/>
            <a:chOff x="2208" y="1920"/>
            <a:chExt cx="1152" cy="1680"/>
          </a:xfrm>
        </p:grpSpPr>
        <p:sp>
          <p:nvSpPr>
            <p:cNvPr id="126004" name="Oval 34">
              <a:extLst>
                <a:ext uri="{FF2B5EF4-FFF2-40B4-BE49-F238E27FC236}">
                  <a16:creationId xmlns:a16="http://schemas.microsoft.com/office/drawing/2014/main" id="{45F8977B-87EC-4304-9654-7258714A2174}"/>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5" name="Oval 35">
              <a:extLst>
                <a:ext uri="{FF2B5EF4-FFF2-40B4-BE49-F238E27FC236}">
                  <a16:creationId xmlns:a16="http://schemas.microsoft.com/office/drawing/2014/main" id="{2E8016F0-22A8-462F-AAB6-1E927783A18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6" name="AutoShape 36">
              <a:extLst>
                <a:ext uri="{FF2B5EF4-FFF2-40B4-BE49-F238E27FC236}">
                  <a16:creationId xmlns:a16="http://schemas.microsoft.com/office/drawing/2014/main" id="{A8DF37C3-AAAC-4A9B-ABEC-6AC2C43DC03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7" name="AutoShape 37">
              <a:extLst>
                <a:ext uri="{FF2B5EF4-FFF2-40B4-BE49-F238E27FC236}">
                  <a16:creationId xmlns:a16="http://schemas.microsoft.com/office/drawing/2014/main" id="{825FC531-A429-4EE7-8FF5-04CD6CDD2A0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5979" name="Group 38">
            <a:extLst>
              <a:ext uri="{FF2B5EF4-FFF2-40B4-BE49-F238E27FC236}">
                <a16:creationId xmlns:a16="http://schemas.microsoft.com/office/drawing/2014/main" id="{E10874D7-ED19-4B6E-AF4D-3CA3F9FE38F7}"/>
              </a:ext>
            </a:extLst>
          </p:cNvPr>
          <p:cNvGrpSpPr>
            <a:grpSpLocks/>
          </p:cNvGrpSpPr>
          <p:nvPr/>
        </p:nvGrpSpPr>
        <p:grpSpPr bwMode="auto">
          <a:xfrm>
            <a:off x="4217988" y="1820863"/>
            <a:ext cx="471487" cy="476250"/>
            <a:chOff x="2208" y="1920"/>
            <a:chExt cx="1152" cy="1680"/>
          </a:xfrm>
        </p:grpSpPr>
        <p:sp>
          <p:nvSpPr>
            <p:cNvPr id="126000" name="Oval 39">
              <a:extLst>
                <a:ext uri="{FF2B5EF4-FFF2-40B4-BE49-F238E27FC236}">
                  <a16:creationId xmlns:a16="http://schemas.microsoft.com/office/drawing/2014/main" id="{1726986C-3E9B-4073-82F6-77F65266AC9B}"/>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1" name="Oval 40">
              <a:extLst>
                <a:ext uri="{FF2B5EF4-FFF2-40B4-BE49-F238E27FC236}">
                  <a16:creationId xmlns:a16="http://schemas.microsoft.com/office/drawing/2014/main" id="{21B8D18C-82F1-4794-9D46-38E6A6D65CC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2" name="AutoShape 41">
              <a:extLst>
                <a:ext uri="{FF2B5EF4-FFF2-40B4-BE49-F238E27FC236}">
                  <a16:creationId xmlns:a16="http://schemas.microsoft.com/office/drawing/2014/main" id="{0E88C956-5F71-41BF-B077-A8C1995FB0F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3" name="AutoShape 42">
              <a:extLst>
                <a:ext uri="{FF2B5EF4-FFF2-40B4-BE49-F238E27FC236}">
                  <a16:creationId xmlns:a16="http://schemas.microsoft.com/office/drawing/2014/main" id="{93C69B4D-79D5-48B9-A29D-909C98BF27C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5980" name="Group 43">
            <a:extLst>
              <a:ext uri="{FF2B5EF4-FFF2-40B4-BE49-F238E27FC236}">
                <a16:creationId xmlns:a16="http://schemas.microsoft.com/office/drawing/2014/main" id="{355D7EAA-013F-4852-9A8F-26E9DB870CC4}"/>
              </a:ext>
            </a:extLst>
          </p:cNvPr>
          <p:cNvGrpSpPr>
            <a:grpSpLocks/>
          </p:cNvGrpSpPr>
          <p:nvPr/>
        </p:nvGrpSpPr>
        <p:grpSpPr bwMode="auto">
          <a:xfrm>
            <a:off x="5272088" y="4429125"/>
            <a:ext cx="1447800" cy="1295400"/>
            <a:chOff x="1584" y="816"/>
            <a:chExt cx="912" cy="816"/>
          </a:xfrm>
        </p:grpSpPr>
        <p:sp>
          <p:nvSpPr>
            <p:cNvPr id="125991" name="Freeform 44">
              <a:extLst>
                <a:ext uri="{FF2B5EF4-FFF2-40B4-BE49-F238E27FC236}">
                  <a16:creationId xmlns:a16="http://schemas.microsoft.com/office/drawing/2014/main" id="{8A1A8DA2-9AA8-41B8-AB6A-B642DBABC350}"/>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2" name="Freeform 45">
              <a:extLst>
                <a:ext uri="{FF2B5EF4-FFF2-40B4-BE49-F238E27FC236}">
                  <a16:creationId xmlns:a16="http://schemas.microsoft.com/office/drawing/2014/main" id="{67EE444A-DA36-4969-886A-8A50FEDD14C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3" name="Freeform 46">
              <a:extLst>
                <a:ext uri="{FF2B5EF4-FFF2-40B4-BE49-F238E27FC236}">
                  <a16:creationId xmlns:a16="http://schemas.microsoft.com/office/drawing/2014/main" id="{9C2AAADE-D233-45CC-9510-ED3C1A38C0E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4" name="Freeform 47">
              <a:extLst>
                <a:ext uri="{FF2B5EF4-FFF2-40B4-BE49-F238E27FC236}">
                  <a16:creationId xmlns:a16="http://schemas.microsoft.com/office/drawing/2014/main" id="{1831133B-CAC6-4432-9A44-EA712C6AB2D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5" name="Freeform 48">
              <a:extLst>
                <a:ext uri="{FF2B5EF4-FFF2-40B4-BE49-F238E27FC236}">
                  <a16:creationId xmlns:a16="http://schemas.microsoft.com/office/drawing/2014/main" id="{4A74CC62-74EE-4054-952E-2AD7D15EBCF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6" name="Freeform 49">
              <a:extLst>
                <a:ext uri="{FF2B5EF4-FFF2-40B4-BE49-F238E27FC236}">
                  <a16:creationId xmlns:a16="http://schemas.microsoft.com/office/drawing/2014/main" id="{44F84622-330D-4BDC-9C4B-7EB270C9DA6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7" name="Freeform 50">
              <a:extLst>
                <a:ext uri="{FF2B5EF4-FFF2-40B4-BE49-F238E27FC236}">
                  <a16:creationId xmlns:a16="http://schemas.microsoft.com/office/drawing/2014/main" id="{A37A3578-57FD-4E2E-8D22-330050BA2C6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8" name="Freeform 51">
              <a:extLst>
                <a:ext uri="{FF2B5EF4-FFF2-40B4-BE49-F238E27FC236}">
                  <a16:creationId xmlns:a16="http://schemas.microsoft.com/office/drawing/2014/main" id="{74F60114-105A-4C28-9D7A-A180DBC6518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9" name="Freeform 52">
              <a:extLst>
                <a:ext uri="{FF2B5EF4-FFF2-40B4-BE49-F238E27FC236}">
                  <a16:creationId xmlns:a16="http://schemas.microsoft.com/office/drawing/2014/main" id="{059D3845-4049-4E8E-8DFF-F2BF42CE727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5981" name="AutoShape 53">
            <a:extLst>
              <a:ext uri="{FF2B5EF4-FFF2-40B4-BE49-F238E27FC236}">
                <a16:creationId xmlns:a16="http://schemas.microsoft.com/office/drawing/2014/main" id="{D2731BDB-A625-4FF5-BCE5-5A3A86783B0C}"/>
              </a:ext>
            </a:extLst>
          </p:cNvPr>
          <p:cNvSpPr>
            <a:spLocks noChangeArrowheads="1"/>
          </p:cNvSpPr>
          <p:nvPr/>
        </p:nvSpPr>
        <p:spPr bwMode="auto">
          <a:xfrm>
            <a:off x="6288088" y="3336925"/>
            <a:ext cx="2435225" cy="1055688"/>
          </a:xfrm>
          <a:prstGeom prst="cloudCallout">
            <a:avLst>
              <a:gd name="adj1" fmla="val -46806"/>
              <a:gd name="adj2" fmla="val 57671"/>
            </a:avLst>
          </a:prstGeom>
          <a:noFill/>
          <a:ln w="38100">
            <a:solidFill>
              <a:srgbClr val="FF330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3300"/>
                </a:solidFill>
                <a:latin typeface="Comic Sans MS" panose="030F0702030302020204" pitchFamily="66" charset="0"/>
                <a:ea typeface="宋体" panose="02010600030101010101" pitchFamily="2" charset="-122"/>
              </a:rPr>
              <a:t>add(b’)</a:t>
            </a:r>
          </a:p>
        </p:txBody>
      </p:sp>
      <p:sp>
        <p:nvSpPr>
          <p:cNvPr id="125982" name="AutoShape 54">
            <a:extLst>
              <a:ext uri="{FF2B5EF4-FFF2-40B4-BE49-F238E27FC236}">
                <a16:creationId xmlns:a16="http://schemas.microsoft.com/office/drawing/2014/main" id="{B47A74C7-703B-4438-A5E4-04B1F03F92AA}"/>
              </a:ext>
            </a:extLst>
          </p:cNvPr>
          <p:cNvSpPr>
            <a:spLocks noChangeArrowheads="1"/>
          </p:cNvSpPr>
          <p:nvPr/>
        </p:nvSpPr>
        <p:spPr bwMode="auto">
          <a:xfrm>
            <a:off x="3887788" y="2406650"/>
            <a:ext cx="1293812" cy="814388"/>
          </a:xfrm>
          <a:prstGeom prst="wedgeRoundRectCallout">
            <a:avLst>
              <a:gd name="adj1" fmla="val 69755"/>
              <a:gd name="adj2" fmla="val 19269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5983" name="AutoShape 55">
            <a:extLst>
              <a:ext uri="{FF2B5EF4-FFF2-40B4-BE49-F238E27FC236}">
                <a16:creationId xmlns:a16="http://schemas.microsoft.com/office/drawing/2014/main" id="{639CA68D-083B-4FC3-9B6D-E9328DCF5F4E}"/>
              </a:ext>
            </a:extLst>
          </p:cNvPr>
          <p:cNvSpPr>
            <a:spLocks noChangeArrowheads="1"/>
          </p:cNvSpPr>
          <p:nvPr/>
        </p:nvSpPr>
        <p:spPr bwMode="auto">
          <a:xfrm>
            <a:off x="5716588" y="2406650"/>
            <a:ext cx="1293812" cy="814388"/>
          </a:xfrm>
          <a:prstGeom prst="wedgeRoundRectCallout">
            <a:avLst>
              <a:gd name="adj1" fmla="val -66685"/>
              <a:gd name="adj2" fmla="val 19425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5984" name="AutoShape 56">
            <a:extLst>
              <a:ext uri="{FF2B5EF4-FFF2-40B4-BE49-F238E27FC236}">
                <a16:creationId xmlns:a16="http://schemas.microsoft.com/office/drawing/2014/main" id="{E5B4A957-A2F6-4B2B-8B23-1AAA3B8DC372}"/>
              </a:ext>
            </a:extLst>
          </p:cNvPr>
          <p:cNvSpPr>
            <a:spLocks noChangeArrowheads="1"/>
          </p:cNvSpPr>
          <p:nvPr/>
        </p:nvSpPr>
        <p:spPr bwMode="auto">
          <a:xfrm>
            <a:off x="3773488" y="2533650"/>
            <a:ext cx="1293812" cy="814388"/>
          </a:xfrm>
          <a:prstGeom prst="wedgeRoundRectCallout">
            <a:avLst>
              <a:gd name="adj1" fmla="val -96134"/>
              <a:gd name="adj2" fmla="val 192690"/>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5985" name="AutoShape 57">
            <a:extLst>
              <a:ext uri="{FF2B5EF4-FFF2-40B4-BE49-F238E27FC236}">
                <a16:creationId xmlns:a16="http://schemas.microsoft.com/office/drawing/2014/main" id="{E66D0A59-C637-4675-824D-F613BDF30426}"/>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36765" name="AutoShape 61">
            <a:extLst>
              <a:ext uri="{FF2B5EF4-FFF2-40B4-BE49-F238E27FC236}">
                <a16:creationId xmlns:a16="http://schemas.microsoft.com/office/drawing/2014/main" id="{B2E06C0D-F387-4409-802D-2E2302416BF0}"/>
              </a:ext>
            </a:extLst>
          </p:cNvPr>
          <p:cNvSpPr>
            <a:spLocks noChangeArrowheads="1"/>
          </p:cNvSpPr>
          <p:nvPr/>
        </p:nvSpPr>
        <p:spPr bwMode="auto">
          <a:xfrm>
            <a:off x="4987925" y="14747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6766" name="Line 62">
            <a:extLst>
              <a:ext uri="{FF2B5EF4-FFF2-40B4-BE49-F238E27FC236}">
                <a16:creationId xmlns:a16="http://schemas.microsoft.com/office/drawing/2014/main" id="{85942C78-2593-4339-A858-C4B4EE6E6D11}"/>
              </a:ext>
            </a:extLst>
          </p:cNvPr>
          <p:cNvSpPr>
            <a:spLocks noChangeShapeType="1"/>
          </p:cNvSpPr>
          <p:nvPr/>
        </p:nvSpPr>
        <p:spPr bwMode="auto">
          <a:xfrm>
            <a:off x="5397500" y="14700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6767" name="Text Box 63">
            <a:extLst>
              <a:ext uri="{FF2B5EF4-FFF2-40B4-BE49-F238E27FC236}">
                <a16:creationId xmlns:a16="http://schemas.microsoft.com/office/drawing/2014/main" id="{CC1458EB-5056-4E47-88BC-23497EE96976}"/>
              </a:ext>
            </a:extLst>
          </p:cNvPr>
          <p:cNvSpPr txBox="1">
            <a:spLocks noChangeArrowheads="1"/>
          </p:cNvSpPr>
          <p:nvPr/>
        </p:nvSpPr>
        <p:spPr bwMode="auto">
          <a:xfrm>
            <a:off x="4964113" y="1403350"/>
            <a:ext cx="4762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36768" name="Freeform 64">
            <a:extLst>
              <a:ext uri="{FF2B5EF4-FFF2-40B4-BE49-F238E27FC236}">
                <a16:creationId xmlns:a16="http://schemas.microsoft.com/office/drawing/2014/main" id="{A8CE161D-3289-43BD-B704-880977E1C99F}"/>
              </a:ext>
            </a:extLst>
          </p:cNvPr>
          <p:cNvSpPr>
            <a:spLocks/>
          </p:cNvSpPr>
          <p:nvPr/>
        </p:nvSpPr>
        <p:spPr bwMode="auto">
          <a:xfrm>
            <a:off x="5613400" y="1582738"/>
            <a:ext cx="474663" cy="1008062"/>
          </a:xfrm>
          <a:custGeom>
            <a:avLst/>
            <a:gdLst>
              <a:gd name="T0" fmla="*/ 0 w 299"/>
              <a:gd name="T1" fmla="*/ 2147483647 h 635"/>
              <a:gd name="T2" fmla="*/ 2147483647 w 299"/>
              <a:gd name="T3" fmla="*/ 2147483647 h 635"/>
              <a:gd name="T4" fmla="*/ 2147483647 w 299"/>
              <a:gd name="T5" fmla="*/ 2147483647 h 635"/>
              <a:gd name="T6" fmla="*/ 0 60000 65536"/>
              <a:gd name="T7" fmla="*/ 0 60000 65536"/>
              <a:gd name="T8" fmla="*/ 0 60000 65536"/>
              <a:gd name="T9" fmla="*/ 0 w 299"/>
              <a:gd name="T10" fmla="*/ 0 h 635"/>
              <a:gd name="T11" fmla="*/ 299 w 299"/>
              <a:gd name="T12" fmla="*/ 635 h 635"/>
            </a:gdLst>
            <a:ahLst/>
            <a:cxnLst>
              <a:cxn ang="T6">
                <a:pos x="T0" y="T1"/>
              </a:cxn>
              <a:cxn ang="T7">
                <a:pos x="T2" y="T3"/>
              </a:cxn>
              <a:cxn ang="T8">
                <a:pos x="T4" y="T5"/>
              </a:cxn>
            </a:cxnLst>
            <a:rect l="T9" t="T10" r="T11" b="T12"/>
            <a:pathLst>
              <a:path w="299" h="635">
                <a:moveTo>
                  <a:pt x="0" y="43"/>
                </a:moveTo>
                <a:cubicBezTo>
                  <a:pt x="43" y="52"/>
                  <a:pt x="213" y="0"/>
                  <a:pt x="256" y="99"/>
                </a:cubicBezTo>
                <a:cubicBezTo>
                  <a:pt x="299" y="198"/>
                  <a:pt x="256" y="523"/>
                  <a:pt x="256" y="6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6769" name="Freeform 65">
            <a:extLst>
              <a:ext uri="{FF2B5EF4-FFF2-40B4-BE49-F238E27FC236}">
                <a16:creationId xmlns:a16="http://schemas.microsoft.com/office/drawing/2014/main" id="{626F534A-28A5-4631-B3D0-7F84E9314D43}"/>
              </a:ext>
            </a:extLst>
          </p:cNvPr>
          <p:cNvSpPr>
            <a:spLocks/>
          </p:cNvSpPr>
          <p:nvPr/>
        </p:nvSpPr>
        <p:spPr bwMode="auto">
          <a:xfrm>
            <a:off x="4460875" y="1676400"/>
            <a:ext cx="625475" cy="1206500"/>
          </a:xfrm>
          <a:custGeom>
            <a:avLst/>
            <a:gdLst>
              <a:gd name="T0" fmla="*/ 2147483647 w 394"/>
              <a:gd name="T1" fmla="*/ 0 h 760"/>
              <a:gd name="T2" fmla="*/ 2147483647 w 394"/>
              <a:gd name="T3" fmla="*/ 2147483647 h 760"/>
              <a:gd name="T4" fmla="*/ 2147483647 w 394"/>
              <a:gd name="T5" fmla="*/ 2147483647 h 760"/>
              <a:gd name="T6" fmla="*/ 2147483647 w 394"/>
              <a:gd name="T7" fmla="*/ 2147483647 h 760"/>
              <a:gd name="T8" fmla="*/ 0 60000 65536"/>
              <a:gd name="T9" fmla="*/ 0 60000 65536"/>
              <a:gd name="T10" fmla="*/ 0 60000 65536"/>
              <a:gd name="T11" fmla="*/ 0 60000 65536"/>
              <a:gd name="T12" fmla="*/ 0 w 394"/>
              <a:gd name="T13" fmla="*/ 0 h 760"/>
              <a:gd name="T14" fmla="*/ 394 w 394"/>
              <a:gd name="T15" fmla="*/ 760 h 760"/>
            </a:gdLst>
            <a:ahLst/>
            <a:cxnLst>
              <a:cxn ang="T8">
                <a:pos x="T0" y="T1"/>
              </a:cxn>
              <a:cxn ang="T9">
                <a:pos x="T2" y="T3"/>
              </a:cxn>
              <a:cxn ang="T10">
                <a:pos x="T4" y="T5"/>
              </a:cxn>
              <a:cxn ang="T11">
                <a:pos x="T6" y="T7"/>
              </a:cxn>
            </a:cxnLst>
            <a:rect l="T12" t="T13" r="T14" b="T15"/>
            <a:pathLst>
              <a:path w="394" h="760">
                <a:moveTo>
                  <a:pt x="394" y="0"/>
                </a:moveTo>
                <a:cubicBezTo>
                  <a:pt x="351" y="9"/>
                  <a:pt x="201" y="1"/>
                  <a:pt x="138" y="56"/>
                </a:cubicBezTo>
                <a:cubicBezTo>
                  <a:pt x="75" y="111"/>
                  <a:pt x="0" y="211"/>
                  <a:pt x="14" y="328"/>
                </a:cubicBezTo>
                <a:cubicBezTo>
                  <a:pt x="28" y="445"/>
                  <a:pt x="179" y="670"/>
                  <a:pt x="222" y="760"/>
                </a:cubicBezTo>
              </a:path>
            </a:pathLst>
          </a:custGeom>
          <a:noFill/>
          <a:ln w="7620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736721"/>
                                        </p:tgtEl>
                                      </p:cBhvr>
                                    </p:animEffect>
                                    <p:set>
                                      <p:cBhvr>
                                        <p:cTn id="7" dur="1" fill="hold">
                                          <p:stCondLst>
                                            <p:cond delay="499"/>
                                          </p:stCondLst>
                                        </p:cTn>
                                        <p:tgtEl>
                                          <p:spTgt spid="1736721"/>
                                        </p:tgtEl>
                                        <p:attrNameLst>
                                          <p:attrName>style.visibility</p:attrName>
                                        </p:attrNameLst>
                                      </p:cBhvr>
                                      <p:to>
                                        <p:strVal val="hidden"/>
                                      </p:to>
                                    </p:se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736765"/>
                                        </p:tgtEl>
                                        <p:attrNameLst>
                                          <p:attrName>style.visibility</p:attrName>
                                        </p:attrNameLst>
                                      </p:cBhvr>
                                      <p:to>
                                        <p:strVal val="visible"/>
                                      </p:to>
                                    </p:set>
                                    <p:animEffect transition="in" filter="blinds(horizontal)">
                                      <p:cBhvr>
                                        <p:cTn id="11" dur="500"/>
                                        <p:tgtEl>
                                          <p:spTgt spid="1736765"/>
                                        </p:tgtEl>
                                      </p:cBhvr>
                                    </p:animEffect>
                                  </p:childTnLst>
                                </p:cTn>
                              </p:par>
                              <p:par>
                                <p:cTn id="12" presetID="3" presetClass="entr" presetSubtype="10" fill="hold" nodeType="withEffect">
                                  <p:stCondLst>
                                    <p:cond delay="0"/>
                                  </p:stCondLst>
                                  <p:childTnLst>
                                    <p:set>
                                      <p:cBhvr>
                                        <p:cTn id="13" dur="1" fill="hold">
                                          <p:stCondLst>
                                            <p:cond delay="0"/>
                                          </p:stCondLst>
                                        </p:cTn>
                                        <p:tgtEl>
                                          <p:spTgt spid="1736766"/>
                                        </p:tgtEl>
                                        <p:attrNameLst>
                                          <p:attrName>style.visibility</p:attrName>
                                        </p:attrNameLst>
                                      </p:cBhvr>
                                      <p:to>
                                        <p:strVal val="visible"/>
                                      </p:to>
                                    </p:set>
                                    <p:animEffect transition="in" filter="blinds(horizontal)">
                                      <p:cBhvr>
                                        <p:cTn id="14" dur="500"/>
                                        <p:tgtEl>
                                          <p:spTgt spid="1736766"/>
                                        </p:tgtEl>
                                      </p:cBhvr>
                                    </p:animEffect>
                                  </p:childTnLst>
                                </p:cTn>
                              </p:par>
                              <p:par>
                                <p:cTn id="15" presetID="3" presetClass="entr" presetSubtype="10" fill="hold" grpId="0" nodeType="withEffect">
                                  <p:stCondLst>
                                    <p:cond delay="0"/>
                                  </p:stCondLst>
                                  <p:childTnLst>
                                    <p:set>
                                      <p:cBhvr>
                                        <p:cTn id="16" dur="1" fill="hold">
                                          <p:stCondLst>
                                            <p:cond delay="0"/>
                                          </p:stCondLst>
                                        </p:cTn>
                                        <p:tgtEl>
                                          <p:spTgt spid="1736767"/>
                                        </p:tgtEl>
                                        <p:attrNameLst>
                                          <p:attrName>style.visibility</p:attrName>
                                        </p:attrNameLst>
                                      </p:cBhvr>
                                      <p:to>
                                        <p:strVal val="visible"/>
                                      </p:to>
                                    </p:set>
                                    <p:animEffect transition="in" filter="blinds(horizontal)">
                                      <p:cBhvr>
                                        <p:cTn id="17" dur="500"/>
                                        <p:tgtEl>
                                          <p:spTgt spid="1736767"/>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1736769"/>
                                        </p:tgtEl>
                                        <p:attrNameLst>
                                          <p:attrName>style.visibility</p:attrName>
                                        </p:attrNameLst>
                                      </p:cBhvr>
                                      <p:to>
                                        <p:strVal val="visible"/>
                                      </p:to>
                                    </p:set>
                                    <p:animEffect transition="in" filter="blinds(horizontal)">
                                      <p:cBhvr>
                                        <p:cTn id="20" dur="500"/>
                                        <p:tgtEl>
                                          <p:spTgt spid="173676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1736768"/>
                                        </p:tgtEl>
                                        <p:attrNameLst>
                                          <p:attrName>style.visibility</p:attrName>
                                        </p:attrNameLst>
                                      </p:cBhvr>
                                      <p:to>
                                        <p:strVal val="visible"/>
                                      </p:to>
                                    </p:set>
                                    <p:animEffect transition="in" filter="blinds(horizontal)">
                                      <p:cBhvr>
                                        <p:cTn id="23" dur="500"/>
                                        <p:tgtEl>
                                          <p:spTgt spid="17367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6765" grpId="0" animBg="1"/>
      <p:bldP spid="1736767" grpId="0"/>
      <p:bldP spid="1736768" grpId="0" animBg="1"/>
      <p:bldP spid="1736769"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Slide Number Placeholder 4">
            <a:extLst>
              <a:ext uri="{FF2B5EF4-FFF2-40B4-BE49-F238E27FC236}">
                <a16:creationId xmlns:a16="http://schemas.microsoft.com/office/drawing/2014/main" id="{C6D4D11B-6CBC-4D5B-85F2-81027490AB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A97745F-9BC3-49BB-B073-C825965027D2}" type="slidenum">
              <a:rPr lang="ar-SA" altLang="zh-CN" sz="1400">
                <a:solidFill>
                  <a:schemeClr val="tx1"/>
                </a:solidFill>
                <a:latin typeface="Comic Sans MS" panose="030F0702030302020204" pitchFamily="66" charset="0"/>
              </a:rPr>
              <a:pPr/>
              <a:t>123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6980" name="Rectangle 2">
            <a:extLst>
              <a:ext uri="{FF2B5EF4-FFF2-40B4-BE49-F238E27FC236}">
                <a16:creationId xmlns:a16="http://schemas.microsoft.com/office/drawing/2014/main" id="{13ADF803-4E30-4556-B03B-557EA2809E8D}"/>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What Else Can Go Wrong?</a:t>
            </a:r>
          </a:p>
        </p:txBody>
      </p:sp>
      <p:sp>
        <p:nvSpPr>
          <p:cNvPr id="126981" name="AutoShape 3">
            <a:extLst>
              <a:ext uri="{FF2B5EF4-FFF2-40B4-BE49-F238E27FC236}">
                <a16:creationId xmlns:a16="http://schemas.microsoft.com/office/drawing/2014/main" id="{9B9FDC26-171E-4D95-B2E4-64987D8DC3BE}"/>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82" name="Line 4">
            <a:extLst>
              <a:ext uri="{FF2B5EF4-FFF2-40B4-BE49-F238E27FC236}">
                <a16:creationId xmlns:a16="http://schemas.microsoft.com/office/drawing/2014/main" id="{9310FC45-2477-4BEB-918D-5D31F900A4C1}"/>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83" name="Text Box 5">
            <a:extLst>
              <a:ext uri="{FF2B5EF4-FFF2-40B4-BE49-F238E27FC236}">
                <a16:creationId xmlns:a16="http://schemas.microsoft.com/office/drawing/2014/main" id="{DF423D27-4716-472A-9049-9D6693FCF570}"/>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6984" name="AutoShape 6">
            <a:extLst>
              <a:ext uri="{FF2B5EF4-FFF2-40B4-BE49-F238E27FC236}">
                <a16:creationId xmlns:a16="http://schemas.microsoft.com/office/drawing/2014/main" id="{6F6ADBC7-CF60-40CE-ABD1-DF8D9B9C4597}"/>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85" name="Line 7">
            <a:extLst>
              <a:ext uri="{FF2B5EF4-FFF2-40B4-BE49-F238E27FC236}">
                <a16:creationId xmlns:a16="http://schemas.microsoft.com/office/drawing/2014/main" id="{AB7A1CD2-58D2-4749-A9F7-B7F72F4E6973}"/>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86" name="Text Box 8">
            <a:extLst>
              <a:ext uri="{FF2B5EF4-FFF2-40B4-BE49-F238E27FC236}">
                <a16:creationId xmlns:a16="http://schemas.microsoft.com/office/drawing/2014/main" id="{D9FAED48-92B3-4BD5-BB94-C0391AD16E0F}"/>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6987" name="AutoShape 9">
            <a:extLst>
              <a:ext uri="{FF2B5EF4-FFF2-40B4-BE49-F238E27FC236}">
                <a16:creationId xmlns:a16="http://schemas.microsoft.com/office/drawing/2014/main" id="{73190E9F-BBF9-4CC7-BA38-BB086F34E1D5}"/>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88" name="Line 10">
            <a:extLst>
              <a:ext uri="{FF2B5EF4-FFF2-40B4-BE49-F238E27FC236}">
                <a16:creationId xmlns:a16="http://schemas.microsoft.com/office/drawing/2014/main" id="{B7EE4F10-67CC-4D06-B29B-790193D8C640}"/>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89" name="Text Box 11">
            <a:extLst>
              <a:ext uri="{FF2B5EF4-FFF2-40B4-BE49-F238E27FC236}">
                <a16:creationId xmlns:a16="http://schemas.microsoft.com/office/drawing/2014/main" id="{F4EDEC1A-ABCF-4C73-990D-BB6704C96CB0}"/>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6990" name="AutoShape 12">
            <a:extLst>
              <a:ext uri="{FF2B5EF4-FFF2-40B4-BE49-F238E27FC236}">
                <a16:creationId xmlns:a16="http://schemas.microsoft.com/office/drawing/2014/main" id="{AAFC45C3-DB37-4A50-B2BF-46B35E1EBD43}"/>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91" name="Line 13">
            <a:extLst>
              <a:ext uri="{FF2B5EF4-FFF2-40B4-BE49-F238E27FC236}">
                <a16:creationId xmlns:a16="http://schemas.microsoft.com/office/drawing/2014/main" id="{F9F4A9BF-D7B9-4F90-988E-D9E80C944342}"/>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2" name="Text Box 14">
            <a:extLst>
              <a:ext uri="{FF2B5EF4-FFF2-40B4-BE49-F238E27FC236}">
                <a16:creationId xmlns:a16="http://schemas.microsoft.com/office/drawing/2014/main" id="{06A42AC7-7DA5-46E8-A8A9-B264126C57F8}"/>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6993" name="Line 15">
            <a:extLst>
              <a:ext uri="{FF2B5EF4-FFF2-40B4-BE49-F238E27FC236}">
                <a16:creationId xmlns:a16="http://schemas.microsoft.com/office/drawing/2014/main" id="{26010FCB-55A6-4654-855C-2FDFCB9A1711}"/>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4" name="Line 16">
            <a:extLst>
              <a:ext uri="{FF2B5EF4-FFF2-40B4-BE49-F238E27FC236}">
                <a16:creationId xmlns:a16="http://schemas.microsoft.com/office/drawing/2014/main" id="{A45C1595-008D-4F70-91E7-5886230852FF}"/>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5" name="AutoShape 18">
            <a:extLst>
              <a:ext uri="{FF2B5EF4-FFF2-40B4-BE49-F238E27FC236}">
                <a16:creationId xmlns:a16="http://schemas.microsoft.com/office/drawing/2014/main" id="{474FFD29-4C9C-4E77-B334-86549D8BB53D}"/>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96" name="Line 19">
            <a:extLst>
              <a:ext uri="{FF2B5EF4-FFF2-40B4-BE49-F238E27FC236}">
                <a16:creationId xmlns:a16="http://schemas.microsoft.com/office/drawing/2014/main" id="{F2DC7C3B-EE45-4800-B4F9-1D362CC952D6}"/>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7" name="Text Box 20">
            <a:extLst>
              <a:ext uri="{FF2B5EF4-FFF2-40B4-BE49-F238E27FC236}">
                <a16:creationId xmlns:a16="http://schemas.microsoft.com/office/drawing/2014/main" id="{F4C7618E-8DCC-4272-B996-1D9E5921EA2C}"/>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nvGrpSpPr>
          <p:cNvPr id="126998" name="Group 21">
            <a:extLst>
              <a:ext uri="{FF2B5EF4-FFF2-40B4-BE49-F238E27FC236}">
                <a16:creationId xmlns:a16="http://schemas.microsoft.com/office/drawing/2014/main" id="{B08E6E87-FB09-4D4C-9AE2-544B640F6D8F}"/>
              </a:ext>
            </a:extLst>
          </p:cNvPr>
          <p:cNvGrpSpPr>
            <a:grpSpLocks/>
          </p:cNvGrpSpPr>
          <p:nvPr/>
        </p:nvGrpSpPr>
        <p:grpSpPr bwMode="auto">
          <a:xfrm>
            <a:off x="2782888" y="4518025"/>
            <a:ext cx="1447800" cy="1295400"/>
            <a:chOff x="1584" y="816"/>
            <a:chExt cx="912" cy="816"/>
          </a:xfrm>
        </p:grpSpPr>
        <p:sp>
          <p:nvSpPr>
            <p:cNvPr id="127019" name="Freeform 22">
              <a:extLst>
                <a:ext uri="{FF2B5EF4-FFF2-40B4-BE49-F238E27FC236}">
                  <a16:creationId xmlns:a16="http://schemas.microsoft.com/office/drawing/2014/main" id="{FB7055C5-F858-4A4A-8B5F-3F32F3D494F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0" name="Freeform 23">
              <a:extLst>
                <a:ext uri="{FF2B5EF4-FFF2-40B4-BE49-F238E27FC236}">
                  <a16:creationId xmlns:a16="http://schemas.microsoft.com/office/drawing/2014/main" id="{6B4B6409-F702-45CC-A34D-F81235B1504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1" name="Freeform 24">
              <a:extLst>
                <a:ext uri="{FF2B5EF4-FFF2-40B4-BE49-F238E27FC236}">
                  <a16:creationId xmlns:a16="http://schemas.microsoft.com/office/drawing/2014/main" id="{6E9ABCF8-509C-4D5C-B943-0D75B16B480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2" name="Freeform 25">
              <a:extLst>
                <a:ext uri="{FF2B5EF4-FFF2-40B4-BE49-F238E27FC236}">
                  <a16:creationId xmlns:a16="http://schemas.microsoft.com/office/drawing/2014/main" id="{9531FC01-0F6F-4DAE-A97D-63D083E9DB7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3" name="Freeform 26">
              <a:extLst>
                <a:ext uri="{FF2B5EF4-FFF2-40B4-BE49-F238E27FC236}">
                  <a16:creationId xmlns:a16="http://schemas.microsoft.com/office/drawing/2014/main" id="{B188E571-8A00-41B8-9CA0-21757F0B91C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4" name="Freeform 27">
              <a:extLst>
                <a:ext uri="{FF2B5EF4-FFF2-40B4-BE49-F238E27FC236}">
                  <a16:creationId xmlns:a16="http://schemas.microsoft.com/office/drawing/2014/main" id="{07FD629A-EBD2-48F1-8EFB-5E876FE2CA5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5" name="Freeform 28">
              <a:extLst>
                <a:ext uri="{FF2B5EF4-FFF2-40B4-BE49-F238E27FC236}">
                  <a16:creationId xmlns:a16="http://schemas.microsoft.com/office/drawing/2014/main" id="{08200BF6-666A-4953-9990-B8942D006B8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6" name="Freeform 29">
              <a:extLst>
                <a:ext uri="{FF2B5EF4-FFF2-40B4-BE49-F238E27FC236}">
                  <a16:creationId xmlns:a16="http://schemas.microsoft.com/office/drawing/2014/main" id="{19321BED-75D0-421B-A2A1-25CB9AD9297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7" name="Freeform 30">
              <a:extLst>
                <a:ext uri="{FF2B5EF4-FFF2-40B4-BE49-F238E27FC236}">
                  <a16:creationId xmlns:a16="http://schemas.microsoft.com/office/drawing/2014/main" id="{9AE88F59-6E3F-4A4E-B434-0F3C22EBE5A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6999" name="AutoShape 31">
            <a:extLst>
              <a:ext uri="{FF2B5EF4-FFF2-40B4-BE49-F238E27FC236}">
                <a16:creationId xmlns:a16="http://schemas.microsoft.com/office/drawing/2014/main" id="{01958CA8-21C4-4C6C-872D-0A09C41DC8D4}"/>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7000" name="AutoShape 32">
            <a:extLst>
              <a:ext uri="{FF2B5EF4-FFF2-40B4-BE49-F238E27FC236}">
                <a16:creationId xmlns:a16="http://schemas.microsoft.com/office/drawing/2014/main" id="{2687475D-7795-4FDD-9C05-233AD2209326}"/>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7001" name="AutoShape 33">
            <a:extLst>
              <a:ext uri="{FF2B5EF4-FFF2-40B4-BE49-F238E27FC236}">
                <a16:creationId xmlns:a16="http://schemas.microsoft.com/office/drawing/2014/main" id="{7C284F21-B9B8-4348-B4E9-811AB7AC6503}"/>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7002" name="AutoShape 45">
            <a:extLst>
              <a:ext uri="{FF2B5EF4-FFF2-40B4-BE49-F238E27FC236}">
                <a16:creationId xmlns:a16="http://schemas.microsoft.com/office/drawing/2014/main" id="{247415ED-FD27-45D0-94A5-DBF4F78D0F2D}"/>
              </a:ext>
            </a:extLst>
          </p:cNvPr>
          <p:cNvSpPr>
            <a:spLocks noChangeArrowheads="1"/>
          </p:cNvSpPr>
          <p:nvPr/>
        </p:nvSpPr>
        <p:spPr bwMode="auto">
          <a:xfrm>
            <a:off x="4987925" y="14747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03" name="Line 46">
            <a:extLst>
              <a:ext uri="{FF2B5EF4-FFF2-40B4-BE49-F238E27FC236}">
                <a16:creationId xmlns:a16="http://schemas.microsoft.com/office/drawing/2014/main" id="{6356A7C8-34D6-4529-ABE2-FBCD7CA6EF9A}"/>
              </a:ext>
            </a:extLst>
          </p:cNvPr>
          <p:cNvSpPr>
            <a:spLocks noChangeShapeType="1"/>
          </p:cNvSpPr>
          <p:nvPr/>
        </p:nvSpPr>
        <p:spPr bwMode="auto">
          <a:xfrm>
            <a:off x="5397500" y="14700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7004" name="Text Box 47">
            <a:extLst>
              <a:ext uri="{FF2B5EF4-FFF2-40B4-BE49-F238E27FC236}">
                <a16:creationId xmlns:a16="http://schemas.microsoft.com/office/drawing/2014/main" id="{60009773-217B-4087-BF04-D96D85E180EA}"/>
              </a:ext>
            </a:extLst>
          </p:cNvPr>
          <p:cNvSpPr txBox="1">
            <a:spLocks noChangeArrowheads="1"/>
          </p:cNvSpPr>
          <p:nvPr/>
        </p:nvSpPr>
        <p:spPr bwMode="auto">
          <a:xfrm>
            <a:off x="4964113" y="1403350"/>
            <a:ext cx="4762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7005" name="Freeform 48">
            <a:extLst>
              <a:ext uri="{FF2B5EF4-FFF2-40B4-BE49-F238E27FC236}">
                <a16:creationId xmlns:a16="http://schemas.microsoft.com/office/drawing/2014/main" id="{D019983A-C312-4D11-8648-5CC100AB5A14}"/>
              </a:ext>
            </a:extLst>
          </p:cNvPr>
          <p:cNvSpPr>
            <a:spLocks/>
          </p:cNvSpPr>
          <p:nvPr/>
        </p:nvSpPr>
        <p:spPr bwMode="auto">
          <a:xfrm>
            <a:off x="5613400" y="1582738"/>
            <a:ext cx="474663" cy="1008062"/>
          </a:xfrm>
          <a:custGeom>
            <a:avLst/>
            <a:gdLst>
              <a:gd name="T0" fmla="*/ 0 w 299"/>
              <a:gd name="T1" fmla="*/ 2147483647 h 635"/>
              <a:gd name="T2" fmla="*/ 2147483647 w 299"/>
              <a:gd name="T3" fmla="*/ 2147483647 h 635"/>
              <a:gd name="T4" fmla="*/ 2147483647 w 299"/>
              <a:gd name="T5" fmla="*/ 2147483647 h 635"/>
              <a:gd name="T6" fmla="*/ 0 60000 65536"/>
              <a:gd name="T7" fmla="*/ 0 60000 65536"/>
              <a:gd name="T8" fmla="*/ 0 60000 65536"/>
              <a:gd name="T9" fmla="*/ 0 w 299"/>
              <a:gd name="T10" fmla="*/ 0 h 635"/>
              <a:gd name="T11" fmla="*/ 299 w 299"/>
              <a:gd name="T12" fmla="*/ 635 h 635"/>
            </a:gdLst>
            <a:ahLst/>
            <a:cxnLst>
              <a:cxn ang="T6">
                <a:pos x="T0" y="T1"/>
              </a:cxn>
              <a:cxn ang="T7">
                <a:pos x="T2" y="T3"/>
              </a:cxn>
              <a:cxn ang="T8">
                <a:pos x="T4" y="T5"/>
              </a:cxn>
            </a:cxnLst>
            <a:rect l="T9" t="T10" r="T11" b="T12"/>
            <a:pathLst>
              <a:path w="299" h="635">
                <a:moveTo>
                  <a:pt x="0" y="43"/>
                </a:moveTo>
                <a:cubicBezTo>
                  <a:pt x="43" y="52"/>
                  <a:pt x="213" y="0"/>
                  <a:pt x="256" y="99"/>
                </a:cubicBezTo>
                <a:cubicBezTo>
                  <a:pt x="299" y="198"/>
                  <a:pt x="256" y="523"/>
                  <a:pt x="256" y="6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06" name="Freeform 49">
            <a:extLst>
              <a:ext uri="{FF2B5EF4-FFF2-40B4-BE49-F238E27FC236}">
                <a16:creationId xmlns:a16="http://schemas.microsoft.com/office/drawing/2014/main" id="{BCDB088B-E13A-4D5B-A128-E677A2B7352A}"/>
              </a:ext>
            </a:extLst>
          </p:cNvPr>
          <p:cNvSpPr>
            <a:spLocks/>
          </p:cNvSpPr>
          <p:nvPr/>
        </p:nvSpPr>
        <p:spPr bwMode="auto">
          <a:xfrm>
            <a:off x="4460875" y="1676400"/>
            <a:ext cx="625475" cy="1206500"/>
          </a:xfrm>
          <a:custGeom>
            <a:avLst/>
            <a:gdLst>
              <a:gd name="T0" fmla="*/ 2147483647 w 394"/>
              <a:gd name="T1" fmla="*/ 0 h 760"/>
              <a:gd name="T2" fmla="*/ 2147483647 w 394"/>
              <a:gd name="T3" fmla="*/ 2147483647 h 760"/>
              <a:gd name="T4" fmla="*/ 2147483647 w 394"/>
              <a:gd name="T5" fmla="*/ 2147483647 h 760"/>
              <a:gd name="T6" fmla="*/ 2147483647 w 394"/>
              <a:gd name="T7" fmla="*/ 2147483647 h 760"/>
              <a:gd name="T8" fmla="*/ 0 60000 65536"/>
              <a:gd name="T9" fmla="*/ 0 60000 65536"/>
              <a:gd name="T10" fmla="*/ 0 60000 65536"/>
              <a:gd name="T11" fmla="*/ 0 60000 65536"/>
              <a:gd name="T12" fmla="*/ 0 w 394"/>
              <a:gd name="T13" fmla="*/ 0 h 760"/>
              <a:gd name="T14" fmla="*/ 394 w 394"/>
              <a:gd name="T15" fmla="*/ 760 h 760"/>
            </a:gdLst>
            <a:ahLst/>
            <a:cxnLst>
              <a:cxn ang="T8">
                <a:pos x="T0" y="T1"/>
              </a:cxn>
              <a:cxn ang="T9">
                <a:pos x="T2" y="T3"/>
              </a:cxn>
              <a:cxn ang="T10">
                <a:pos x="T4" y="T5"/>
              </a:cxn>
              <a:cxn ang="T11">
                <a:pos x="T6" y="T7"/>
              </a:cxn>
            </a:cxnLst>
            <a:rect l="T12" t="T13" r="T14" b="T15"/>
            <a:pathLst>
              <a:path w="394" h="760">
                <a:moveTo>
                  <a:pt x="394" y="0"/>
                </a:moveTo>
                <a:cubicBezTo>
                  <a:pt x="351" y="9"/>
                  <a:pt x="201" y="1"/>
                  <a:pt x="138" y="56"/>
                </a:cubicBezTo>
                <a:cubicBezTo>
                  <a:pt x="75" y="111"/>
                  <a:pt x="0" y="211"/>
                  <a:pt x="14" y="328"/>
                </a:cubicBezTo>
                <a:cubicBezTo>
                  <a:pt x="28" y="445"/>
                  <a:pt x="179" y="670"/>
                  <a:pt x="222" y="760"/>
                </a:cubicBezTo>
              </a:path>
            </a:pathLst>
          </a:custGeom>
          <a:noFill/>
          <a:ln w="7620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07" name="Line 50">
            <a:extLst>
              <a:ext uri="{FF2B5EF4-FFF2-40B4-BE49-F238E27FC236}">
                <a16:creationId xmlns:a16="http://schemas.microsoft.com/office/drawing/2014/main" id="{FDF14F89-AC7F-40E6-A21A-EC1D5BD15FA8}"/>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7008" name="Group 34">
            <a:extLst>
              <a:ext uri="{FF2B5EF4-FFF2-40B4-BE49-F238E27FC236}">
                <a16:creationId xmlns:a16="http://schemas.microsoft.com/office/drawing/2014/main" id="{27D0A04C-D86F-4F70-914B-03143F0FBB0D}"/>
              </a:ext>
            </a:extLst>
          </p:cNvPr>
          <p:cNvGrpSpPr>
            <a:grpSpLocks/>
          </p:cNvGrpSpPr>
          <p:nvPr/>
        </p:nvGrpSpPr>
        <p:grpSpPr bwMode="auto">
          <a:xfrm>
            <a:off x="4248150" y="2085975"/>
            <a:ext cx="471488" cy="476250"/>
            <a:chOff x="2208" y="1920"/>
            <a:chExt cx="1152" cy="1680"/>
          </a:xfrm>
        </p:grpSpPr>
        <p:sp>
          <p:nvSpPr>
            <p:cNvPr id="127015" name="Oval 35">
              <a:extLst>
                <a:ext uri="{FF2B5EF4-FFF2-40B4-BE49-F238E27FC236}">
                  <a16:creationId xmlns:a16="http://schemas.microsoft.com/office/drawing/2014/main" id="{A95A7493-56C2-449B-A0FB-7322250623B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6" name="Oval 36">
              <a:extLst>
                <a:ext uri="{FF2B5EF4-FFF2-40B4-BE49-F238E27FC236}">
                  <a16:creationId xmlns:a16="http://schemas.microsoft.com/office/drawing/2014/main" id="{9C7165D9-0B46-4F6D-993F-D4A42F801FE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7" name="AutoShape 37">
              <a:extLst>
                <a:ext uri="{FF2B5EF4-FFF2-40B4-BE49-F238E27FC236}">
                  <a16:creationId xmlns:a16="http://schemas.microsoft.com/office/drawing/2014/main" id="{0EB34C4F-5014-4560-B0E5-C02A2A0D622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8" name="AutoShape 38">
              <a:extLst>
                <a:ext uri="{FF2B5EF4-FFF2-40B4-BE49-F238E27FC236}">
                  <a16:creationId xmlns:a16="http://schemas.microsoft.com/office/drawing/2014/main" id="{F891ECF4-4A68-4641-AEEF-3D23509E135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7009" name="Group 39">
            <a:extLst>
              <a:ext uri="{FF2B5EF4-FFF2-40B4-BE49-F238E27FC236}">
                <a16:creationId xmlns:a16="http://schemas.microsoft.com/office/drawing/2014/main" id="{F6DE5FA6-3B96-485C-A800-8CC3205AE705}"/>
              </a:ext>
            </a:extLst>
          </p:cNvPr>
          <p:cNvGrpSpPr>
            <a:grpSpLocks/>
          </p:cNvGrpSpPr>
          <p:nvPr/>
        </p:nvGrpSpPr>
        <p:grpSpPr bwMode="auto">
          <a:xfrm>
            <a:off x="5881688" y="2100263"/>
            <a:ext cx="471487" cy="476250"/>
            <a:chOff x="2208" y="1920"/>
            <a:chExt cx="1152" cy="1680"/>
          </a:xfrm>
        </p:grpSpPr>
        <p:sp>
          <p:nvSpPr>
            <p:cNvPr id="127011" name="Oval 40">
              <a:extLst>
                <a:ext uri="{FF2B5EF4-FFF2-40B4-BE49-F238E27FC236}">
                  <a16:creationId xmlns:a16="http://schemas.microsoft.com/office/drawing/2014/main" id="{FDFC4564-682B-4ADA-8855-AC9714697B7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2" name="Oval 41">
              <a:extLst>
                <a:ext uri="{FF2B5EF4-FFF2-40B4-BE49-F238E27FC236}">
                  <a16:creationId xmlns:a16="http://schemas.microsoft.com/office/drawing/2014/main" id="{188B632A-6094-4EC0-9EB5-E8816B2074B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3" name="AutoShape 42">
              <a:extLst>
                <a:ext uri="{FF2B5EF4-FFF2-40B4-BE49-F238E27FC236}">
                  <a16:creationId xmlns:a16="http://schemas.microsoft.com/office/drawing/2014/main" id="{ED83A447-4565-4D14-94C3-43515C1B717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4" name="AutoShape 43">
              <a:extLst>
                <a:ext uri="{FF2B5EF4-FFF2-40B4-BE49-F238E27FC236}">
                  <a16:creationId xmlns:a16="http://schemas.microsoft.com/office/drawing/2014/main" id="{40FAC26B-E699-4419-8C58-C79EA5C33A7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1" name="AutoShape 97">
            <a:extLst>
              <a:ext uri="{FF2B5EF4-FFF2-40B4-BE49-F238E27FC236}">
                <a16:creationId xmlns:a16="http://schemas.microsoft.com/office/drawing/2014/main" id="{449F12F3-5118-4068-8C9E-92EC35FDCE33}"/>
              </a:ext>
            </a:extLst>
          </p:cNvPr>
          <p:cNvSpPr>
            <a:spLocks noChangeArrowheads="1"/>
          </p:cNvSpPr>
          <p:nvPr/>
        </p:nvSpPr>
        <p:spPr bwMode="auto">
          <a:xfrm>
            <a:off x="4598988" y="3692525"/>
            <a:ext cx="1812925" cy="1055688"/>
          </a:xfrm>
          <a:prstGeom prst="cloudCallout">
            <a:avLst>
              <a:gd name="adj1" fmla="val -106653"/>
              <a:gd name="adj2" fmla="val 2759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linds(horizontal)">
                                      <p:cBhvr>
                                        <p:cTn id="7"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0645A030-6BCB-43E1-BC21-8FB59530443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CE5675-DC08-4136-B85C-73EA69427BC9}" type="slidenum">
              <a:rPr lang="ar-SA" altLang="zh-CN" sz="1400">
                <a:solidFill>
                  <a:schemeClr val="tx1"/>
                </a:solidFill>
                <a:latin typeface="Comic Sans MS" panose="030F0702030302020204" pitchFamily="66" charset="0"/>
              </a:rPr>
              <a:pPr/>
              <a:t>124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8004" name="Rectangle 2">
            <a:extLst>
              <a:ext uri="{FF2B5EF4-FFF2-40B4-BE49-F238E27FC236}">
                <a16:creationId xmlns:a16="http://schemas.microsoft.com/office/drawing/2014/main" id="{19491312-2ADE-4EBF-A930-AE522C6F26C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Validate Part 2</a:t>
            </a:r>
            <a:br>
              <a:rPr lang="en-US" altLang="zh-CN">
                <a:ea typeface="宋体" panose="02010600030101010101" pitchFamily="2" charset="-122"/>
              </a:rPr>
            </a:br>
            <a:r>
              <a:rPr lang="en-US" altLang="zh-CN">
                <a:ea typeface="宋体" panose="02010600030101010101" pitchFamily="2" charset="-122"/>
              </a:rPr>
              <a:t>(while holding locks)</a:t>
            </a:r>
          </a:p>
        </p:txBody>
      </p:sp>
      <p:sp>
        <p:nvSpPr>
          <p:cNvPr id="128005" name="AutoShape 3">
            <a:extLst>
              <a:ext uri="{FF2B5EF4-FFF2-40B4-BE49-F238E27FC236}">
                <a16:creationId xmlns:a16="http://schemas.microsoft.com/office/drawing/2014/main" id="{9EED9A05-2A3C-4BDA-B015-66A4DF0ABFF4}"/>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06" name="Line 4">
            <a:extLst>
              <a:ext uri="{FF2B5EF4-FFF2-40B4-BE49-F238E27FC236}">
                <a16:creationId xmlns:a16="http://schemas.microsoft.com/office/drawing/2014/main" id="{4D0670AD-9489-4B61-8D86-2FF86F00283E}"/>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07" name="Text Box 5">
            <a:extLst>
              <a:ext uri="{FF2B5EF4-FFF2-40B4-BE49-F238E27FC236}">
                <a16:creationId xmlns:a16="http://schemas.microsoft.com/office/drawing/2014/main" id="{6332CCC5-1509-4494-866C-2C26FB964880}"/>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8008" name="AutoShape 6">
            <a:extLst>
              <a:ext uri="{FF2B5EF4-FFF2-40B4-BE49-F238E27FC236}">
                <a16:creationId xmlns:a16="http://schemas.microsoft.com/office/drawing/2014/main" id="{2E684CD6-9EEE-4C49-94C7-44F03AA5326E}"/>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09" name="Line 7">
            <a:extLst>
              <a:ext uri="{FF2B5EF4-FFF2-40B4-BE49-F238E27FC236}">
                <a16:creationId xmlns:a16="http://schemas.microsoft.com/office/drawing/2014/main" id="{FB08CE78-7B0A-4F76-97C7-2A08F42C3C6F}"/>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0" name="Text Box 8">
            <a:extLst>
              <a:ext uri="{FF2B5EF4-FFF2-40B4-BE49-F238E27FC236}">
                <a16:creationId xmlns:a16="http://schemas.microsoft.com/office/drawing/2014/main" id="{164F696C-2C4A-4FDC-BAA8-CE2F60D3D3ED}"/>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8011" name="AutoShape 9">
            <a:extLst>
              <a:ext uri="{FF2B5EF4-FFF2-40B4-BE49-F238E27FC236}">
                <a16:creationId xmlns:a16="http://schemas.microsoft.com/office/drawing/2014/main" id="{C21FC887-F65A-41D6-9662-C0AA1021F5E4}"/>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12" name="Line 10">
            <a:extLst>
              <a:ext uri="{FF2B5EF4-FFF2-40B4-BE49-F238E27FC236}">
                <a16:creationId xmlns:a16="http://schemas.microsoft.com/office/drawing/2014/main" id="{A9DF84BC-1E6E-4F89-AE57-806812B79E60}"/>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3" name="Text Box 11">
            <a:extLst>
              <a:ext uri="{FF2B5EF4-FFF2-40B4-BE49-F238E27FC236}">
                <a16:creationId xmlns:a16="http://schemas.microsoft.com/office/drawing/2014/main" id="{4A370092-928F-42ED-8AA7-73DE35BFADB8}"/>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8014" name="AutoShape 12">
            <a:extLst>
              <a:ext uri="{FF2B5EF4-FFF2-40B4-BE49-F238E27FC236}">
                <a16:creationId xmlns:a16="http://schemas.microsoft.com/office/drawing/2014/main" id="{32664F0A-43D2-44EF-9DD9-393DBB3BDEFD}"/>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15" name="Line 13">
            <a:extLst>
              <a:ext uri="{FF2B5EF4-FFF2-40B4-BE49-F238E27FC236}">
                <a16:creationId xmlns:a16="http://schemas.microsoft.com/office/drawing/2014/main" id="{7A2F33E5-FE68-46CE-B821-8EC6A0340BE8}"/>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6" name="Text Box 14">
            <a:extLst>
              <a:ext uri="{FF2B5EF4-FFF2-40B4-BE49-F238E27FC236}">
                <a16:creationId xmlns:a16="http://schemas.microsoft.com/office/drawing/2014/main" id="{666F0DC2-7CA5-43C9-B1DA-93C767941642}"/>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8017" name="Line 15">
            <a:extLst>
              <a:ext uri="{FF2B5EF4-FFF2-40B4-BE49-F238E27FC236}">
                <a16:creationId xmlns:a16="http://schemas.microsoft.com/office/drawing/2014/main" id="{996271E8-22E9-4C3B-9781-FEA05921DEEA}"/>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8" name="Line 16">
            <a:extLst>
              <a:ext uri="{FF2B5EF4-FFF2-40B4-BE49-F238E27FC236}">
                <a16:creationId xmlns:a16="http://schemas.microsoft.com/office/drawing/2014/main" id="{750E3E82-E009-425E-8CAE-F4AB824CDB53}"/>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18289" name="Line 17">
            <a:extLst>
              <a:ext uri="{FF2B5EF4-FFF2-40B4-BE49-F238E27FC236}">
                <a16:creationId xmlns:a16="http://schemas.microsoft.com/office/drawing/2014/main" id="{B3FCF0A3-D29F-4BC5-B6F7-363182395F1D}"/>
              </a:ext>
            </a:extLst>
          </p:cNvPr>
          <p:cNvSpPr>
            <a:spLocks noChangeShapeType="1"/>
          </p:cNvSpPr>
          <p:nvPr/>
        </p:nvSpPr>
        <p:spPr bwMode="auto">
          <a:xfrm>
            <a:off x="4843463" y="2867025"/>
            <a:ext cx="1011237" cy="0"/>
          </a:xfrm>
          <a:prstGeom prst="line">
            <a:avLst/>
          </a:prstGeom>
          <a:noFill/>
          <a:ln w="76200">
            <a:solidFill>
              <a:srgbClr val="FF33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20" name="AutoShape 18">
            <a:extLst>
              <a:ext uri="{FF2B5EF4-FFF2-40B4-BE49-F238E27FC236}">
                <a16:creationId xmlns:a16="http://schemas.microsoft.com/office/drawing/2014/main" id="{EC02F27C-C9AE-4CBC-B7CE-5B12B6190A60}"/>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21" name="Line 19">
            <a:extLst>
              <a:ext uri="{FF2B5EF4-FFF2-40B4-BE49-F238E27FC236}">
                <a16:creationId xmlns:a16="http://schemas.microsoft.com/office/drawing/2014/main" id="{BABBCC6C-0685-4A1A-8D3A-09727FE44649}"/>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22" name="Text Box 20">
            <a:extLst>
              <a:ext uri="{FF2B5EF4-FFF2-40B4-BE49-F238E27FC236}">
                <a16:creationId xmlns:a16="http://schemas.microsoft.com/office/drawing/2014/main" id="{4F419C2A-1DF4-4BCA-95FE-FBC5F96E90E9}"/>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8023" name="Line 21">
            <a:extLst>
              <a:ext uri="{FF2B5EF4-FFF2-40B4-BE49-F238E27FC236}">
                <a16:creationId xmlns:a16="http://schemas.microsoft.com/office/drawing/2014/main" id="{32C882C1-CD20-4F1C-9CBB-DCB4CC6FD352}"/>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8024" name="Group 22">
            <a:extLst>
              <a:ext uri="{FF2B5EF4-FFF2-40B4-BE49-F238E27FC236}">
                <a16:creationId xmlns:a16="http://schemas.microsoft.com/office/drawing/2014/main" id="{DDB4077B-5D48-43D8-9733-70C13AA350C8}"/>
              </a:ext>
            </a:extLst>
          </p:cNvPr>
          <p:cNvGrpSpPr>
            <a:grpSpLocks/>
          </p:cNvGrpSpPr>
          <p:nvPr/>
        </p:nvGrpSpPr>
        <p:grpSpPr bwMode="auto">
          <a:xfrm>
            <a:off x="2782888" y="4518025"/>
            <a:ext cx="1447800" cy="1295400"/>
            <a:chOff x="1584" y="816"/>
            <a:chExt cx="912" cy="816"/>
          </a:xfrm>
        </p:grpSpPr>
        <p:sp>
          <p:nvSpPr>
            <p:cNvPr id="128039" name="Freeform 23">
              <a:extLst>
                <a:ext uri="{FF2B5EF4-FFF2-40B4-BE49-F238E27FC236}">
                  <a16:creationId xmlns:a16="http://schemas.microsoft.com/office/drawing/2014/main" id="{3AABF9BB-1EFD-4BD3-959F-63D006D7441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0" name="Freeform 24">
              <a:extLst>
                <a:ext uri="{FF2B5EF4-FFF2-40B4-BE49-F238E27FC236}">
                  <a16:creationId xmlns:a16="http://schemas.microsoft.com/office/drawing/2014/main" id="{FF9A477F-3C07-4002-A291-C7463F052E5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1" name="Freeform 25">
              <a:extLst>
                <a:ext uri="{FF2B5EF4-FFF2-40B4-BE49-F238E27FC236}">
                  <a16:creationId xmlns:a16="http://schemas.microsoft.com/office/drawing/2014/main" id="{CECD09FA-C038-440A-B4BD-EDEF538982B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2" name="Freeform 26">
              <a:extLst>
                <a:ext uri="{FF2B5EF4-FFF2-40B4-BE49-F238E27FC236}">
                  <a16:creationId xmlns:a16="http://schemas.microsoft.com/office/drawing/2014/main" id="{F7941EB9-873E-4E68-B282-5552DDBA9F4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3" name="Freeform 27">
              <a:extLst>
                <a:ext uri="{FF2B5EF4-FFF2-40B4-BE49-F238E27FC236}">
                  <a16:creationId xmlns:a16="http://schemas.microsoft.com/office/drawing/2014/main" id="{DEB1618E-6860-4750-86BE-85F4FA7E75AC}"/>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4" name="Freeform 28">
              <a:extLst>
                <a:ext uri="{FF2B5EF4-FFF2-40B4-BE49-F238E27FC236}">
                  <a16:creationId xmlns:a16="http://schemas.microsoft.com/office/drawing/2014/main" id="{C6116C82-C42F-464A-9BD7-AB7A042A343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5" name="Freeform 29">
              <a:extLst>
                <a:ext uri="{FF2B5EF4-FFF2-40B4-BE49-F238E27FC236}">
                  <a16:creationId xmlns:a16="http://schemas.microsoft.com/office/drawing/2014/main" id="{4CD24ED1-ECD9-451E-B6A2-F6B026D1CC5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6" name="Freeform 30">
              <a:extLst>
                <a:ext uri="{FF2B5EF4-FFF2-40B4-BE49-F238E27FC236}">
                  <a16:creationId xmlns:a16="http://schemas.microsoft.com/office/drawing/2014/main" id="{830055A1-EC63-448F-A449-C1FBF50FCDD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7" name="Freeform 31">
              <a:extLst>
                <a:ext uri="{FF2B5EF4-FFF2-40B4-BE49-F238E27FC236}">
                  <a16:creationId xmlns:a16="http://schemas.microsoft.com/office/drawing/2014/main" id="{4C47C9FA-FEBB-4306-90BB-0974E52C91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8025" name="AutoShape 34">
            <a:extLst>
              <a:ext uri="{FF2B5EF4-FFF2-40B4-BE49-F238E27FC236}">
                <a16:creationId xmlns:a16="http://schemas.microsoft.com/office/drawing/2014/main" id="{F68EC6CC-E13E-4FD8-947C-00F9384D0B74}"/>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8026" name="AutoShape 35">
            <a:extLst>
              <a:ext uri="{FF2B5EF4-FFF2-40B4-BE49-F238E27FC236}">
                <a16:creationId xmlns:a16="http://schemas.microsoft.com/office/drawing/2014/main" id="{BA61A92E-83C7-473D-9AF2-B1726F7CF83F}"/>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718308" name="AutoShape 36">
            <a:extLst>
              <a:ext uri="{FF2B5EF4-FFF2-40B4-BE49-F238E27FC236}">
                <a16:creationId xmlns:a16="http://schemas.microsoft.com/office/drawing/2014/main" id="{BB4CF3D6-D95A-4AEA-B878-11C0969787DA}"/>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18320" name="AutoShape 48">
            <a:extLst>
              <a:ext uri="{FF2B5EF4-FFF2-40B4-BE49-F238E27FC236}">
                <a16:creationId xmlns:a16="http://schemas.microsoft.com/office/drawing/2014/main" id="{9462BEF2-37AF-42DC-8773-B1B332A1AD3A}"/>
              </a:ext>
            </a:extLst>
          </p:cNvPr>
          <p:cNvSpPr>
            <a:spLocks noChangeArrowheads="1"/>
          </p:cNvSpPr>
          <p:nvPr/>
        </p:nvSpPr>
        <p:spPr bwMode="auto">
          <a:xfrm>
            <a:off x="4598988" y="3692525"/>
            <a:ext cx="2778125" cy="1957388"/>
          </a:xfrm>
          <a:prstGeom prst="cloudCallout">
            <a:avLst>
              <a:gd name="adj1" fmla="val -86972"/>
              <a:gd name="adj2" fmla="val -815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points to </a:t>
            </a:r>
            <a:r>
              <a:rPr lang="en-US" altLang="zh-CN" b="1">
                <a:solidFill>
                  <a:schemeClr val="tx1"/>
                </a:solidFill>
                <a:latin typeface="Comic Sans MS" panose="030F0702030302020204" pitchFamily="66" charset="0"/>
                <a:ea typeface="宋体" panose="02010600030101010101" pitchFamily="2" charset="-122"/>
              </a:rPr>
              <a:t>d</a:t>
            </a:r>
          </a:p>
        </p:txBody>
      </p:sp>
      <p:grpSp>
        <p:nvGrpSpPr>
          <p:cNvPr id="128029" name="Group 49">
            <a:extLst>
              <a:ext uri="{FF2B5EF4-FFF2-40B4-BE49-F238E27FC236}">
                <a16:creationId xmlns:a16="http://schemas.microsoft.com/office/drawing/2014/main" id="{C15DB6F2-E78B-4073-95DC-1CA036DE16DE}"/>
              </a:ext>
            </a:extLst>
          </p:cNvPr>
          <p:cNvGrpSpPr>
            <a:grpSpLocks/>
          </p:cNvGrpSpPr>
          <p:nvPr/>
        </p:nvGrpSpPr>
        <p:grpSpPr bwMode="auto">
          <a:xfrm>
            <a:off x="4248150" y="2085975"/>
            <a:ext cx="471488" cy="476250"/>
            <a:chOff x="2208" y="1920"/>
            <a:chExt cx="1152" cy="1680"/>
          </a:xfrm>
        </p:grpSpPr>
        <p:sp>
          <p:nvSpPr>
            <p:cNvPr id="128035" name="Oval 50">
              <a:extLst>
                <a:ext uri="{FF2B5EF4-FFF2-40B4-BE49-F238E27FC236}">
                  <a16:creationId xmlns:a16="http://schemas.microsoft.com/office/drawing/2014/main" id="{19AD3594-A52E-4F8C-B997-E871442A7D5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6" name="Oval 51">
              <a:extLst>
                <a:ext uri="{FF2B5EF4-FFF2-40B4-BE49-F238E27FC236}">
                  <a16:creationId xmlns:a16="http://schemas.microsoft.com/office/drawing/2014/main" id="{5278823D-783C-4F4C-916E-016E2664E42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7" name="AutoShape 52">
              <a:extLst>
                <a:ext uri="{FF2B5EF4-FFF2-40B4-BE49-F238E27FC236}">
                  <a16:creationId xmlns:a16="http://schemas.microsoft.com/office/drawing/2014/main" id="{A9959C68-EF49-44C8-AB55-A60C199B499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8" name="AutoShape 53">
              <a:extLst>
                <a:ext uri="{FF2B5EF4-FFF2-40B4-BE49-F238E27FC236}">
                  <a16:creationId xmlns:a16="http://schemas.microsoft.com/office/drawing/2014/main" id="{7F51FFC4-0CE9-42B6-9F3A-F1B65BBBCB8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8030" name="Group 54">
            <a:extLst>
              <a:ext uri="{FF2B5EF4-FFF2-40B4-BE49-F238E27FC236}">
                <a16:creationId xmlns:a16="http://schemas.microsoft.com/office/drawing/2014/main" id="{D319C4A4-A739-4407-94BE-89185504845E}"/>
              </a:ext>
            </a:extLst>
          </p:cNvPr>
          <p:cNvGrpSpPr>
            <a:grpSpLocks/>
          </p:cNvGrpSpPr>
          <p:nvPr/>
        </p:nvGrpSpPr>
        <p:grpSpPr bwMode="auto">
          <a:xfrm>
            <a:off x="5881688" y="2100263"/>
            <a:ext cx="471487" cy="476250"/>
            <a:chOff x="2208" y="1920"/>
            <a:chExt cx="1152" cy="1680"/>
          </a:xfrm>
        </p:grpSpPr>
        <p:sp>
          <p:nvSpPr>
            <p:cNvPr id="128031" name="Oval 55">
              <a:extLst>
                <a:ext uri="{FF2B5EF4-FFF2-40B4-BE49-F238E27FC236}">
                  <a16:creationId xmlns:a16="http://schemas.microsoft.com/office/drawing/2014/main" id="{6D48954B-E243-4B94-ADBB-8FCA07AF9A0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2" name="Oval 56">
              <a:extLst>
                <a:ext uri="{FF2B5EF4-FFF2-40B4-BE49-F238E27FC236}">
                  <a16:creationId xmlns:a16="http://schemas.microsoft.com/office/drawing/2014/main" id="{C6F0FC2A-6AFC-4978-A113-ECCF491C9DE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3" name="AutoShape 57">
              <a:extLst>
                <a:ext uri="{FF2B5EF4-FFF2-40B4-BE49-F238E27FC236}">
                  <a16:creationId xmlns:a16="http://schemas.microsoft.com/office/drawing/2014/main" id="{28C46E6D-1329-4ADC-847A-831921228701}"/>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4" name="AutoShape 58">
              <a:extLst>
                <a:ext uri="{FF2B5EF4-FFF2-40B4-BE49-F238E27FC236}">
                  <a16:creationId xmlns:a16="http://schemas.microsoft.com/office/drawing/2014/main" id="{D7DBA3AA-451A-4141-9145-74450796AFC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18308"/>
                                        </p:tgtEl>
                                        <p:attrNameLst>
                                          <p:attrName>style.visibility</p:attrName>
                                        </p:attrNameLst>
                                      </p:cBhvr>
                                      <p:to>
                                        <p:strVal val="visible"/>
                                      </p:to>
                                    </p:set>
                                    <p:animEffect transition="in" filter="blinds(horizontal)">
                                      <p:cBhvr>
                                        <p:cTn id="7" dur="500"/>
                                        <p:tgtEl>
                                          <p:spTgt spid="1718308"/>
                                        </p:tgtEl>
                                      </p:cBhvr>
                                    </p:animEffect>
                                  </p:childTnLst>
                                </p:cTn>
                              </p:par>
                            </p:childTnLst>
                          </p:cTn>
                        </p:par>
                        <p:par>
                          <p:cTn id="8" fill="hold" nodeType="afterGroup">
                            <p:stCondLst>
                              <p:cond delay="500"/>
                            </p:stCondLst>
                            <p:childTnLst>
                              <p:par>
                                <p:cTn id="9" presetID="8" presetClass="emph" presetSubtype="0" fill="hold" nodeType="afterEffect">
                                  <p:stCondLst>
                                    <p:cond delay="0"/>
                                  </p:stCondLst>
                                  <p:childTnLst>
                                    <p:animRot by="21600000">
                                      <p:cBhvr>
                                        <p:cTn id="10" dur="2000" fill="hold"/>
                                        <p:tgtEl>
                                          <p:spTgt spid="1718289"/>
                                        </p:tgtEl>
                                        <p:attrNameLst>
                                          <p:attrName>r</p:attrName>
                                        </p:attrNameLst>
                                      </p:cBhvr>
                                    </p:animRot>
                                  </p:childTnLst>
                                </p:cTn>
                              </p:par>
                            </p:childTnLst>
                          </p:cTn>
                        </p:par>
                        <p:par>
                          <p:cTn id="11" fill="hold" nodeType="afterGroup">
                            <p:stCondLst>
                              <p:cond delay="2500"/>
                            </p:stCondLst>
                            <p:childTnLst>
                              <p:par>
                                <p:cTn id="12" presetID="3" presetClass="entr" presetSubtype="10" fill="hold" grpId="0" nodeType="afterEffect">
                                  <p:stCondLst>
                                    <p:cond delay="0"/>
                                  </p:stCondLst>
                                  <p:childTnLst>
                                    <p:set>
                                      <p:cBhvr>
                                        <p:cTn id="13" dur="1" fill="hold">
                                          <p:stCondLst>
                                            <p:cond delay="0"/>
                                          </p:stCondLst>
                                        </p:cTn>
                                        <p:tgtEl>
                                          <p:spTgt spid="1718320"/>
                                        </p:tgtEl>
                                        <p:attrNameLst>
                                          <p:attrName>style.visibility</p:attrName>
                                        </p:attrNameLst>
                                      </p:cBhvr>
                                      <p:to>
                                        <p:strVal val="visible"/>
                                      </p:to>
                                    </p:set>
                                    <p:animEffect transition="in" filter="blinds(horizontal)">
                                      <p:cBhvr>
                                        <p:cTn id="14" dur="500"/>
                                        <p:tgtEl>
                                          <p:spTgt spid="17183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8308" grpId="0" animBg="1"/>
      <p:bldP spid="1718320"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21CB781C-F7DE-441D-A6DD-65B92B7611A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7616E57-2EF1-4133-B94F-52546E54ACD4}" type="slidenum">
              <a:rPr lang="ar-SA" altLang="zh-CN" sz="1400">
                <a:solidFill>
                  <a:schemeClr val="tx1"/>
                </a:solidFill>
                <a:latin typeface="Comic Sans MS" panose="030F0702030302020204" pitchFamily="66" charset="0"/>
              </a:rPr>
              <a:pPr/>
              <a:t>125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9028" name="Rectangle 2">
            <a:extLst>
              <a:ext uri="{FF2B5EF4-FFF2-40B4-BE49-F238E27FC236}">
                <a16:creationId xmlns:a16="http://schemas.microsoft.com/office/drawing/2014/main" id="{BD9C9FAE-0C05-4907-B3A9-397827E56818}"/>
              </a:ext>
            </a:extLst>
          </p:cNvPr>
          <p:cNvSpPr>
            <a:spLocks noGrp="1" noChangeArrowheads="1"/>
          </p:cNvSpPr>
          <p:nvPr>
            <p:ph type="title"/>
          </p:nvPr>
        </p:nvSpPr>
        <p:spPr>
          <a:xfrm>
            <a:off x="685800" y="450850"/>
            <a:ext cx="7772400" cy="1143000"/>
          </a:xfrm>
        </p:spPr>
        <p:txBody>
          <a:bodyPr/>
          <a:lstStyle/>
          <a:p>
            <a:r>
              <a:rPr lang="en-US" altLang="zh-CN" sz="4000">
                <a:ea typeface="宋体" panose="02010600030101010101" pitchFamily="2" charset="-122"/>
              </a:rPr>
              <a:t>Optimistic: Linearization Point</a:t>
            </a:r>
          </a:p>
        </p:txBody>
      </p:sp>
      <p:sp>
        <p:nvSpPr>
          <p:cNvPr id="129029" name="AutoShape 3">
            <a:extLst>
              <a:ext uri="{FF2B5EF4-FFF2-40B4-BE49-F238E27FC236}">
                <a16:creationId xmlns:a16="http://schemas.microsoft.com/office/drawing/2014/main" id="{68FDD06F-EFE0-424A-BB17-AE31A86E6AD8}"/>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0" name="Line 4">
            <a:extLst>
              <a:ext uri="{FF2B5EF4-FFF2-40B4-BE49-F238E27FC236}">
                <a16:creationId xmlns:a16="http://schemas.microsoft.com/office/drawing/2014/main" id="{F803CDDB-899E-4730-8DEA-1ABA6669CBB6}"/>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31" name="Text Box 5">
            <a:extLst>
              <a:ext uri="{FF2B5EF4-FFF2-40B4-BE49-F238E27FC236}">
                <a16:creationId xmlns:a16="http://schemas.microsoft.com/office/drawing/2014/main" id="{DE17A9BE-F1B8-4EDB-87DF-0AB3BBA475B8}"/>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9032" name="AutoShape 6">
            <a:extLst>
              <a:ext uri="{FF2B5EF4-FFF2-40B4-BE49-F238E27FC236}">
                <a16:creationId xmlns:a16="http://schemas.microsoft.com/office/drawing/2014/main" id="{4009784F-1AFB-46C1-A4E9-1CDEDE7CA926}"/>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3" name="Line 7">
            <a:extLst>
              <a:ext uri="{FF2B5EF4-FFF2-40B4-BE49-F238E27FC236}">
                <a16:creationId xmlns:a16="http://schemas.microsoft.com/office/drawing/2014/main" id="{13D76D81-06D1-43B0-9D0E-BCCF7BCAB765}"/>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34" name="Text Box 8">
            <a:extLst>
              <a:ext uri="{FF2B5EF4-FFF2-40B4-BE49-F238E27FC236}">
                <a16:creationId xmlns:a16="http://schemas.microsoft.com/office/drawing/2014/main" id="{C3861332-7B90-4D83-922D-7401038F90EF}"/>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9035" name="AutoShape 9">
            <a:extLst>
              <a:ext uri="{FF2B5EF4-FFF2-40B4-BE49-F238E27FC236}">
                <a16:creationId xmlns:a16="http://schemas.microsoft.com/office/drawing/2014/main" id="{5DA548D2-A3D4-4D9A-A9BB-11E5DEE8F35A}"/>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6" name="Line 10">
            <a:extLst>
              <a:ext uri="{FF2B5EF4-FFF2-40B4-BE49-F238E27FC236}">
                <a16:creationId xmlns:a16="http://schemas.microsoft.com/office/drawing/2014/main" id="{CF076457-10D6-4576-8DC0-FD5A4B5A9965}"/>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37" name="Text Box 11">
            <a:extLst>
              <a:ext uri="{FF2B5EF4-FFF2-40B4-BE49-F238E27FC236}">
                <a16:creationId xmlns:a16="http://schemas.microsoft.com/office/drawing/2014/main" id="{1D4359CB-40B0-4494-A981-7CDFA0E0A94C}"/>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9038" name="AutoShape 12">
            <a:extLst>
              <a:ext uri="{FF2B5EF4-FFF2-40B4-BE49-F238E27FC236}">
                <a16:creationId xmlns:a16="http://schemas.microsoft.com/office/drawing/2014/main" id="{1CC9461E-0C26-481E-AA0F-8D03900067F5}"/>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9" name="Line 13">
            <a:extLst>
              <a:ext uri="{FF2B5EF4-FFF2-40B4-BE49-F238E27FC236}">
                <a16:creationId xmlns:a16="http://schemas.microsoft.com/office/drawing/2014/main" id="{D30D825F-31A2-4508-8AA5-34ED8983156E}"/>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0" name="Text Box 14">
            <a:extLst>
              <a:ext uri="{FF2B5EF4-FFF2-40B4-BE49-F238E27FC236}">
                <a16:creationId xmlns:a16="http://schemas.microsoft.com/office/drawing/2014/main" id="{DA070EC2-E1BD-4266-8E47-5812A00FEE25}"/>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9041" name="Line 15">
            <a:extLst>
              <a:ext uri="{FF2B5EF4-FFF2-40B4-BE49-F238E27FC236}">
                <a16:creationId xmlns:a16="http://schemas.microsoft.com/office/drawing/2014/main" id="{A75E7A3B-0CB8-44EC-9BD8-949F4ECCEDC2}"/>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2" name="Line 16">
            <a:extLst>
              <a:ext uri="{FF2B5EF4-FFF2-40B4-BE49-F238E27FC236}">
                <a16:creationId xmlns:a16="http://schemas.microsoft.com/office/drawing/2014/main" id="{CC6493AB-632E-4C40-80FD-5BBD8B0D4582}"/>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20337" name="Line 17">
            <a:extLst>
              <a:ext uri="{FF2B5EF4-FFF2-40B4-BE49-F238E27FC236}">
                <a16:creationId xmlns:a16="http://schemas.microsoft.com/office/drawing/2014/main" id="{A3CCA6EB-3AA3-4A24-BF87-F88F71F3033F}"/>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4" name="AutoShape 18">
            <a:extLst>
              <a:ext uri="{FF2B5EF4-FFF2-40B4-BE49-F238E27FC236}">
                <a16:creationId xmlns:a16="http://schemas.microsoft.com/office/drawing/2014/main" id="{1FA3C730-2677-4525-9F61-17DC9678C02E}"/>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45" name="Line 19">
            <a:extLst>
              <a:ext uri="{FF2B5EF4-FFF2-40B4-BE49-F238E27FC236}">
                <a16:creationId xmlns:a16="http://schemas.microsoft.com/office/drawing/2014/main" id="{E4D6F2AA-DD07-4483-8745-3F4CC87A0565}"/>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6" name="Text Box 20">
            <a:extLst>
              <a:ext uri="{FF2B5EF4-FFF2-40B4-BE49-F238E27FC236}">
                <a16:creationId xmlns:a16="http://schemas.microsoft.com/office/drawing/2014/main" id="{05CBA9EA-8C1B-4047-A3B8-A2FBF3BDCFE1}"/>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9047" name="Line 21">
            <a:extLst>
              <a:ext uri="{FF2B5EF4-FFF2-40B4-BE49-F238E27FC236}">
                <a16:creationId xmlns:a16="http://schemas.microsoft.com/office/drawing/2014/main" id="{AA7429AF-8B46-490F-B3D1-CECB3EBD65C5}"/>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9048" name="Group 22">
            <a:extLst>
              <a:ext uri="{FF2B5EF4-FFF2-40B4-BE49-F238E27FC236}">
                <a16:creationId xmlns:a16="http://schemas.microsoft.com/office/drawing/2014/main" id="{A65E833B-AC4F-4851-A762-1AB2D6B130E8}"/>
              </a:ext>
            </a:extLst>
          </p:cNvPr>
          <p:cNvGrpSpPr>
            <a:grpSpLocks/>
          </p:cNvGrpSpPr>
          <p:nvPr/>
        </p:nvGrpSpPr>
        <p:grpSpPr bwMode="auto">
          <a:xfrm>
            <a:off x="2782888" y="4518025"/>
            <a:ext cx="1447800" cy="1295400"/>
            <a:chOff x="1584" y="816"/>
            <a:chExt cx="912" cy="816"/>
          </a:xfrm>
        </p:grpSpPr>
        <p:sp>
          <p:nvSpPr>
            <p:cNvPr id="129067" name="Freeform 23">
              <a:extLst>
                <a:ext uri="{FF2B5EF4-FFF2-40B4-BE49-F238E27FC236}">
                  <a16:creationId xmlns:a16="http://schemas.microsoft.com/office/drawing/2014/main" id="{ABBD9F9B-FFAC-4D7A-9FF7-CB88F9A50F7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8" name="Freeform 24">
              <a:extLst>
                <a:ext uri="{FF2B5EF4-FFF2-40B4-BE49-F238E27FC236}">
                  <a16:creationId xmlns:a16="http://schemas.microsoft.com/office/drawing/2014/main" id="{DCF69483-A3D7-442F-8B1F-FBF29DD1205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9" name="Freeform 25">
              <a:extLst>
                <a:ext uri="{FF2B5EF4-FFF2-40B4-BE49-F238E27FC236}">
                  <a16:creationId xmlns:a16="http://schemas.microsoft.com/office/drawing/2014/main" id="{2F06E354-D47B-49DE-A25A-324E37E9FE0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0" name="Freeform 26">
              <a:extLst>
                <a:ext uri="{FF2B5EF4-FFF2-40B4-BE49-F238E27FC236}">
                  <a16:creationId xmlns:a16="http://schemas.microsoft.com/office/drawing/2014/main" id="{DECDF044-A2BE-4BD8-A6E1-3B34CC3C824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1" name="Freeform 27">
              <a:extLst>
                <a:ext uri="{FF2B5EF4-FFF2-40B4-BE49-F238E27FC236}">
                  <a16:creationId xmlns:a16="http://schemas.microsoft.com/office/drawing/2014/main" id="{02114CA0-3154-431D-9B1E-60A7819F5A8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2" name="Freeform 28">
              <a:extLst>
                <a:ext uri="{FF2B5EF4-FFF2-40B4-BE49-F238E27FC236}">
                  <a16:creationId xmlns:a16="http://schemas.microsoft.com/office/drawing/2014/main" id="{A576D7DD-2C3E-4BB8-9A2D-B3A2DBE5E32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3" name="Freeform 29">
              <a:extLst>
                <a:ext uri="{FF2B5EF4-FFF2-40B4-BE49-F238E27FC236}">
                  <a16:creationId xmlns:a16="http://schemas.microsoft.com/office/drawing/2014/main" id="{6144D59B-2D70-4586-BE4E-6DD7227C97F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4" name="Freeform 30">
              <a:extLst>
                <a:ext uri="{FF2B5EF4-FFF2-40B4-BE49-F238E27FC236}">
                  <a16:creationId xmlns:a16="http://schemas.microsoft.com/office/drawing/2014/main" id="{3E50BC1F-3777-4986-8812-5878D3848A6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5" name="Freeform 31">
              <a:extLst>
                <a:ext uri="{FF2B5EF4-FFF2-40B4-BE49-F238E27FC236}">
                  <a16:creationId xmlns:a16="http://schemas.microsoft.com/office/drawing/2014/main" id="{ACF470CF-BB07-4DD1-BD43-102ABA0E9AF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9049" name="AutoShape 32">
            <a:extLst>
              <a:ext uri="{FF2B5EF4-FFF2-40B4-BE49-F238E27FC236}">
                <a16:creationId xmlns:a16="http://schemas.microsoft.com/office/drawing/2014/main" id="{E598E1D7-83F9-4C53-B8DF-1D931F295AC1}"/>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9050" name="AutoShape 33">
            <a:extLst>
              <a:ext uri="{FF2B5EF4-FFF2-40B4-BE49-F238E27FC236}">
                <a16:creationId xmlns:a16="http://schemas.microsoft.com/office/drawing/2014/main" id="{DB886B2C-6979-44A0-9D2C-35E6523BD96B}"/>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9051" name="AutoShape 34">
            <a:extLst>
              <a:ext uri="{FF2B5EF4-FFF2-40B4-BE49-F238E27FC236}">
                <a16:creationId xmlns:a16="http://schemas.microsoft.com/office/drawing/2014/main" id="{C6604DC1-40B9-4C91-92A9-BD535F3B1FB2}"/>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3" name="Group 35">
            <a:extLst>
              <a:ext uri="{FF2B5EF4-FFF2-40B4-BE49-F238E27FC236}">
                <a16:creationId xmlns:a16="http://schemas.microsoft.com/office/drawing/2014/main" id="{91735392-D0F0-4D9F-8268-673493DF5A14}"/>
              </a:ext>
            </a:extLst>
          </p:cNvPr>
          <p:cNvGrpSpPr>
            <a:grpSpLocks/>
          </p:cNvGrpSpPr>
          <p:nvPr/>
        </p:nvGrpSpPr>
        <p:grpSpPr bwMode="auto">
          <a:xfrm>
            <a:off x="4248150" y="2085975"/>
            <a:ext cx="471488" cy="476250"/>
            <a:chOff x="2208" y="1920"/>
            <a:chExt cx="1152" cy="1680"/>
          </a:xfrm>
        </p:grpSpPr>
        <p:sp>
          <p:nvSpPr>
            <p:cNvPr id="129063" name="Oval 36">
              <a:extLst>
                <a:ext uri="{FF2B5EF4-FFF2-40B4-BE49-F238E27FC236}">
                  <a16:creationId xmlns:a16="http://schemas.microsoft.com/office/drawing/2014/main" id="{F55FB5C8-285E-47FE-8BFE-F7ABD94633C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4" name="Oval 37">
              <a:extLst>
                <a:ext uri="{FF2B5EF4-FFF2-40B4-BE49-F238E27FC236}">
                  <a16:creationId xmlns:a16="http://schemas.microsoft.com/office/drawing/2014/main" id="{409600DB-7EEF-4D17-BB2B-F7548D43FB9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5" name="AutoShape 38">
              <a:extLst>
                <a:ext uri="{FF2B5EF4-FFF2-40B4-BE49-F238E27FC236}">
                  <a16:creationId xmlns:a16="http://schemas.microsoft.com/office/drawing/2014/main" id="{D6507606-E9A6-4D3B-83E9-333337A11C5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6" name="AutoShape 39">
              <a:extLst>
                <a:ext uri="{FF2B5EF4-FFF2-40B4-BE49-F238E27FC236}">
                  <a16:creationId xmlns:a16="http://schemas.microsoft.com/office/drawing/2014/main" id="{94C8101B-95F2-4045-BADC-C4961FDC634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 name="Group 40">
            <a:extLst>
              <a:ext uri="{FF2B5EF4-FFF2-40B4-BE49-F238E27FC236}">
                <a16:creationId xmlns:a16="http://schemas.microsoft.com/office/drawing/2014/main" id="{0FA10187-EF45-43F1-9AAE-40FB7B229070}"/>
              </a:ext>
            </a:extLst>
          </p:cNvPr>
          <p:cNvGrpSpPr>
            <a:grpSpLocks/>
          </p:cNvGrpSpPr>
          <p:nvPr/>
        </p:nvGrpSpPr>
        <p:grpSpPr bwMode="auto">
          <a:xfrm>
            <a:off x="5881688" y="2100263"/>
            <a:ext cx="471487" cy="476250"/>
            <a:chOff x="2208" y="1920"/>
            <a:chExt cx="1152" cy="1680"/>
          </a:xfrm>
        </p:grpSpPr>
        <p:sp>
          <p:nvSpPr>
            <p:cNvPr id="129059" name="Oval 41">
              <a:extLst>
                <a:ext uri="{FF2B5EF4-FFF2-40B4-BE49-F238E27FC236}">
                  <a16:creationId xmlns:a16="http://schemas.microsoft.com/office/drawing/2014/main" id="{F7BFC10D-87C4-4472-A0A4-8DB9F0BB0D2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0" name="Oval 42">
              <a:extLst>
                <a:ext uri="{FF2B5EF4-FFF2-40B4-BE49-F238E27FC236}">
                  <a16:creationId xmlns:a16="http://schemas.microsoft.com/office/drawing/2014/main" id="{895DF1BB-47C7-4B3B-8527-03DDB0629F2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1" name="AutoShape 43">
              <a:extLst>
                <a:ext uri="{FF2B5EF4-FFF2-40B4-BE49-F238E27FC236}">
                  <a16:creationId xmlns:a16="http://schemas.microsoft.com/office/drawing/2014/main" id="{4396CDF2-807E-4D4D-932C-268323BBD17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2" name="AutoShape 44">
              <a:extLst>
                <a:ext uri="{FF2B5EF4-FFF2-40B4-BE49-F238E27FC236}">
                  <a16:creationId xmlns:a16="http://schemas.microsoft.com/office/drawing/2014/main" id="{D437D4DE-1D91-411F-AED5-D46EAD3B472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20367" name="AutoShape 47">
            <a:extLst>
              <a:ext uri="{FF2B5EF4-FFF2-40B4-BE49-F238E27FC236}">
                <a16:creationId xmlns:a16="http://schemas.microsoft.com/office/drawing/2014/main" id="{40119596-AE1C-41D9-AFD9-19E7A925176D}"/>
              </a:ext>
            </a:extLst>
          </p:cNvPr>
          <p:cNvSpPr>
            <a:spLocks noChangeArrowheads="1"/>
          </p:cNvSpPr>
          <p:nvPr/>
        </p:nvSpPr>
        <p:spPr bwMode="auto">
          <a:xfrm>
            <a:off x="5108575" y="36576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20368" name="Line 48">
            <a:extLst>
              <a:ext uri="{FF2B5EF4-FFF2-40B4-BE49-F238E27FC236}">
                <a16:creationId xmlns:a16="http://schemas.microsoft.com/office/drawing/2014/main" id="{2BAFD186-2C93-4B0E-89FB-EABA663024BC}"/>
              </a:ext>
            </a:extLst>
          </p:cNvPr>
          <p:cNvSpPr>
            <a:spLocks noChangeShapeType="1"/>
          </p:cNvSpPr>
          <p:nvPr/>
        </p:nvSpPr>
        <p:spPr bwMode="auto">
          <a:xfrm>
            <a:off x="5532438" y="366871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20369" name="Text Box 49">
            <a:extLst>
              <a:ext uri="{FF2B5EF4-FFF2-40B4-BE49-F238E27FC236}">
                <a16:creationId xmlns:a16="http://schemas.microsoft.com/office/drawing/2014/main" id="{A921997D-72D2-4819-BD08-7BE533F67A76}"/>
              </a:ext>
            </a:extLst>
          </p:cNvPr>
          <p:cNvSpPr txBox="1">
            <a:spLocks noChangeArrowheads="1"/>
          </p:cNvSpPr>
          <p:nvPr/>
        </p:nvSpPr>
        <p:spPr bwMode="auto">
          <a:xfrm>
            <a:off x="5105400" y="358775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20370" name="Freeform 50">
            <a:extLst>
              <a:ext uri="{FF2B5EF4-FFF2-40B4-BE49-F238E27FC236}">
                <a16:creationId xmlns:a16="http://schemas.microsoft.com/office/drawing/2014/main" id="{83B7382A-1DEE-40D1-AA1D-FE8F83E69EA0}"/>
              </a:ext>
            </a:extLst>
          </p:cNvPr>
          <p:cNvSpPr>
            <a:spLocks/>
          </p:cNvSpPr>
          <p:nvPr/>
        </p:nvSpPr>
        <p:spPr bwMode="auto">
          <a:xfrm>
            <a:off x="5794375" y="3100388"/>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20373" name="Freeform 53">
            <a:extLst>
              <a:ext uri="{FF2B5EF4-FFF2-40B4-BE49-F238E27FC236}">
                <a16:creationId xmlns:a16="http://schemas.microsoft.com/office/drawing/2014/main" id="{B20B08AE-593A-48F0-AAD0-DFB80D413EEB}"/>
              </a:ext>
            </a:extLst>
          </p:cNvPr>
          <p:cNvSpPr>
            <a:spLocks/>
          </p:cNvSpPr>
          <p:nvPr/>
        </p:nvSpPr>
        <p:spPr bwMode="auto">
          <a:xfrm>
            <a:off x="4818063" y="2825750"/>
            <a:ext cx="528637"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720369"/>
                                        </p:tgtEl>
                                        <p:attrNameLst>
                                          <p:attrName>style.visibility</p:attrName>
                                        </p:attrNameLst>
                                      </p:cBhvr>
                                      <p:to>
                                        <p:strVal val="visible"/>
                                      </p:to>
                                    </p:set>
                                    <p:animEffect transition="in" filter="blinds(horizontal)">
                                      <p:cBhvr>
                                        <p:cTn id="7" dur="500"/>
                                        <p:tgtEl>
                                          <p:spTgt spid="172036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720367"/>
                                        </p:tgtEl>
                                        <p:attrNameLst>
                                          <p:attrName>style.visibility</p:attrName>
                                        </p:attrNameLst>
                                      </p:cBhvr>
                                      <p:to>
                                        <p:strVal val="visible"/>
                                      </p:to>
                                    </p:set>
                                    <p:animEffect transition="in" filter="blinds(horizontal)">
                                      <p:cBhvr>
                                        <p:cTn id="10" dur="500"/>
                                        <p:tgtEl>
                                          <p:spTgt spid="1720367"/>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720370"/>
                                        </p:tgtEl>
                                        <p:attrNameLst>
                                          <p:attrName>style.visibility</p:attrName>
                                        </p:attrNameLst>
                                      </p:cBhvr>
                                      <p:to>
                                        <p:strVal val="visible"/>
                                      </p:to>
                                    </p:set>
                                    <p:animEffect transition="in" filter="blinds(horizontal)">
                                      <p:cBhvr>
                                        <p:cTn id="13" dur="500"/>
                                        <p:tgtEl>
                                          <p:spTgt spid="1720370"/>
                                        </p:tgtEl>
                                      </p:cBhvr>
                                    </p:animEffect>
                                  </p:childTnLst>
                                </p:cTn>
                              </p:par>
                              <p:par>
                                <p:cTn id="14" presetID="3" presetClass="entr" presetSubtype="10" fill="hold" nodeType="withEffect">
                                  <p:stCondLst>
                                    <p:cond delay="0"/>
                                  </p:stCondLst>
                                  <p:childTnLst>
                                    <p:set>
                                      <p:cBhvr>
                                        <p:cTn id="15" dur="1" fill="hold">
                                          <p:stCondLst>
                                            <p:cond delay="0"/>
                                          </p:stCondLst>
                                        </p:cTn>
                                        <p:tgtEl>
                                          <p:spTgt spid="1720368"/>
                                        </p:tgtEl>
                                        <p:attrNameLst>
                                          <p:attrName>style.visibility</p:attrName>
                                        </p:attrNameLst>
                                      </p:cBhvr>
                                      <p:to>
                                        <p:strVal val="visible"/>
                                      </p:to>
                                    </p:set>
                                    <p:animEffect transition="in" filter="blinds(horizontal)">
                                      <p:cBhvr>
                                        <p:cTn id="16" dur="500"/>
                                        <p:tgtEl>
                                          <p:spTgt spid="172036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xit" presetSubtype="10" fill="hold" nodeType="clickEffect">
                                  <p:stCondLst>
                                    <p:cond delay="0"/>
                                  </p:stCondLst>
                                  <p:childTnLst>
                                    <p:animEffect transition="out" filter="blinds(horizontal)">
                                      <p:cBhvr>
                                        <p:cTn id="20" dur="500"/>
                                        <p:tgtEl>
                                          <p:spTgt spid="1720337"/>
                                        </p:tgtEl>
                                      </p:cBhvr>
                                    </p:animEffect>
                                    <p:set>
                                      <p:cBhvr>
                                        <p:cTn id="21" dur="1" fill="hold">
                                          <p:stCondLst>
                                            <p:cond delay="499"/>
                                          </p:stCondLst>
                                        </p:cTn>
                                        <p:tgtEl>
                                          <p:spTgt spid="1720337"/>
                                        </p:tgtEl>
                                        <p:attrNameLst>
                                          <p:attrName>style.visibility</p:attrName>
                                        </p:attrNameLst>
                                      </p:cBhvr>
                                      <p:to>
                                        <p:strVal val="hidden"/>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1720373"/>
                                        </p:tgtEl>
                                        <p:attrNameLst>
                                          <p:attrName>style.visibility</p:attrName>
                                        </p:attrNameLst>
                                      </p:cBhvr>
                                      <p:to>
                                        <p:strVal val="visible"/>
                                      </p:to>
                                    </p:set>
                                    <p:animEffect transition="in" filter="blinds(horizontal)">
                                      <p:cBhvr>
                                        <p:cTn id="26" dur="500"/>
                                        <p:tgtEl>
                                          <p:spTgt spid="172037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 presetClass="exit" presetSubtype="10" fill="hold" nodeType="clickEffect">
                                  <p:stCondLst>
                                    <p:cond delay="0"/>
                                  </p:stCondLst>
                                  <p:childTnLst>
                                    <p:animEffect transition="out" filter="blinds(horizontal)">
                                      <p:cBhvr>
                                        <p:cTn id="30" dur="500"/>
                                        <p:tgtEl>
                                          <p:spTgt spid="3"/>
                                        </p:tgtEl>
                                      </p:cBhvr>
                                    </p:animEffect>
                                    <p:set>
                                      <p:cBhvr>
                                        <p:cTn id="31" dur="1" fill="hold">
                                          <p:stCondLst>
                                            <p:cond delay="499"/>
                                          </p:stCondLst>
                                        </p:cTn>
                                        <p:tgtEl>
                                          <p:spTgt spid="3"/>
                                        </p:tgtEl>
                                        <p:attrNameLst>
                                          <p:attrName>style.visibility</p:attrName>
                                        </p:attrNameLst>
                                      </p:cBhvr>
                                      <p:to>
                                        <p:strVal val="hidden"/>
                                      </p:to>
                                    </p:set>
                                  </p:childTnLst>
                                </p:cTn>
                              </p:par>
                              <p:par>
                                <p:cTn id="32" presetID="3" presetClass="exit" presetSubtype="10" fill="hold" nodeType="withEffect">
                                  <p:stCondLst>
                                    <p:cond delay="0"/>
                                  </p:stCondLst>
                                  <p:childTnLst>
                                    <p:animEffect transition="out" filter="blinds(horizontal)">
                                      <p:cBhvr>
                                        <p:cTn id="33" dur="500"/>
                                        <p:tgtEl>
                                          <p:spTgt spid="4"/>
                                        </p:tgtEl>
                                      </p:cBhvr>
                                    </p:animEffect>
                                    <p:set>
                                      <p:cBhvr>
                                        <p:cTn id="34"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367" grpId="0" animBg="1"/>
      <p:bldP spid="1720369" grpId="0"/>
      <p:bldP spid="1720370" grpId="0" animBg="1"/>
      <p:bldP spid="1720373"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18698E23-E08C-40BA-BD59-2E8F94C242B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2A5AE6B-36CE-475E-819C-39EAF77BB4F6}" type="slidenum">
              <a:rPr lang="ar-SA" altLang="zh-CN" sz="1400">
                <a:solidFill>
                  <a:schemeClr val="tx1"/>
                </a:solidFill>
                <a:latin typeface="Comic Sans MS" panose="030F0702030302020204" pitchFamily="66" charset="0"/>
              </a:rPr>
              <a:pPr/>
              <a:t>126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0052" name="Rectangle 2">
            <a:extLst>
              <a:ext uri="{FF2B5EF4-FFF2-40B4-BE49-F238E27FC236}">
                <a16:creationId xmlns:a16="http://schemas.microsoft.com/office/drawing/2014/main" id="{CB166E07-7F3F-459B-B1D6-DD6FF81F6662}"/>
              </a:ext>
            </a:extLst>
          </p:cNvPr>
          <p:cNvSpPr>
            <a:spLocks noGrp="1" noChangeArrowheads="1"/>
          </p:cNvSpPr>
          <p:nvPr>
            <p:ph type="title"/>
          </p:nvPr>
        </p:nvSpPr>
        <p:spPr/>
        <p:txBody>
          <a:bodyPr/>
          <a:lstStyle/>
          <a:p>
            <a:r>
              <a:rPr lang="en-US" altLang="zh-CN">
                <a:ea typeface="宋体" panose="02010600030101010101" pitchFamily="2" charset="-122"/>
              </a:rPr>
              <a:t>Same Abstraction Map</a:t>
            </a:r>
          </a:p>
        </p:txBody>
      </p:sp>
      <p:sp>
        <p:nvSpPr>
          <p:cNvPr id="130053" name="Rectangle 3">
            <a:extLst>
              <a:ext uri="{FF2B5EF4-FFF2-40B4-BE49-F238E27FC236}">
                <a16:creationId xmlns:a16="http://schemas.microsoft.com/office/drawing/2014/main" id="{6161F43D-BC6B-40FC-A1CD-F70172701214}"/>
              </a:ext>
            </a:extLst>
          </p:cNvPr>
          <p:cNvSpPr>
            <a:spLocks noGrp="1" noChangeArrowheads="1"/>
          </p:cNvSpPr>
          <p:nvPr>
            <p:ph type="body" idx="1"/>
          </p:nvPr>
        </p:nvSpPr>
        <p:spPr/>
        <p:txBody>
          <a:bodyPr/>
          <a:lstStyle/>
          <a:p>
            <a:r>
              <a:rPr lang="en-US" altLang="zh-CN" sz="3600">
                <a:ea typeface="宋体" panose="02010600030101010101" pitchFamily="2" charset="-122"/>
              </a:rPr>
              <a:t>S(</a:t>
            </a:r>
            <a:r>
              <a:rPr lang="en-US" altLang="zh-CN" sz="3600">
                <a:solidFill>
                  <a:schemeClr val="tx1"/>
                </a:solidFill>
                <a:ea typeface="宋体" panose="02010600030101010101" pitchFamily="2" charset="-122"/>
              </a:rPr>
              <a:t>head</a:t>
            </a:r>
            <a:r>
              <a:rPr lang="en-US" altLang="zh-CN" sz="3600">
                <a:ea typeface="宋体" panose="02010600030101010101" pitchFamily="2" charset="-122"/>
              </a:rPr>
              <a:t>) =</a:t>
            </a:r>
          </a:p>
          <a:p>
            <a:pPr lvl="1"/>
            <a:r>
              <a:rPr lang="en-US" altLang="zh-CN" sz="3200">
                <a:ea typeface="宋体" panose="02010600030101010101" pitchFamily="2" charset="-122"/>
              </a:rPr>
              <a:t>{ </a:t>
            </a:r>
            <a:r>
              <a:rPr lang="en-US" altLang="zh-CN" sz="3200">
                <a:solidFill>
                  <a:schemeClr val="tx1"/>
                </a:solidFill>
                <a:ea typeface="宋体" panose="02010600030101010101" pitchFamily="2" charset="-122"/>
              </a:rPr>
              <a:t>x</a:t>
            </a:r>
            <a:r>
              <a:rPr lang="en-US" altLang="zh-CN" sz="3200">
                <a:ea typeface="宋体" panose="02010600030101010101" pitchFamily="2" charset="-122"/>
              </a:rPr>
              <a:t> | there exists </a:t>
            </a:r>
            <a:r>
              <a:rPr lang="en-US" altLang="zh-CN" sz="3200">
                <a:solidFill>
                  <a:schemeClr val="tx1"/>
                </a:solidFill>
                <a:ea typeface="宋体" panose="02010600030101010101" pitchFamily="2" charset="-122"/>
              </a:rPr>
              <a:t>a</a:t>
            </a:r>
            <a:r>
              <a:rPr lang="en-US" altLang="zh-CN" sz="3200">
                <a:ea typeface="宋体" panose="02010600030101010101" pitchFamily="2" charset="-122"/>
              </a:rPr>
              <a:t> such that</a:t>
            </a:r>
          </a:p>
          <a:p>
            <a:pPr lvl="2"/>
            <a:r>
              <a:rPr lang="en-US" altLang="zh-CN" sz="2800">
                <a:solidFill>
                  <a:schemeClr val="tx1"/>
                </a:solidFill>
                <a:ea typeface="宋体" panose="02010600030101010101" pitchFamily="2" charset="-122"/>
              </a:rPr>
              <a:t>a </a:t>
            </a:r>
            <a:r>
              <a:rPr lang="en-US" altLang="zh-CN" sz="2800">
                <a:ea typeface="宋体" panose="02010600030101010101" pitchFamily="2" charset="-122"/>
              </a:rPr>
              <a:t>reachable from</a:t>
            </a:r>
            <a:r>
              <a:rPr lang="en-US" altLang="zh-CN" sz="2800">
                <a:solidFill>
                  <a:schemeClr val="tx1"/>
                </a:solidFill>
                <a:ea typeface="宋体" panose="02010600030101010101" pitchFamily="2" charset="-122"/>
              </a:rPr>
              <a:t> head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a.item  = x</a:t>
            </a:r>
          </a:p>
          <a:p>
            <a:pPr lvl="1"/>
            <a:r>
              <a:rPr lang="en-US" altLang="zh-CN" sz="3200">
                <a:ea typeface="宋体" panose="02010600030101010101" pitchFamily="2" charset="-122"/>
              </a:rPr>
              <a:t>}</a:t>
            </a: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43C9C06-44D5-4803-B652-564F5BB73AB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C98A8FF-A610-44A0-9601-A10A74F09178}" type="slidenum">
              <a:rPr lang="ar-SA" altLang="zh-CN" sz="1400">
                <a:solidFill>
                  <a:schemeClr val="tx1"/>
                </a:solidFill>
                <a:latin typeface="Comic Sans MS" panose="030F0702030302020204" pitchFamily="66" charset="0"/>
              </a:rPr>
              <a:pPr/>
              <a:t>127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1076" name="Rectangle 2">
            <a:extLst>
              <a:ext uri="{FF2B5EF4-FFF2-40B4-BE49-F238E27FC236}">
                <a16:creationId xmlns:a16="http://schemas.microsoft.com/office/drawing/2014/main" id="{1764C1DF-643F-4587-8E29-E7F594EAB0F9}"/>
              </a:ext>
            </a:extLst>
          </p:cNvPr>
          <p:cNvSpPr>
            <a:spLocks noGrp="1" noChangeArrowheads="1"/>
          </p:cNvSpPr>
          <p:nvPr>
            <p:ph type="title"/>
          </p:nvPr>
        </p:nvSpPr>
        <p:spPr/>
        <p:txBody>
          <a:bodyPr/>
          <a:lstStyle/>
          <a:p>
            <a:r>
              <a:rPr lang="en-US" altLang="zh-CN">
                <a:ea typeface="宋体" panose="02010600030101010101" pitchFamily="2" charset="-122"/>
              </a:rPr>
              <a:t>Invariants</a:t>
            </a:r>
          </a:p>
        </p:txBody>
      </p:sp>
      <p:sp>
        <p:nvSpPr>
          <p:cNvPr id="131077" name="Rectangle 3">
            <a:extLst>
              <a:ext uri="{FF2B5EF4-FFF2-40B4-BE49-F238E27FC236}">
                <a16:creationId xmlns:a16="http://schemas.microsoft.com/office/drawing/2014/main" id="{B98C6B0D-60AA-4F2D-A69F-DAEFCBCD79CD}"/>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Careful</a:t>
            </a:r>
            <a:r>
              <a:rPr lang="en-US" altLang="zh-CN">
                <a:ea typeface="宋体" panose="02010600030101010101" pitchFamily="2" charset="-122"/>
              </a:rPr>
              <a:t>: we may traverse deleted nodes</a:t>
            </a:r>
          </a:p>
          <a:p>
            <a:r>
              <a:rPr lang="en-US" altLang="zh-CN">
                <a:ea typeface="宋体" panose="02010600030101010101" pitchFamily="2" charset="-122"/>
              </a:rPr>
              <a:t>But we establish properties by</a:t>
            </a:r>
          </a:p>
          <a:p>
            <a:pPr lvl="1"/>
            <a:r>
              <a:rPr lang="en-US" altLang="zh-CN">
                <a:ea typeface="宋体" panose="02010600030101010101" pitchFamily="2" charset="-122"/>
              </a:rPr>
              <a:t>Validation</a:t>
            </a:r>
          </a:p>
          <a:p>
            <a:pPr lvl="1"/>
            <a:r>
              <a:rPr lang="en-US" altLang="zh-CN">
                <a:ea typeface="宋体" panose="02010600030101010101" pitchFamily="2" charset="-122"/>
              </a:rPr>
              <a:t>After we lock target nodes</a:t>
            </a: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217E574-5495-4D47-9500-53C73F6B5A9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5FD5F82-4412-4600-A0A3-52A0524F25BF}" type="slidenum">
              <a:rPr lang="ar-SA" altLang="zh-CN" sz="1400">
                <a:solidFill>
                  <a:schemeClr val="tx1"/>
                </a:solidFill>
                <a:latin typeface="Comic Sans MS" panose="030F0702030302020204" pitchFamily="66" charset="0"/>
              </a:rPr>
              <a:pPr/>
              <a:t>128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2100" name="Rectangle 2">
            <a:extLst>
              <a:ext uri="{FF2B5EF4-FFF2-40B4-BE49-F238E27FC236}">
                <a16:creationId xmlns:a16="http://schemas.microsoft.com/office/drawing/2014/main" id="{27009738-D873-4C02-921B-3398DC457491}"/>
              </a:ext>
            </a:extLst>
          </p:cNvPr>
          <p:cNvSpPr>
            <a:spLocks noGrp="1" noChangeArrowheads="1"/>
          </p:cNvSpPr>
          <p:nvPr>
            <p:ph type="title"/>
          </p:nvPr>
        </p:nvSpPr>
        <p:spPr/>
        <p:txBody>
          <a:bodyPr/>
          <a:lstStyle/>
          <a:p>
            <a:r>
              <a:rPr lang="en-US" altLang="zh-CN">
                <a:ea typeface="宋体" panose="02010600030101010101" pitchFamily="2" charset="-122"/>
              </a:rPr>
              <a:t>Correctness</a:t>
            </a:r>
          </a:p>
        </p:txBody>
      </p:sp>
      <p:sp>
        <p:nvSpPr>
          <p:cNvPr id="132101" name="Rectangle 3">
            <a:extLst>
              <a:ext uri="{FF2B5EF4-FFF2-40B4-BE49-F238E27FC236}">
                <a16:creationId xmlns:a16="http://schemas.microsoft.com/office/drawing/2014/main" id="{874F3EDD-96B0-4CAF-B67B-A46B0430F98B}"/>
              </a:ext>
            </a:extLst>
          </p:cNvPr>
          <p:cNvSpPr>
            <a:spLocks noGrp="1" noChangeArrowheads="1"/>
          </p:cNvSpPr>
          <p:nvPr>
            <p:ph type="body" idx="1"/>
          </p:nvPr>
        </p:nvSpPr>
        <p:spPr/>
        <p:txBody>
          <a:bodyPr/>
          <a:lstStyle/>
          <a:p>
            <a:r>
              <a:rPr lang="en-US" altLang="zh-CN" dirty="0">
                <a:ea typeface="宋体" panose="02010600030101010101" pitchFamily="2" charset="-122"/>
              </a:rPr>
              <a:t>If</a:t>
            </a:r>
          </a:p>
          <a:p>
            <a:pPr lvl="1"/>
            <a:r>
              <a:rPr lang="en-US" altLang="zh-CN" dirty="0">
                <a:ea typeface="宋体" panose="02010600030101010101" pitchFamily="2" charset="-122"/>
              </a:rPr>
              <a:t>Nodes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and </a:t>
            </a:r>
            <a:r>
              <a:rPr lang="en-US" altLang="zh-CN" dirty="0">
                <a:solidFill>
                  <a:schemeClr val="tx1"/>
                </a:solidFill>
                <a:ea typeface="宋体" panose="02010600030101010101" pitchFamily="2" charset="-122"/>
              </a:rPr>
              <a:t>c</a:t>
            </a:r>
            <a:r>
              <a:rPr lang="en-US" altLang="zh-CN" dirty="0">
                <a:ea typeface="宋体" panose="02010600030101010101" pitchFamily="2" charset="-122"/>
              </a:rPr>
              <a:t> both locked</a:t>
            </a:r>
          </a:p>
          <a:p>
            <a:pPr lvl="1"/>
            <a:r>
              <a:rPr lang="en-US" altLang="zh-CN" dirty="0">
                <a:ea typeface="宋体" panose="02010600030101010101" pitchFamily="2" charset="-122"/>
              </a:rPr>
              <a:t>Node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still accessible</a:t>
            </a:r>
          </a:p>
          <a:p>
            <a:pPr lvl="1"/>
            <a:r>
              <a:rPr lang="en-US" altLang="zh-CN" dirty="0">
                <a:ea typeface="宋体" panose="02010600030101010101" pitchFamily="2" charset="-122"/>
              </a:rPr>
              <a:t>Node </a:t>
            </a:r>
            <a:r>
              <a:rPr lang="en-US" altLang="zh-CN" dirty="0">
                <a:solidFill>
                  <a:schemeClr val="tx1"/>
                </a:solidFill>
                <a:ea typeface="宋体" panose="02010600030101010101" pitchFamily="2" charset="-122"/>
              </a:rPr>
              <a:t>c</a:t>
            </a:r>
            <a:r>
              <a:rPr lang="en-US" altLang="zh-CN" dirty="0">
                <a:ea typeface="宋体" panose="02010600030101010101" pitchFamily="2" charset="-122"/>
              </a:rPr>
              <a:t> still successor to </a:t>
            </a:r>
            <a:r>
              <a:rPr lang="en-US" altLang="zh-CN" dirty="0">
                <a:solidFill>
                  <a:schemeClr val="tx1"/>
                </a:solidFill>
                <a:ea typeface="宋体" panose="02010600030101010101" pitchFamily="2" charset="-122"/>
              </a:rPr>
              <a:t>b</a:t>
            </a:r>
          </a:p>
          <a:p>
            <a:r>
              <a:rPr lang="en-US" altLang="zh-CN" dirty="0">
                <a:ea typeface="宋体" panose="02010600030101010101" pitchFamily="2" charset="-122"/>
              </a:rPr>
              <a:t>Then</a:t>
            </a:r>
          </a:p>
          <a:p>
            <a:pPr lvl="1"/>
            <a:r>
              <a:rPr lang="en-US" altLang="zh-CN" dirty="0">
                <a:ea typeface="宋体" panose="02010600030101010101" pitchFamily="2" charset="-122"/>
              </a:rPr>
              <a:t>Neither will be deleted by any one else</a:t>
            </a:r>
          </a:p>
          <a:p>
            <a:pPr lvl="1"/>
            <a:r>
              <a:rPr lang="en-US" altLang="zh-CN" dirty="0">
                <a:ea typeface="宋体" panose="02010600030101010101" pitchFamily="2" charset="-122"/>
              </a:rPr>
              <a:t>OK to </a:t>
            </a:r>
            <a:r>
              <a:rPr lang="en-US" altLang="zh-CN" dirty="0">
                <a:solidFill>
                  <a:schemeClr val="tx1"/>
                </a:solidFill>
                <a:ea typeface="宋体" panose="02010600030101010101" pitchFamily="2" charset="-122"/>
              </a:rPr>
              <a:t>add(b’)/</a:t>
            </a:r>
            <a:r>
              <a:rPr lang="en-US" altLang="zh-CN">
                <a:solidFill>
                  <a:schemeClr val="tx1"/>
                </a:solidFill>
                <a:ea typeface="宋体" panose="02010600030101010101" pitchFamily="2" charset="-122"/>
              </a:rPr>
              <a:t>remove(c)</a:t>
            </a:r>
            <a:r>
              <a:rPr lang="en-US" altLang="zh-CN">
                <a:ea typeface="宋体" panose="02010600030101010101" pitchFamily="2" charset="-122"/>
              </a:rPr>
              <a:t> </a:t>
            </a:r>
            <a:r>
              <a:rPr lang="en-US" altLang="zh-CN" dirty="0">
                <a:ea typeface="宋体" panose="02010600030101010101" pitchFamily="2" charset="-122"/>
              </a:rPr>
              <a:t>and return </a:t>
            </a:r>
            <a:r>
              <a:rPr lang="en-US" altLang="zh-CN" dirty="0">
                <a:solidFill>
                  <a:schemeClr val="tx1"/>
                </a:solidFill>
                <a:ea typeface="宋体" panose="02010600030101010101" pitchFamily="2" charset="-122"/>
              </a:rPr>
              <a:t>true</a:t>
            </a: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Slide Number Placeholder 4">
            <a:extLst>
              <a:ext uri="{FF2B5EF4-FFF2-40B4-BE49-F238E27FC236}">
                <a16:creationId xmlns:a16="http://schemas.microsoft.com/office/drawing/2014/main" id="{0352DBB8-094C-4FEC-B54D-69099C23443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0A44D8-10F6-4609-8785-67BF568B905F}" type="slidenum">
              <a:rPr lang="ar-SA" altLang="zh-CN" sz="1400">
                <a:solidFill>
                  <a:schemeClr val="tx1"/>
                </a:solidFill>
                <a:latin typeface="Comic Sans MS" panose="030F0702030302020204" pitchFamily="66" charset="0"/>
              </a:rPr>
              <a:pPr/>
              <a:t>129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3124" name="Rectangle 2">
            <a:extLst>
              <a:ext uri="{FF2B5EF4-FFF2-40B4-BE49-F238E27FC236}">
                <a16:creationId xmlns:a16="http://schemas.microsoft.com/office/drawing/2014/main" id="{9448246E-0FF2-4113-B205-E3E364C0183E}"/>
              </a:ext>
            </a:extLst>
          </p:cNvPr>
          <p:cNvSpPr>
            <a:spLocks noGrp="1" noChangeArrowheads="1"/>
          </p:cNvSpPr>
          <p:nvPr>
            <p:ph type="title"/>
          </p:nvPr>
        </p:nvSpPr>
        <p:spPr/>
        <p:txBody>
          <a:bodyPr/>
          <a:lstStyle/>
          <a:p>
            <a:r>
              <a:rPr lang="en-US" altLang="zh-CN">
                <a:ea typeface="宋体" panose="02010600030101010101" pitchFamily="2" charset="-122"/>
              </a:rPr>
              <a:t>Unsuccessful Remove</a:t>
            </a:r>
          </a:p>
        </p:txBody>
      </p:sp>
      <p:sp>
        <p:nvSpPr>
          <p:cNvPr id="133125" name="Oval 3">
            <a:extLst>
              <a:ext uri="{FF2B5EF4-FFF2-40B4-BE49-F238E27FC236}">
                <a16:creationId xmlns:a16="http://schemas.microsoft.com/office/drawing/2014/main" id="{17614B6C-A39C-429E-AA5E-A664F16ACD76}"/>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33126" name="Group 4">
            <a:extLst>
              <a:ext uri="{FF2B5EF4-FFF2-40B4-BE49-F238E27FC236}">
                <a16:creationId xmlns:a16="http://schemas.microsoft.com/office/drawing/2014/main" id="{CDD60F62-3C6D-42B9-B5AE-7C75D34FE895}"/>
              </a:ext>
            </a:extLst>
          </p:cNvPr>
          <p:cNvGrpSpPr>
            <a:grpSpLocks/>
          </p:cNvGrpSpPr>
          <p:nvPr/>
        </p:nvGrpSpPr>
        <p:grpSpPr bwMode="auto">
          <a:xfrm>
            <a:off x="946150" y="2771775"/>
            <a:ext cx="866775" cy="582613"/>
            <a:chOff x="596" y="1599"/>
            <a:chExt cx="546" cy="367"/>
          </a:xfrm>
        </p:grpSpPr>
        <p:sp>
          <p:nvSpPr>
            <p:cNvPr id="133173" name="AutoShape 5">
              <a:extLst>
                <a:ext uri="{FF2B5EF4-FFF2-40B4-BE49-F238E27FC236}">
                  <a16:creationId xmlns:a16="http://schemas.microsoft.com/office/drawing/2014/main" id="{B6120B0C-FCEE-442F-9437-E4D951D7E09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74" name="Line 6">
              <a:extLst>
                <a:ext uri="{FF2B5EF4-FFF2-40B4-BE49-F238E27FC236}">
                  <a16:creationId xmlns:a16="http://schemas.microsoft.com/office/drawing/2014/main" id="{F32A8B44-2CE7-4CF7-93F2-E381995886B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75" name="Text Box 7">
              <a:extLst>
                <a:ext uri="{FF2B5EF4-FFF2-40B4-BE49-F238E27FC236}">
                  <a16:creationId xmlns:a16="http://schemas.microsoft.com/office/drawing/2014/main" id="{A9AB5B97-6719-4166-A766-EFE0C6C0586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3127" name="Group 8">
            <a:extLst>
              <a:ext uri="{FF2B5EF4-FFF2-40B4-BE49-F238E27FC236}">
                <a16:creationId xmlns:a16="http://schemas.microsoft.com/office/drawing/2014/main" id="{62D2B84E-F35A-46E0-9EC3-BD2085A211A5}"/>
              </a:ext>
            </a:extLst>
          </p:cNvPr>
          <p:cNvGrpSpPr>
            <a:grpSpLocks/>
          </p:cNvGrpSpPr>
          <p:nvPr/>
        </p:nvGrpSpPr>
        <p:grpSpPr bwMode="auto">
          <a:xfrm>
            <a:off x="2543175" y="2771775"/>
            <a:ext cx="866775" cy="582613"/>
            <a:chOff x="596" y="1599"/>
            <a:chExt cx="546" cy="367"/>
          </a:xfrm>
        </p:grpSpPr>
        <p:sp>
          <p:nvSpPr>
            <p:cNvPr id="133170" name="AutoShape 9">
              <a:extLst>
                <a:ext uri="{FF2B5EF4-FFF2-40B4-BE49-F238E27FC236}">
                  <a16:creationId xmlns:a16="http://schemas.microsoft.com/office/drawing/2014/main" id="{0C76DA67-CD0E-4B97-9CB7-3B3F55688D9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71" name="Line 10">
              <a:extLst>
                <a:ext uri="{FF2B5EF4-FFF2-40B4-BE49-F238E27FC236}">
                  <a16:creationId xmlns:a16="http://schemas.microsoft.com/office/drawing/2014/main" id="{0D6873B7-A003-42BD-B65E-D05E42F9BAF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72" name="Text Box 11">
              <a:extLst>
                <a:ext uri="{FF2B5EF4-FFF2-40B4-BE49-F238E27FC236}">
                  <a16:creationId xmlns:a16="http://schemas.microsoft.com/office/drawing/2014/main" id="{A25A41FE-B92E-4D78-A3AF-135B06175B47}"/>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3128" name="Group 12">
            <a:extLst>
              <a:ext uri="{FF2B5EF4-FFF2-40B4-BE49-F238E27FC236}">
                <a16:creationId xmlns:a16="http://schemas.microsoft.com/office/drawing/2014/main" id="{FFAA6B91-0CB9-40C3-B20E-E5440F83BFC0}"/>
              </a:ext>
            </a:extLst>
          </p:cNvPr>
          <p:cNvGrpSpPr>
            <a:grpSpLocks/>
          </p:cNvGrpSpPr>
          <p:nvPr/>
        </p:nvGrpSpPr>
        <p:grpSpPr bwMode="auto">
          <a:xfrm>
            <a:off x="4141788" y="2771775"/>
            <a:ext cx="869950" cy="582613"/>
            <a:chOff x="594" y="1599"/>
            <a:chExt cx="548" cy="367"/>
          </a:xfrm>
        </p:grpSpPr>
        <p:sp>
          <p:nvSpPr>
            <p:cNvPr id="133167" name="AutoShape 13">
              <a:extLst>
                <a:ext uri="{FF2B5EF4-FFF2-40B4-BE49-F238E27FC236}">
                  <a16:creationId xmlns:a16="http://schemas.microsoft.com/office/drawing/2014/main" id="{3B328856-CF40-4424-8B81-777401E1C5A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8" name="Line 14">
              <a:extLst>
                <a:ext uri="{FF2B5EF4-FFF2-40B4-BE49-F238E27FC236}">
                  <a16:creationId xmlns:a16="http://schemas.microsoft.com/office/drawing/2014/main" id="{A480CADD-7E91-41C1-89AB-C419BF868E2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69" name="Text Box 15">
              <a:extLst>
                <a:ext uri="{FF2B5EF4-FFF2-40B4-BE49-F238E27FC236}">
                  <a16:creationId xmlns:a16="http://schemas.microsoft.com/office/drawing/2014/main" id="{1EFC7D93-DD77-4E65-BAFB-6E4C62B70D9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3129" name="Group 16">
            <a:extLst>
              <a:ext uri="{FF2B5EF4-FFF2-40B4-BE49-F238E27FC236}">
                <a16:creationId xmlns:a16="http://schemas.microsoft.com/office/drawing/2014/main" id="{37231349-4FB3-4130-A85F-CE1D3E515641}"/>
              </a:ext>
            </a:extLst>
          </p:cNvPr>
          <p:cNvGrpSpPr>
            <a:grpSpLocks/>
          </p:cNvGrpSpPr>
          <p:nvPr/>
        </p:nvGrpSpPr>
        <p:grpSpPr bwMode="auto">
          <a:xfrm>
            <a:off x="5740400" y="2771775"/>
            <a:ext cx="868363" cy="582613"/>
            <a:chOff x="595" y="1599"/>
            <a:chExt cx="547" cy="367"/>
          </a:xfrm>
        </p:grpSpPr>
        <p:sp>
          <p:nvSpPr>
            <p:cNvPr id="133164" name="AutoShape 17">
              <a:extLst>
                <a:ext uri="{FF2B5EF4-FFF2-40B4-BE49-F238E27FC236}">
                  <a16:creationId xmlns:a16="http://schemas.microsoft.com/office/drawing/2014/main" id="{6BFB0FBB-C9A4-4E0F-AC9B-552EF4A6179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5" name="Line 18">
              <a:extLst>
                <a:ext uri="{FF2B5EF4-FFF2-40B4-BE49-F238E27FC236}">
                  <a16:creationId xmlns:a16="http://schemas.microsoft.com/office/drawing/2014/main" id="{433F7413-C23C-4C2E-8102-2B5E77D1CE1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66" name="Text Box 19">
              <a:extLst>
                <a:ext uri="{FF2B5EF4-FFF2-40B4-BE49-F238E27FC236}">
                  <a16:creationId xmlns:a16="http://schemas.microsoft.com/office/drawing/2014/main" id="{AD8A0FDF-1DA5-4D09-93A6-7CA23DDCA02F}"/>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3130" name="Line 20">
            <a:extLst>
              <a:ext uri="{FF2B5EF4-FFF2-40B4-BE49-F238E27FC236}">
                <a16:creationId xmlns:a16="http://schemas.microsoft.com/office/drawing/2014/main" id="{30FB9091-E84C-4FA1-B065-D0E01BB40C25}"/>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31" name="Line 21">
            <a:extLst>
              <a:ext uri="{FF2B5EF4-FFF2-40B4-BE49-F238E27FC236}">
                <a16:creationId xmlns:a16="http://schemas.microsoft.com/office/drawing/2014/main" id="{69BA2A03-150E-45F7-AED8-83CDF8B4E86C}"/>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 name="Group 23">
            <a:extLst>
              <a:ext uri="{FF2B5EF4-FFF2-40B4-BE49-F238E27FC236}">
                <a16:creationId xmlns:a16="http://schemas.microsoft.com/office/drawing/2014/main" id="{69BF63B6-3638-4FD4-BEAD-584BD7D8D78E}"/>
              </a:ext>
            </a:extLst>
          </p:cNvPr>
          <p:cNvGrpSpPr>
            <a:grpSpLocks/>
          </p:cNvGrpSpPr>
          <p:nvPr/>
        </p:nvGrpSpPr>
        <p:grpSpPr bwMode="auto">
          <a:xfrm>
            <a:off x="5857875" y="2025650"/>
            <a:ext cx="427038" cy="622300"/>
            <a:chOff x="2208" y="1920"/>
            <a:chExt cx="1152" cy="1680"/>
          </a:xfrm>
        </p:grpSpPr>
        <p:sp>
          <p:nvSpPr>
            <p:cNvPr id="133160" name="Oval 24">
              <a:extLst>
                <a:ext uri="{FF2B5EF4-FFF2-40B4-BE49-F238E27FC236}">
                  <a16:creationId xmlns:a16="http://schemas.microsoft.com/office/drawing/2014/main" id="{BBC67F79-45AF-46EA-8C7F-14D349A4FF47}"/>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1" name="Oval 25">
              <a:extLst>
                <a:ext uri="{FF2B5EF4-FFF2-40B4-BE49-F238E27FC236}">
                  <a16:creationId xmlns:a16="http://schemas.microsoft.com/office/drawing/2014/main" id="{BB348A44-6C85-40B8-9D0F-093F9A11923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2" name="AutoShape 26">
              <a:extLst>
                <a:ext uri="{FF2B5EF4-FFF2-40B4-BE49-F238E27FC236}">
                  <a16:creationId xmlns:a16="http://schemas.microsoft.com/office/drawing/2014/main" id="{B167034E-395D-4FFA-9D77-A462DA7A77A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3" name="AutoShape 27">
              <a:extLst>
                <a:ext uri="{FF2B5EF4-FFF2-40B4-BE49-F238E27FC236}">
                  <a16:creationId xmlns:a16="http://schemas.microsoft.com/office/drawing/2014/main" id="{2CDF03DC-4282-48A3-B617-3F88C3866EE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3133" name="Group 28">
            <a:extLst>
              <a:ext uri="{FF2B5EF4-FFF2-40B4-BE49-F238E27FC236}">
                <a16:creationId xmlns:a16="http://schemas.microsoft.com/office/drawing/2014/main" id="{3DBB35EB-DDDA-48E4-88E6-6972D91A5421}"/>
              </a:ext>
            </a:extLst>
          </p:cNvPr>
          <p:cNvGrpSpPr>
            <a:grpSpLocks/>
          </p:cNvGrpSpPr>
          <p:nvPr/>
        </p:nvGrpSpPr>
        <p:grpSpPr bwMode="auto">
          <a:xfrm>
            <a:off x="3862388" y="5026025"/>
            <a:ext cx="1447800" cy="1295400"/>
            <a:chOff x="1584" y="816"/>
            <a:chExt cx="912" cy="816"/>
          </a:xfrm>
        </p:grpSpPr>
        <p:sp>
          <p:nvSpPr>
            <p:cNvPr id="133151" name="Freeform 29">
              <a:extLst>
                <a:ext uri="{FF2B5EF4-FFF2-40B4-BE49-F238E27FC236}">
                  <a16:creationId xmlns:a16="http://schemas.microsoft.com/office/drawing/2014/main" id="{5B5D7FF0-6CC2-43D3-8B0D-0859AEB923D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2" name="Freeform 30">
              <a:extLst>
                <a:ext uri="{FF2B5EF4-FFF2-40B4-BE49-F238E27FC236}">
                  <a16:creationId xmlns:a16="http://schemas.microsoft.com/office/drawing/2014/main" id="{5811237F-6CF5-4199-B0F5-2305D1666DA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3" name="Freeform 31">
              <a:extLst>
                <a:ext uri="{FF2B5EF4-FFF2-40B4-BE49-F238E27FC236}">
                  <a16:creationId xmlns:a16="http://schemas.microsoft.com/office/drawing/2014/main" id="{8DEFD535-7802-4E17-931D-9C2043FC907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4" name="Freeform 32">
              <a:extLst>
                <a:ext uri="{FF2B5EF4-FFF2-40B4-BE49-F238E27FC236}">
                  <a16:creationId xmlns:a16="http://schemas.microsoft.com/office/drawing/2014/main" id="{E2DAE2A6-9C83-4FC9-9CE3-DC0639D75EB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5" name="Freeform 33">
              <a:extLst>
                <a:ext uri="{FF2B5EF4-FFF2-40B4-BE49-F238E27FC236}">
                  <a16:creationId xmlns:a16="http://schemas.microsoft.com/office/drawing/2014/main" id="{31B09648-4436-4AFA-BBE8-7A8CC15A31C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6" name="Freeform 34">
              <a:extLst>
                <a:ext uri="{FF2B5EF4-FFF2-40B4-BE49-F238E27FC236}">
                  <a16:creationId xmlns:a16="http://schemas.microsoft.com/office/drawing/2014/main" id="{5B753B0B-E616-40C1-A5DB-A9ADEAD740C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7" name="Freeform 35">
              <a:extLst>
                <a:ext uri="{FF2B5EF4-FFF2-40B4-BE49-F238E27FC236}">
                  <a16:creationId xmlns:a16="http://schemas.microsoft.com/office/drawing/2014/main" id="{70F44D5B-1FB2-41A4-9CA5-5C82B01C089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8" name="Freeform 36">
              <a:extLst>
                <a:ext uri="{FF2B5EF4-FFF2-40B4-BE49-F238E27FC236}">
                  <a16:creationId xmlns:a16="http://schemas.microsoft.com/office/drawing/2014/main" id="{03D21910-463D-4B0B-BF6B-79D7838CA7B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9" name="Freeform 37">
              <a:extLst>
                <a:ext uri="{FF2B5EF4-FFF2-40B4-BE49-F238E27FC236}">
                  <a16:creationId xmlns:a16="http://schemas.microsoft.com/office/drawing/2014/main" id="{FE4C7285-166B-40D4-8336-692DECAFC89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56102" name="AutoShape 38">
            <a:extLst>
              <a:ext uri="{FF2B5EF4-FFF2-40B4-BE49-F238E27FC236}">
                <a16:creationId xmlns:a16="http://schemas.microsoft.com/office/drawing/2014/main" id="{73677B5C-7F76-43DF-8615-E7710F842197}"/>
              </a:ext>
            </a:extLst>
          </p:cNvPr>
          <p:cNvSpPr>
            <a:spLocks noChangeArrowheads="1"/>
          </p:cNvSpPr>
          <p:nvPr/>
        </p:nvSpPr>
        <p:spPr bwMode="auto">
          <a:xfrm>
            <a:off x="746125" y="2698750"/>
            <a:ext cx="1293813" cy="814388"/>
          </a:xfrm>
          <a:prstGeom prst="wedgeRoundRectCallout">
            <a:avLst>
              <a:gd name="adj1" fmla="val 199449"/>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56103" name="AutoShape 39">
            <a:extLst>
              <a:ext uri="{FF2B5EF4-FFF2-40B4-BE49-F238E27FC236}">
                <a16:creationId xmlns:a16="http://schemas.microsoft.com/office/drawing/2014/main" id="{2B55E899-118F-4568-A3AF-24FBC7DFED7E}"/>
              </a:ext>
            </a:extLst>
          </p:cNvPr>
          <p:cNvSpPr>
            <a:spLocks noChangeArrowheads="1"/>
          </p:cNvSpPr>
          <p:nvPr/>
        </p:nvSpPr>
        <p:spPr bwMode="auto">
          <a:xfrm>
            <a:off x="2347913" y="2698750"/>
            <a:ext cx="1293812" cy="814388"/>
          </a:xfrm>
          <a:prstGeom prst="wedgeRoundRectCallout">
            <a:avLst>
              <a:gd name="adj1" fmla="val 80921"/>
              <a:gd name="adj2" fmla="val 232458"/>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3136" name="Group 40">
            <a:extLst>
              <a:ext uri="{FF2B5EF4-FFF2-40B4-BE49-F238E27FC236}">
                <a16:creationId xmlns:a16="http://schemas.microsoft.com/office/drawing/2014/main" id="{0802C2ED-7F37-46C1-8B4B-47160E6E6F04}"/>
              </a:ext>
            </a:extLst>
          </p:cNvPr>
          <p:cNvGrpSpPr>
            <a:grpSpLocks/>
          </p:cNvGrpSpPr>
          <p:nvPr/>
        </p:nvGrpSpPr>
        <p:grpSpPr bwMode="auto">
          <a:xfrm>
            <a:off x="7342188" y="2773363"/>
            <a:ext cx="866775" cy="582612"/>
            <a:chOff x="596" y="1599"/>
            <a:chExt cx="546" cy="367"/>
          </a:xfrm>
        </p:grpSpPr>
        <p:sp>
          <p:nvSpPr>
            <p:cNvPr id="133148" name="AutoShape 41">
              <a:extLst>
                <a:ext uri="{FF2B5EF4-FFF2-40B4-BE49-F238E27FC236}">
                  <a16:creationId xmlns:a16="http://schemas.microsoft.com/office/drawing/2014/main" id="{00C007DB-91AE-4E28-8931-07BD603708A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9" name="Line 42">
              <a:extLst>
                <a:ext uri="{FF2B5EF4-FFF2-40B4-BE49-F238E27FC236}">
                  <a16:creationId xmlns:a16="http://schemas.microsoft.com/office/drawing/2014/main" id="{A397B76B-ACD3-4E02-AAA8-7E3928BF936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50" name="Text Box 43">
              <a:extLst>
                <a:ext uri="{FF2B5EF4-FFF2-40B4-BE49-F238E27FC236}">
                  <a16:creationId xmlns:a16="http://schemas.microsoft.com/office/drawing/2014/main" id="{CCB53D1B-E17C-4FF7-BEED-DC7F39A08F2A}"/>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33137" name="Line 44">
            <a:extLst>
              <a:ext uri="{FF2B5EF4-FFF2-40B4-BE49-F238E27FC236}">
                <a16:creationId xmlns:a16="http://schemas.microsoft.com/office/drawing/2014/main" id="{4BB3F7EF-E210-4665-B74A-B38D39E7CCCA}"/>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38" name="Line 45">
            <a:extLst>
              <a:ext uri="{FF2B5EF4-FFF2-40B4-BE49-F238E27FC236}">
                <a16:creationId xmlns:a16="http://schemas.microsoft.com/office/drawing/2014/main" id="{0619EAA9-B34C-4FC8-B61C-ECA5EB89E816}"/>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6111" name="AutoShape 47">
            <a:extLst>
              <a:ext uri="{FF2B5EF4-FFF2-40B4-BE49-F238E27FC236}">
                <a16:creationId xmlns:a16="http://schemas.microsoft.com/office/drawing/2014/main" id="{EFEF2C77-D6B1-47BF-8431-549F847E0942}"/>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56112" name="AutoShape 48">
            <a:extLst>
              <a:ext uri="{FF2B5EF4-FFF2-40B4-BE49-F238E27FC236}">
                <a16:creationId xmlns:a16="http://schemas.microsoft.com/office/drawing/2014/main" id="{61C88AE6-B923-447C-BEF7-7B92D123E3E2}"/>
              </a:ext>
            </a:extLst>
          </p:cNvPr>
          <p:cNvSpPr>
            <a:spLocks noChangeArrowheads="1"/>
          </p:cNvSpPr>
          <p:nvPr/>
        </p:nvSpPr>
        <p:spPr bwMode="auto">
          <a:xfrm>
            <a:off x="5459413" y="2657475"/>
            <a:ext cx="1293812" cy="814388"/>
          </a:xfrm>
          <a:prstGeom prst="wedgeRoundRectCallout">
            <a:avLst>
              <a:gd name="adj1" fmla="val -156134"/>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9" name="Group 50">
            <a:extLst>
              <a:ext uri="{FF2B5EF4-FFF2-40B4-BE49-F238E27FC236}">
                <a16:creationId xmlns:a16="http://schemas.microsoft.com/office/drawing/2014/main" id="{24B07D90-0C30-4BAB-91A2-C5717F486D61}"/>
              </a:ext>
            </a:extLst>
          </p:cNvPr>
          <p:cNvGrpSpPr>
            <a:grpSpLocks/>
          </p:cNvGrpSpPr>
          <p:nvPr/>
        </p:nvGrpSpPr>
        <p:grpSpPr bwMode="auto">
          <a:xfrm>
            <a:off x="4321175" y="2038350"/>
            <a:ext cx="427038" cy="622300"/>
            <a:chOff x="2208" y="1920"/>
            <a:chExt cx="1152" cy="1680"/>
          </a:xfrm>
        </p:grpSpPr>
        <p:sp>
          <p:nvSpPr>
            <p:cNvPr id="133144" name="Oval 51">
              <a:extLst>
                <a:ext uri="{FF2B5EF4-FFF2-40B4-BE49-F238E27FC236}">
                  <a16:creationId xmlns:a16="http://schemas.microsoft.com/office/drawing/2014/main" id="{8BDB0346-AC07-47D1-814C-D6638F27469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5" name="Oval 52">
              <a:extLst>
                <a:ext uri="{FF2B5EF4-FFF2-40B4-BE49-F238E27FC236}">
                  <a16:creationId xmlns:a16="http://schemas.microsoft.com/office/drawing/2014/main" id="{9C7D9C05-0AA0-4001-B837-28262807699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6" name="AutoShape 53">
              <a:extLst>
                <a:ext uri="{FF2B5EF4-FFF2-40B4-BE49-F238E27FC236}">
                  <a16:creationId xmlns:a16="http://schemas.microsoft.com/office/drawing/2014/main" id="{C4174681-416F-4232-B93E-E45B57DCAD2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7" name="AutoShape 54">
              <a:extLst>
                <a:ext uri="{FF2B5EF4-FFF2-40B4-BE49-F238E27FC236}">
                  <a16:creationId xmlns:a16="http://schemas.microsoft.com/office/drawing/2014/main" id="{36CA3465-B7B1-47DB-A81A-E4016053E97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3142" name="AutoShape 55">
            <a:extLst>
              <a:ext uri="{FF2B5EF4-FFF2-40B4-BE49-F238E27FC236}">
                <a16:creationId xmlns:a16="http://schemas.microsoft.com/office/drawing/2014/main" id="{A2FF81F5-7234-4971-A020-3B1A7C5E7F15}"/>
              </a:ext>
            </a:extLst>
          </p:cNvPr>
          <p:cNvSpPr>
            <a:spLocks noChangeArrowheads="1"/>
          </p:cNvSpPr>
          <p:nvPr/>
        </p:nvSpPr>
        <p:spPr bwMode="auto">
          <a:xfrm>
            <a:off x="871538" y="4137025"/>
            <a:ext cx="24939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
        <p:nvSpPr>
          <p:cNvPr id="856120" name="AutoShape 56">
            <a:extLst>
              <a:ext uri="{FF2B5EF4-FFF2-40B4-BE49-F238E27FC236}">
                <a16:creationId xmlns:a16="http://schemas.microsoft.com/office/drawing/2014/main" id="{E659B6F4-DBAE-4920-9CD3-78AE31BDB0FB}"/>
              </a:ext>
            </a:extLst>
          </p:cNvPr>
          <p:cNvSpPr>
            <a:spLocks noChangeArrowheads="1"/>
          </p:cNvSpPr>
          <p:nvPr/>
        </p:nvSpPr>
        <p:spPr bwMode="auto">
          <a:xfrm>
            <a:off x="5507038" y="3794125"/>
            <a:ext cx="2422525" cy="1055688"/>
          </a:xfrm>
          <a:prstGeom prst="cloudCallout">
            <a:avLst>
              <a:gd name="adj1" fmla="val -9501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56102"/>
                                        </p:tgtEl>
                                        <p:attrNameLst>
                                          <p:attrName>style.visibility</p:attrName>
                                        </p:attrNameLst>
                                      </p:cBhvr>
                                      <p:to>
                                        <p:strVal val="visible"/>
                                      </p:to>
                                    </p:set>
                                    <p:animEffect transition="in" filter="blinds(horizontal)">
                                      <p:cBhvr>
                                        <p:cTn id="7" dur="500"/>
                                        <p:tgtEl>
                                          <p:spTgt spid="8561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56103"/>
                                        </p:tgtEl>
                                        <p:attrNameLst>
                                          <p:attrName>style.visibility</p:attrName>
                                        </p:attrNameLst>
                                      </p:cBhvr>
                                      <p:to>
                                        <p:strVal val="visible"/>
                                      </p:to>
                                    </p:set>
                                    <p:animEffect transition="in" filter="blinds(horizontal)">
                                      <p:cBhvr>
                                        <p:cTn id="12" dur="500"/>
                                        <p:tgtEl>
                                          <p:spTgt spid="856103"/>
                                        </p:tgtEl>
                                      </p:cBhvr>
                                    </p:animEffect>
                                  </p:childTnLst>
                                </p:cTn>
                              </p:par>
                              <p:par>
                                <p:cTn id="13" presetID="3" presetClass="exit" presetSubtype="10" fill="hold" grpId="1" nodeType="withEffect">
                                  <p:stCondLst>
                                    <p:cond delay="0"/>
                                  </p:stCondLst>
                                  <p:childTnLst>
                                    <p:animEffect transition="out" filter="blinds(horizontal)">
                                      <p:cBhvr>
                                        <p:cTn id="14" dur="500"/>
                                        <p:tgtEl>
                                          <p:spTgt spid="856102"/>
                                        </p:tgtEl>
                                      </p:cBhvr>
                                    </p:animEffect>
                                    <p:set>
                                      <p:cBhvr>
                                        <p:cTn id="15" dur="1" fill="hold">
                                          <p:stCondLst>
                                            <p:cond delay="499"/>
                                          </p:stCondLst>
                                        </p:cTn>
                                        <p:tgtEl>
                                          <p:spTgt spid="856102"/>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856111"/>
                                        </p:tgtEl>
                                        <p:attrNameLst>
                                          <p:attrName>style.visibility</p:attrName>
                                        </p:attrNameLst>
                                      </p:cBhvr>
                                      <p:to>
                                        <p:strVal val="visible"/>
                                      </p:to>
                                    </p:set>
                                    <p:animEffect transition="in" filter="blinds(horizontal)">
                                      <p:cBhvr>
                                        <p:cTn id="20" dur="500"/>
                                        <p:tgtEl>
                                          <p:spTgt spid="856111"/>
                                        </p:tgtEl>
                                      </p:cBhvr>
                                    </p:animEffect>
                                  </p:childTnLst>
                                </p:cTn>
                              </p:par>
                              <p:par>
                                <p:cTn id="21" presetID="3" presetClass="exit" presetSubtype="10" fill="hold" grpId="1" nodeType="withEffect">
                                  <p:stCondLst>
                                    <p:cond delay="0"/>
                                  </p:stCondLst>
                                  <p:childTnLst>
                                    <p:animEffect transition="out" filter="blinds(horizontal)">
                                      <p:cBhvr>
                                        <p:cTn id="22" dur="500"/>
                                        <p:tgtEl>
                                          <p:spTgt spid="856103"/>
                                        </p:tgtEl>
                                      </p:cBhvr>
                                    </p:animEffect>
                                    <p:set>
                                      <p:cBhvr>
                                        <p:cTn id="23" dur="1" fill="hold">
                                          <p:stCondLst>
                                            <p:cond delay="499"/>
                                          </p:stCondLst>
                                        </p:cTn>
                                        <p:tgtEl>
                                          <p:spTgt spid="856103"/>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856112"/>
                                        </p:tgtEl>
                                        <p:attrNameLst>
                                          <p:attrName>style.visibility</p:attrName>
                                        </p:attrNameLst>
                                      </p:cBhvr>
                                      <p:to>
                                        <p:strVal val="visible"/>
                                      </p:to>
                                    </p:set>
                                    <p:animEffect transition="in" filter="blinds(horizontal)">
                                      <p:cBhvr>
                                        <p:cTn id="28" dur="500"/>
                                        <p:tgtEl>
                                          <p:spTgt spid="8561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856120"/>
                                        </p:tgtEl>
                                        <p:attrNameLst>
                                          <p:attrName>style.visibility</p:attrName>
                                        </p:attrNameLst>
                                      </p:cBhvr>
                                      <p:to>
                                        <p:strVal val="visible"/>
                                      </p:to>
                                    </p:set>
                                    <p:animEffect transition="in" filter="blinds(horizontal)">
                                      <p:cBhvr>
                                        <p:cTn id="33" dur="500"/>
                                        <p:tgtEl>
                                          <p:spTgt spid="856120"/>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3" presetClass="entr" presetSubtype="10"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linds(horizontal)">
                                      <p:cBhvr>
                                        <p:cTn id="38" dur="500"/>
                                        <p:tgtEl>
                                          <p:spTgt spid="6"/>
                                        </p:tgtEl>
                                      </p:cBhvr>
                                    </p:animEffect>
                                  </p:childTnLst>
                                </p:cTn>
                              </p:par>
                              <p:par>
                                <p:cTn id="39" presetID="3" presetClass="entr" presetSubtype="1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6102" grpId="0" animBg="1"/>
      <p:bldP spid="856102" grpId="1" animBg="1"/>
      <p:bldP spid="856103" grpId="0" animBg="1"/>
      <p:bldP spid="856103" grpId="1" animBg="1"/>
      <p:bldP spid="856111" grpId="0" animBg="1"/>
      <p:bldP spid="856112" grpId="0" animBg="1"/>
      <p:bldP spid="85612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418B1F01-F302-4D6F-A084-763C79D66EC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3DDFD9E-C8DF-4CAE-9494-C4891161F877}" type="slidenum">
              <a:rPr lang="ar-SA" altLang="zh-CN" sz="1400">
                <a:solidFill>
                  <a:schemeClr val="tx1"/>
                </a:solidFill>
                <a:latin typeface="Comic Sans MS" panose="030F0702030302020204" pitchFamily="66" charset="0"/>
              </a:rPr>
              <a:pPr/>
              <a:t>13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364" name="Rectangle 3">
            <a:extLst>
              <a:ext uri="{FF2B5EF4-FFF2-40B4-BE49-F238E27FC236}">
                <a16:creationId xmlns:a16="http://schemas.microsoft.com/office/drawing/2014/main" id="{8AC52D42-135B-4F40-B98F-D619D2C71BDD}"/>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5365" name="Text Box 4">
            <a:extLst>
              <a:ext uri="{FF2B5EF4-FFF2-40B4-BE49-F238E27FC236}">
                <a16:creationId xmlns:a16="http://schemas.microsoft.com/office/drawing/2014/main" id="{52ADED3F-F6A4-4A92-9F5C-6610416D839C}"/>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dirty="0">
                <a:solidFill>
                  <a:schemeClr val="folHlink"/>
                </a:solidFill>
                <a:ea typeface="宋体" panose="02010600030101010101" pitchFamily="2" charset="-122"/>
                <a:cs typeface="Courier New" panose="02070309020205020404" pitchFamily="49" charset="0"/>
              </a:rPr>
              <a:t>public interface Set&lt;T&gt; {</a:t>
            </a:r>
          </a:p>
          <a:p>
            <a:pPr algn="l" eaLnBrk="1" hangingPunct="1">
              <a:lnSpc>
                <a:spcPct val="70000"/>
              </a:lnSpc>
              <a:spcBef>
                <a:spcPct val="30000"/>
              </a:spcBef>
            </a:pPr>
            <a:r>
              <a:rPr lang="en-US" altLang="zh-CN" b="1" dirty="0">
                <a:solidFill>
                  <a:schemeClr val="tx1"/>
                </a:solidFill>
                <a:ea typeface="宋体" panose="02010600030101010101" pitchFamily="2" charset="-122"/>
                <a:cs typeface="Courier New" panose="02070309020205020404" pitchFamily="49" charset="0"/>
              </a:rPr>
              <a:t> </a:t>
            </a:r>
            <a:r>
              <a:rPr lang="en-US" altLang="zh-CN" b="1" dirty="0">
                <a:solidFill>
                  <a:schemeClr val="tx1"/>
                </a:solidFill>
                <a:ea typeface="宋体" panose="02010600030101010101" pitchFamily="2" charset="-122"/>
              </a:rPr>
              <a:t>public </a:t>
            </a:r>
            <a:r>
              <a:rPr lang="en-US" altLang="zh-CN" b="1" dirty="0" err="1">
                <a:solidFill>
                  <a:schemeClr val="tx1"/>
                </a:solidFill>
                <a:ea typeface="宋体" panose="02010600030101010101" pitchFamily="2" charset="-122"/>
              </a:rPr>
              <a:t>boolean</a:t>
            </a:r>
            <a:r>
              <a:rPr lang="en-US" altLang="zh-CN" b="1" dirty="0">
                <a:solidFill>
                  <a:srgbClr val="6666FF"/>
                </a:solidFill>
                <a:ea typeface="宋体" panose="02010600030101010101" pitchFamily="2" charset="-122"/>
              </a:rPr>
              <a:t> </a:t>
            </a:r>
            <a:r>
              <a:rPr lang="en-US" altLang="zh-CN" b="1" dirty="0">
                <a:ea typeface="宋体" panose="02010600030101010101" pitchFamily="2" charset="-122"/>
              </a:rPr>
              <a:t>add(T x);</a:t>
            </a:r>
          </a:p>
          <a:p>
            <a:pPr algn="l" eaLnBrk="1" hangingPunct="1">
              <a:lnSpc>
                <a:spcPct val="70000"/>
              </a:lnSpc>
              <a:spcBef>
                <a:spcPct val="30000"/>
              </a:spcBef>
            </a:pPr>
            <a:r>
              <a:rPr lang="en-US" altLang="zh-CN" b="1" dirty="0">
                <a:solidFill>
                  <a:srgbClr val="6666FF"/>
                </a:solidFill>
                <a:ea typeface="宋体" panose="02010600030101010101" pitchFamily="2" charset="-122"/>
              </a:rPr>
              <a:t> </a:t>
            </a:r>
            <a:r>
              <a:rPr lang="en-US" altLang="zh-CN" b="1" dirty="0">
                <a:solidFill>
                  <a:schemeClr val="folHlink"/>
                </a:solidFill>
                <a:ea typeface="宋体" panose="02010600030101010101" pitchFamily="2" charset="-122"/>
              </a:rPr>
              <a:t>public </a:t>
            </a:r>
            <a:r>
              <a:rPr lang="en-US" altLang="zh-CN" b="1" dirty="0" err="1">
                <a:solidFill>
                  <a:schemeClr val="folHlink"/>
                </a:solidFill>
                <a:ea typeface="宋体" panose="02010600030101010101" pitchFamily="2" charset="-122"/>
              </a:rPr>
              <a:t>boolean</a:t>
            </a:r>
            <a:r>
              <a:rPr lang="en-US" altLang="zh-CN" b="1" dirty="0">
                <a:solidFill>
                  <a:schemeClr val="folHlink"/>
                </a:solidFill>
                <a:ea typeface="宋体" panose="02010600030101010101" pitchFamily="2" charset="-122"/>
              </a:rPr>
              <a:t> remove(T x);</a:t>
            </a:r>
          </a:p>
          <a:p>
            <a:pPr algn="l" eaLnBrk="1" hangingPunct="1">
              <a:lnSpc>
                <a:spcPct val="70000"/>
              </a:lnSpc>
              <a:spcBef>
                <a:spcPct val="30000"/>
              </a:spcBef>
            </a:pPr>
            <a:r>
              <a:rPr lang="en-US" altLang="zh-CN" b="1" dirty="0">
                <a:solidFill>
                  <a:schemeClr val="folHlink"/>
                </a:solidFill>
                <a:ea typeface="宋体" panose="02010600030101010101" pitchFamily="2" charset="-122"/>
              </a:rPr>
              <a:t> public </a:t>
            </a:r>
            <a:r>
              <a:rPr lang="en-US" altLang="zh-CN" b="1" dirty="0" err="1">
                <a:solidFill>
                  <a:schemeClr val="folHlink"/>
                </a:solidFill>
                <a:ea typeface="宋体" panose="02010600030101010101" pitchFamily="2" charset="-122"/>
              </a:rPr>
              <a:t>boolean</a:t>
            </a:r>
            <a:r>
              <a:rPr lang="en-US" altLang="zh-CN" b="1" dirty="0">
                <a:solidFill>
                  <a:schemeClr val="folHlink"/>
                </a:solidFill>
                <a:ea typeface="宋体" panose="02010600030101010101" pitchFamily="2" charset="-122"/>
              </a:rPr>
              <a:t> contains(T x);</a:t>
            </a:r>
          </a:p>
          <a:p>
            <a:pPr algn="l" eaLnBrk="1" hangingPunct="1">
              <a:lnSpc>
                <a:spcPct val="70000"/>
              </a:lnSpc>
              <a:spcBef>
                <a:spcPct val="30000"/>
              </a:spcBef>
            </a:pPr>
            <a:r>
              <a:rPr lang="en-US" altLang="zh-CN" b="1" dirty="0">
                <a:solidFill>
                  <a:schemeClr val="folHlink"/>
                </a:solidFill>
                <a:ea typeface="宋体" panose="02010600030101010101" pitchFamily="2" charset="-122"/>
              </a:rPr>
              <a:t>}</a:t>
            </a:r>
          </a:p>
        </p:txBody>
      </p:sp>
      <p:sp>
        <p:nvSpPr>
          <p:cNvPr id="15366" name="AutoShape 5">
            <a:extLst>
              <a:ext uri="{FF2B5EF4-FFF2-40B4-BE49-F238E27FC236}">
                <a16:creationId xmlns:a16="http://schemas.microsoft.com/office/drawing/2014/main" id="{A25E09D0-A05C-415E-8ED7-BC7CDFBB2F9C}"/>
              </a:ext>
            </a:extLst>
          </p:cNvPr>
          <p:cNvSpPr>
            <a:spLocks noChangeArrowheads="1"/>
          </p:cNvSpPr>
          <p:nvPr/>
        </p:nvSpPr>
        <p:spPr bwMode="auto">
          <a:xfrm>
            <a:off x="984250" y="2362200"/>
            <a:ext cx="4581525" cy="533400"/>
          </a:xfrm>
          <a:prstGeom prst="wedgeRoundRectCallout">
            <a:avLst>
              <a:gd name="adj1" fmla="val 45009"/>
              <a:gd name="adj2" fmla="val 39613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367" name="Text Box 6">
            <a:extLst>
              <a:ext uri="{FF2B5EF4-FFF2-40B4-BE49-F238E27FC236}">
                <a16:creationId xmlns:a16="http://schemas.microsoft.com/office/drawing/2014/main" id="{B2DE17AD-CDBB-4E03-87E9-90FAF501BFAF}"/>
              </a:ext>
            </a:extLst>
          </p:cNvPr>
          <p:cNvSpPr txBox="1">
            <a:spLocks noChangeArrowheads="1"/>
          </p:cNvSpPr>
          <p:nvPr/>
        </p:nvSpPr>
        <p:spPr bwMode="auto">
          <a:xfrm>
            <a:off x="3994150" y="4911725"/>
            <a:ext cx="3359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Add item to set</a:t>
            </a:r>
          </a:p>
        </p:txBody>
      </p:sp>
    </p:spTree>
  </p:cSld>
  <p:clrMapOvr>
    <a:masterClrMapping/>
  </p:clrMapOvr>
  <p:transition>
    <p:blinds/>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4">
            <a:extLst>
              <a:ext uri="{FF2B5EF4-FFF2-40B4-BE49-F238E27FC236}">
                <a16:creationId xmlns:a16="http://schemas.microsoft.com/office/drawing/2014/main" id="{6E0C5FF8-8D11-44CD-8296-025BE2AC40C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00D7D40-2111-447F-AEF1-4170B2C54E41}" type="slidenum">
              <a:rPr lang="ar-SA" altLang="zh-CN" sz="1400">
                <a:solidFill>
                  <a:schemeClr val="tx1"/>
                </a:solidFill>
                <a:latin typeface="Comic Sans MS" panose="030F0702030302020204" pitchFamily="66" charset="0"/>
              </a:rPr>
              <a:pPr/>
              <a:t>130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4148" name="Rectangle 2">
            <a:extLst>
              <a:ext uri="{FF2B5EF4-FFF2-40B4-BE49-F238E27FC236}">
                <a16:creationId xmlns:a16="http://schemas.microsoft.com/office/drawing/2014/main" id="{BB4B31D3-25BF-4826-82C7-4F5E63CCD4AB}"/>
              </a:ext>
            </a:extLst>
          </p:cNvPr>
          <p:cNvSpPr>
            <a:spLocks noGrp="1" noChangeArrowheads="1"/>
          </p:cNvSpPr>
          <p:nvPr>
            <p:ph type="title"/>
          </p:nvPr>
        </p:nvSpPr>
        <p:spPr/>
        <p:txBody>
          <a:bodyPr/>
          <a:lstStyle/>
          <a:p>
            <a:r>
              <a:rPr lang="en-US" altLang="zh-CN">
                <a:ea typeface="宋体" panose="02010600030101010101" pitchFamily="2" charset="-122"/>
              </a:rPr>
              <a:t>Validate (1)</a:t>
            </a:r>
          </a:p>
        </p:txBody>
      </p:sp>
      <p:sp>
        <p:nvSpPr>
          <p:cNvPr id="134149" name="Oval 3">
            <a:extLst>
              <a:ext uri="{FF2B5EF4-FFF2-40B4-BE49-F238E27FC236}">
                <a16:creationId xmlns:a16="http://schemas.microsoft.com/office/drawing/2014/main" id="{355A7230-F21C-4B9B-A741-F5D3BC3B0E7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34150" name="Group 4">
            <a:extLst>
              <a:ext uri="{FF2B5EF4-FFF2-40B4-BE49-F238E27FC236}">
                <a16:creationId xmlns:a16="http://schemas.microsoft.com/office/drawing/2014/main" id="{231E294C-5F17-4348-A38C-611AC9D5F710}"/>
              </a:ext>
            </a:extLst>
          </p:cNvPr>
          <p:cNvGrpSpPr>
            <a:grpSpLocks/>
          </p:cNvGrpSpPr>
          <p:nvPr/>
        </p:nvGrpSpPr>
        <p:grpSpPr bwMode="auto">
          <a:xfrm>
            <a:off x="946150" y="2771775"/>
            <a:ext cx="866775" cy="582613"/>
            <a:chOff x="596" y="1599"/>
            <a:chExt cx="546" cy="367"/>
          </a:xfrm>
        </p:grpSpPr>
        <p:sp>
          <p:nvSpPr>
            <p:cNvPr id="134196" name="AutoShape 5">
              <a:extLst>
                <a:ext uri="{FF2B5EF4-FFF2-40B4-BE49-F238E27FC236}">
                  <a16:creationId xmlns:a16="http://schemas.microsoft.com/office/drawing/2014/main" id="{770D39AD-118C-4CA7-9EED-DA0DC1AA4ED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97" name="Line 6">
              <a:extLst>
                <a:ext uri="{FF2B5EF4-FFF2-40B4-BE49-F238E27FC236}">
                  <a16:creationId xmlns:a16="http://schemas.microsoft.com/office/drawing/2014/main" id="{613A6CB2-AC05-4625-8CA0-FE78C8B825C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98" name="Text Box 7">
              <a:extLst>
                <a:ext uri="{FF2B5EF4-FFF2-40B4-BE49-F238E27FC236}">
                  <a16:creationId xmlns:a16="http://schemas.microsoft.com/office/drawing/2014/main" id="{BCFCBA16-0800-4E35-820F-43BDB457FBE8}"/>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4151" name="Group 8">
            <a:extLst>
              <a:ext uri="{FF2B5EF4-FFF2-40B4-BE49-F238E27FC236}">
                <a16:creationId xmlns:a16="http://schemas.microsoft.com/office/drawing/2014/main" id="{5FE10772-5325-4D67-8D19-B0453C137CC5}"/>
              </a:ext>
            </a:extLst>
          </p:cNvPr>
          <p:cNvGrpSpPr>
            <a:grpSpLocks/>
          </p:cNvGrpSpPr>
          <p:nvPr/>
        </p:nvGrpSpPr>
        <p:grpSpPr bwMode="auto">
          <a:xfrm>
            <a:off x="2543175" y="2771775"/>
            <a:ext cx="866775" cy="582613"/>
            <a:chOff x="596" y="1599"/>
            <a:chExt cx="546" cy="367"/>
          </a:xfrm>
        </p:grpSpPr>
        <p:sp>
          <p:nvSpPr>
            <p:cNvPr id="134193" name="AutoShape 9">
              <a:extLst>
                <a:ext uri="{FF2B5EF4-FFF2-40B4-BE49-F238E27FC236}">
                  <a16:creationId xmlns:a16="http://schemas.microsoft.com/office/drawing/2014/main" id="{D2ADA00A-6C69-4C46-B6BB-FD16178AE82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94" name="Line 10">
              <a:extLst>
                <a:ext uri="{FF2B5EF4-FFF2-40B4-BE49-F238E27FC236}">
                  <a16:creationId xmlns:a16="http://schemas.microsoft.com/office/drawing/2014/main" id="{5235AC05-CC92-4BC7-BCED-031C2F05275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95" name="Text Box 11">
              <a:extLst>
                <a:ext uri="{FF2B5EF4-FFF2-40B4-BE49-F238E27FC236}">
                  <a16:creationId xmlns:a16="http://schemas.microsoft.com/office/drawing/2014/main" id="{E71C4512-6BE3-4562-A218-14A7386F54CE}"/>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4152" name="Group 12">
            <a:extLst>
              <a:ext uri="{FF2B5EF4-FFF2-40B4-BE49-F238E27FC236}">
                <a16:creationId xmlns:a16="http://schemas.microsoft.com/office/drawing/2014/main" id="{4B7E5ABD-614F-4630-A60D-8869BAF0B341}"/>
              </a:ext>
            </a:extLst>
          </p:cNvPr>
          <p:cNvGrpSpPr>
            <a:grpSpLocks/>
          </p:cNvGrpSpPr>
          <p:nvPr/>
        </p:nvGrpSpPr>
        <p:grpSpPr bwMode="auto">
          <a:xfrm>
            <a:off x="4141788" y="2771775"/>
            <a:ext cx="869950" cy="582613"/>
            <a:chOff x="594" y="1599"/>
            <a:chExt cx="548" cy="367"/>
          </a:xfrm>
        </p:grpSpPr>
        <p:sp>
          <p:nvSpPr>
            <p:cNvPr id="134190" name="AutoShape 13">
              <a:extLst>
                <a:ext uri="{FF2B5EF4-FFF2-40B4-BE49-F238E27FC236}">
                  <a16:creationId xmlns:a16="http://schemas.microsoft.com/office/drawing/2014/main" id="{9F8B2C95-5C15-4F46-868E-2B80CC368F3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91" name="Line 14">
              <a:extLst>
                <a:ext uri="{FF2B5EF4-FFF2-40B4-BE49-F238E27FC236}">
                  <a16:creationId xmlns:a16="http://schemas.microsoft.com/office/drawing/2014/main" id="{B5E7825C-D412-48FB-9F31-B5436E73554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92" name="Text Box 15">
              <a:extLst>
                <a:ext uri="{FF2B5EF4-FFF2-40B4-BE49-F238E27FC236}">
                  <a16:creationId xmlns:a16="http://schemas.microsoft.com/office/drawing/2014/main" id="{7299C57B-2D85-4246-98AA-BEFEB762AEF8}"/>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4153" name="Group 16">
            <a:extLst>
              <a:ext uri="{FF2B5EF4-FFF2-40B4-BE49-F238E27FC236}">
                <a16:creationId xmlns:a16="http://schemas.microsoft.com/office/drawing/2014/main" id="{25E08144-C56D-4A8C-897E-63A3A81B44BC}"/>
              </a:ext>
            </a:extLst>
          </p:cNvPr>
          <p:cNvGrpSpPr>
            <a:grpSpLocks/>
          </p:cNvGrpSpPr>
          <p:nvPr/>
        </p:nvGrpSpPr>
        <p:grpSpPr bwMode="auto">
          <a:xfrm>
            <a:off x="5740400" y="2771775"/>
            <a:ext cx="868363" cy="582613"/>
            <a:chOff x="595" y="1599"/>
            <a:chExt cx="547" cy="367"/>
          </a:xfrm>
        </p:grpSpPr>
        <p:sp>
          <p:nvSpPr>
            <p:cNvPr id="134187" name="AutoShape 17">
              <a:extLst>
                <a:ext uri="{FF2B5EF4-FFF2-40B4-BE49-F238E27FC236}">
                  <a16:creationId xmlns:a16="http://schemas.microsoft.com/office/drawing/2014/main" id="{39C3A158-5D10-43DA-A35D-63232AD76AD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8" name="Line 18">
              <a:extLst>
                <a:ext uri="{FF2B5EF4-FFF2-40B4-BE49-F238E27FC236}">
                  <a16:creationId xmlns:a16="http://schemas.microsoft.com/office/drawing/2014/main" id="{550751D7-5160-4D57-B8FA-2DE2F26DCA6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89" name="Text Box 19">
              <a:extLst>
                <a:ext uri="{FF2B5EF4-FFF2-40B4-BE49-F238E27FC236}">
                  <a16:creationId xmlns:a16="http://schemas.microsoft.com/office/drawing/2014/main" id="{060DAD7E-4ADA-4E73-9235-C25512985E9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4154" name="Line 20">
            <a:extLst>
              <a:ext uri="{FF2B5EF4-FFF2-40B4-BE49-F238E27FC236}">
                <a16:creationId xmlns:a16="http://schemas.microsoft.com/office/drawing/2014/main" id="{87682955-B767-4814-ACA2-C9B519F9B8A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55" name="Line 21">
            <a:extLst>
              <a:ext uri="{FF2B5EF4-FFF2-40B4-BE49-F238E27FC236}">
                <a16:creationId xmlns:a16="http://schemas.microsoft.com/office/drawing/2014/main" id="{7138F587-7090-4294-B53D-6AB567EBAC86}"/>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4156" name="Group 22">
            <a:extLst>
              <a:ext uri="{FF2B5EF4-FFF2-40B4-BE49-F238E27FC236}">
                <a16:creationId xmlns:a16="http://schemas.microsoft.com/office/drawing/2014/main" id="{AB680BF7-FB9E-4B1E-AE5E-5AF3B95DE7D7}"/>
              </a:ext>
            </a:extLst>
          </p:cNvPr>
          <p:cNvGrpSpPr>
            <a:grpSpLocks/>
          </p:cNvGrpSpPr>
          <p:nvPr/>
        </p:nvGrpSpPr>
        <p:grpSpPr bwMode="auto">
          <a:xfrm>
            <a:off x="5857875" y="2025650"/>
            <a:ext cx="427038" cy="622300"/>
            <a:chOff x="2208" y="1920"/>
            <a:chExt cx="1152" cy="1680"/>
          </a:xfrm>
        </p:grpSpPr>
        <p:sp>
          <p:nvSpPr>
            <p:cNvPr id="134183" name="Oval 23">
              <a:extLst>
                <a:ext uri="{FF2B5EF4-FFF2-40B4-BE49-F238E27FC236}">
                  <a16:creationId xmlns:a16="http://schemas.microsoft.com/office/drawing/2014/main" id="{E57EC30D-BB4B-4087-9577-7FFE0AD4B037}"/>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4" name="Oval 24">
              <a:extLst>
                <a:ext uri="{FF2B5EF4-FFF2-40B4-BE49-F238E27FC236}">
                  <a16:creationId xmlns:a16="http://schemas.microsoft.com/office/drawing/2014/main" id="{18AA4543-4DAD-40EA-BF82-AD41FBB3ECE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5" name="AutoShape 25">
              <a:extLst>
                <a:ext uri="{FF2B5EF4-FFF2-40B4-BE49-F238E27FC236}">
                  <a16:creationId xmlns:a16="http://schemas.microsoft.com/office/drawing/2014/main" id="{609637F1-FCD6-46CB-9B19-56979C65F4D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6" name="AutoShape 26">
              <a:extLst>
                <a:ext uri="{FF2B5EF4-FFF2-40B4-BE49-F238E27FC236}">
                  <a16:creationId xmlns:a16="http://schemas.microsoft.com/office/drawing/2014/main" id="{AD098953-C192-489C-A94B-DDC5605646C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4157" name="Group 27">
            <a:extLst>
              <a:ext uri="{FF2B5EF4-FFF2-40B4-BE49-F238E27FC236}">
                <a16:creationId xmlns:a16="http://schemas.microsoft.com/office/drawing/2014/main" id="{74766728-0B29-4F72-AB5D-CB8BA1C4EDCE}"/>
              </a:ext>
            </a:extLst>
          </p:cNvPr>
          <p:cNvGrpSpPr>
            <a:grpSpLocks/>
          </p:cNvGrpSpPr>
          <p:nvPr/>
        </p:nvGrpSpPr>
        <p:grpSpPr bwMode="auto">
          <a:xfrm>
            <a:off x="3862388" y="5026025"/>
            <a:ext cx="1447800" cy="1295400"/>
            <a:chOff x="1584" y="816"/>
            <a:chExt cx="912" cy="816"/>
          </a:xfrm>
        </p:grpSpPr>
        <p:sp>
          <p:nvSpPr>
            <p:cNvPr id="134174" name="Freeform 28">
              <a:extLst>
                <a:ext uri="{FF2B5EF4-FFF2-40B4-BE49-F238E27FC236}">
                  <a16:creationId xmlns:a16="http://schemas.microsoft.com/office/drawing/2014/main" id="{0B6762E3-7CBB-440B-8FDF-7D718C865DB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5" name="Freeform 29">
              <a:extLst>
                <a:ext uri="{FF2B5EF4-FFF2-40B4-BE49-F238E27FC236}">
                  <a16:creationId xmlns:a16="http://schemas.microsoft.com/office/drawing/2014/main" id="{BD04DA80-0284-40DC-A4CC-B43D7BC0778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6" name="Freeform 30">
              <a:extLst>
                <a:ext uri="{FF2B5EF4-FFF2-40B4-BE49-F238E27FC236}">
                  <a16:creationId xmlns:a16="http://schemas.microsoft.com/office/drawing/2014/main" id="{DC166D57-9BA2-452C-AA4B-1F6F7678D79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7" name="Freeform 31">
              <a:extLst>
                <a:ext uri="{FF2B5EF4-FFF2-40B4-BE49-F238E27FC236}">
                  <a16:creationId xmlns:a16="http://schemas.microsoft.com/office/drawing/2014/main" id="{46C5E3F2-7128-400D-97B9-CE9F4B38B59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8" name="Freeform 32">
              <a:extLst>
                <a:ext uri="{FF2B5EF4-FFF2-40B4-BE49-F238E27FC236}">
                  <a16:creationId xmlns:a16="http://schemas.microsoft.com/office/drawing/2014/main" id="{D43E9AAD-121C-4944-B5DB-2088F4BC134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9" name="Freeform 33">
              <a:extLst>
                <a:ext uri="{FF2B5EF4-FFF2-40B4-BE49-F238E27FC236}">
                  <a16:creationId xmlns:a16="http://schemas.microsoft.com/office/drawing/2014/main" id="{1F8C423C-D7C4-4863-86A0-A45EAE6890D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0" name="Freeform 34">
              <a:extLst>
                <a:ext uri="{FF2B5EF4-FFF2-40B4-BE49-F238E27FC236}">
                  <a16:creationId xmlns:a16="http://schemas.microsoft.com/office/drawing/2014/main" id="{20B8FE5C-AB95-4283-8770-278248972BA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1" name="Freeform 35">
              <a:extLst>
                <a:ext uri="{FF2B5EF4-FFF2-40B4-BE49-F238E27FC236}">
                  <a16:creationId xmlns:a16="http://schemas.microsoft.com/office/drawing/2014/main" id="{3AE40DBE-A69E-4DE4-B071-48EDA1CEF9F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2" name="Freeform 36">
              <a:extLst>
                <a:ext uri="{FF2B5EF4-FFF2-40B4-BE49-F238E27FC236}">
                  <a16:creationId xmlns:a16="http://schemas.microsoft.com/office/drawing/2014/main" id="{9655634D-E1F5-4A4A-A3A8-DA971BB1C35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40837" name="AutoShape 37">
            <a:extLst>
              <a:ext uri="{FF2B5EF4-FFF2-40B4-BE49-F238E27FC236}">
                <a16:creationId xmlns:a16="http://schemas.microsoft.com/office/drawing/2014/main" id="{80FF9A11-B192-49A2-A50B-32C370B9A485}"/>
              </a:ext>
            </a:extLst>
          </p:cNvPr>
          <p:cNvSpPr>
            <a:spLocks noChangeArrowheads="1"/>
          </p:cNvSpPr>
          <p:nvPr/>
        </p:nvSpPr>
        <p:spPr bwMode="auto">
          <a:xfrm>
            <a:off x="746125" y="2698750"/>
            <a:ext cx="1293813" cy="814388"/>
          </a:xfrm>
          <a:prstGeom prst="wedgeRoundRectCallout">
            <a:avLst>
              <a:gd name="adj1" fmla="val 199449"/>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40838" name="AutoShape 38">
            <a:extLst>
              <a:ext uri="{FF2B5EF4-FFF2-40B4-BE49-F238E27FC236}">
                <a16:creationId xmlns:a16="http://schemas.microsoft.com/office/drawing/2014/main" id="{624A6AA3-7C1F-4267-8C9A-467C4AB83CFF}"/>
              </a:ext>
            </a:extLst>
          </p:cNvPr>
          <p:cNvSpPr>
            <a:spLocks noChangeArrowheads="1"/>
          </p:cNvSpPr>
          <p:nvPr/>
        </p:nvSpPr>
        <p:spPr bwMode="auto">
          <a:xfrm>
            <a:off x="2347913" y="2698750"/>
            <a:ext cx="1293812" cy="814388"/>
          </a:xfrm>
          <a:prstGeom prst="wedgeRoundRectCallout">
            <a:avLst>
              <a:gd name="adj1" fmla="val 80921"/>
              <a:gd name="adj2" fmla="val 232458"/>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4160" name="Group 39">
            <a:extLst>
              <a:ext uri="{FF2B5EF4-FFF2-40B4-BE49-F238E27FC236}">
                <a16:creationId xmlns:a16="http://schemas.microsoft.com/office/drawing/2014/main" id="{B7DF6DE0-0AC7-4ADB-93CF-00AC5CDB6058}"/>
              </a:ext>
            </a:extLst>
          </p:cNvPr>
          <p:cNvGrpSpPr>
            <a:grpSpLocks/>
          </p:cNvGrpSpPr>
          <p:nvPr/>
        </p:nvGrpSpPr>
        <p:grpSpPr bwMode="auto">
          <a:xfrm>
            <a:off x="7342188" y="2773363"/>
            <a:ext cx="866775" cy="582612"/>
            <a:chOff x="596" y="1599"/>
            <a:chExt cx="546" cy="367"/>
          </a:xfrm>
        </p:grpSpPr>
        <p:sp>
          <p:nvSpPr>
            <p:cNvPr id="134171" name="AutoShape 40">
              <a:extLst>
                <a:ext uri="{FF2B5EF4-FFF2-40B4-BE49-F238E27FC236}">
                  <a16:creationId xmlns:a16="http://schemas.microsoft.com/office/drawing/2014/main" id="{4FFA17C1-ACB5-4697-8C97-DB6E993FB08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2" name="Line 41">
              <a:extLst>
                <a:ext uri="{FF2B5EF4-FFF2-40B4-BE49-F238E27FC236}">
                  <a16:creationId xmlns:a16="http://schemas.microsoft.com/office/drawing/2014/main" id="{8CAA42D2-B548-4E2E-AF79-F8AED1C1351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73" name="Text Box 42">
              <a:extLst>
                <a:ext uri="{FF2B5EF4-FFF2-40B4-BE49-F238E27FC236}">
                  <a16:creationId xmlns:a16="http://schemas.microsoft.com/office/drawing/2014/main" id="{00E527D7-A812-45C9-B9F2-42AD9185AB8E}"/>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34161" name="Line 43">
            <a:extLst>
              <a:ext uri="{FF2B5EF4-FFF2-40B4-BE49-F238E27FC236}">
                <a16:creationId xmlns:a16="http://schemas.microsoft.com/office/drawing/2014/main" id="{309B8C85-AC95-4B25-9BD1-D881A87A79E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62" name="Line 44">
            <a:extLst>
              <a:ext uri="{FF2B5EF4-FFF2-40B4-BE49-F238E27FC236}">
                <a16:creationId xmlns:a16="http://schemas.microsoft.com/office/drawing/2014/main" id="{03E172FD-9C53-413A-A596-FC47167DA7FE}"/>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846" name="AutoShape 46">
            <a:extLst>
              <a:ext uri="{FF2B5EF4-FFF2-40B4-BE49-F238E27FC236}">
                <a16:creationId xmlns:a16="http://schemas.microsoft.com/office/drawing/2014/main" id="{AF8A071F-B375-484A-8E9D-D1A7E2BD6C45}"/>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4164" name="Group 49">
            <a:extLst>
              <a:ext uri="{FF2B5EF4-FFF2-40B4-BE49-F238E27FC236}">
                <a16:creationId xmlns:a16="http://schemas.microsoft.com/office/drawing/2014/main" id="{04B72283-0F4B-41AC-9722-2B4AE67896B6}"/>
              </a:ext>
            </a:extLst>
          </p:cNvPr>
          <p:cNvGrpSpPr>
            <a:grpSpLocks/>
          </p:cNvGrpSpPr>
          <p:nvPr/>
        </p:nvGrpSpPr>
        <p:grpSpPr bwMode="auto">
          <a:xfrm>
            <a:off x="4321175" y="2038350"/>
            <a:ext cx="427038" cy="622300"/>
            <a:chOff x="2208" y="1920"/>
            <a:chExt cx="1152" cy="1680"/>
          </a:xfrm>
        </p:grpSpPr>
        <p:sp>
          <p:nvSpPr>
            <p:cNvPr id="134167" name="Oval 50">
              <a:extLst>
                <a:ext uri="{FF2B5EF4-FFF2-40B4-BE49-F238E27FC236}">
                  <a16:creationId xmlns:a16="http://schemas.microsoft.com/office/drawing/2014/main" id="{622D5B26-F823-497B-A749-1376BE968FF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68" name="Oval 51">
              <a:extLst>
                <a:ext uri="{FF2B5EF4-FFF2-40B4-BE49-F238E27FC236}">
                  <a16:creationId xmlns:a16="http://schemas.microsoft.com/office/drawing/2014/main" id="{B2FC5383-20FA-4612-86A1-47CFC3BF943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69" name="AutoShape 52">
              <a:extLst>
                <a:ext uri="{FF2B5EF4-FFF2-40B4-BE49-F238E27FC236}">
                  <a16:creationId xmlns:a16="http://schemas.microsoft.com/office/drawing/2014/main" id="{EA08400F-87DE-4DD9-A27B-5211A09922F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0" name="AutoShape 53">
              <a:extLst>
                <a:ext uri="{FF2B5EF4-FFF2-40B4-BE49-F238E27FC236}">
                  <a16:creationId xmlns:a16="http://schemas.microsoft.com/office/drawing/2014/main" id="{14E275FB-3050-46E7-B72B-DE32FF2F5D2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40854" name="AutoShape 54">
            <a:extLst>
              <a:ext uri="{FF2B5EF4-FFF2-40B4-BE49-F238E27FC236}">
                <a16:creationId xmlns:a16="http://schemas.microsoft.com/office/drawing/2014/main" id="{0FDA2E94-9F65-43F6-9561-5E4416ADE3F3}"/>
              </a:ext>
            </a:extLst>
          </p:cNvPr>
          <p:cNvSpPr>
            <a:spLocks noChangeArrowheads="1"/>
          </p:cNvSpPr>
          <p:nvPr/>
        </p:nvSpPr>
        <p:spPr bwMode="auto">
          <a:xfrm>
            <a:off x="5202238" y="3946525"/>
            <a:ext cx="3070225" cy="1627188"/>
          </a:xfrm>
          <a:prstGeom prst="cloudCallout">
            <a:avLst>
              <a:gd name="adj1" fmla="val -65667"/>
              <a:gd name="adj2" fmla="val 14389"/>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reachable from </a:t>
            </a:r>
            <a:r>
              <a:rPr lang="en-US" altLang="zh-CN" b="1">
                <a:solidFill>
                  <a:schemeClr val="tx1"/>
                </a:solidFill>
                <a:latin typeface="Comic Sans MS" panose="030F0702030302020204" pitchFamily="66" charset="0"/>
                <a:ea typeface="宋体" panose="02010600030101010101" pitchFamily="2" charset="-122"/>
              </a:rPr>
              <a:t>head</a:t>
            </a:r>
          </a:p>
        </p:txBody>
      </p:sp>
      <p:sp>
        <p:nvSpPr>
          <p:cNvPr id="134166" name="AutoShape 55">
            <a:extLst>
              <a:ext uri="{FF2B5EF4-FFF2-40B4-BE49-F238E27FC236}">
                <a16:creationId xmlns:a16="http://schemas.microsoft.com/office/drawing/2014/main" id="{1390F52E-60E4-4CCD-A875-F0350509F73C}"/>
              </a:ext>
            </a:extLst>
          </p:cNvPr>
          <p:cNvSpPr>
            <a:spLocks noChangeArrowheads="1"/>
          </p:cNvSpPr>
          <p:nvPr/>
        </p:nvSpPr>
        <p:spPr bwMode="auto">
          <a:xfrm>
            <a:off x="871538" y="4137025"/>
            <a:ext cx="25320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740837"/>
                                        </p:tgtEl>
                                        <p:attrNameLst>
                                          <p:attrName>style.visibility</p:attrName>
                                        </p:attrNameLst>
                                      </p:cBhvr>
                                      <p:to>
                                        <p:strVal val="visible"/>
                                      </p:to>
                                    </p:set>
                                    <p:animEffect transition="in" filter="blinds(horizontal)">
                                      <p:cBhvr>
                                        <p:cTn id="7" dur="500"/>
                                        <p:tgtEl>
                                          <p:spTgt spid="1740837"/>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740838"/>
                                        </p:tgtEl>
                                        <p:attrNameLst>
                                          <p:attrName>style.visibility</p:attrName>
                                        </p:attrNameLst>
                                      </p:cBhvr>
                                      <p:to>
                                        <p:strVal val="visible"/>
                                      </p:to>
                                    </p:set>
                                    <p:animEffect transition="in" filter="blinds(horizontal)">
                                      <p:cBhvr>
                                        <p:cTn id="11" dur="500"/>
                                        <p:tgtEl>
                                          <p:spTgt spid="174083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xit" presetSubtype="10" fill="hold" grpId="1" nodeType="clickEffect">
                                  <p:stCondLst>
                                    <p:cond delay="0"/>
                                  </p:stCondLst>
                                  <p:childTnLst>
                                    <p:animEffect transition="out" filter="blinds(horizontal)">
                                      <p:cBhvr>
                                        <p:cTn id="15" dur="500"/>
                                        <p:tgtEl>
                                          <p:spTgt spid="1740837"/>
                                        </p:tgtEl>
                                      </p:cBhvr>
                                    </p:animEffect>
                                    <p:set>
                                      <p:cBhvr>
                                        <p:cTn id="16" dur="1" fill="hold">
                                          <p:stCondLst>
                                            <p:cond delay="499"/>
                                          </p:stCondLst>
                                        </p:cTn>
                                        <p:tgtEl>
                                          <p:spTgt spid="1740837"/>
                                        </p:tgtEl>
                                        <p:attrNameLst>
                                          <p:attrName>style.visibility</p:attrName>
                                        </p:attrNameLst>
                                      </p:cBhvr>
                                      <p:to>
                                        <p:strVal val="hidden"/>
                                      </p:to>
                                    </p:set>
                                  </p:childTnLst>
                                </p:cTn>
                              </p:par>
                            </p:childTnLst>
                          </p:cTn>
                        </p:par>
                        <p:par>
                          <p:cTn id="17" fill="hold" nodeType="afterGroup">
                            <p:stCondLst>
                              <p:cond delay="500"/>
                            </p:stCondLst>
                            <p:childTnLst>
                              <p:par>
                                <p:cTn id="18" presetID="3" presetClass="entr" presetSubtype="10" fill="hold" grpId="0" nodeType="afterEffect">
                                  <p:stCondLst>
                                    <p:cond delay="0"/>
                                  </p:stCondLst>
                                  <p:childTnLst>
                                    <p:set>
                                      <p:cBhvr>
                                        <p:cTn id="19" dur="1" fill="hold">
                                          <p:stCondLst>
                                            <p:cond delay="0"/>
                                          </p:stCondLst>
                                        </p:cTn>
                                        <p:tgtEl>
                                          <p:spTgt spid="1740846"/>
                                        </p:tgtEl>
                                        <p:attrNameLst>
                                          <p:attrName>style.visibility</p:attrName>
                                        </p:attrNameLst>
                                      </p:cBhvr>
                                      <p:to>
                                        <p:strVal val="visible"/>
                                      </p:to>
                                    </p:set>
                                    <p:animEffect transition="in" filter="blinds(horizontal)">
                                      <p:cBhvr>
                                        <p:cTn id="20" dur="500"/>
                                        <p:tgtEl>
                                          <p:spTgt spid="174084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grpId="1" nodeType="clickEffect">
                                  <p:stCondLst>
                                    <p:cond delay="0"/>
                                  </p:stCondLst>
                                  <p:childTnLst>
                                    <p:animEffect transition="out" filter="blinds(horizontal)">
                                      <p:cBhvr>
                                        <p:cTn id="24" dur="500"/>
                                        <p:tgtEl>
                                          <p:spTgt spid="1740838"/>
                                        </p:tgtEl>
                                      </p:cBhvr>
                                    </p:animEffect>
                                    <p:set>
                                      <p:cBhvr>
                                        <p:cTn id="25" dur="1" fill="hold">
                                          <p:stCondLst>
                                            <p:cond delay="499"/>
                                          </p:stCondLst>
                                        </p:cTn>
                                        <p:tgtEl>
                                          <p:spTgt spid="1740838"/>
                                        </p:tgtEl>
                                        <p:attrNameLst>
                                          <p:attrName>style.visibility</p:attrName>
                                        </p:attrNameLst>
                                      </p:cBhvr>
                                      <p:to>
                                        <p:strVal val="hidden"/>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1740854"/>
                                        </p:tgtEl>
                                        <p:attrNameLst>
                                          <p:attrName>style.visibility</p:attrName>
                                        </p:attrNameLst>
                                      </p:cBhvr>
                                      <p:to>
                                        <p:strVal val="visible"/>
                                      </p:to>
                                    </p:set>
                                    <p:animEffect transition="in" filter="blinds(horizontal)">
                                      <p:cBhvr>
                                        <p:cTn id="30" dur="500"/>
                                        <p:tgtEl>
                                          <p:spTgt spid="17408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7" grpId="0" animBg="1"/>
      <p:bldP spid="1740837" grpId="1" animBg="1"/>
      <p:bldP spid="1740838" grpId="0" animBg="1"/>
      <p:bldP spid="1740838" grpId="1" animBg="1"/>
      <p:bldP spid="1740846" grpId="0" animBg="1"/>
      <p:bldP spid="1740854"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lide Number Placeholder 4">
            <a:extLst>
              <a:ext uri="{FF2B5EF4-FFF2-40B4-BE49-F238E27FC236}">
                <a16:creationId xmlns:a16="http://schemas.microsoft.com/office/drawing/2014/main" id="{54FCFDAE-6645-4ACB-9206-84E51EAA97D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FB447A-E077-480E-89D0-0D75D76C2F2F}" type="slidenum">
              <a:rPr lang="ar-SA" altLang="zh-CN" sz="1400">
                <a:solidFill>
                  <a:schemeClr val="tx1"/>
                </a:solidFill>
                <a:latin typeface="Comic Sans MS" panose="030F0702030302020204" pitchFamily="66" charset="0"/>
              </a:rPr>
              <a:pPr/>
              <a:t>131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5172" name="Rectangle 2">
            <a:extLst>
              <a:ext uri="{FF2B5EF4-FFF2-40B4-BE49-F238E27FC236}">
                <a16:creationId xmlns:a16="http://schemas.microsoft.com/office/drawing/2014/main" id="{7BB422E3-02B8-4A19-BBD1-0AD1E061E896}"/>
              </a:ext>
            </a:extLst>
          </p:cNvPr>
          <p:cNvSpPr>
            <a:spLocks noGrp="1" noChangeArrowheads="1"/>
          </p:cNvSpPr>
          <p:nvPr>
            <p:ph type="title"/>
          </p:nvPr>
        </p:nvSpPr>
        <p:spPr/>
        <p:txBody>
          <a:bodyPr/>
          <a:lstStyle/>
          <a:p>
            <a:r>
              <a:rPr lang="en-US" altLang="zh-CN">
                <a:ea typeface="宋体" panose="02010600030101010101" pitchFamily="2" charset="-122"/>
              </a:rPr>
              <a:t>Validate (2)</a:t>
            </a:r>
          </a:p>
        </p:txBody>
      </p:sp>
      <p:sp>
        <p:nvSpPr>
          <p:cNvPr id="135173" name="Oval 3">
            <a:extLst>
              <a:ext uri="{FF2B5EF4-FFF2-40B4-BE49-F238E27FC236}">
                <a16:creationId xmlns:a16="http://schemas.microsoft.com/office/drawing/2014/main" id="{682F6D48-44D2-4815-8B32-7EFE6B43ABDF}"/>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35174" name="Group 4">
            <a:extLst>
              <a:ext uri="{FF2B5EF4-FFF2-40B4-BE49-F238E27FC236}">
                <a16:creationId xmlns:a16="http://schemas.microsoft.com/office/drawing/2014/main" id="{8A4DBA73-0429-4AA3-966F-37939E19FB9D}"/>
              </a:ext>
            </a:extLst>
          </p:cNvPr>
          <p:cNvGrpSpPr>
            <a:grpSpLocks/>
          </p:cNvGrpSpPr>
          <p:nvPr/>
        </p:nvGrpSpPr>
        <p:grpSpPr bwMode="auto">
          <a:xfrm>
            <a:off x="946150" y="2771775"/>
            <a:ext cx="866775" cy="582613"/>
            <a:chOff x="596" y="1599"/>
            <a:chExt cx="546" cy="367"/>
          </a:xfrm>
        </p:grpSpPr>
        <p:sp>
          <p:nvSpPr>
            <p:cNvPr id="135219" name="AutoShape 5">
              <a:extLst>
                <a:ext uri="{FF2B5EF4-FFF2-40B4-BE49-F238E27FC236}">
                  <a16:creationId xmlns:a16="http://schemas.microsoft.com/office/drawing/2014/main" id="{C22EF42C-EA5D-4CFC-9E83-50C4228AAEA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20" name="Line 6">
              <a:extLst>
                <a:ext uri="{FF2B5EF4-FFF2-40B4-BE49-F238E27FC236}">
                  <a16:creationId xmlns:a16="http://schemas.microsoft.com/office/drawing/2014/main" id="{2836558C-C14A-4DC0-A17F-5B8D7DB3E12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21" name="Text Box 7">
              <a:extLst>
                <a:ext uri="{FF2B5EF4-FFF2-40B4-BE49-F238E27FC236}">
                  <a16:creationId xmlns:a16="http://schemas.microsoft.com/office/drawing/2014/main" id="{BD9AD726-AE7E-49C5-87D0-7D275C47AF38}"/>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5175" name="Group 8">
            <a:extLst>
              <a:ext uri="{FF2B5EF4-FFF2-40B4-BE49-F238E27FC236}">
                <a16:creationId xmlns:a16="http://schemas.microsoft.com/office/drawing/2014/main" id="{FE07BFB8-FAB6-4898-82AF-F00ABFF30D69}"/>
              </a:ext>
            </a:extLst>
          </p:cNvPr>
          <p:cNvGrpSpPr>
            <a:grpSpLocks/>
          </p:cNvGrpSpPr>
          <p:nvPr/>
        </p:nvGrpSpPr>
        <p:grpSpPr bwMode="auto">
          <a:xfrm>
            <a:off x="2543175" y="2771775"/>
            <a:ext cx="866775" cy="582613"/>
            <a:chOff x="596" y="1599"/>
            <a:chExt cx="546" cy="367"/>
          </a:xfrm>
        </p:grpSpPr>
        <p:sp>
          <p:nvSpPr>
            <p:cNvPr id="135216" name="AutoShape 9">
              <a:extLst>
                <a:ext uri="{FF2B5EF4-FFF2-40B4-BE49-F238E27FC236}">
                  <a16:creationId xmlns:a16="http://schemas.microsoft.com/office/drawing/2014/main" id="{6569CEDE-CCA8-4A9B-BFAB-0F248200C2F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17" name="Line 10">
              <a:extLst>
                <a:ext uri="{FF2B5EF4-FFF2-40B4-BE49-F238E27FC236}">
                  <a16:creationId xmlns:a16="http://schemas.microsoft.com/office/drawing/2014/main" id="{C7EB4438-460A-48A6-AE87-B9AEE53CFA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18" name="Text Box 11">
              <a:extLst>
                <a:ext uri="{FF2B5EF4-FFF2-40B4-BE49-F238E27FC236}">
                  <a16:creationId xmlns:a16="http://schemas.microsoft.com/office/drawing/2014/main" id="{BA27B4D1-9B94-4158-B584-C15568B31B1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5176" name="Group 12">
            <a:extLst>
              <a:ext uri="{FF2B5EF4-FFF2-40B4-BE49-F238E27FC236}">
                <a16:creationId xmlns:a16="http://schemas.microsoft.com/office/drawing/2014/main" id="{1B40B3A3-4A11-4F7A-B344-1A9F3E22874C}"/>
              </a:ext>
            </a:extLst>
          </p:cNvPr>
          <p:cNvGrpSpPr>
            <a:grpSpLocks/>
          </p:cNvGrpSpPr>
          <p:nvPr/>
        </p:nvGrpSpPr>
        <p:grpSpPr bwMode="auto">
          <a:xfrm>
            <a:off x="4141788" y="2771775"/>
            <a:ext cx="869950" cy="582613"/>
            <a:chOff x="594" y="1599"/>
            <a:chExt cx="548" cy="367"/>
          </a:xfrm>
        </p:grpSpPr>
        <p:sp>
          <p:nvSpPr>
            <p:cNvPr id="135213" name="AutoShape 13">
              <a:extLst>
                <a:ext uri="{FF2B5EF4-FFF2-40B4-BE49-F238E27FC236}">
                  <a16:creationId xmlns:a16="http://schemas.microsoft.com/office/drawing/2014/main" id="{5AF14A93-928A-4AF5-8598-AE46275FD29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14" name="Line 14">
              <a:extLst>
                <a:ext uri="{FF2B5EF4-FFF2-40B4-BE49-F238E27FC236}">
                  <a16:creationId xmlns:a16="http://schemas.microsoft.com/office/drawing/2014/main" id="{7E778C83-3604-4E8A-BE86-38FE48C49C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15" name="Text Box 15">
              <a:extLst>
                <a:ext uri="{FF2B5EF4-FFF2-40B4-BE49-F238E27FC236}">
                  <a16:creationId xmlns:a16="http://schemas.microsoft.com/office/drawing/2014/main" id="{DACB82A6-5BDE-4D9A-A3D7-C9F335581EDF}"/>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5177" name="Group 16">
            <a:extLst>
              <a:ext uri="{FF2B5EF4-FFF2-40B4-BE49-F238E27FC236}">
                <a16:creationId xmlns:a16="http://schemas.microsoft.com/office/drawing/2014/main" id="{032FA1EA-4FE2-4BEF-A3C0-24CA866E49D9}"/>
              </a:ext>
            </a:extLst>
          </p:cNvPr>
          <p:cNvGrpSpPr>
            <a:grpSpLocks/>
          </p:cNvGrpSpPr>
          <p:nvPr/>
        </p:nvGrpSpPr>
        <p:grpSpPr bwMode="auto">
          <a:xfrm>
            <a:off x="5740400" y="2771775"/>
            <a:ext cx="868363" cy="582613"/>
            <a:chOff x="595" y="1599"/>
            <a:chExt cx="547" cy="367"/>
          </a:xfrm>
        </p:grpSpPr>
        <p:sp>
          <p:nvSpPr>
            <p:cNvPr id="135210" name="AutoShape 17">
              <a:extLst>
                <a:ext uri="{FF2B5EF4-FFF2-40B4-BE49-F238E27FC236}">
                  <a16:creationId xmlns:a16="http://schemas.microsoft.com/office/drawing/2014/main" id="{1B38D8A1-1E8A-406A-B064-E1E24C8D81B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11" name="Line 18">
              <a:extLst>
                <a:ext uri="{FF2B5EF4-FFF2-40B4-BE49-F238E27FC236}">
                  <a16:creationId xmlns:a16="http://schemas.microsoft.com/office/drawing/2014/main" id="{F496A3D1-B20E-4C86-A000-82AC33C573E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12" name="Text Box 19">
              <a:extLst>
                <a:ext uri="{FF2B5EF4-FFF2-40B4-BE49-F238E27FC236}">
                  <a16:creationId xmlns:a16="http://schemas.microsoft.com/office/drawing/2014/main" id="{0CD4787D-F29A-453E-838F-B00B086D5D1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5178" name="Line 20">
            <a:extLst>
              <a:ext uri="{FF2B5EF4-FFF2-40B4-BE49-F238E27FC236}">
                <a16:creationId xmlns:a16="http://schemas.microsoft.com/office/drawing/2014/main" id="{4717E69F-8B27-4DC8-8940-7684DA0A8F4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79" name="Line 21">
            <a:extLst>
              <a:ext uri="{FF2B5EF4-FFF2-40B4-BE49-F238E27FC236}">
                <a16:creationId xmlns:a16="http://schemas.microsoft.com/office/drawing/2014/main" id="{0B5A6D5C-1AA6-4297-9809-93A1BCB505F5}"/>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5180" name="Group 22">
            <a:extLst>
              <a:ext uri="{FF2B5EF4-FFF2-40B4-BE49-F238E27FC236}">
                <a16:creationId xmlns:a16="http://schemas.microsoft.com/office/drawing/2014/main" id="{D883D30E-0F81-4EAF-8954-A74A9EA11C75}"/>
              </a:ext>
            </a:extLst>
          </p:cNvPr>
          <p:cNvGrpSpPr>
            <a:grpSpLocks/>
          </p:cNvGrpSpPr>
          <p:nvPr/>
        </p:nvGrpSpPr>
        <p:grpSpPr bwMode="auto">
          <a:xfrm>
            <a:off x="5857875" y="2025650"/>
            <a:ext cx="427038" cy="622300"/>
            <a:chOff x="2208" y="1920"/>
            <a:chExt cx="1152" cy="1680"/>
          </a:xfrm>
        </p:grpSpPr>
        <p:sp>
          <p:nvSpPr>
            <p:cNvPr id="135206" name="Oval 23">
              <a:extLst>
                <a:ext uri="{FF2B5EF4-FFF2-40B4-BE49-F238E27FC236}">
                  <a16:creationId xmlns:a16="http://schemas.microsoft.com/office/drawing/2014/main" id="{2D178BBD-B41C-4BA2-8874-EDEB5213819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7" name="Oval 24">
              <a:extLst>
                <a:ext uri="{FF2B5EF4-FFF2-40B4-BE49-F238E27FC236}">
                  <a16:creationId xmlns:a16="http://schemas.microsoft.com/office/drawing/2014/main" id="{CB08F1A5-0894-4F9D-A506-544995AEECD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8" name="AutoShape 25">
              <a:extLst>
                <a:ext uri="{FF2B5EF4-FFF2-40B4-BE49-F238E27FC236}">
                  <a16:creationId xmlns:a16="http://schemas.microsoft.com/office/drawing/2014/main" id="{F0EAC8B1-E1DC-4AD8-98B6-43034CE9C5E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9" name="AutoShape 26">
              <a:extLst>
                <a:ext uri="{FF2B5EF4-FFF2-40B4-BE49-F238E27FC236}">
                  <a16:creationId xmlns:a16="http://schemas.microsoft.com/office/drawing/2014/main" id="{FE5E84B9-341A-4143-969A-DE33C95B168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5181" name="Group 27">
            <a:extLst>
              <a:ext uri="{FF2B5EF4-FFF2-40B4-BE49-F238E27FC236}">
                <a16:creationId xmlns:a16="http://schemas.microsoft.com/office/drawing/2014/main" id="{3D3EBA73-6F5E-43CE-B78E-45071484CBED}"/>
              </a:ext>
            </a:extLst>
          </p:cNvPr>
          <p:cNvGrpSpPr>
            <a:grpSpLocks/>
          </p:cNvGrpSpPr>
          <p:nvPr/>
        </p:nvGrpSpPr>
        <p:grpSpPr bwMode="auto">
          <a:xfrm>
            <a:off x="3862388" y="5026025"/>
            <a:ext cx="1447800" cy="1295400"/>
            <a:chOff x="1584" y="816"/>
            <a:chExt cx="912" cy="816"/>
          </a:xfrm>
        </p:grpSpPr>
        <p:sp>
          <p:nvSpPr>
            <p:cNvPr id="135197" name="Freeform 28">
              <a:extLst>
                <a:ext uri="{FF2B5EF4-FFF2-40B4-BE49-F238E27FC236}">
                  <a16:creationId xmlns:a16="http://schemas.microsoft.com/office/drawing/2014/main" id="{5AEBDE93-63D2-49E5-B6C5-E9D782E874B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8" name="Freeform 29">
              <a:extLst>
                <a:ext uri="{FF2B5EF4-FFF2-40B4-BE49-F238E27FC236}">
                  <a16:creationId xmlns:a16="http://schemas.microsoft.com/office/drawing/2014/main" id="{C3F03C13-4C84-4CFD-AB82-395F1B50FF7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9" name="Freeform 30">
              <a:extLst>
                <a:ext uri="{FF2B5EF4-FFF2-40B4-BE49-F238E27FC236}">
                  <a16:creationId xmlns:a16="http://schemas.microsoft.com/office/drawing/2014/main" id="{C619614F-5959-4835-B01A-3F5C6C7F718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0" name="Freeform 31">
              <a:extLst>
                <a:ext uri="{FF2B5EF4-FFF2-40B4-BE49-F238E27FC236}">
                  <a16:creationId xmlns:a16="http://schemas.microsoft.com/office/drawing/2014/main" id="{A9B00362-BBFF-4969-A4EF-4315B7E1F80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1" name="Freeform 32">
              <a:extLst>
                <a:ext uri="{FF2B5EF4-FFF2-40B4-BE49-F238E27FC236}">
                  <a16:creationId xmlns:a16="http://schemas.microsoft.com/office/drawing/2014/main" id="{6EAE18C2-A557-4273-994B-04476EA34E1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2" name="Freeform 33">
              <a:extLst>
                <a:ext uri="{FF2B5EF4-FFF2-40B4-BE49-F238E27FC236}">
                  <a16:creationId xmlns:a16="http://schemas.microsoft.com/office/drawing/2014/main" id="{269A53C6-1D22-42A1-B0FC-95951183BE5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3" name="Freeform 34">
              <a:extLst>
                <a:ext uri="{FF2B5EF4-FFF2-40B4-BE49-F238E27FC236}">
                  <a16:creationId xmlns:a16="http://schemas.microsoft.com/office/drawing/2014/main" id="{33D24895-290B-4EF5-9FD6-CEB07F04A4F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4" name="Freeform 35">
              <a:extLst>
                <a:ext uri="{FF2B5EF4-FFF2-40B4-BE49-F238E27FC236}">
                  <a16:creationId xmlns:a16="http://schemas.microsoft.com/office/drawing/2014/main" id="{B58DE8C2-411E-4E01-9CD2-647D5A13A70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5" name="Freeform 36">
              <a:extLst>
                <a:ext uri="{FF2B5EF4-FFF2-40B4-BE49-F238E27FC236}">
                  <a16:creationId xmlns:a16="http://schemas.microsoft.com/office/drawing/2014/main" id="{F7F3B2EE-93D5-4A9D-96E7-E2052303886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5182" name="Group 39">
            <a:extLst>
              <a:ext uri="{FF2B5EF4-FFF2-40B4-BE49-F238E27FC236}">
                <a16:creationId xmlns:a16="http://schemas.microsoft.com/office/drawing/2014/main" id="{977742A0-9943-497D-B660-F31052CD09C3}"/>
              </a:ext>
            </a:extLst>
          </p:cNvPr>
          <p:cNvGrpSpPr>
            <a:grpSpLocks/>
          </p:cNvGrpSpPr>
          <p:nvPr/>
        </p:nvGrpSpPr>
        <p:grpSpPr bwMode="auto">
          <a:xfrm>
            <a:off x="7342188" y="2773363"/>
            <a:ext cx="866775" cy="582612"/>
            <a:chOff x="596" y="1599"/>
            <a:chExt cx="546" cy="367"/>
          </a:xfrm>
        </p:grpSpPr>
        <p:sp>
          <p:nvSpPr>
            <p:cNvPr id="135194" name="AutoShape 40">
              <a:extLst>
                <a:ext uri="{FF2B5EF4-FFF2-40B4-BE49-F238E27FC236}">
                  <a16:creationId xmlns:a16="http://schemas.microsoft.com/office/drawing/2014/main" id="{39E6E67C-6DBF-44A6-9C66-1FCA85DBA49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5" name="Line 41">
              <a:extLst>
                <a:ext uri="{FF2B5EF4-FFF2-40B4-BE49-F238E27FC236}">
                  <a16:creationId xmlns:a16="http://schemas.microsoft.com/office/drawing/2014/main" id="{DB618A08-E966-4ED8-A92C-0701E6D58C0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96" name="Text Box 42">
              <a:extLst>
                <a:ext uri="{FF2B5EF4-FFF2-40B4-BE49-F238E27FC236}">
                  <a16:creationId xmlns:a16="http://schemas.microsoft.com/office/drawing/2014/main" id="{8DB3094E-F35E-46BB-B1FE-B5036D578558}"/>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742891" name="Line 43">
            <a:extLst>
              <a:ext uri="{FF2B5EF4-FFF2-40B4-BE49-F238E27FC236}">
                <a16:creationId xmlns:a16="http://schemas.microsoft.com/office/drawing/2014/main" id="{A4AC6CA9-71B5-4B69-91BF-1F9F960F8FFE}"/>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84" name="Line 44">
            <a:extLst>
              <a:ext uri="{FF2B5EF4-FFF2-40B4-BE49-F238E27FC236}">
                <a16:creationId xmlns:a16="http://schemas.microsoft.com/office/drawing/2014/main" id="{A01AA17D-68A5-4B06-B3C2-CDFD6B8F38A8}"/>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85" name="AutoShape 46">
            <a:extLst>
              <a:ext uri="{FF2B5EF4-FFF2-40B4-BE49-F238E27FC236}">
                <a16:creationId xmlns:a16="http://schemas.microsoft.com/office/drawing/2014/main" id="{DF9C5E7D-83BE-48FF-AA23-3723BC8AC5DB}"/>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42895" name="AutoShape 47">
            <a:extLst>
              <a:ext uri="{FF2B5EF4-FFF2-40B4-BE49-F238E27FC236}">
                <a16:creationId xmlns:a16="http://schemas.microsoft.com/office/drawing/2014/main" id="{5C95BB77-A14B-4C42-96D6-F08C36DE17CD}"/>
              </a:ext>
            </a:extLst>
          </p:cNvPr>
          <p:cNvSpPr>
            <a:spLocks noChangeArrowheads="1"/>
          </p:cNvSpPr>
          <p:nvPr/>
        </p:nvSpPr>
        <p:spPr bwMode="auto">
          <a:xfrm>
            <a:off x="5459413" y="2657475"/>
            <a:ext cx="1293812" cy="814388"/>
          </a:xfrm>
          <a:prstGeom prst="wedgeRoundRectCallout">
            <a:avLst>
              <a:gd name="adj1" fmla="val -156134"/>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5187" name="Group 49">
            <a:extLst>
              <a:ext uri="{FF2B5EF4-FFF2-40B4-BE49-F238E27FC236}">
                <a16:creationId xmlns:a16="http://schemas.microsoft.com/office/drawing/2014/main" id="{9289DD2A-0C39-4A1E-9B6D-DA8D90FA99D7}"/>
              </a:ext>
            </a:extLst>
          </p:cNvPr>
          <p:cNvGrpSpPr>
            <a:grpSpLocks/>
          </p:cNvGrpSpPr>
          <p:nvPr/>
        </p:nvGrpSpPr>
        <p:grpSpPr bwMode="auto">
          <a:xfrm>
            <a:off x="4321175" y="2038350"/>
            <a:ext cx="427038" cy="622300"/>
            <a:chOff x="2208" y="1920"/>
            <a:chExt cx="1152" cy="1680"/>
          </a:xfrm>
        </p:grpSpPr>
        <p:sp>
          <p:nvSpPr>
            <p:cNvPr id="135190" name="Oval 50">
              <a:extLst>
                <a:ext uri="{FF2B5EF4-FFF2-40B4-BE49-F238E27FC236}">
                  <a16:creationId xmlns:a16="http://schemas.microsoft.com/office/drawing/2014/main" id="{FCF76C58-7E6A-41F3-8665-1E50206D252F}"/>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1" name="Oval 51">
              <a:extLst>
                <a:ext uri="{FF2B5EF4-FFF2-40B4-BE49-F238E27FC236}">
                  <a16:creationId xmlns:a16="http://schemas.microsoft.com/office/drawing/2014/main" id="{B3C3B107-D8D5-4A32-B95F-E03A7B7DF1D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2" name="AutoShape 52">
              <a:extLst>
                <a:ext uri="{FF2B5EF4-FFF2-40B4-BE49-F238E27FC236}">
                  <a16:creationId xmlns:a16="http://schemas.microsoft.com/office/drawing/2014/main" id="{929CED41-0C5E-4FA0-8EFE-CBB0E76F8DE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3" name="AutoShape 53">
              <a:extLst>
                <a:ext uri="{FF2B5EF4-FFF2-40B4-BE49-F238E27FC236}">
                  <a16:creationId xmlns:a16="http://schemas.microsoft.com/office/drawing/2014/main" id="{B2C4238D-7065-4220-B1AB-9335B533733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5188" name="AutoShape 56">
            <a:extLst>
              <a:ext uri="{FF2B5EF4-FFF2-40B4-BE49-F238E27FC236}">
                <a16:creationId xmlns:a16="http://schemas.microsoft.com/office/drawing/2014/main" id="{FF7203FD-654B-4B4F-BD79-32DEF4DCBBBB}"/>
              </a:ext>
            </a:extLst>
          </p:cNvPr>
          <p:cNvSpPr>
            <a:spLocks noChangeArrowheads="1"/>
          </p:cNvSpPr>
          <p:nvPr/>
        </p:nvSpPr>
        <p:spPr bwMode="auto">
          <a:xfrm>
            <a:off x="871538" y="4137025"/>
            <a:ext cx="25828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
        <p:nvSpPr>
          <p:cNvPr id="1742905" name="AutoShape 57">
            <a:extLst>
              <a:ext uri="{FF2B5EF4-FFF2-40B4-BE49-F238E27FC236}">
                <a16:creationId xmlns:a16="http://schemas.microsoft.com/office/drawing/2014/main" id="{4DC3542A-3FB9-41B4-B88A-51C2BD20A6AA}"/>
              </a:ext>
            </a:extLst>
          </p:cNvPr>
          <p:cNvSpPr>
            <a:spLocks noChangeArrowheads="1"/>
          </p:cNvSpPr>
          <p:nvPr/>
        </p:nvSpPr>
        <p:spPr bwMode="auto">
          <a:xfrm>
            <a:off x="5202238" y="3946525"/>
            <a:ext cx="3070225" cy="1627188"/>
          </a:xfrm>
          <a:prstGeom prst="cloudCallout">
            <a:avLst>
              <a:gd name="adj1" fmla="val -65667"/>
              <a:gd name="adj2" fmla="val 14389"/>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points to </a:t>
            </a:r>
            <a:r>
              <a:rPr lang="en-US" altLang="zh-CN" b="1">
                <a:solidFill>
                  <a:schemeClr val="tx1"/>
                </a:solidFill>
                <a:latin typeface="Comic Sans MS" panose="030F0702030302020204" pitchFamily="66" charset="0"/>
                <a:ea typeface="宋体" panose="02010600030101010101" pitchFamily="2" charset="-122"/>
              </a:rPr>
              <a:t>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42895"/>
                                        </p:tgtEl>
                                        <p:attrNameLst>
                                          <p:attrName>style.visibility</p:attrName>
                                        </p:attrNameLst>
                                      </p:cBhvr>
                                      <p:to>
                                        <p:strVal val="visible"/>
                                      </p:to>
                                    </p:set>
                                    <p:animEffect transition="in" filter="blinds(horizontal)">
                                      <p:cBhvr>
                                        <p:cTn id="7" dur="500"/>
                                        <p:tgtEl>
                                          <p:spTgt spid="1742895"/>
                                        </p:tgtEl>
                                      </p:cBhvr>
                                    </p:animEffect>
                                  </p:childTnLst>
                                </p:cTn>
                              </p:par>
                            </p:childTnLst>
                          </p:cTn>
                        </p:par>
                        <p:par>
                          <p:cTn id="8" fill="hold" nodeType="afterGroup">
                            <p:stCondLst>
                              <p:cond delay="500"/>
                            </p:stCondLst>
                            <p:childTnLst>
                              <p:par>
                                <p:cTn id="9" presetID="8" presetClass="emph" presetSubtype="0" fill="hold" nodeType="afterEffect">
                                  <p:stCondLst>
                                    <p:cond delay="0"/>
                                  </p:stCondLst>
                                  <p:childTnLst>
                                    <p:animRot by="21600000">
                                      <p:cBhvr>
                                        <p:cTn id="10" dur="2000" fill="hold"/>
                                        <p:tgtEl>
                                          <p:spTgt spid="1742891"/>
                                        </p:tgtEl>
                                        <p:attrNameLst>
                                          <p:attrName>r</p:attrName>
                                        </p:attrNameLst>
                                      </p:cBhvr>
                                    </p:animRo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1742905"/>
                                        </p:tgtEl>
                                        <p:attrNameLst>
                                          <p:attrName>style.visibility</p:attrName>
                                        </p:attrNameLst>
                                      </p:cBhvr>
                                      <p:to>
                                        <p:strVal val="visible"/>
                                      </p:to>
                                    </p:set>
                                    <p:animEffect transition="in" filter="blinds(horizontal)">
                                      <p:cBhvr>
                                        <p:cTn id="15" dur="500"/>
                                        <p:tgtEl>
                                          <p:spTgt spid="17429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2895" grpId="0" animBg="1"/>
      <p:bldP spid="1742905"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24E61FEC-ED43-420E-B754-CD2288D84CD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1FB0C05-7083-4134-8B04-81D78983C3FD}" type="slidenum">
              <a:rPr lang="ar-SA" altLang="zh-CN" sz="1400">
                <a:solidFill>
                  <a:schemeClr val="tx1"/>
                </a:solidFill>
                <a:latin typeface="Comic Sans MS" panose="030F0702030302020204" pitchFamily="66" charset="0"/>
              </a:rPr>
              <a:pPr/>
              <a:t>132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6196" name="Rectangle 2">
            <a:extLst>
              <a:ext uri="{FF2B5EF4-FFF2-40B4-BE49-F238E27FC236}">
                <a16:creationId xmlns:a16="http://schemas.microsoft.com/office/drawing/2014/main" id="{C36F32AD-F82D-4794-8617-66BC0ADDE33E}"/>
              </a:ext>
            </a:extLst>
          </p:cNvPr>
          <p:cNvSpPr>
            <a:spLocks noGrp="1" noChangeArrowheads="1"/>
          </p:cNvSpPr>
          <p:nvPr>
            <p:ph type="title"/>
          </p:nvPr>
        </p:nvSpPr>
        <p:spPr/>
        <p:txBody>
          <a:bodyPr/>
          <a:lstStyle/>
          <a:p>
            <a:r>
              <a:rPr lang="en-US" altLang="zh-CN">
                <a:ea typeface="宋体" panose="02010600030101010101" pitchFamily="2" charset="-122"/>
              </a:rPr>
              <a:t>OK Computer</a:t>
            </a:r>
          </a:p>
        </p:txBody>
      </p:sp>
      <p:grpSp>
        <p:nvGrpSpPr>
          <p:cNvPr id="136197" name="Group 4">
            <a:extLst>
              <a:ext uri="{FF2B5EF4-FFF2-40B4-BE49-F238E27FC236}">
                <a16:creationId xmlns:a16="http://schemas.microsoft.com/office/drawing/2014/main" id="{E736E5FB-11B3-4069-91B1-E454C18859D7}"/>
              </a:ext>
            </a:extLst>
          </p:cNvPr>
          <p:cNvGrpSpPr>
            <a:grpSpLocks/>
          </p:cNvGrpSpPr>
          <p:nvPr/>
        </p:nvGrpSpPr>
        <p:grpSpPr bwMode="auto">
          <a:xfrm>
            <a:off x="946150" y="2771775"/>
            <a:ext cx="866775" cy="582613"/>
            <a:chOff x="596" y="1599"/>
            <a:chExt cx="546" cy="367"/>
          </a:xfrm>
        </p:grpSpPr>
        <p:sp>
          <p:nvSpPr>
            <p:cNvPr id="136242" name="AutoShape 5">
              <a:extLst>
                <a:ext uri="{FF2B5EF4-FFF2-40B4-BE49-F238E27FC236}">
                  <a16:creationId xmlns:a16="http://schemas.microsoft.com/office/drawing/2014/main" id="{F7C3DDB5-7206-4D45-AD7C-84A3B6C4706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43" name="Line 6">
              <a:extLst>
                <a:ext uri="{FF2B5EF4-FFF2-40B4-BE49-F238E27FC236}">
                  <a16:creationId xmlns:a16="http://schemas.microsoft.com/office/drawing/2014/main" id="{B543852A-CBAD-4C88-8258-F913531F38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44" name="Text Box 7">
              <a:extLst>
                <a:ext uri="{FF2B5EF4-FFF2-40B4-BE49-F238E27FC236}">
                  <a16:creationId xmlns:a16="http://schemas.microsoft.com/office/drawing/2014/main" id="{A50D9A77-1923-4800-91FD-D03353AE882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6198" name="Group 8">
            <a:extLst>
              <a:ext uri="{FF2B5EF4-FFF2-40B4-BE49-F238E27FC236}">
                <a16:creationId xmlns:a16="http://schemas.microsoft.com/office/drawing/2014/main" id="{86BE1101-C2DB-4626-A31D-3DBA9DD7A15E}"/>
              </a:ext>
            </a:extLst>
          </p:cNvPr>
          <p:cNvGrpSpPr>
            <a:grpSpLocks/>
          </p:cNvGrpSpPr>
          <p:nvPr/>
        </p:nvGrpSpPr>
        <p:grpSpPr bwMode="auto">
          <a:xfrm>
            <a:off x="2543175" y="2771775"/>
            <a:ext cx="866775" cy="582613"/>
            <a:chOff x="596" y="1599"/>
            <a:chExt cx="546" cy="367"/>
          </a:xfrm>
        </p:grpSpPr>
        <p:sp>
          <p:nvSpPr>
            <p:cNvPr id="136239" name="AutoShape 9">
              <a:extLst>
                <a:ext uri="{FF2B5EF4-FFF2-40B4-BE49-F238E27FC236}">
                  <a16:creationId xmlns:a16="http://schemas.microsoft.com/office/drawing/2014/main" id="{609C1841-1607-44EC-B35F-0FD24D0E65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40" name="Line 10">
              <a:extLst>
                <a:ext uri="{FF2B5EF4-FFF2-40B4-BE49-F238E27FC236}">
                  <a16:creationId xmlns:a16="http://schemas.microsoft.com/office/drawing/2014/main" id="{5D98798D-1C6D-4509-A4C9-BF2019A33DB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41" name="Text Box 11">
              <a:extLst>
                <a:ext uri="{FF2B5EF4-FFF2-40B4-BE49-F238E27FC236}">
                  <a16:creationId xmlns:a16="http://schemas.microsoft.com/office/drawing/2014/main" id="{EF9F277C-35E7-4E81-A1FC-485A820EBEC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6199" name="Group 12">
            <a:extLst>
              <a:ext uri="{FF2B5EF4-FFF2-40B4-BE49-F238E27FC236}">
                <a16:creationId xmlns:a16="http://schemas.microsoft.com/office/drawing/2014/main" id="{97256FB0-963D-4B34-B2EB-9D67CBA73928}"/>
              </a:ext>
            </a:extLst>
          </p:cNvPr>
          <p:cNvGrpSpPr>
            <a:grpSpLocks/>
          </p:cNvGrpSpPr>
          <p:nvPr/>
        </p:nvGrpSpPr>
        <p:grpSpPr bwMode="auto">
          <a:xfrm>
            <a:off x="4141788" y="2771775"/>
            <a:ext cx="869950" cy="582613"/>
            <a:chOff x="594" y="1599"/>
            <a:chExt cx="548" cy="367"/>
          </a:xfrm>
        </p:grpSpPr>
        <p:sp>
          <p:nvSpPr>
            <p:cNvPr id="136236" name="AutoShape 13">
              <a:extLst>
                <a:ext uri="{FF2B5EF4-FFF2-40B4-BE49-F238E27FC236}">
                  <a16:creationId xmlns:a16="http://schemas.microsoft.com/office/drawing/2014/main" id="{8BD1C6B8-8C5D-40C1-B992-54E3101C3B5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7" name="Line 14">
              <a:extLst>
                <a:ext uri="{FF2B5EF4-FFF2-40B4-BE49-F238E27FC236}">
                  <a16:creationId xmlns:a16="http://schemas.microsoft.com/office/drawing/2014/main" id="{58CDD12B-A260-4936-9735-4C0C2C947A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38" name="Text Box 15">
              <a:extLst>
                <a:ext uri="{FF2B5EF4-FFF2-40B4-BE49-F238E27FC236}">
                  <a16:creationId xmlns:a16="http://schemas.microsoft.com/office/drawing/2014/main" id="{3BD3D6AA-1373-4D88-8B0D-D939250AF3C5}"/>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6200" name="Group 16">
            <a:extLst>
              <a:ext uri="{FF2B5EF4-FFF2-40B4-BE49-F238E27FC236}">
                <a16:creationId xmlns:a16="http://schemas.microsoft.com/office/drawing/2014/main" id="{11306635-F1AC-4026-B518-3D493D879877}"/>
              </a:ext>
            </a:extLst>
          </p:cNvPr>
          <p:cNvGrpSpPr>
            <a:grpSpLocks/>
          </p:cNvGrpSpPr>
          <p:nvPr/>
        </p:nvGrpSpPr>
        <p:grpSpPr bwMode="auto">
          <a:xfrm>
            <a:off x="5740400" y="2771775"/>
            <a:ext cx="868363" cy="582613"/>
            <a:chOff x="595" y="1599"/>
            <a:chExt cx="547" cy="367"/>
          </a:xfrm>
        </p:grpSpPr>
        <p:sp>
          <p:nvSpPr>
            <p:cNvPr id="136233" name="AutoShape 17">
              <a:extLst>
                <a:ext uri="{FF2B5EF4-FFF2-40B4-BE49-F238E27FC236}">
                  <a16:creationId xmlns:a16="http://schemas.microsoft.com/office/drawing/2014/main" id="{21031902-CA51-4F25-B33B-0489CD2D410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4" name="Line 18">
              <a:extLst>
                <a:ext uri="{FF2B5EF4-FFF2-40B4-BE49-F238E27FC236}">
                  <a16:creationId xmlns:a16="http://schemas.microsoft.com/office/drawing/2014/main" id="{6AD9D0CB-50F8-49D3-9364-6DAA2B0D92F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35" name="Text Box 19">
              <a:extLst>
                <a:ext uri="{FF2B5EF4-FFF2-40B4-BE49-F238E27FC236}">
                  <a16:creationId xmlns:a16="http://schemas.microsoft.com/office/drawing/2014/main" id="{F3CB9E47-6C3B-42DE-99F2-7905196F8BD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6201" name="Line 20">
            <a:extLst>
              <a:ext uri="{FF2B5EF4-FFF2-40B4-BE49-F238E27FC236}">
                <a16:creationId xmlns:a16="http://schemas.microsoft.com/office/drawing/2014/main" id="{A3321451-DCF9-4EF3-9564-BA6915DA293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02" name="Line 21">
            <a:extLst>
              <a:ext uri="{FF2B5EF4-FFF2-40B4-BE49-F238E27FC236}">
                <a16:creationId xmlns:a16="http://schemas.microsoft.com/office/drawing/2014/main" id="{BC8A5E4C-44DC-4545-992D-357803367001}"/>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6203" name="Group 22">
            <a:extLst>
              <a:ext uri="{FF2B5EF4-FFF2-40B4-BE49-F238E27FC236}">
                <a16:creationId xmlns:a16="http://schemas.microsoft.com/office/drawing/2014/main" id="{9CDE8A91-B20A-4BB0-B2AC-4F11E2775063}"/>
              </a:ext>
            </a:extLst>
          </p:cNvPr>
          <p:cNvGrpSpPr>
            <a:grpSpLocks/>
          </p:cNvGrpSpPr>
          <p:nvPr/>
        </p:nvGrpSpPr>
        <p:grpSpPr bwMode="auto">
          <a:xfrm>
            <a:off x="5857875" y="2025650"/>
            <a:ext cx="427038" cy="622300"/>
            <a:chOff x="2208" y="1920"/>
            <a:chExt cx="1152" cy="1680"/>
          </a:xfrm>
        </p:grpSpPr>
        <p:sp>
          <p:nvSpPr>
            <p:cNvPr id="136229" name="Oval 23">
              <a:extLst>
                <a:ext uri="{FF2B5EF4-FFF2-40B4-BE49-F238E27FC236}">
                  <a16:creationId xmlns:a16="http://schemas.microsoft.com/office/drawing/2014/main" id="{76A7F2C2-9DE6-4C05-AC09-CDF622AA50C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0" name="Oval 24">
              <a:extLst>
                <a:ext uri="{FF2B5EF4-FFF2-40B4-BE49-F238E27FC236}">
                  <a16:creationId xmlns:a16="http://schemas.microsoft.com/office/drawing/2014/main" id="{647FDDAE-0F56-4E60-9656-3B82FBA5FC13}"/>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1" name="AutoShape 25">
              <a:extLst>
                <a:ext uri="{FF2B5EF4-FFF2-40B4-BE49-F238E27FC236}">
                  <a16:creationId xmlns:a16="http://schemas.microsoft.com/office/drawing/2014/main" id="{91D2F411-0632-4487-B6F2-951EB6893AD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2" name="AutoShape 26">
              <a:extLst>
                <a:ext uri="{FF2B5EF4-FFF2-40B4-BE49-F238E27FC236}">
                  <a16:creationId xmlns:a16="http://schemas.microsoft.com/office/drawing/2014/main" id="{148A91A4-E077-482C-85A2-1894D9339CB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6204" name="Group 27">
            <a:extLst>
              <a:ext uri="{FF2B5EF4-FFF2-40B4-BE49-F238E27FC236}">
                <a16:creationId xmlns:a16="http://schemas.microsoft.com/office/drawing/2014/main" id="{F99E213D-1602-4847-ABB9-06CB0A301900}"/>
              </a:ext>
            </a:extLst>
          </p:cNvPr>
          <p:cNvGrpSpPr>
            <a:grpSpLocks/>
          </p:cNvGrpSpPr>
          <p:nvPr/>
        </p:nvGrpSpPr>
        <p:grpSpPr bwMode="auto">
          <a:xfrm>
            <a:off x="3862388" y="5026025"/>
            <a:ext cx="1447800" cy="1295400"/>
            <a:chOff x="1584" y="816"/>
            <a:chExt cx="912" cy="816"/>
          </a:xfrm>
        </p:grpSpPr>
        <p:sp>
          <p:nvSpPr>
            <p:cNvPr id="136220" name="Freeform 28">
              <a:extLst>
                <a:ext uri="{FF2B5EF4-FFF2-40B4-BE49-F238E27FC236}">
                  <a16:creationId xmlns:a16="http://schemas.microsoft.com/office/drawing/2014/main" id="{9A9D4B48-0164-4E00-B397-72019CCFF86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1" name="Freeform 29">
              <a:extLst>
                <a:ext uri="{FF2B5EF4-FFF2-40B4-BE49-F238E27FC236}">
                  <a16:creationId xmlns:a16="http://schemas.microsoft.com/office/drawing/2014/main" id="{1B3B26C6-E6C3-4712-9EE9-B6F1D787AC9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2" name="Freeform 30">
              <a:extLst>
                <a:ext uri="{FF2B5EF4-FFF2-40B4-BE49-F238E27FC236}">
                  <a16:creationId xmlns:a16="http://schemas.microsoft.com/office/drawing/2014/main" id="{33716FC8-6950-4AC2-840C-70356620984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3" name="Freeform 31">
              <a:extLst>
                <a:ext uri="{FF2B5EF4-FFF2-40B4-BE49-F238E27FC236}">
                  <a16:creationId xmlns:a16="http://schemas.microsoft.com/office/drawing/2014/main" id="{77DD3CE1-4341-43AF-BB1F-E0A3F52AE73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4" name="Freeform 32">
              <a:extLst>
                <a:ext uri="{FF2B5EF4-FFF2-40B4-BE49-F238E27FC236}">
                  <a16:creationId xmlns:a16="http://schemas.microsoft.com/office/drawing/2014/main" id="{24ADFFCC-2098-4CF4-85E6-66DC8730025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5" name="Freeform 33">
              <a:extLst>
                <a:ext uri="{FF2B5EF4-FFF2-40B4-BE49-F238E27FC236}">
                  <a16:creationId xmlns:a16="http://schemas.microsoft.com/office/drawing/2014/main" id="{E6CABA1D-EEB6-4695-8E6A-FBA3E5FBBBB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6" name="Freeform 34">
              <a:extLst>
                <a:ext uri="{FF2B5EF4-FFF2-40B4-BE49-F238E27FC236}">
                  <a16:creationId xmlns:a16="http://schemas.microsoft.com/office/drawing/2014/main" id="{8625F4F8-DE01-4F0E-975E-72BA020B405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7" name="Freeform 35">
              <a:extLst>
                <a:ext uri="{FF2B5EF4-FFF2-40B4-BE49-F238E27FC236}">
                  <a16:creationId xmlns:a16="http://schemas.microsoft.com/office/drawing/2014/main" id="{7EC289BA-416D-48D7-A134-62220591B23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8" name="Freeform 36">
              <a:extLst>
                <a:ext uri="{FF2B5EF4-FFF2-40B4-BE49-F238E27FC236}">
                  <a16:creationId xmlns:a16="http://schemas.microsoft.com/office/drawing/2014/main" id="{8D1B1C79-23FD-4612-BC9E-096E690E4C7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6205" name="Group 37">
            <a:extLst>
              <a:ext uri="{FF2B5EF4-FFF2-40B4-BE49-F238E27FC236}">
                <a16:creationId xmlns:a16="http://schemas.microsoft.com/office/drawing/2014/main" id="{62BEC9FB-26CF-444A-AD4F-3E0DED5B44CB}"/>
              </a:ext>
            </a:extLst>
          </p:cNvPr>
          <p:cNvGrpSpPr>
            <a:grpSpLocks/>
          </p:cNvGrpSpPr>
          <p:nvPr/>
        </p:nvGrpSpPr>
        <p:grpSpPr bwMode="auto">
          <a:xfrm>
            <a:off x="7342188" y="2773363"/>
            <a:ext cx="866775" cy="582612"/>
            <a:chOff x="596" y="1599"/>
            <a:chExt cx="546" cy="367"/>
          </a:xfrm>
        </p:grpSpPr>
        <p:sp>
          <p:nvSpPr>
            <p:cNvPr id="136217" name="AutoShape 38">
              <a:extLst>
                <a:ext uri="{FF2B5EF4-FFF2-40B4-BE49-F238E27FC236}">
                  <a16:creationId xmlns:a16="http://schemas.microsoft.com/office/drawing/2014/main" id="{0AA1057F-AFDF-41F6-80E1-837029A7710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8" name="Line 39">
              <a:extLst>
                <a:ext uri="{FF2B5EF4-FFF2-40B4-BE49-F238E27FC236}">
                  <a16:creationId xmlns:a16="http://schemas.microsoft.com/office/drawing/2014/main" id="{347CAF62-D2C6-4188-B7F0-78412CD5A25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19" name="Text Box 40">
              <a:extLst>
                <a:ext uri="{FF2B5EF4-FFF2-40B4-BE49-F238E27FC236}">
                  <a16:creationId xmlns:a16="http://schemas.microsoft.com/office/drawing/2014/main" id="{A22FE9C0-3EA0-48A9-88A2-AF5C38151F0B}"/>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36206" name="Line 41">
            <a:extLst>
              <a:ext uri="{FF2B5EF4-FFF2-40B4-BE49-F238E27FC236}">
                <a16:creationId xmlns:a16="http://schemas.microsoft.com/office/drawing/2014/main" id="{5A502DB1-2C25-49E5-A013-936B332F4F54}"/>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07" name="Line 42">
            <a:extLst>
              <a:ext uri="{FF2B5EF4-FFF2-40B4-BE49-F238E27FC236}">
                <a16:creationId xmlns:a16="http://schemas.microsoft.com/office/drawing/2014/main" id="{744A83E3-547A-4F06-BE24-E054540288A5}"/>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08" name="AutoShape 43">
            <a:extLst>
              <a:ext uri="{FF2B5EF4-FFF2-40B4-BE49-F238E27FC236}">
                <a16:creationId xmlns:a16="http://schemas.microsoft.com/office/drawing/2014/main" id="{45E04273-87C9-45D2-9679-27ED55F64D83}"/>
              </a:ext>
            </a:extLst>
          </p:cNvPr>
          <p:cNvSpPr>
            <a:spLocks noChangeArrowheads="1"/>
          </p:cNvSpPr>
          <p:nvPr/>
        </p:nvSpPr>
        <p:spPr bwMode="auto">
          <a:xfrm>
            <a:off x="871538" y="4137025"/>
            <a:ext cx="26717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
        <p:nvSpPr>
          <p:cNvPr id="136209" name="AutoShape 44">
            <a:extLst>
              <a:ext uri="{FF2B5EF4-FFF2-40B4-BE49-F238E27FC236}">
                <a16:creationId xmlns:a16="http://schemas.microsoft.com/office/drawing/2014/main" id="{8F8A8500-B0B2-41A9-9514-352898664084}"/>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36210" name="AutoShape 45">
            <a:extLst>
              <a:ext uri="{FF2B5EF4-FFF2-40B4-BE49-F238E27FC236}">
                <a16:creationId xmlns:a16="http://schemas.microsoft.com/office/drawing/2014/main" id="{1968ADFF-0712-4834-9633-742F9399DF91}"/>
              </a:ext>
            </a:extLst>
          </p:cNvPr>
          <p:cNvSpPr>
            <a:spLocks noChangeArrowheads="1"/>
          </p:cNvSpPr>
          <p:nvPr/>
        </p:nvSpPr>
        <p:spPr bwMode="auto">
          <a:xfrm>
            <a:off x="5459413" y="2657475"/>
            <a:ext cx="1293812" cy="814388"/>
          </a:xfrm>
          <a:prstGeom prst="wedgeRoundRectCallout">
            <a:avLst>
              <a:gd name="adj1" fmla="val -156134"/>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6211" name="Group 46">
            <a:extLst>
              <a:ext uri="{FF2B5EF4-FFF2-40B4-BE49-F238E27FC236}">
                <a16:creationId xmlns:a16="http://schemas.microsoft.com/office/drawing/2014/main" id="{0F380740-92C3-4F30-9832-B6C55840D21E}"/>
              </a:ext>
            </a:extLst>
          </p:cNvPr>
          <p:cNvGrpSpPr>
            <a:grpSpLocks/>
          </p:cNvGrpSpPr>
          <p:nvPr/>
        </p:nvGrpSpPr>
        <p:grpSpPr bwMode="auto">
          <a:xfrm>
            <a:off x="4321175" y="2038350"/>
            <a:ext cx="427038" cy="622300"/>
            <a:chOff x="2208" y="1920"/>
            <a:chExt cx="1152" cy="1680"/>
          </a:xfrm>
        </p:grpSpPr>
        <p:sp>
          <p:nvSpPr>
            <p:cNvPr id="136213" name="Oval 47">
              <a:extLst>
                <a:ext uri="{FF2B5EF4-FFF2-40B4-BE49-F238E27FC236}">
                  <a16:creationId xmlns:a16="http://schemas.microsoft.com/office/drawing/2014/main" id="{2902978A-633E-4AC4-A9DD-D11CBE246A2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4" name="Oval 48">
              <a:extLst>
                <a:ext uri="{FF2B5EF4-FFF2-40B4-BE49-F238E27FC236}">
                  <a16:creationId xmlns:a16="http://schemas.microsoft.com/office/drawing/2014/main" id="{F565529C-919A-4957-8634-B664C69A6BB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5" name="AutoShape 49">
              <a:extLst>
                <a:ext uri="{FF2B5EF4-FFF2-40B4-BE49-F238E27FC236}">
                  <a16:creationId xmlns:a16="http://schemas.microsoft.com/office/drawing/2014/main" id="{5C6A97E5-D56D-44B6-9E1D-D496710913C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6" name="AutoShape 50">
              <a:extLst>
                <a:ext uri="{FF2B5EF4-FFF2-40B4-BE49-F238E27FC236}">
                  <a16:creationId xmlns:a16="http://schemas.microsoft.com/office/drawing/2014/main" id="{BB8675FA-7513-4A7D-A0AE-0E5B9012547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6212" name="AutoShape 55">
            <a:extLst>
              <a:ext uri="{FF2B5EF4-FFF2-40B4-BE49-F238E27FC236}">
                <a16:creationId xmlns:a16="http://schemas.microsoft.com/office/drawing/2014/main" id="{6D322040-6C75-40AA-AEC7-437864AC7F94}"/>
              </a:ext>
            </a:extLst>
          </p:cNvPr>
          <p:cNvSpPr>
            <a:spLocks noChangeArrowheads="1"/>
          </p:cNvSpPr>
          <p:nvPr/>
        </p:nvSpPr>
        <p:spPr bwMode="auto">
          <a:xfrm>
            <a:off x="5597525" y="4130675"/>
            <a:ext cx="2300288" cy="1135063"/>
          </a:xfrm>
          <a:prstGeom prst="wedgeRoundRectCallout">
            <a:avLst>
              <a:gd name="adj1" fmla="val -58625"/>
              <a:gd name="adj2" fmla="val 811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return </a:t>
            </a:r>
            <a:r>
              <a:rPr lang="en-US" altLang="zh-CN" b="1">
                <a:solidFill>
                  <a:schemeClr val="tx1"/>
                </a:solidFill>
                <a:latin typeface="Comic Sans MS" panose="030F0702030302020204" pitchFamily="66" charset="0"/>
                <a:ea typeface="宋体" panose="02010600030101010101" pitchFamily="2" charset="-122"/>
              </a:rPr>
              <a:t>false</a:t>
            </a: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B37A484-1B22-4846-9888-C858F260AA3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BE0F2C-542B-4E7C-B989-5823E01BB7F1}" type="slidenum">
              <a:rPr lang="ar-SA" altLang="zh-CN" sz="1400">
                <a:solidFill>
                  <a:schemeClr val="tx1"/>
                </a:solidFill>
                <a:latin typeface="Comic Sans MS" panose="030F0702030302020204" pitchFamily="66" charset="0"/>
              </a:rPr>
              <a:pPr/>
              <a:t>133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7220" name="Rectangle 2">
            <a:extLst>
              <a:ext uri="{FF2B5EF4-FFF2-40B4-BE49-F238E27FC236}">
                <a16:creationId xmlns:a16="http://schemas.microsoft.com/office/drawing/2014/main" id="{6326D58D-49C8-45F9-A8B3-EA767D64EC32}"/>
              </a:ext>
            </a:extLst>
          </p:cNvPr>
          <p:cNvSpPr>
            <a:spLocks noGrp="1" noChangeArrowheads="1"/>
          </p:cNvSpPr>
          <p:nvPr>
            <p:ph type="title"/>
          </p:nvPr>
        </p:nvSpPr>
        <p:spPr/>
        <p:txBody>
          <a:bodyPr/>
          <a:lstStyle/>
          <a:p>
            <a:r>
              <a:rPr lang="en-US" altLang="zh-CN">
                <a:ea typeface="宋体" panose="02010600030101010101" pitchFamily="2" charset="-122"/>
              </a:rPr>
              <a:t>Correctness</a:t>
            </a:r>
          </a:p>
        </p:txBody>
      </p:sp>
      <p:sp>
        <p:nvSpPr>
          <p:cNvPr id="137221" name="Rectangle 3">
            <a:extLst>
              <a:ext uri="{FF2B5EF4-FFF2-40B4-BE49-F238E27FC236}">
                <a16:creationId xmlns:a16="http://schemas.microsoft.com/office/drawing/2014/main" id="{31BC8071-1ADE-45A1-9F2F-7F5E2D7AAA1B}"/>
              </a:ext>
            </a:extLst>
          </p:cNvPr>
          <p:cNvSpPr>
            <a:spLocks noGrp="1" noChangeArrowheads="1"/>
          </p:cNvSpPr>
          <p:nvPr>
            <p:ph type="body" idx="1"/>
          </p:nvPr>
        </p:nvSpPr>
        <p:spPr/>
        <p:txBody>
          <a:bodyPr/>
          <a:lstStyle/>
          <a:p>
            <a:pPr>
              <a:lnSpc>
                <a:spcPct val="90000"/>
              </a:lnSpc>
            </a:pPr>
            <a:r>
              <a:rPr lang="en-US" altLang="zh-CN" dirty="0">
                <a:ea typeface="宋体" panose="02010600030101010101" pitchFamily="2" charset="-122"/>
              </a:rPr>
              <a:t>If</a:t>
            </a:r>
          </a:p>
          <a:p>
            <a:pPr lvl="1">
              <a:lnSpc>
                <a:spcPct val="90000"/>
              </a:lnSpc>
            </a:pPr>
            <a:r>
              <a:rPr lang="en-US" altLang="zh-CN" dirty="0">
                <a:ea typeface="宋体" panose="02010600030101010101" pitchFamily="2" charset="-122"/>
              </a:rPr>
              <a:t>Nodes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and </a:t>
            </a:r>
            <a:r>
              <a:rPr lang="en-US" altLang="zh-CN" dirty="0">
                <a:solidFill>
                  <a:schemeClr val="tx1"/>
                </a:solidFill>
                <a:ea typeface="宋体" panose="02010600030101010101" pitchFamily="2" charset="-122"/>
              </a:rPr>
              <a:t>d</a:t>
            </a:r>
            <a:r>
              <a:rPr lang="en-US" altLang="zh-CN" dirty="0">
                <a:ea typeface="宋体" panose="02010600030101010101" pitchFamily="2" charset="-122"/>
              </a:rPr>
              <a:t> both locked</a:t>
            </a:r>
          </a:p>
          <a:p>
            <a:pPr lvl="1">
              <a:lnSpc>
                <a:spcPct val="90000"/>
              </a:lnSpc>
            </a:pPr>
            <a:r>
              <a:rPr lang="en-US" altLang="zh-CN" dirty="0">
                <a:ea typeface="宋体" panose="02010600030101010101" pitchFamily="2" charset="-122"/>
              </a:rPr>
              <a:t>Node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still accessible</a:t>
            </a:r>
          </a:p>
          <a:p>
            <a:pPr lvl="1">
              <a:lnSpc>
                <a:spcPct val="90000"/>
              </a:lnSpc>
            </a:pPr>
            <a:r>
              <a:rPr lang="en-US" altLang="zh-CN" dirty="0">
                <a:ea typeface="宋体" panose="02010600030101010101" pitchFamily="2" charset="-122"/>
              </a:rPr>
              <a:t>Node </a:t>
            </a:r>
            <a:r>
              <a:rPr lang="en-US" altLang="zh-CN" dirty="0">
                <a:solidFill>
                  <a:schemeClr val="tx1"/>
                </a:solidFill>
                <a:ea typeface="宋体" panose="02010600030101010101" pitchFamily="2" charset="-122"/>
              </a:rPr>
              <a:t>d</a:t>
            </a:r>
            <a:r>
              <a:rPr lang="en-US" altLang="zh-CN" dirty="0">
                <a:ea typeface="宋体" panose="02010600030101010101" pitchFamily="2" charset="-122"/>
              </a:rPr>
              <a:t> still successor to </a:t>
            </a:r>
            <a:r>
              <a:rPr lang="en-US" altLang="zh-CN" dirty="0">
                <a:solidFill>
                  <a:schemeClr val="tx1"/>
                </a:solidFill>
                <a:ea typeface="宋体" panose="02010600030101010101" pitchFamily="2" charset="-122"/>
              </a:rPr>
              <a:t>b</a:t>
            </a:r>
          </a:p>
          <a:p>
            <a:pPr>
              <a:lnSpc>
                <a:spcPct val="90000"/>
              </a:lnSpc>
            </a:pPr>
            <a:r>
              <a:rPr lang="en-US" altLang="zh-CN" dirty="0">
                <a:ea typeface="宋体" panose="02010600030101010101" pitchFamily="2" charset="-122"/>
              </a:rPr>
              <a:t>Then</a:t>
            </a:r>
          </a:p>
          <a:p>
            <a:pPr lvl="1">
              <a:lnSpc>
                <a:spcPct val="90000"/>
              </a:lnSpc>
            </a:pPr>
            <a:r>
              <a:rPr lang="en-US" altLang="zh-CN" dirty="0">
                <a:ea typeface="宋体" panose="02010600030101010101" pitchFamily="2" charset="-122"/>
              </a:rPr>
              <a:t>Neither will be deleted by any one else</a:t>
            </a:r>
          </a:p>
          <a:p>
            <a:pPr lvl="1">
              <a:lnSpc>
                <a:spcPct val="90000"/>
              </a:lnSpc>
            </a:pPr>
            <a:r>
              <a:rPr lang="en-US" altLang="zh-CN" dirty="0">
                <a:ea typeface="宋体" panose="02010600030101010101" pitchFamily="2" charset="-122"/>
              </a:rPr>
              <a:t>No thread can add </a:t>
            </a:r>
            <a:r>
              <a:rPr lang="en-US" altLang="zh-CN" dirty="0">
                <a:solidFill>
                  <a:schemeClr val="tx1"/>
                </a:solidFill>
                <a:ea typeface="宋体" panose="02010600030101010101" pitchFamily="2" charset="-122"/>
              </a:rPr>
              <a:t>c</a:t>
            </a:r>
            <a:r>
              <a:rPr lang="en-US" altLang="zh-CN" dirty="0">
                <a:ea typeface="宋体" panose="02010600030101010101" pitchFamily="2" charset="-122"/>
              </a:rPr>
              <a:t> after </a:t>
            </a:r>
            <a:r>
              <a:rPr lang="en-US" altLang="zh-CN" dirty="0">
                <a:solidFill>
                  <a:schemeClr val="tx1"/>
                </a:solidFill>
                <a:ea typeface="宋体" panose="02010600030101010101" pitchFamily="2" charset="-122"/>
              </a:rPr>
              <a:t>b</a:t>
            </a:r>
          </a:p>
          <a:p>
            <a:pPr lvl="1">
              <a:lnSpc>
                <a:spcPct val="90000"/>
              </a:lnSpc>
            </a:pPr>
            <a:r>
              <a:rPr lang="en-US" altLang="zh-CN" dirty="0">
                <a:ea typeface="宋体" panose="02010600030101010101" pitchFamily="2" charset="-122"/>
              </a:rPr>
              <a:t>OK to return </a:t>
            </a:r>
            <a:r>
              <a:rPr lang="en-US" altLang="zh-CN" dirty="0">
                <a:solidFill>
                  <a:schemeClr val="tx1"/>
                </a:solidFill>
                <a:ea typeface="宋体" panose="02010600030101010101" pitchFamily="2" charset="-122"/>
              </a:rPr>
              <a:t>false</a:t>
            </a: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B0975B82-A128-464D-BAA2-5FEDC9565DA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667A7AB-10F9-4131-9EF9-3402CFB14C0C}" type="slidenum">
              <a:rPr lang="ar-SA" altLang="zh-CN" sz="1400">
                <a:solidFill>
                  <a:schemeClr val="tx1"/>
                </a:solidFill>
                <a:latin typeface="Comic Sans MS" panose="030F0702030302020204" pitchFamily="66" charset="0"/>
              </a:rPr>
              <a:pPr/>
              <a:t>134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8244" name="Rectangle 3">
            <a:extLst>
              <a:ext uri="{FF2B5EF4-FFF2-40B4-BE49-F238E27FC236}">
                <a16:creationId xmlns:a16="http://schemas.microsoft.com/office/drawing/2014/main" id="{775BD0FC-04DC-4085-8424-A93118F04700}"/>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38245" name="Text Box 4">
            <a:extLst>
              <a:ext uri="{FF2B5EF4-FFF2-40B4-BE49-F238E27FC236}">
                <a16:creationId xmlns:a16="http://schemas.microsoft.com/office/drawing/2014/main" id="{D64964C0-2532-4B7C-8964-E62F7C254166}"/>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private boolean</a:t>
            </a:r>
          </a:p>
          <a:p>
            <a:pPr algn="l"/>
            <a:r>
              <a:rPr lang="en-US" altLang="zh-CN" b="1">
                <a:ea typeface="宋体" panose="02010600030101010101" pitchFamily="2" charset="-122"/>
              </a:rPr>
              <a:t> validate(Node pred,</a:t>
            </a:r>
          </a:p>
          <a:p>
            <a:pPr algn="l"/>
            <a:r>
              <a:rPr lang="en-US" altLang="zh-CN" b="1">
                <a:ea typeface="宋体" panose="02010600030101010101" pitchFamily="2" charset="-122"/>
              </a:rPr>
              <a:t>          Node curry) {</a:t>
            </a:r>
          </a:p>
          <a:p>
            <a:pPr algn="l"/>
            <a:r>
              <a:rPr lang="en-US" altLang="zh-CN" b="1">
                <a:ea typeface="宋体" panose="02010600030101010101" pitchFamily="2" charset="-122"/>
              </a:rPr>
              <a:t> Node node = 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(node.key &lt;= pred.key)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(node == pred)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pred.next == curr;</a:t>
            </a:r>
          </a:p>
          <a:p>
            <a:pPr algn="l"/>
            <a:r>
              <a:rPr lang="en-US" altLang="zh-CN" b="1">
                <a:ea typeface="宋体" panose="02010600030101010101" pitchFamily="2" charset="-122"/>
              </a:rPr>
              <a:t>  node = node.next;</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a:t>
            </a: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F4A9C102-D14D-43EC-9DCC-0FA0C14DFED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B26A447-8F02-4EEF-A833-F561ED1145A7}" type="slidenum">
              <a:rPr lang="ar-SA" altLang="zh-CN" sz="1400">
                <a:solidFill>
                  <a:schemeClr val="tx1"/>
                </a:solidFill>
                <a:latin typeface="Comic Sans MS" panose="030F0702030302020204" pitchFamily="66" charset="0"/>
              </a:rPr>
              <a:pPr/>
              <a:t>135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9268" name="Text Box 38">
            <a:extLst>
              <a:ext uri="{FF2B5EF4-FFF2-40B4-BE49-F238E27FC236}">
                <a16:creationId xmlns:a16="http://schemas.microsoft.com/office/drawing/2014/main" id="{C7A68F63-5FB3-4DF3-8B55-EAA564183E18}"/>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validate</a:t>
            </a:r>
            <a:r>
              <a:rPr lang="en-US" altLang="zh-CN" b="1">
                <a:ea typeface="宋体" panose="02010600030101010101" pitchFamily="2" charset="-122"/>
              </a:rPr>
              <a:t>(Node pred,</a:t>
            </a:r>
          </a:p>
          <a:p>
            <a:pPr algn="l"/>
            <a:r>
              <a:rPr lang="en-US" altLang="zh-CN" b="1">
                <a:ea typeface="宋体" panose="02010600030101010101" pitchFamily="2" charset="-122"/>
              </a:rPr>
              <a:t>          Node curr)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39269" name="Rectangle 3">
            <a:extLst>
              <a:ext uri="{FF2B5EF4-FFF2-40B4-BE49-F238E27FC236}">
                <a16:creationId xmlns:a16="http://schemas.microsoft.com/office/drawing/2014/main" id="{F3DA3094-033B-4458-9A6F-A1AB584298D2}"/>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39270" name="AutoShape 5">
            <a:extLst>
              <a:ext uri="{FF2B5EF4-FFF2-40B4-BE49-F238E27FC236}">
                <a16:creationId xmlns:a16="http://schemas.microsoft.com/office/drawing/2014/main" id="{A50817CA-09CE-4797-A1B3-A086849FC866}"/>
              </a:ext>
            </a:extLst>
          </p:cNvPr>
          <p:cNvSpPr>
            <a:spLocks noChangeArrowheads="1"/>
          </p:cNvSpPr>
          <p:nvPr/>
        </p:nvSpPr>
        <p:spPr bwMode="auto">
          <a:xfrm>
            <a:off x="2579688" y="2184400"/>
            <a:ext cx="2382837" cy="711200"/>
          </a:xfrm>
          <a:prstGeom prst="wedgeRoundRectCallout">
            <a:avLst>
              <a:gd name="adj1" fmla="val -61125"/>
              <a:gd name="adj2" fmla="val 32455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39271" name="Text Box 6">
            <a:extLst>
              <a:ext uri="{FF2B5EF4-FFF2-40B4-BE49-F238E27FC236}">
                <a16:creationId xmlns:a16="http://schemas.microsoft.com/office/drawing/2014/main" id="{D7843ECF-B247-4985-8474-1062858367E7}"/>
              </a:ext>
            </a:extLst>
          </p:cNvPr>
          <p:cNvSpPr txBox="1">
            <a:spLocks noChangeArrowheads="1"/>
          </p:cNvSpPr>
          <p:nvPr/>
        </p:nvSpPr>
        <p:spPr bwMode="auto">
          <a:xfrm>
            <a:off x="1233488" y="4789488"/>
            <a:ext cx="2843212" cy="946150"/>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&amp; current nodes</a:t>
            </a:r>
          </a:p>
        </p:txBody>
      </p:sp>
      <p:grpSp>
        <p:nvGrpSpPr>
          <p:cNvPr id="139272" name="Group 7">
            <a:extLst>
              <a:ext uri="{FF2B5EF4-FFF2-40B4-BE49-F238E27FC236}">
                <a16:creationId xmlns:a16="http://schemas.microsoft.com/office/drawing/2014/main" id="{1A51A7A3-1107-4F95-BC09-30F8815F6A1D}"/>
              </a:ext>
            </a:extLst>
          </p:cNvPr>
          <p:cNvGrpSpPr>
            <a:grpSpLocks/>
          </p:cNvGrpSpPr>
          <p:nvPr/>
        </p:nvGrpSpPr>
        <p:grpSpPr bwMode="auto">
          <a:xfrm>
            <a:off x="6126163" y="3305175"/>
            <a:ext cx="2586037" cy="1581150"/>
            <a:chOff x="864" y="1361"/>
            <a:chExt cx="3883" cy="2373"/>
          </a:xfrm>
        </p:grpSpPr>
        <p:sp>
          <p:nvSpPr>
            <p:cNvPr id="139273" name="Rectangle 8">
              <a:extLst>
                <a:ext uri="{FF2B5EF4-FFF2-40B4-BE49-F238E27FC236}">
                  <a16:creationId xmlns:a16="http://schemas.microsoft.com/office/drawing/2014/main" id="{A2C0915B-E95A-49CD-951E-428CB4507D30}"/>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74" name="AutoShape 9">
              <a:extLst>
                <a:ext uri="{FF2B5EF4-FFF2-40B4-BE49-F238E27FC236}">
                  <a16:creationId xmlns:a16="http://schemas.microsoft.com/office/drawing/2014/main" id="{12622664-9E86-4C53-A4BA-2DBF917DC1E0}"/>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75" name="Line 10">
              <a:extLst>
                <a:ext uri="{FF2B5EF4-FFF2-40B4-BE49-F238E27FC236}">
                  <a16:creationId xmlns:a16="http://schemas.microsoft.com/office/drawing/2014/main" id="{D56B1FDD-015C-4A7C-9700-226BFAB8513E}"/>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76" name="Text Box 11">
              <a:extLst>
                <a:ext uri="{FF2B5EF4-FFF2-40B4-BE49-F238E27FC236}">
                  <a16:creationId xmlns:a16="http://schemas.microsoft.com/office/drawing/2014/main" id="{92A98218-B292-482F-8170-9E6FA47E8EAF}"/>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39277" name="AutoShape 12">
              <a:extLst>
                <a:ext uri="{FF2B5EF4-FFF2-40B4-BE49-F238E27FC236}">
                  <a16:creationId xmlns:a16="http://schemas.microsoft.com/office/drawing/2014/main" id="{83A38095-91EE-4932-A21A-221C29795D7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78" name="Line 13">
              <a:extLst>
                <a:ext uri="{FF2B5EF4-FFF2-40B4-BE49-F238E27FC236}">
                  <a16:creationId xmlns:a16="http://schemas.microsoft.com/office/drawing/2014/main" id="{70D32F77-BA50-4DA3-8507-4BD47035BD45}"/>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79" name="AutoShape 14">
              <a:extLst>
                <a:ext uri="{FF2B5EF4-FFF2-40B4-BE49-F238E27FC236}">
                  <a16:creationId xmlns:a16="http://schemas.microsoft.com/office/drawing/2014/main" id="{75A6F002-A94D-4883-8161-3D323AA6A84F}"/>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80" name="Line 15">
              <a:extLst>
                <a:ext uri="{FF2B5EF4-FFF2-40B4-BE49-F238E27FC236}">
                  <a16:creationId xmlns:a16="http://schemas.microsoft.com/office/drawing/2014/main" id="{441072B1-7B19-4CE2-873E-7EB3CA2EBADA}"/>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1" name="AutoShape 16">
              <a:extLst>
                <a:ext uri="{FF2B5EF4-FFF2-40B4-BE49-F238E27FC236}">
                  <a16:creationId xmlns:a16="http://schemas.microsoft.com/office/drawing/2014/main" id="{950AA5C2-C94A-4CE9-AB77-AF92E11B3B12}"/>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82" name="Line 17">
              <a:extLst>
                <a:ext uri="{FF2B5EF4-FFF2-40B4-BE49-F238E27FC236}">
                  <a16:creationId xmlns:a16="http://schemas.microsoft.com/office/drawing/2014/main" id="{ED3E9502-4178-4B76-BC1D-A69A8AC099E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3" name="Line 18">
              <a:extLst>
                <a:ext uri="{FF2B5EF4-FFF2-40B4-BE49-F238E27FC236}">
                  <a16:creationId xmlns:a16="http://schemas.microsoft.com/office/drawing/2014/main" id="{38D8BCB9-334A-42A6-A190-45EA8F6BFE82}"/>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4" name="Line 19">
              <a:extLst>
                <a:ext uri="{FF2B5EF4-FFF2-40B4-BE49-F238E27FC236}">
                  <a16:creationId xmlns:a16="http://schemas.microsoft.com/office/drawing/2014/main" id="{992D2CC7-8D24-4AB2-A606-84E209DB3730}"/>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5" name="Line 20">
              <a:extLst>
                <a:ext uri="{FF2B5EF4-FFF2-40B4-BE49-F238E27FC236}">
                  <a16:creationId xmlns:a16="http://schemas.microsoft.com/office/drawing/2014/main" id="{1C9F7295-7888-457A-BA3D-05A78C43C3C0}"/>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9286" name="Group 21">
              <a:extLst>
                <a:ext uri="{FF2B5EF4-FFF2-40B4-BE49-F238E27FC236}">
                  <a16:creationId xmlns:a16="http://schemas.microsoft.com/office/drawing/2014/main" id="{22A0C301-421E-4FC5-BEAC-D34DB1C6FE1F}"/>
                </a:ext>
              </a:extLst>
            </p:cNvPr>
            <p:cNvGrpSpPr>
              <a:grpSpLocks/>
            </p:cNvGrpSpPr>
            <p:nvPr/>
          </p:nvGrpSpPr>
          <p:grpSpPr bwMode="auto">
            <a:xfrm>
              <a:off x="2691" y="2462"/>
              <a:ext cx="269" cy="392"/>
              <a:chOff x="2298" y="2804"/>
              <a:chExt cx="269" cy="392"/>
            </a:xfrm>
          </p:grpSpPr>
          <p:sp>
            <p:nvSpPr>
              <p:cNvPr id="139299" name="Oval 22">
                <a:extLst>
                  <a:ext uri="{FF2B5EF4-FFF2-40B4-BE49-F238E27FC236}">
                    <a16:creationId xmlns:a16="http://schemas.microsoft.com/office/drawing/2014/main" id="{4AC02713-C4F2-4EF0-BE92-26DE65F3F848}"/>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300" name="Oval 23">
                <a:extLst>
                  <a:ext uri="{FF2B5EF4-FFF2-40B4-BE49-F238E27FC236}">
                    <a16:creationId xmlns:a16="http://schemas.microsoft.com/office/drawing/2014/main" id="{D995CEC5-9003-4716-8857-C5AE8C7EF51E}"/>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301" name="AutoShape 24">
                <a:extLst>
                  <a:ext uri="{FF2B5EF4-FFF2-40B4-BE49-F238E27FC236}">
                    <a16:creationId xmlns:a16="http://schemas.microsoft.com/office/drawing/2014/main" id="{608361D2-8623-416A-9239-4D3146AD1EE8}"/>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302" name="AutoShape 25">
                <a:extLst>
                  <a:ext uri="{FF2B5EF4-FFF2-40B4-BE49-F238E27FC236}">
                    <a16:creationId xmlns:a16="http://schemas.microsoft.com/office/drawing/2014/main" id="{4EDD24AF-E450-48AC-AF9F-5958A63D3FFF}"/>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9287" name="Group 26">
              <a:extLst>
                <a:ext uri="{FF2B5EF4-FFF2-40B4-BE49-F238E27FC236}">
                  <a16:creationId xmlns:a16="http://schemas.microsoft.com/office/drawing/2014/main" id="{CBA2538D-D5CD-4CFE-8540-96607216B07B}"/>
                </a:ext>
              </a:extLst>
            </p:cNvPr>
            <p:cNvGrpSpPr>
              <a:grpSpLocks/>
            </p:cNvGrpSpPr>
            <p:nvPr/>
          </p:nvGrpSpPr>
          <p:grpSpPr bwMode="auto">
            <a:xfrm>
              <a:off x="2826" y="2824"/>
              <a:ext cx="912" cy="816"/>
              <a:chOff x="1584" y="816"/>
              <a:chExt cx="912" cy="816"/>
            </a:xfrm>
          </p:grpSpPr>
          <p:sp>
            <p:nvSpPr>
              <p:cNvPr id="139290" name="Freeform 27">
                <a:extLst>
                  <a:ext uri="{FF2B5EF4-FFF2-40B4-BE49-F238E27FC236}">
                    <a16:creationId xmlns:a16="http://schemas.microsoft.com/office/drawing/2014/main" id="{DB50272C-067E-4BF5-AB37-946AA706A95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1" name="Freeform 28">
                <a:extLst>
                  <a:ext uri="{FF2B5EF4-FFF2-40B4-BE49-F238E27FC236}">
                    <a16:creationId xmlns:a16="http://schemas.microsoft.com/office/drawing/2014/main" id="{2A019D12-03EB-4D3A-8531-D6AD15B0567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2" name="Freeform 29">
                <a:extLst>
                  <a:ext uri="{FF2B5EF4-FFF2-40B4-BE49-F238E27FC236}">
                    <a16:creationId xmlns:a16="http://schemas.microsoft.com/office/drawing/2014/main" id="{2B792FBC-4155-4235-8332-2C9DE928E6C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3" name="Freeform 30">
                <a:extLst>
                  <a:ext uri="{FF2B5EF4-FFF2-40B4-BE49-F238E27FC236}">
                    <a16:creationId xmlns:a16="http://schemas.microsoft.com/office/drawing/2014/main" id="{7B352E43-8D94-48CE-A970-379C63DC699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4" name="Freeform 31">
                <a:extLst>
                  <a:ext uri="{FF2B5EF4-FFF2-40B4-BE49-F238E27FC236}">
                    <a16:creationId xmlns:a16="http://schemas.microsoft.com/office/drawing/2014/main" id="{F7330081-5954-427C-9781-1E63E655F09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5" name="Freeform 32">
                <a:extLst>
                  <a:ext uri="{FF2B5EF4-FFF2-40B4-BE49-F238E27FC236}">
                    <a16:creationId xmlns:a16="http://schemas.microsoft.com/office/drawing/2014/main" id="{36CE2FF1-AAE7-44FE-BC40-E15F2C92A9B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6" name="Freeform 33">
                <a:extLst>
                  <a:ext uri="{FF2B5EF4-FFF2-40B4-BE49-F238E27FC236}">
                    <a16:creationId xmlns:a16="http://schemas.microsoft.com/office/drawing/2014/main" id="{13E22F08-168E-48F1-B048-0EEC6718592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7" name="Freeform 34">
                <a:extLst>
                  <a:ext uri="{FF2B5EF4-FFF2-40B4-BE49-F238E27FC236}">
                    <a16:creationId xmlns:a16="http://schemas.microsoft.com/office/drawing/2014/main" id="{78078AF9-C6B9-40E6-A314-42B6A4B3E2F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8" name="Freeform 35">
                <a:extLst>
                  <a:ext uri="{FF2B5EF4-FFF2-40B4-BE49-F238E27FC236}">
                    <a16:creationId xmlns:a16="http://schemas.microsoft.com/office/drawing/2014/main" id="{04589F8E-A799-4542-BBAD-C1D47EF3417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9288" name="AutoShape 36">
              <a:extLst>
                <a:ext uri="{FF2B5EF4-FFF2-40B4-BE49-F238E27FC236}">
                  <a16:creationId xmlns:a16="http://schemas.microsoft.com/office/drawing/2014/main" id="{581442A3-5114-4714-8996-92774DA57EBC}"/>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39289" name="AutoShape 37">
              <a:extLst>
                <a:ext uri="{FF2B5EF4-FFF2-40B4-BE49-F238E27FC236}">
                  <a16:creationId xmlns:a16="http://schemas.microsoft.com/office/drawing/2014/main" id="{C2E503F1-DC52-4CBB-A259-C70309A247DB}"/>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02D7774-76C8-4056-A179-5F809EC2185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41DC6BA-6943-40E4-B1BD-85E2FCEE2479}" type="slidenum">
              <a:rPr lang="ar-SA" altLang="zh-CN" sz="1400">
                <a:solidFill>
                  <a:schemeClr val="tx1"/>
                </a:solidFill>
                <a:latin typeface="Comic Sans MS" panose="030F0702030302020204" pitchFamily="66" charset="0"/>
              </a:rPr>
              <a:pPr/>
              <a:t>136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0292" name="Text Box 38">
            <a:extLst>
              <a:ext uri="{FF2B5EF4-FFF2-40B4-BE49-F238E27FC236}">
                <a16:creationId xmlns:a16="http://schemas.microsoft.com/office/drawing/2014/main" id="{3FA450FF-A69A-4A11-9865-2CDB65435E87}"/>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ea typeface="宋体" panose="02010600030101010101" pitchFamily="2" charset="-122"/>
              </a:rPr>
              <a:t> Node node = head;</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0293" name="Rectangle 3">
            <a:extLst>
              <a:ext uri="{FF2B5EF4-FFF2-40B4-BE49-F238E27FC236}">
                <a16:creationId xmlns:a16="http://schemas.microsoft.com/office/drawing/2014/main" id="{CF0588EF-6934-49D0-9F02-EA31DC262626}"/>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0294" name="AutoShape 5">
            <a:extLst>
              <a:ext uri="{FF2B5EF4-FFF2-40B4-BE49-F238E27FC236}">
                <a16:creationId xmlns:a16="http://schemas.microsoft.com/office/drawing/2014/main" id="{F6F098F2-9257-40C8-91BE-09FE026EFE10}"/>
              </a:ext>
            </a:extLst>
          </p:cNvPr>
          <p:cNvSpPr>
            <a:spLocks noChangeArrowheads="1"/>
          </p:cNvSpPr>
          <p:nvPr/>
        </p:nvSpPr>
        <p:spPr bwMode="auto">
          <a:xfrm>
            <a:off x="987425" y="2895600"/>
            <a:ext cx="3630613" cy="442913"/>
          </a:xfrm>
          <a:prstGeom prst="wedgeRoundRectCallout">
            <a:avLst>
              <a:gd name="adj1" fmla="val 73394"/>
              <a:gd name="adj2" fmla="val 44104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0295" name="Text Box 6">
            <a:extLst>
              <a:ext uri="{FF2B5EF4-FFF2-40B4-BE49-F238E27FC236}">
                <a16:creationId xmlns:a16="http://schemas.microsoft.com/office/drawing/2014/main" id="{63563FCC-8E7D-41CD-8F1D-104BB6D1DFCA}"/>
              </a:ext>
            </a:extLst>
          </p:cNvPr>
          <p:cNvSpPr txBox="1">
            <a:spLocks noChangeArrowheads="1"/>
          </p:cNvSpPr>
          <p:nvPr/>
        </p:nvSpPr>
        <p:spPr bwMode="auto">
          <a:xfrm>
            <a:off x="5316538" y="4994275"/>
            <a:ext cx="28432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Begin at the beginning</a:t>
            </a:r>
          </a:p>
        </p:txBody>
      </p:sp>
      <p:grpSp>
        <p:nvGrpSpPr>
          <p:cNvPr id="140296" name="Group 7">
            <a:extLst>
              <a:ext uri="{FF2B5EF4-FFF2-40B4-BE49-F238E27FC236}">
                <a16:creationId xmlns:a16="http://schemas.microsoft.com/office/drawing/2014/main" id="{31602B7E-907C-4A20-8A4B-33D2D708DAF8}"/>
              </a:ext>
            </a:extLst>
          </p:cNvPr>
          <p:cNvGrpSpPr>
            <a:grpSpLocks/>
          </p:cNvGrpSpPr>
          <p:nvPr/>
        </p:nvGrpSpPr>
        <p:grpSpPr bwMode="auto">
          <a:xfrm>
            <a:off x="6253163" y="1382713"/>
            <a:ext cx="2586037" cy="1581150"/>
            <a:chOff x="864" y="1361"/>
            <a:chExt cx="3883" cy="2373"/>
          </a:xfrm>
        </p:grpSpPr>
        <p:sp>
          <p:nvSpPr>
            <p:cNvPr id="140297" name="Rectangle 8">
              <a:extLst>
                <a:ext uri="{FF2B5EF4-FFF2-40B4-BE49-F238E27FC236}">
                  <a16:creationId xmlns:a16="http://schemas.microsoft.com/office/drawing/2014/main" id="{5EB20B80-AE56-46A5-9053-F40EB3413EBB}"/>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298" name="AutoShape 9">
              <a:extLst>
                <a:ext uri="{FF2B5EF4-FFF2-40B4-BE49-F238E27FC236}">
                  <a16:creationId xmlns:a16="http://schemas.microsoft.com/office/drawing/2014/main" id="{46715791-8628-4779-9697-77BA319BD8A0}"/>
                </a:ext>
              </a:extLst>
            </p:cNvPr>
            <p:cNvSpPr>
              <a:spLocks noChangeArrowheads="1"/>
            </p:cNvSpPr>
            <p:nvPr/>
          </p:nvSpPr>
          <p:spPr bwMode="auto">
            <a:xfrm>
              <a:off x="1085" y="1505"/>
              <a:ext cx="546" cy="357"/>
            </a:xfrm>
            <a:prstGeom prst="roundRect">
              <a:avLst>
                <a:gd name="adj" fmla="val 16667"/>
              </a:avLst>
            </a:prstGeom>
            <a:solidFill>
              <a:srgbClr val="FF0000">
                <a:alpha val="70195"/>
              </a:srgbClr>
            </a:solidFill>
            <a:ln w="38100">
              <a:solidFill>
                <a:srgbClr val="FF0000"/>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299" name="Line 10">
              <a:extLst>
                <a:ext uri="{FF2B5EF4-FFF2-40B4-BE49-F238E27FC236}">
                  <a16:creationId xmlns:a16="http://schemas.microsoft.com/office/drawing/2014/main" id="{629BE2EB-B7EA-47D6-A98C-E8C45EB0641D}"/>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0" name="Text Box 11">
              <a:extLst>
                <a:ext uri="{FF2B5EF4-FFF2-40B4-BE49-F238E27FC236}">
                  <a16:creationId xmlns:a16="http://schemas.microsoft.com/office/drawing/2014/main" id="{565AEDF0-60D9-4B56-BD2B-43699EC7CE32}"/>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0301" name="AutoShape 12">
              <a:extLst>
                <a:ext uri="{FF2B5EF4-FFF2-40B4-BE49-F238E27FC236}">
                  <a16:creationId xmlns:a16="http://schemas.microsoft.com/office/drawing/2014/main" id="{65BD4206-AC4E-4447-B561-A56CDC51D0B0}"/>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02" name="Line 13">
              <a:extLst>
                <a:ext uri="{FF2B5EF4-FFF2-40B4-BE49-F238E27FC236}">
                  <a16:creationId xmlns:a16="http://schemas.microsoft.com/office/drawing/2014/main" id="{E7386E0D-9881-4E3C-BF54-39146AAC104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3" name="AutoShape 14">
              <a:extLst>
                <a:ext uri="{FF2B5EF4-FFF2-40B4-BE49-F238E27FC236}">
                  <a16:creationId xmlns:a16="http://schemas.microsoft.com/office/drawing/2014/main" id="{E3250F42-83D9-49D2-A77F-2DD2ED68272E}"/>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04" name="Line 15">
              <a:extLst>
                <a:ext uri="{FF2B5EF4-FFF2-40B4-BE49-F238E27FC236}">
                  <a16:creationId xmlns:a16="http://schemas.microsoft.com/office/drawing/2014/main" id="{46747087-C2CE-45E9-82C4-F449C6838CF1}"/>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5" name="AutoShape 16">
              <a:extLst>
                <a:ext uri="{FF2B5EF4-FFF2-40B4-BE49-F238E27FC236}">
                  <a16:creationId xmlns:a16="http://schemas.microsoft.com/office/drawing/2014/main" id="{6BE29D65-25B7-4602-8B54-65B72F591327}"/>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06" name="Line 17">
              <a:extLst>
                <a:ext uri="{FF2B5EF4-FFF2-40B4-BE49-F238E27FC236}">
                  <a16:creationId xmlns:a16="http://schemas.microsoft.com/office/drawing/2014/main" id="{7064D39F-B65E-46C8-83F3-7D68869B0E4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7" name="Line 18">
              <a:extLst>
                <a:ext uri="{FF2B5EF4-FFF2-40B4-BE49-F238E27FC236}">
                  <a16:creationId xmlns:a16="http://schemas.microsoft.com/office/drawing/2014/main" id="{0A34264D-0A60-4268-9D7D-6EBBC5AF79A4}"/>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8" name="Line 19">
              <a:extLst>
                <a:ext uri="{FF2B5EF4-FFF2-40B4-BE49-F238E27FC236}">
                  <a16:creationId xmlns:a16="http://schemas.microsoft.com/office/drawing/2014/main" id="{A2BFCBC5-E479-4874-B576-D553316F5EDA}"/>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9" name="Line 20">
              <a:extLst>
                <a:ext uri="{FF2B5EF4-FFF2-40B4-BE49-F238E27FC236}">
                  <a16:creationId xmlns:a16="http://schemas.microsoft.com/office/drawing/2014/main" id="{588AC2A6-C483-49BF-8A2B-8C40C4411BE0}"/>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0310" name="Group 21">
              <a:extLst>
                <a:ext uri="{FF2B5EF4-FFF2-40B4-BE49-F238E27FC236}">
                  <a16:creationId xmlns:a16="http://schemas.microsoft.com/office/drawing/2014/main" id="{F5A625C7-11D4-442A-B37E-01D3BBCA17DE}"/>
                </a:ext>
              </a:extLst>
            </p:cNvPr>
            <p:cNvGrpSpPr>
              <a:grpSpLocks/>
            </p:cNvGrpSpPr>
            <p:nvPr/>
          </p:nvGrpSpPr>
          <p:grpSpPr bwMode="auto">
            <a:xfrm>
              <a:off x="2691" y="2462"/>
              <a:ext cx="269" cy="392"/>
              <a:chOff x="2298" y="2804"/>
              <a:chExt cx="269" cy="392"/>
            </a:xfrm>
          </p:grpSpPr>
          <p:sp>
            <p:nvSpPr>
              <p:cNvPr id="140323" name="Oval 22">
                <a:extLst>
                  <a:ext uri="{FF2B5EF4-FFF2-40B4-BE49-F238E27FC236}">
                    <a16:creationId xmlns:a16="http://schemas.microsoft.com/office/drawing/2014/main" id="{F7F87750-3CB0-4194-812F-FD3964D32E96}"/>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4" name="Oval 23">
                <a:extLst>
                  <a:ext uri="{FF2B5EF4-FFF2-40B4-BE49-F238E27FC236}">
                    <a16:creationId xmlns:a16="http://schemas.microsoft.com/office/drawing/2014/main" id="{734B2281-E46F-4BF7-AD28-D399D45615EB}"/>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5" name="AutoShape 24">
                <a:extLst>
                  <a:ext uri="{FF2B5EF4-FFF2-40B4-BE49-F238E27FC236}">
                    <a16:creationId xmlns:a16="http://schemas.microsoft.com/office/drawing/2014/main" id="{3BFF85C7-AE39-4571-8EAB-73066FEAB70E}"/>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6" name="AutoShape 25">
                <a:extLst>
                  <a:ext uri="{FF2B5EF4-FFF2-40B4-BE49-F238E27FC236}">
                    <a16:creationId xmlns:a16="http://schemas.microsoft.com/office/drawing/2014/main" id="{4B459FCA-4D2D-4324-8F45-4234401E96A5}"/>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0311" name="Group 26">
              <a:extLst>
                <a:ext uri="{FF2B5EF4-FFF2-40B4-BE49-F238E27FC236}">
                  <a16:creationId xmlns:a16="http://schemas.microsoft.com/office/drawing/2014/main" id="{5E09CB7A-CA6E-475F-9E7C-6BC5C232BAC9}"/>
                </a:ext>
              </a:extLst>
            </p:cNvPr>
            <p:cNvGrpSpPr>
              <a:grpSpLocks/>
            </p:cNvGrpSpPr>
            <p:nvPr/>
          </p:nvGrpSpPr>
          <p:grpSpPr bwMode="auto">
            <a:xfrm>
              <a:off x="2826" y="2824"/>
              <a:ext cx="912" cy="816"/>
              <a:chOff x="1584" y="816"/>
              <a:chExt cx="912" cy="816"/>
            </a:xfrm>
          </p:grpSpPr>
          <p:sp>
            <p:nvSpPr>
              <p:cNvPr id="140314" name="Freeform 27">
                <a:extLst>
                  <a:ext uri="{FF2B5EF4-FFF2-40B4-BE49-F238E27FC236}">
                    <a16:creationId xmlns:a16="http://schemas.microsoft.com/office/drawing/2014/main" id="{96265535-2DEF-420D-B607-C15B36FBC84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5" name="Freeform 28">
                <a:extLst>
                  <a:ext uri="{FF2B5EF4-FFF2-40B4-BE49-F238E27FC236}">
                    <a16:creationId xmlns:a16="http://schemas.microsoft.com/office/drawing/2014/main" id="{070C83B7-6928-45CE-9DC7-248E7BDD341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6" name="Freeform 29">
                <a:extLst>
                  <a:ext uri="{FF2B5EF4-FFF2-40B4-BE49-F238E27FC236}">
                    <a16:creationId xmlns:a16="http://schemas.microsoft.com/office/drawing/2014/main" id="{884270FE-534A-47A4-B448-ACF716B7B80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7" name="Freeform 30">
                <a:extLst>
                  <a:ext uri="{FF2B5EF4-FFF2-40B4-BE49-F238E27FC236}">
                    <a16:creationId xmlns:a16="http://schemas.microsoft.com/office/drawing/2014/main" id="{4BBF9A6B-7B08-405D-B891-1AE866A527B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8" name="Freeform 31">
                <a:extLst>
                  <a:ext uri="{FF2B5EF4-FFF2-40B4-BE49-F238E27FC236}">
                    <a16:creationId xmlns:a16="http://schemas.microsoft.com/office/drawing/2014/main" id="{4E894EE2-A8B4-4C95-B661-46267534BDB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9" name="Freeform 32">
                <a:extLst>
                  <a:ext uri="{FF2B5EF4-FFF2-40B4-BE49-F238E27FC236}">
                    <a16:creationId xmlns:a16="http://schemas.microsoft.com/office/drawing/2014/main" id="{32D4E6D3-3B09-4933-B654-ABBEA154404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0" name="Freeform 33">
                <a:extLst>
                  <a:ext uri="{FF2B5EF4-FFF2-40B4-BE49-F238E27FC236}">
                    <a16:creationId xmlns:a16="http://schemas.microsoft.com/office/drawing/2014/main" id="{6639893F-14C7-4C1A-A532-FFCB198A0CD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1" name="Freeform 34">
                <a:extLst>
                  <a:ext uri="{FF2B5EF4-FFF2-40B4-BE49-F238E27FC236}">
                    <a16:creationId xmlns:a16="http://schemas.microsoft.com/office/drawing/2014/main" id="{16FB2AA1-7DF8-4599-BA36-A13B32EFC16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2" name="Freeform 35">
                <a:extLst>
                  <a:ext uri="{FF2B5EF4-FFF2-40B4-BE49-F238E27FC236}">
                    <a16:creationId xmlns:a16="http://schemas.microsoft.com/office/drawing/2014/main" id="{BCEAEB5D-F600-4541-8CD2-CCE0FE8402B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0312" name="AutoShape 36">
              <a:extLst>
                <a:ext uri="{FF2B5EF4-FFF2-40B4-BE49-F238E27FC236}">
                  <a16:creationId xmlns:a16="http://schemas.microsoft.com/office/drawing/2014/main" id="{98648BC0-2B9D-4866-A22A-39EC1D02A30F}"/>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0313" name="AutoShape 37">
              <a:extLst>
                <a:ext uri="{FF2B5EF4-FFF2-40B4-BE49-F238E27FC236}">
                  <a16:creationId xmlns:a16="http://schemas.microsoft.com/office/drawing/2014/main" id="{0C08D946-DE29-4A0A-90F0-EB811183FD2F}"/>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BC1CDE9C-8E43-435B-B332-8523D1BA3A1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00A0234-38C6-4054-BEF0-67F4902D41F9}" type="slidenum">
              <a:rPr lang="ar-SA" altLang="zh-CN" sz="1400">
                <a:solidFill>
                  <a:schemeClr val="tx1"/>
                </a:solidFill>
                <a:latin typeface="Comic Sans MS" panose="030F0702030302020204" pitchFamily="66" charset="0"/>
              </a:rPr>
              <a:pPr/>
              <a:t>137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1316" name="Text Box 38">
            <a:extLst>
              <a:ext uri="{FF2B5EF4-FFF2-40B4-BE49-F238E27FC236}">
                <a16:creationId xmlns:a16="http://schemas.microsoft.com/office/drawing/2014/main" id="{E6F349B3-063E-4F71-89E6-852206CACF41}"/>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(node.key &lt;= pred.key)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1317" name="Rectangle 3">
            <a:extLst>
              <a:ext uri="{FF2B5EF4-FFF2-40B4-BE49-F238E27FC236}">
                <a16:creationId xmlns:a16="http://schemas.microsoft.com/office/drawing/2014/main" id="{22DD8B1D-F093-43A2-9C13-A736B5A884D4}"/>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1318" name="AutoShape 5">
            <a:extLst>
              <a:ext uri="{FF2B5EF4-FFF2-40B4-BE49-F238E27FC236}">
                <a16:creationId xmlns:a16="http://schemas.microsoft.com/office/drawing/2014/main" id="{8B5CCE5D-0E6F-4DAF-8E6D-0351288E0C70}"/>
              </a:ext>
            </a:extLst>
          </p:cNvPr>
          <p:cNvSpPr>
            <a:spLocks noChangeArrowheads="1"/>
          </p:cNvSpPr>
          <p:nvPr/>
        </p:nvSpPr>
        <p:spPr bwMode="auto">
          <a:xfrm>
            <a:off x="971550" y="3257550"/>
            <a:ext cx="5943600" cy="442913"/>
          </a:xfrm>
          <a:prstGeom prst="wedgeRoundRectCallout">
            <a:avLst>
              <a:gd name="adj1" fmla="val 30958"/>
              <a:gd name="adj2" fmla="val 34498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1319" name="Text Box 6">
            <a:extLst>
              <a:ext uri="{FF2B5EF4-FFF2-40B4-BE49-F238E27FC236}">
                <a16:creationId xmlns:a16="http://schemas.microsoft.com/office/drawing/2014/main" id="{D7927FE4-D36C-46F6-A62F-A992AE713BA0}"/>
              </a:ext>
            </a:extLst>
          </p:cNvPr>
          <p:cNvSpPr txBox="1">
            <a:spLocks noChangeArrowheads="1"/>
          </p:cNvSpPr>
          <p:nvPr/>
        </p:nvSpPr>
        <p:spPr bwMode="auto">
          <a:xfrm>
            <a:off x="4070350" y="4994275"/>
            <a:ext cx="4089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range of keys</a:t>
            </a:r>
          </a:p>
        </p:txBody>
      </p:sp>
      <p:grpSp>
        <p:nvGrpSpPr>
          <p:cNvPr id="141320" name="Group 7">
            <a:extLst>
              <a:ext uri="{FF2B5EF4-FFF2-40B4-BE49-F238E27FC236}">
                <a16:creationId xmlns:a16="http://schemas.microsoft.com/office/drawing/2014/main" id="{BEF7C888-9C05-4E25-85DA-C5BC4A881285}"/>
              </a:ext>
            </a:extLst>
          </p:cNvPr>
          <p:cNvGrpSpPr>
            <a:grpSpLocks/>
          </p:cNvGrpSpPr>
          <p:nvPr/>
        </p:nvGrpSpPr>
        <p:grpSpPr bwMode="auto">
          <a:xfrm>
            <a:off x="6253163" y="1382713"/>
            <a:ext cx="2586037" cy="1581150"/>
            <a:chOff x="864" y="1361"/>
            <a:chExt cx="3883" cy="2373"/>
          </a:xfrm>
        </p:grpSpPr>
        <p:sp>
          <p:nvSpPr>
            <p:cNvPr id="141321" name="Rectangle 8">
              <a:extLst>
                <a:ext uri="{FF2B5EF4-FFF2-40B4-BE49-F238E27FC236}">
                  <a16:creationId xmlns:a16="http://schemas.microsoft.com/office/drawing/2014/main" id="{59CE073E-63A9-4582-8998-9E34527573B1}"/>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2" name="AutoShape 9">
              <a:extLst>
                <a:ext uri="{FF2B5EF4-FFF2-40B4-BE49-F238E27FC236}">
                  <a16:creationId xmlns:a16="http://schemas.microsoft.com/office/drawing/2014/main" id="{4C257B2A-2CFE-4207-BC7F-15EE141530AF}"/>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3" name="Line 10">
              <a:extLst>
                <a:ext uri="{FF2B5EF4-FFF2-40B4-BE49-F238E27FC236}">
                  <a16:creationId xmlns:a16="http://schemas.microsoft.com/office/drawing/2014/main" id="{E7EF2F74-7204-4CD9-B382-7FA3E4C9F2CD}"/>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24" name="Text Box 11">
              <a:extLst>
                <a:ext uri="{FF2B5EF4-FFF2-40B4-BE49-F238E27FC236}">
                  <a16:creationId xmlns:a16="http://schemas.microsoft.com/office/drawing/2014/main" id="{77373C73-0693-450B-8123-CC32E013BBC0}"/>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1325" name="AutoShape 12">
              <a:extLst>
                <a:ext uri="{FF2B5EF4-FFF2-40B4-BE49-F238E27FC236}">
                  <a16:creationId xmlns:a16="http://schemas.microsoft.com/office/drawing/2014/main" id="{D882F35B-A476-4779-84D7-1599C08EA1B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6" name="Line 13">
              <a:extLst>
                <a:ext uri="{FF2B5EF4-FFF2-40B4-BE49-F238E27FC236}">
                  <a16:creationId xmlns:a16="http://schemas.microsoft.com/office/drawing/2014/main" id="{F9860E48-DF71-4F3B-95CA-F3D4EF4F5598}"/>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27" name="AutoShape 14">
              <a:extLst>
                <a:ext uri="{FF2B5EF4-FFF2-40B4-BE49-F238E27FC236}">
                  <a16:creationId xmlns:a16="http://schemas.microsoft.com/office/drawing/2014/main" id="{2F676330-34E3-4A4E-8843-19A418E4BCC6}"/>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8" name="Line 15">
              <a:extLst>
                <a:ext uri="{FF2B5EF4-FFF2-40B4-BE49-F238E27FC236}">
                  <a16:creationId xmlns:a16="http://schemas.microsoft.com/office/drawing/2014/main" id="{2FB83B25-0D1D-4783-8BBE-BFB16A593450}"/>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29" name="AutoShape 16">
              <a:extLst>
                <a:ext uri="{FF2B5EF4-FFF2-40B4-BE49-F238E27FC236}">
                  <a16:creationId xmlns:a16="http://schemas.microsoft.com/office/drawing/2014/main" id="{0ADF88DB-4EFA-44F9-A57A-DF7698D5086C}"/>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30" name="Line 17">
              <a:extLst>
                <a:ext uri="{FF2B5EF4-FFF2-40B4-BE49-F238E27FC236}">
                  <a16:creationId xmlns:a16="http://schemas.microsoft.com/office/drawing/2014/main" id="{746FA343-6A9A-4367-B3E7-E4A0DB66495F}"/>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31" name="Line 18">
              <a:extLst>
                <a:ext uri="{FF2B5EF4-FFF2-40B4-BE49-F238E27FC236}">
                  <a16:creationId xmlns:a16="http://schemas.microsoft.com/office/drawing/2014/main" id="{1D189A7B-B7BD-4B19-9FB7-3F9D01C0CE4B}"/>
                </a:ext>
              </a:extLst>
            </p:cNvPr>
            <p:cNvSpPr>
              <a:spLocks noChangeShapeType="1"/>
            </p:cNvSpPr>
            <p:nvPr/>
          </p:nvSpPr>
          <p:spPr bwMode="auto">
            <a:xfrm>
              <a:off x="1492" y="1684"/>
              <a:ext cx="546"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32" name="Line 19">
              <a:extLst>
                <a:ext uri="{FF2B5EF4-FFF2-40B4-BE49-F238E27FC236}">
                  <a16:creationId xmlns:a16="http://schemas.microsoft.com/office/drawing/2014/main" id="{D38EFC77-8407-43B6-B242-8A633D8D5BB8}"/>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33" name="Line 20">
              <a:extLst>
                <a:ext uri="{FF2B5EF4-FFF2-40B4-BE49-F238E27FC236}">
                  <a16:creationId xmlns:a16="http://schemas.microsoft.com/office/drawing/2014/main" id="{F2D3D529-E6C2-4F34-971D-5F1C7B649B9F}"/>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1334" name="Group 21">
              <a:extLst>
                <a:ext uri="{FF2B5EF4-FFF2-40B4-BE49-F238E27FC236}">
                  <a16:creationId xmlns:a16="http://schemas.microsoft.com/office/drawing/2014/main" id="{D3581FC0-104F-4930-B874-1EF6F2D59395}"/>
                </a:ext>
              </a:extLst>
            </p:cNvPr>
            <p:cNvGrpSpPr>
              <a:grpSpLocks/>
            </p:cNvGrpSpPr>
            <p:nvPr/>
          </p:nvGrpSpPr>
          <p:grpSpPr bwMode="auto">
            <a:xfrm>
              <a:off x="2691" y="2462"/>
              <a:ext cx="269" cy="392"/>
              <a:chOff x="2298" y="2804"/>
              <a:chExt cx="269" cy="392"/>
            </a:xfrm>
          </p:grpSpPr>
          <p:sp>
            <p:nvSpPr>
              <p:cNvPr id="141347" name="Oval 22">
                <a:extLst>
                  <a:ext uri="{FF2B5EF4-FFF2-40B4-BE49-F238E27FC236}">
                    <a16:creationId xmlns:a16="http://schemas.microsoft.com/office/drawing/2014/main" id="{D0AA7D14-3CBA-4B63-84F3-5E575B1F3746}"/>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8" name="Oval 23">
                <a:extLst>
                  <a:ext uri="{FF2B5EF4-FFF2-40B4-BE49-F238E27FC236}">
                    <a16:creationId xmlns:a16="http://schemas.microsoft.com/office/drawing/2014/main" id="{7BC2B974-00B1-49A2-A536-657F0291E856}"/>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9" name="AutoShape 24">
                <a:extLst>
                  <a:ext uri="{FF2B5EF4-FFF2-40B4-BE49-F238E27FC236}">
                    <a16:creationId xmlns:a16="http://schemas.microsoft.com/office/drawing/2014/main" id="{EA232B02-F83F-4434-B646-8C6875E99E59}"/>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50" name="AutoShape 25">
                <a:extLst>
                  <a:ext uri="{FF2B5EF4-FFF2-40B4-BE49-F238E27FC236}">
                    <a16:creationId xmlns:a16="http://schemas.microsoft.com/office/drawing/2014/main" id="{2BA4D5F3-1966-4ADD-8BED-74B149896CE0}"/>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1335" name="Group 26">
              <a:extLst>
                <a:ext uri="{FF2B5EF4-FFF2-40B4-BE49-F238E27FC236}">
                  <a16:creationId xmlns:a16="http://schemas.microsoft.com/office/drawing/2014/main" id="{E980CB1E-52FA-4D93-8F20-18DECB5E7099}"/>
                </a:ext>
              </a:extLst>
            </p:cNvPr>
            <p:cNvGrpSpPr>
              <a:grpSpLocks/>
            </p:cNvGrpSpPr>
            <p:nvPr/>
          </p:nvGrpSpPr>
          <p:grpSpPr bwMode="auto">
            <a:xfrm>
              <a:off x="2826" y="2824"/>
              <a:ext cx="912" cy="816"/>
              <a:chOff x="1584" y="816"/>
              <a:chExt cx="912" cy="816"/>
            </a:xfrm>
          </p:grpSpPr>
          <p:sp>
            <p:nvSpPr>
              <p:cNvPr id="141338" name="Freeform 27">
                <a:extLst>
                  <a:ext uri="{FF2B5EF4-FFF2-40B4-BE49-F238E27FC236}">
                    <a16:creationId xmlns:a16="http://schemas.microsoft.com/office/drawing/2014/main" id="{E779F783-8FFE-4F31-A485-83E751F3012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39" name="Freeform 28">
                <a:extLst>
                  <a:ext uri="{FF2B5EF4-FFF2-40B4-BE49-F238E27FC236}">
                    <a16:creationId xmlns:a16="http://schemas.microsoft.com/office/drawing/2014/main" id="{B723BA1E-81B7-4AF9-8326-E59A2E242CE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0" name="Freeform 29">
                <a:extLst>
                  <a:ext uri="{FF2B5EF4-FFF2-40B4-BE49-F238E27FC236}">
                    <a16:creationId xmlns:a16="http://schemas.microsoft.com/office/drawing/2014/main" id="{6B2E7DA6-0366-4398-8F21-C24F6B270DB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1" name="Freeform 30">
                <a:extLst>
                  <a:ext uri="{FF2B5EF4-FFF2-40B4-BE49-F238E27FC236}">
                    <a16:creationId xmlns:a16="http://schemas.microsoft.com/office/drawing/2014/main" id="{208E4D9A-7472-4A09-BFBB-B1192677424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2" name="Freeform 31">
                <a:extLst>
                  <a:ext uri="{FF2B5EF4-FFF2-40B4-BE49-F238E27FC236}">
                    <a16:creationId xmlns:a16="http://schemas.microsoft.com/office/drawing/2014/main" id="{D1E9BA80-4757-492A-808C-4C297C5CA34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3" name="Freeform 32">
                <a:extLst>
                  <a:ext uri="{FF2B5EF4-FFF2-40B4-BE49-F238E27FC236}">
                    <a16:creationId xmlns:a16="http://schemas.microsoft.com/office/drawing/2014/main" id="{6E2D9F64-F76B-427A-8D03-8F5139011F2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4" name="Freeform 33">
                <a:extLst>
                  <a:ext uri="{FF2B5EF4-FFF2-40B4-BE49-F238E27FC236}">
                    <a16:creationId xmlns:a16="http://schemas.microsoft.com/office/drawing/2014/main" id="{FB9D767B-ADCB-483F-98E9-71C2655777F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5" name="Freeform 34">
                <a:extLst>
                  <a:ext uri="{FF2B5EF4-FFF2-40B4-BE49-F238E27FC236}">
                    <a16:creationId xmlns:a16="http://schemas.microsoft.com/office/drawing/2014/main" id="{40DF559A-3238-4BB7-B488-E6BEC0418CF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6" name="Freeform 35">
                <a:extLst>
                  <a:ext uri="{FF2B5EF4-FFF2-40B4-BE49-F238E27FC236}">
                    <a16:creationId xmlns:a16="http://schemas.microsoft.com/office/drawing/2014/main" id="{7F98EA6E-91AF-4137-9C06-2AAC962F67D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1336" name="AutoShape 36">
              <a:extLst>
                <a:ext uri="{FF2B5EF4-FFF2-40B4-BE49-F238E27FC236}">
                  <a16:creationId xmlns:a16="http://schemas.microsoft.com/office/drawing/2014/main" id="{9137CCC2-B748-4797-AF20-F2F36C719B44}"/>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1337" name="AutoShape 37">
              <a:extLst>
                <a:ext uri="{FF2B5EF4-FFF2-40B4-BE49-F238E27FC236}">
                  <a16:creationId xmlns:a16="http://schemas.microsoft.com/office/drawing/2014/main" id="{69B86215-00D3-45B3-B7F6-BFD8851BB761}"/>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BC1D2213-D0F3-4641-99D3-B1CF5F0F0DC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E84A2A8-4574-427E-906E-73A1769F92A0}" type="slidenum">
              <a:rPr lang="ar-SA" altLang="zh-CN" sz="1400">
                <a:solidFill>
                  <a:schemeClr val="tx1"/>
                </a:solidFill>
                <a:latin typeface="Comic Sans MS" panose="030F0702030302020204" pitchFamily="66" charset="0"/>
              </a:rPr>
              <a:pPr/>
              <a:t>138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2340" name="Text Box 38">
            <a:extLst>
              <a:ext uri="{FF2B5EF4-FFF2-40B4-BE49-F238E27FC236}">
                <a16:creationId xmlns:a16="http://schemas.microsoft.com/office/drawing/2014/main" id="{A5E85955-6FD1-44E7-86F1-8558225E1238}"/>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(node == pred)</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2341" name="Rectangle 3">
            <a:extLst>
              <a:ext uri="{FF2B5EF4-FFF2-40B4-BE49-F238E27FC236}">
                <a16:creationId xmlns:a16="http://schemas.microsoft.com/office/drawing/2014/main" id="{2201A794-B9DE-4A21-BC09-12E2B0E789E7}"/>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2342" name="AutoShape 5">
            <a:extLst>
              <a:ext uri="{FF2B5EF4-FFF2-40B4-BE49-F238E27FC236}">
                <a16:creationId xmlns:a16="http://schemas.microsoft.com/office/drawing/2014/main" id="{8846FB50-CCEA-4A0F-A243-61C68F9CE467}"/>
              </a:ext>
            </a:extLst>
          </p:cNvPr>
          <p:cNvSpPr>
            <a:spLocks noChangeArrowheads="1"/>
          </p:cNvSpPr>
          <p:nvPr/>
        </p:nvSpPr>
        <p:spPr bwMode="auto">
          <a:xfrm>
            <a:off x="971550" y="3606800"/>
            <a:ext cx="3775075" cy="427038"/>
          </a:xfrm>
          <a:prstGeom prst="wedgeRoundRectCallout">
            <a:avLst>
              <a:gd name="adj1" fmla="val 70773"/>
              <a:gd name="adj2" fmla="val 27119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2343" name="Text Box 6">
            <a:extLst>
              <a:ext uri="{FF2B5EF4-FFF2-40B4-BE49-F238E27FC236}">
                <a16:creationId xmlns:a16="http://schemas.microsoft.com/office/drawing/2014/main" id="{4EC4C5CA-C439-4977-9285-C72F53BE94EB}"/>
              </a:ext>
            </a:extLst>
          </p:cNvPr>
          <p:cNvSpPr txBox="1">
            <a:spLocks noChangeArrowheads="1"/>
          </p:cNvSpPr>
          <p:nvPr/>
        </p:nvSpPr>
        <p:spPr bwMode="auto">
          <a:xfrm>
            <a:off x="4086225" y="5168900"/>
            <a:ext cx="4089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reachable</a:t>
            </a:r>
          </a:p>
        </p:txBody>
      </p:sp>
      <p:grpSp>
        <p:nvGrpSpPr>
          <p:cNvPr id="142344" name="Group 7">
            <a:extLst>
              <a:ext uri="{FF2B5EF4-FFF2-40B4-BE49-F238E27FC236}">
                <a16:creationId xmlns:a16="http://schemas.microsoft.com/office/drawing/2014/main" id="{FDD9C27D-0C5E-447C-9D69-5B355FDDCCD1}"/>
              </a:ext>
            </a:extLst>
          </p:cNvPr>
          <p:cNvGrpSpPr>
            <a:grpSpLocks/>
          </p:cNvGrpSpPr>
          <p:nvPr/>
        </p:nvGrpSpPr>
        <p:grpSpPr bwMode="auto">
          <a:xfrm>
            <a:off x="6253163" y="1382713"/>
            <a:ext cx="2586037" cy="1581150"/>
            <a:chOff x="864" y="1361"/>
            <a:chExt cx="3883" cy="2373"/>
          </a:xfrm>
        </p:grpSpPr>
        <p:sp>
          <p:nvSpPr>
            <p:cNvPr id="142345" name="Rectangle 8">
              <a:extLst>
                <a:ext uri="{FF2B5EF4-FFF2-40B4-BE49-F238E27FC236}">
                  <a16:creationId xmlns:a16="http://schemas.microsoft.com/office/drawing/2014/main" id="{4A8F5ACA-477B-4956-A0B7-12A5B216654A}"/>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46" name="AutoShape 9">
              <a:extLst>
                <a:ext uri="{FF2B5EF4-FFF2-40B4-BE49-F238E27FC236}">
                  <a16:creationId xmlns:a16="http://schemas.microsoft.com/office/drawing/2014/main" id="{386068C5-7C2A-4694-837C-35DFB2136902}"/>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47" name="Line 10">
              <a:extLst>
                <a:ext uri="{FF2B5EF4-FFF2-40B4-BE49-F238E27FC236}">
                  <a16:creationId xmlns:a16="http://schemas.microsoft.com/office/drawing/2014/main" id="{ADE7D2E2-8200-407B-BAA3-E35209B5049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48" name="Text Box 11">
              <a:extLst>
                <a:ext uri="{FF2B5EF4-FFF2-40B4-BE49-F238E27FC236}">
                  <a16:creationId xmlns:a16="http://schemas.microsoft.com/office/drawing/2014/main" id="{0F521023-EC61-48BF-A08F-207085CF7842}"/>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2349" name="AutoShape 12">
              <a:extLst>
                <a:ext uri="{FF2B5EF4-FFF2-40B4-BE49-F238E27FC236}">
                  <a16:creationId xmlns:a16="http://schemas.microsoft.com/office/drawing/2014/main" id="{5CB88110-DB66-4BD1-8A2C-BDC2FDB3EDED}"/>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50" name="Line 13">
              <a:extLst>
                <a:ext uri="{FF2B5EF4-FFF2-40B4-BE49-F238E27FC236}">
                  <a16:creationId xmlns:a16="http://schemas.microsoft.com/office/drawing/2014/main" id="{17A19238-B400-44BF-84FA-7DC86ACFD5F7}"/>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1" name="AutoShape 14">
              <a:extLst>
                <a:ext uri="{FF2B5EF4-FFF2-40B4-BE49-F238E27FC236}">
                  <a16:creationId xmlns:a16="http://schemas.microsoft.com/office/drawing/2014/main" id="{920ABEAE-65D7-4730-8552-4F92298962F4}"/>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52" name="Line 15">
              <a:extLst>
                <a:ext uri="{FF2B5EF4-FFF2-40B4-BE49-F238E27FC236}">
                  <a16:creationId xmlns:a16="http://schemas.microsoft.com/office/drawing/2014/main" id="{A1DAC636-901B-47E9-9132-54F2822D7A2C}"/>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3" name="AutoShape 16">
              <a:extLst>
                <a:ext uri="{FF2B5EF4-FFF2-40B4-BE49-F238E27FC236}">
                  <a16:creationId xmlns:a16="http://schemas.microsoft.com/office/drawing/2014/main" id="{AF40881F-5DE7-4D25-B7EE-A45511B08E18}"/>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54" name="Line 17">
              <a:extLst>
                <a:ext uri="{FF2B5EF4-FFF2-40B4-BE49-F238E27FC236}">
                  <a16:creationId xmlns:a16="http://schemas.microsoft.com/office/drawing/2014/main" id="{8A956ACF-B94A-40CD-94DE-169391D85BC6}"/>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5" name="Line 18">
              <a:extLst>
                <a:ext uri="{FF2B5EF4-FFF2-40B4-BE49-F238E27FC236}">
                  <a16:creationId xmlns:a16="http://schemas.microsoft.com/office/drawing/2014/main" id="{D6B04892-621C-4D0E-9AF8-58B0DCB598A5}"/>
                </a:ext>
              </a:extLst>
            </p:cNvPr>
            <p:cNvSpPr>
              <a:spLocks noChangeShapeType="1"/>
            </p:cNvSpPr>
            <p:nvPr/>
          </p:nvSpPr>
          <p:spPr bwMode="auto">
            <a:xfrm>
              <a:off x="1492" y="1684"/>
              <a:ext cx="546"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6" name="Line 19">
              <a:extLst>
                <a:ext uri="{FF2B5EF4-FFF2-40B4-BE49-F238E27FC236}">
                  <a16:creationId xmlns:a16="http://schemas.microsoft.com/office/drawing/2014/main" id="{A0CD0030-00BE-491E-9144-641880F41A40}"/>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7" name="Line 20">
              <a:extLst>
                <a:ext uri="{FF2B5EF4-FFF2-40B4-BE49-F238E27FC236}">
                  <a16:creationId xmlns:a16="http://schemas.microsoft.com/office/drawing/2014/main" id="{308E90E4-60C2-42F9-A16D-49A8A6D9E3B7}"/>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2358" name="Group 21">
              <a:extLst>
                <a:ext uri="{FF2B5EF4-FFF2-40B4-BE49-F238E27FC236}">
                  <a16:creationId xmlns:a16="http://schemas.microsoft.com/office/drawing/2014/main" id="{6CBEC411-7AE7-482F-A617-62F0CEE9529F}"/>
                </a:ext>
              </a:extLst>
            </p:cNvPr>
            <p:cNvGrpSpPr>
              <a:grpSpLocks/>
            </p:cNvGrpSpPr>
            <p:nvPr/>
          </p:nvGrpSpPr>
          <p:grpSpPr bwMode="auto">
            <a:xfrm>
              <a:off x="2691" y="2462"/>
              <a:ext cx="269" cy="392"/>
              <a:chOff x="2298" y="2804"/>
              <a:chExt cx="269" cy="392"/>
            </a:xfrm>
          </p:grpSpPr>
          <p:sp>
            <p:nvSpPr>
              <p:cNvPr id="142371" name="Oval 22">
                <a:extLst>
                  <a:ext uri="{FF2B5EF4-FFF2-40B4-BE49-F238E27FC236}">
                    <a16:creationId xmlns:a16="http://schemas.microsoft.com/office/drawing/2014/main" id="{DDAD4404-8F0D-4A91-ADF7-65C73890606E}"/>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2" name="Oval 23">
                <a:extLst>
                  <a:ext uri="{FF2B5EF4-FFF2-40B4-BE49-F238E27FC236}">
                    <a16:creationId xmlns:a16="http://schemas.microsoft.com/office/drawing/2014/main" id="{D145E548-117B-4B1E-9C7F-7071BA869939}"/>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3" name="AutoShape 24">
                <a:extLst>
                  <a:ext uri="{FF2B5EF4-FFF2-40B4-BE49-F238E27FC236}">
                    <a16:creationId xmlns:a16="http://schemas.microsoft.com/office/drawing/2014/main" id="{FC533BB5-E46F-4DFF-B4DC-5CB4C4D5F940}"/>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4" name="AutoShape 25">
                <a:extLst>
                  <a:ext uri="{FF2B5EF4-FFF2-40B4-BE49-F238E27FC236}">
                    <a16:creationId xmlns:a16="http://schemas.microsoft.com/office/drawing/2014/main" id="{FD77A46A-F292-493D-BFA3-DDF7FEC550A0}"/>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2359" name="Group 26">
              <a:extLst>
                <a:ext uri="{FF2B5EF4-FFF2-40B4-BE49-F238E27FC236}">
                  <a16:creationId xmlns:a16="http://schemas.microsoft.com/office/drawing/2014/main" id="{CE0CDAFF-47C4-4942-A69D-EDD4C21238AC}"/>
                </a:ext>
              </a:extLst>
            </p:cNvPr>
            <p:cNvGrpSpPr>
              <a:grpSpLocks/>
            </p:cNvGrpSpPr>
            <p:nvPr/>
          </p:nvGrpSpPr>
          <p:grpSpPr bwMode="auto">
            <a:xfrm>
              <a:off x="2826" y="2824"/>
              <a:ext cx="912" cy="816"/>
              <a:chOff x="1584" y="816"/>
              <a:chExt cx="912" cy="816"/>
            </a:xfrm>
          </p:grpSpPr>
          <p:sp>
            <p:nvSpPr>
              <p:cNvPr id="142362" name="Freeform 27">
                <a:extLst>
                  <a:ext uri="{FF2B5EF4-FFF2-40B4-BE49-F238E27FC236}">
                    <a16:creationId xmlns:a16="http://schemas.microsoft.com/office/drawing/2014/main" id="{EEA691A5-1B6F-487F-9634-3EF5F69775B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3" name="Freeform 28">
                <a:extLst>
                  <a:ext uri="{FF2B5EF4-FFF2-40B4-BE49-F238E27FC236}">
                    <a16:creationId xmlns:a16="http://schemas.microsoft.com/office/drawing/2014/main" id="{3BF8BAE3-FFBE-4530-82FD-7D7A091EDDA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4" name="Freeform 29">
                <a:extLst>
                  <a:ext uri="{FF2B5EF4-FFF2-40B4-BE49-F238E27FC236}">
                    <a16:creationId xmlns:a16="http://schemas.microsoft.com/office/drawing/2014/main" id="{3E68CFE6-1FA9-4821-AFBF-9408DC372CC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5" name="Freeform 30">
                <a:extLst>
                  <a:ext uri="{FF2B5EF4-FFF2-40B4-BE49-F238E27FC236}">
                    <a16:creationId xmlns:a16="http://schemas.microsoft.com/office/drawing/2014/main" id="{F232B667-00E2-456D-8ED3-6F5C3F1287F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6" name="Freeform 31">
                <a:extLst>
                  <a:ext uri="{FF2B5EF4-FFF2-40B4-BE49-F238E27FC236}">
                    <a16:creationId xmlns:a16="http://schemas.microsoft.com/office/drawing/2014/main" id="{855E4976-0486-4510-BB24-0A12B0DBF82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7" name="Freeform 32">
                <a:extLst>
                  <a:ext uri="{FF2B5EF4-FFF2-40B4-BE49-F238E27FC236}">
                    <a16:creationId xmlns:a16="http://schemas.microsoft.com/office/drawing/2014/main" id="{2F04CF24-33BE-404C-A3F0-0313A42A34F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8" name="Freeform 33">
                <a:extLst>
                  <a:ext uri="{FF2B5EF4-FFF2-40B4-BE49-F238E27FC236}">
                    <a16:creationId xmlns:a16="http://schemas.microsoft.com/office/drawing/2014/main" id="{CD3FF142-83CC-4A76-8E8C-17C51D82A4E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9" name="Freeform 34">
                <a:extLst>
                  <a:ext uri="{FF2B5EF4-FFF2-40B4-BE49-F238E27FC236}">
                    <a16:creationId xmlns:a16="http://schemas.microsoft.com/office/drawing/2014/main" id="{B5B262B2-80E3-4C07-8150-07ADE1A54B2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0" name="Freeform 35">
                <a:extLst>
                  <a:ext uri="{FF2B5EF4-FFF2-40B4-BE49-F238E27FC236}">
                    <a16:creationId xmlns:a16="http://schemas.microsoft.com/office/drawing/2014/main" id="{F2A80266-9040-4DDB-BBBC-C1921F9482D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2360" name="AutoShape 36">
              <a:extLst>
                <a:ext uri="{FF2B5EF4-FFF2-40B4-BE49-F238E27FC236}">
                  <a16:creationId xmlns:a16="http://schemas.microsoft.com/office/drawing/2014/main" id="{772B4F8A-3060-4388-AB3A-C0AF4A23F90B}"/>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2361" name="AutoShape 37">
              <a:extLst>
                <a:ext uri="{FF2B5EF4-FFF2-40B4-BE49-F238E27FC236}">
                  <a16:creationId xmlns:a16="http://schemas.microsoft.com/office/drawing/2014/main" id="{E5B3E9A4-A6BC-40B4-82EC-B527396CF9EE}"/>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5935539F-7A19-4A36-BB7C-AC0C4454A69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6CDF745-A82F-43B1-B31C-BF9048826E43}" type="slidenum">
              <a:rPr lang="ar-SA" altLang="zh-CN" sz="1400">
                <a:solidFill>
                  <a:schemeClr val="tx1"/>
                </a:solidFill>
                <a:latin typeface="Comic Sans MS" panose="030F0702030302020204" pitchFamily="66" charset="0"/>
              </a:rPr>
              <a:pPr/>
              <a:t>139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3364" name="Text Box 38">
            <a:extLst>
              <a:ext uri="{FF2B5EF4-FFF2-40B4-BE49-F238E27FC236}">
                <a16:creationId xmlns:a16="http://schemas.microsoft.com/office/drawing/2014/main" id="{1799507B-42AD-486E-B466-288453E23F15}"/>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curry)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pred.next ==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3365" name="Rectangle 3">
            <a:extLst>
              <a:ext uri="{FF2B5EF4-FFF2-40B4-BE49-F238E27FC236}">
                <a16:creationId xmlns:a16="http://schemas.microsoft.com/office/drawing/2014/main" id="{E204C866-9B2B-4A74-82F8-66F984822D8E}"/>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3366" name="AutoShape 5">
            <a:extLst>
              <a:ext uri="{FF2B5EF4-FFF2-40B4-BE49-F238E27FC236}">
                <a16:creationId xmlns:a16="http://schemas.microsoft.com/office/drawing/2014/main" id="{14384382-9D21-49AC-BF23-D509F2C12A5B}"/>
              </a:ext>
            </a:extLst>
          </p:cNvPr>
          <p:cNvSpPr>
            <a:spLocks noChangeArrowheads="1"/>
          </p:cNvSpPr>
          <p:nvPr/>
        </p:nvSpPr>
        <p:spPr bwMode="auto">
          <a:xfrm>
            <a:off x="1223963" y="4032250"/>
            <a:ext cx="5060950" cy="427038"/>
          </a:xfrm>
          <a:prstGeom prst="wedgeRoundRectCallout">
            <a:avLst>
              <a:gd name="adj1" fmla="val 40088"/>
              <a:gd name="adj2" fmla="val 21951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3367" name="Text Box 6">
            <a:extLst>
              <a:ext uri="{FF2B5EF4-FFF2-40B4-BE49-F238E27FC236}">
                <a16:creationId xmlns:a16="http://schemas.microsoft.com/office/drawing/2014/main" id="{373220F1-51D4-451E-9747-1BD9692A6827}"/>
              </a:ext>
            </a:extLst>
          </p:cNvPr>
          <p:cNvSpPr txBox="1">
            <a:spLocks noChangeArrowheads="1"/>
          </p:cNvSpPr>
          <p:nvPr/>
        </p:nvSpPr>
        <p:spPr bwMode="auto">
          <a:xfrm>
            <a:off x="3598863" y="5168900"/>
            <a:ext cx="45767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Is current node next?</a:t>
            </a:r>
          </a:p>
        </p:txBody>
      </p:sp>
      <p:grpSp>
        <p:nvGrpSpPr>
          <p:cNvPr id="143368" name="Group 7">
            <a:extLst>
              <a:ext uri="{FF2B5EF4-FFF2-40B4-BE49-F238E27FC236}">
                <a16:creationId xmlns:a16="http://schemas.microsoft.com/office/drawing/2014/main" id="{80A66356-ADAD-4966-8E70-2F433709FDCF}"/>
              </a:ext>
            </a:extLst>
          </p:cNvPr>
          <p:cNvGrpSpPr>
            <a:grpSpLocks/>
          </p:cNvGrpSpPr>
          <p:nvPr/>
        </p:nvGrpSpPr>
        <p:grpSpPr bwMode="auto">
          <a:xfrm>
            <a:off x="6253163" y="1382713"/>
            <a:ext cx="2586037" cy="1581150"/>
            <a:chOff x="864" y="1361"/>
            <a:chExt cx="3883" cy="2373"/>
          </a:xfrm>
        </p:grpSpPr>
        <p:sp>
          <p:nvSpPr>
            <p:cNvPr id="143369" name="Rectangle 8">
              <a:extLst>
                <a:ext uri="{FF2B5EF4-FFF2-40B4-BE49-F238E27FC236}">
                  <a16:creationId xmlns:a16="http://schemas.microsoft.com/office/drawing/2014/main" id="{6EDB77EC-71EE-4C5D-8DFE-1DA63F565452}"/>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0" name="AutoShape 9">
              <a:extLst>
                <a:ext uri="{FF2B5EF4-FFF2-40B4-BE49-F238E27FC236}">
                  <a16:creationId xmlns:a16="http://schemas.microsoft.com/office/drawing/2014/main" id="{9FDAF9A9-8907-4ADD-B7FB-361D43A99AF5}"/>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1" name="Line 10">
              <a:extLst>
                <a:ext uri="{FF2B5EF4-FFF2-40B4-BE49-F238E27FC236}">
                  <a16:creationId xmlns:a16="http://schemas.microsoft.com/office/drawing/2014/main" id="{6D348FE2-7974-4FA8-B860-F200B1DD38E6}"/>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2" name="Text Box 11">
              <a:extLst>
                <a:ext uri="{FF2B5EF4-FFF2-40B4-BE49-F238E27FC236}">
                  <a16:creationId xmlns:a16="http://schemas.microsoft.com/office/drawing/2014/main" id="{D7CDDB24-5C0E-4B71-A4D1-09879F2DF4FC}"/>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3373" name="AutoShape 12">
              <a:extLst>
                <a:ext uri="{FF2B5EF4-FFF2-40B4-BE49-F238E27FC236}">
                  <a16:creationId xmlns:a16="http://schemas.microsoft.com/office/drawing/2014/main" id="{84E46C1B-008D-4AF8-9B96-8BBD2BCC385F}"/>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4" name="Line 13">
              <a:extLst>
                <a:ext uri="{FF2B5EF4-FFF2-40B4-BE49-F238E27FC236}">
                  <a16:creationId xmlns:a16="http://schemas.microsoft.com/office/drawing/2014/main" id="{19D56DD2-49A5-48BF-A9D7-8FEE7D1BDA1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5" name="AutoShape 14">
              <a:extLst>
                <a:ext uri="{FF2B5EF4-FFF2-40B4-BE49-F238E27FC236}">
                  <a16:creationId xmlns:a16="http://schemas.microsoft.com/office/drawing/2014/main" id="{15D4A1E2-CD3C-42C4-AA27-5E6D3F401531}"/>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6" name="Line 15">
              <a:extLst>
                <a:ext uri="{FF2B5EF4-FFF2-40B4-BE49-F238E27FC236}">
                  <a16:creationId xmlns:a16="http://schemas.microsoft.com/office/drawing/2014/main" id="{F681EA52-437F-4763-8857-63B10F959568}"/>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7" name="AutoShape 16">
              <a:extLst>
                <a:ext uri="{FF2B5EF4-FFF2-40B4-BE49-F238E27FC236}">
                  <a16:creationId xmlns:a16="http://schemas.microsoft.com/office/drawing/2014/main" id="{E66F82CD-DDD5-418B-9F72-5DEB507C1807}"/>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8" name="Line 17">
              <a:extLst>
                <a:ext uri="{FF2B5EF4-FFF2-40B4-BE49-F238E27FC236}">
                  <a16:creationId xmlns:a16="http://schemas.microsoft.com/office/drawing/2014/main" id="{FB22D987-AACE-44B4-B576-03A44C0F17F6}"/>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9" name="Line 18">
              <a:extLst>
                <a:ext uri="{FF2B5EF4-FFF2-40B4-BE49-F238E27FC236}">
                  <a16:creationId xmlns:a16="http://schemas.microsoft.com/office/drawing/2014/main" id="{45EA451C-3A22-47A0-8A65-747DFB31B944}"/>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80" name="Line 19">
              <a:extLst>
                <a:ext uri="{FF2B5EF4-FFF2-40B4-BE49-F238E27FC236}">
                  <a16:creationId xmlns:a16="http://schemas.microsoft.com/office/drawing/2014/main" id="{18060781-1B1C-47D8-8D0F-B6BC6E37C58C}"/>
                </a:ext>
              </a:extLst>
            </p:cNvPr>
            <p:cNvSpPr>
              <a:spLocks noChangeShapeType="1"/>
            </p:cNvSpPr>
            <p:nvPr/>
          </p:nvSpPr>
          <p:spPr bwMode="auto">
            <a:xfrm>
              <a:off x="2509" y="1684"/>
              <a:ext cx="546"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81" name="Line 20">
              <a:extLst>
                <a:ext uri="{FF2B5EF4-FFF2-40B4-BE49-F238E27FC236}">
                  <a16:creationId xmlns:a16="http://schemas.microsoft.com/office/drawing/2014/main" id="{FA08434F-ECA8-48A9-877D-2E4BF56AB177}"/>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3382" name="Group 21">
              <a:extLst>
                <a:ext uri="{FF2B5EF4-FFF2-40B4-BE49-F238E27FC236}">
                  <a16:creationId xmlns:a16="http://schemas.microsoft.com/office/drawing/2014/main" id="{55BF5DD7-FD7F-485D-92D0-684146B8609A}"/>
                </a:ext>
              </a:extLst>
            </p:cNvPr>
            <p:cNvGrpSpPr>
              <a:grpSpLocks/>
            </p:cNvGrpSpPr>
            <p:nvPr/>
          </p:nvGrpSpPr>
          <p:grpSpPr bwMode="auto">
            <a:xfrm>
              <a:off x="2691" y="2462"/>
              <a:ext cx="269" cy="392"/>
              <a:chOff x="2298" y="2804"/>
              <a:chExt cx="269" cy="392"/>
            </a:xfrm>
          </p:grpSpPr>
          <p:sp>
            <p:nvSpPr>
              <p:cNvPr id="143395" name="Oval 22">
                <a:extLst>
                  <a:ext uri="{FF2B5EF4-FFF2-40B4-BE49-F238E27FC236}">
                    <a16:creationId xmlns:a16="http://schemas.microsoft.com/office/drawing/2014/main" id="{11054D75-CFBF-42E3-BBC8-C75B69F5FF01}"/>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6" name="Oval 23">
                <a:extLst>
                  <a:ext uri="{FF2B5EF4-FFF2-40B4-BE49-F238E27FC236}">
                    <a16:creationId xmlns:a16="http://schemas.microsoft.com/office/drawing/2014/main" id="{08F5FECF-3CB8-47AD-AF41-EE43319CDD6F}"/>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7" name="AutoShape 24">
                <a:extLst>
                  <a:ext uri="{FF2B5EF4-FFF2-40B4-BE49-F238E27FC236}">
                    <a16:creationId xmlns:a16="http://schemas.microsoft.com/office/drawing/2014/main" id="{25ABF2A2-3BDC-4DF2-97D3-320AA0674C00}"/>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8" name="AutoShape 25">
                <a:extLst>
                  <a:ext uri="{FF2B5EF4-FFF2-40B4-BE49-F238E27FC236}">
                    <a16:creationId xmlns:a16="http://schemas.microsoft.com/office/drawing/2014/main" id="{E333C185-1341-44B2-B62F-85A534F42BF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3383" name="Group 26">
              <a:extLst>
                <a:ext uri="{FF2B5EF4-FFF2-40B4-BE49-F238E27FC236}">
                  <a16:creationId xmlns:a16="http://schemas.microsoft.com/office/drawing/2014/main" id="{17241DA4-C32B-4FEB-BB20-9F455EB8D0A0}"/>
                </a:ext>
              </a:extLst>
            </p:cNvPr>
            <p:cNvGrpSpPr>
              <a:grpSpLocks/>
            </p:cNvGrpSpPr>
            <p:nvPr/>
          </p:nvGrpSpPr>
          <p:grpSpPr bwMode="auto">
            <a:xfrm>
              <a:off x="2826" y="2824"/>
              <a:ext cx="912" cy="816"/>
              <a:chOff x="1584" y="816"/>
              <a:chExt cx="912" cy="816"/>
            </a:xfrm>
          </p:grpSpPr>
          <p:sp>
            <p:nvSpPr>
              <p:cNvPr id="143386" name="Freeform 27">
                <a:extLst>
                  <a:ext uri="{FF2B5EF4-FFF2-40B4-BE49-F238E27FC236}">
                    <a16:creationId xmlns:a16="http://schemas.microsoft.com/office/drawing/2014/main" id="{BB83D8F1-ECB1-4298-B964-CECB543B08F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87" name="Freeform 28">
                <a:extLst>
                  <a:ext uri="{FF2B5EF4-FFF2-40B4-BE49-F238E27FC236}">
                    <a16:creationId xmlns:a16="http://schemas.microsoft.com/office/drawing/2014/main" id="{B4030184-BB0F-41D1-A15F-97B626DDCE1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88" name="Freeform 29">
                <a:extLst>
                  <a:ext uri="{FF2B5EF4-FFF2-40B4-BE49-F238E27FC236}">
                    <a16:creationId xmlns:a16="http://schemas.microsoft.com/office/drawing/2014/main" id="{B3605846-023E-476B-B35E-256A94819C9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89" name="Freeform 30">
                <a:extLst>
                  <a:ext uri="{FF2B5EF4-FFF2-40B4-BE49-F238E27FC236}">
                    <a16:creationId xmlns:a16="http://schemas.microsoft.com/office/drawing/2014/main" id="{BA64AD83-18B5-42DD-84D6-7793499534E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0" name="Freeform 31">
                <a:extLst>
                  <a:ext uri="{FF2B5EF4-FFF2-40B4-BE49-F238E27FC236}">
                    <a16:creationId xmlns:a16="http://schemas.microsoft.com/office/drawing/2014/main" id="{5AC583CF-3527-4518-9A51-402677CF0F2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1" name="Freeform 32">
                <a:extLst>
                  <a:ext uri="{FF2B5EF4-FFF2-40B4-BE49-F238E27FC236}">
                    <a16:creationId xmlns:a16="http://schemas.microsoft.com/office/drawing/2014/main" id="{6940EA27-9C0D-4512-B227-242A45AEF73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2" name="Freeform 33">
                <a:extLst>
                  <a:ext uri="{FF2B5EF4-FFF2-40B4-BE49-F238E27FC236}">
                    <a16:creationId xmlns:a16="http://schemas.microsoft.com/office/drawing/2014/main" id="{5CA46320-651A-4E76-890E-0718E17F749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3" name="Freeform 34">
                <a:extLst>
                  <a:ext uri="{FF2B5EF4-FFF2-40B4-BE49-F238E27FC236}">
                    <a16:creationId xmlns:a16="http://schemas.microsoft.com/office/drawing/2014/main" id="{F48A808F-3061-4153-A6E3-6591A1384E8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4" name="Freeform 35">
                <a:extLst>
                  <a:ext uri="{FF2B5EF4-FFF2-40B4-BE49-F238E27FC236}">
                    <a16:creationId xmlns:a16="http://schemas.microsoft.com/office/drawing/2014/main" id="{1742017A-5A6A-4112-9557-D2E4BFD48B7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3384" name="AutoShape 36">
              <a:extLst>
                <a:ext uri="{FF2B5EF4-FFF2-40B4-BE49-F238E27FC236}">
                  <a16:creationId xmlns:a16="http://schemas.microsoft.com/office/drawing/2014/main" id="{9CC6E1C9-C665-425A-8208-F7C3729714FE}"/>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3385" name="AutoShape 37">
              <a:extLst>
                <a:ext uri="{FF2B5EF4-FFF2-40B4-BE49-F238E27FC236}">
                  <a16:creationId xmlns:a16="http://schemas.microsoft.com/office/drawing/2014/main" id="{32F6BBC9-FA70-4414-8A73-986D056EE1B0}"/>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E8BACF20-A30E-4750-A452-39558B90783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59E0512-0117-4345-885A-AD5AFB95E8A8}" type="slidenum">
              <a:rPr lang="ar-SA" altLang="zh-CN" sz="1400">
                <a:solidFill>
                  <a:schemeClr val="tx1"/>
                </a:solidFill>
                <a:latin typeface="Comic Sans MS" panose="030F0702030302020204" pitchFamily="66" charset="0"/>
              </a:rPr>
              <a:pPr/>
              <a:t>14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388" name="Rectangle 3">
            <a:extLst>
              <a:ext uri="{FF2B5EF4-FFF2-40B4-BE49-F238E27FC236}">
                <a16:creationId xmlns:a16="http://schemas.microsoft.com/office/drawing/2014/main" id="{38C2D7DF-EEB9-47A2-BD96-24272F6F15AB}"/>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6389" name="Text Box 4">
            <a:extLst>
              <a:ext uri="{FF2B5EF4-FFF2-40B4-BE49-F238E27FC236}">
                <a16:creationId xmlns:a16="http://schemas.microsoft.com/office/drawing/2014/main" id="{BE1FD92E-106A-4F8A-B1B4-96C37FB0AFF6}"/>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dirty="0">
                <a:solidFill>
                  <a:schemeClr val="folHlink"/>
                </a:solidFill>
                <a:ea typeface="宋体" panose="02010600030101010101" pitchFamily="2" charset="-122"/>
                <a:cs typeface="Courier New" panose="02070309020205020404" pitchFamily="49" charset="0"/>
              </a:rPr>
              <a:t>public interface Set&lt;T&gt; {</a:t>
            </a:r>
          </a:p>
          <a:p>
            <a:pPr algn="l" eaLnBrk="1" hangingPunct="1">
              <a:lnSpc>
                <a:spcPct val="70000"/>
              </a:lnSpc>
              <a:spcBef>
                <a:spcPct val="30000"/>
              </a:spcBef>
            </a:pPr>
            <a:r>
              <a:rPr lang="en-US" altLang="zh-CN" b="1" dirty="0">
                <a:solidFill>
                  <a:schemeClr val="folHlink"/>
                </a:solidFill>
                <a:ea typeface="宋体" panose="02010600030101010101" pitchFamily="2" charset="-122"/>
                <a:cs typeface="Courier New" panose="02070309020205020404" pitchFamily="49" charset="0"/>
              </a:rPr>
              <a:t> </a:t>
            </a:r>
            <a:r>
              <a:rPr lang="en-US" altLang="zh-CN" b="1" dirty="0">
                <a:solidFill>
                  <a:schemeClr val="folHlink"/>
                </a:solidFill>
                <a:ea typeface="宋体" panose="02010600030101010101" pitchFamily="2" charset="-122"/>
              </a:rPr>
              <a:t>public </a:t>
            </a:r>
            <a:r>
              <a:rPr lang="en-US" altLang="zh-CN" b="1" dirty="0" err="1">
                <a:solidFill>
                  <a:schemeClr val="folHlink"/>
                </a:solidFill>
                <a:ea typeface="宋体" panose="02010600030101010101" pitchFamily="2" charset="-122"/>
              </a:rPr>
              <a:t>boolean</a:t>
            </a:r>
            <a:r>
              <a:rPr lang="en-US" altLang="zh-CN" b="1" dirty="0">
                <a:solidFill>
                  <a:schemeClr val="folHlink"/>
                </a:solidFill>
                <a:ea typeface="宋体" panose="02010600030101010101" pitchFamily="2" charset="-122"/>
              </a:rPr>
              <a:t> add(T x);</a:t>
            </a:r>
          </a:p>
          <a:p>
            <a:pPr algn="l" eaLnBrk="1" hangingPunct="1">
              <a:lnSpc>
                <a:spcPct val="70000"/>
              </a:lnSpc>
              <a:spcBef>
                <a:spcPct val="30000"/>
              </a:spcBef>
            </a:pPr>
            <a:r>
              <a:rPr lang="en-US" altLang="zh-CN" b="1" dirty="0">
                <a:solidFill>
                  <a:srgbClr val="6666FF"/>
                </a:solidFill>
                <a:ea typeface="宋体" panose="02010600030101010101" pitchFamily="2" charset="-122"/>
              </a:rPr>
              <a:t> </a:t>
            </a:r>
            <a:r>
              <a:rPr lang="en-US" altLang="zh-CN" b="1" dirty="0">
                <a:solidFill>
                  <a:schemeClr val="tx1"/>
                </a:solidFill>
                <a:ea typeface="宋体" panose="02010600030101010101" pitchFamily="2" charset="-122"/>
              </a:rPr>
              <a:t>public</a:t>
            </a:r>
            <a:r>
              <a:rPr lang="en-US" altLang="zh-CN" b="1" dirty="0">
                <a:solidFill>
                  <a:srgbClr val="6666FF"/>
                </a:solidFill>
                <a:ea typeface="宋体" panose="02010600030101010101" pitchFamily="2" charset="-122"/>
              </a:rPr>
              <a:t> </a:t>
            </a:r>
            <a:r>
              <a:rPr lang="en-US" altLang="zh-CN" b="1" dirty="0" err="1">
                <a:solidFill>
                  <a:schemeClr val="tx1"/>
                </a:solidFill>
                <a:ea typeface="宋体" panose="02010600030101010101" pitchFamily="2" charset="-122"/>
              </a:rPr>
              <a:t>boolean</a:t>
            </a:r>
            <a:r>
              <a:rPr lang="en-US" altLang="zh-CN" b="1" dirty="0">
                <a:solidFill>
                  <a:srgbClr val="6666FF"/>
                </a:solidFill>
                <a:ea typeface="宋体" panose="02010600030101010101" pitchFamily="2" charset="-122"/>
              </a:rPr>
              <a:t> </a:t>
            </a:r>
            <a:r>
              <a:rPr lang="en-US" altLang="zh-CN" b="1" dirty="0">
                <a:ea typeface="宋体" panose="02010600030101010101" pitchFamily="2" charset="-122"/>
              </a:rPr>
              <a:t>remove(T x);</a:t>
            </a:r>
          </a:p>
          <a:p>
            <a:pPr algn="l" eaLnBrk="1" hangingPunct="1">
              <a:lnSpc>
                <a:spcPct val="70000"/>
              </a:lnSpc>
              <a:spcBef>
                <a:spcPct val="30000"/>
              </a:spcBef>
            </a:pPr>
            <a:r>
              <a:rPr lang="en-US" altLang="zh-CN" b="1" dirty="0">
                <a:solidFill>
                  <a:srgbClr val="6666FF"/>
                </a:solidFill>
                <a:ea typeface="宋体" panose="02010600030101010101" pitchFamily="2" charset="-122"/>
              </a:rPr>
              <a:t> </a:t>
            </a:r>
            <a:r>
              <a:rPr lang="en-US" altLang="zh-CN" b="1" dirty="0">
                <a:solidFill>
                  <a:schemeClr val="folHlink"/>
                </a:solidFill>
                <a:ea typeface="宋体" panose="02010600030101010101" pitchFamily="2" charset="-122"/>
              </a:rPr>
              <a:t>public </a:t>
            </a:r>
            <a:r>
              <a:rPr lang="en-US" altLang="zh-CN" b="1" dirty="0" err="1">
                <a:solidFill>
                  <a:schemeClr val="folHlink"/>
                </a:solidFill>
                <a:ea typeface="宋体" panose="02010600030101010101" pitchFamily="2" charset="-122"/>
              </a:rPr>
              <a:t>boolean</a:t>
            </a:r>
            <a:r>
              <a:rPr lang="en-US" altLang="zh-CN" b="1" dirty="0">
                <a:solidFill>
                  <a:schemeClr val="folHlink"/>
                </a:solidFill>
                <a:ea typeface="宋体" panose="02010600030101010101" pitchFamily="2" charset="-122"/>
              </a:rPr>
              <a:t> contains(Tt x);</a:t>
            </a:r>
          </a:p>
          <a:p>
            <a:pPr algn="l" eaLnBrk="1" hangingPunct="1">
              <a:lnSpc>
                <a:spcPct val="70000"/>
              </a:lnSpc>
              <a:spcBef>
                <a:spcPct val="30000"/>
              </a:spcBef>
            </a:pPr>
            <a:r>
              <a:rPr lang="en-US" altLang="zh-CN" b="1" dirty="0">
                <a:solidFill>
                  <a:schemeClr val="folHlink"/>
                </a:solidFill>
                <a:ea typeface="宋体" panose="02010600030101010101" pitchFamily="2" charset="-122"/>
              </a:rPr>
              <a:t>}</a:t>
            </a:r>
          </a:p>
        </p:txBody>
      </p:sp>
      <p:sp>
        <p:nvSpPr>
          <p:cNvPr id="16390" name="AutoShape 5">
            <a:extLst>
              <a:ext uri="{FF2B5EF4-FFF2-40B4-BE49-F238E27FC236}">
                <a16:creationId xmlns:a16="http://schemas.microsoft.com/office/drawing/2014/main" id="{B9181890-579A-42AC-8CBE-DCAC8BF801AD}"/>
              </a:ext>
            </a:extLst>
          </p:cNvPr>
          <p:cNvSpPr>
            <a:spLocks noChangeArrowheads="1"/>
          </p:cNvSpPr>
          <p:nvPr/>
        </p:nvSpPr>
        <p:spPr bwMode="auto">
          <a:xfrm>
            <a:off x="998538" y="2697163"/>
            <a:ext cx="5216525" cy="533400"/>
          </a:xfrm>
          <a:prstGeom prst="wedgeRoundRectCallout">
            <a:avLst>
              <a:gd name="adj1" fmla="val 12597"/>
              <a:gd name="adj2" fmla="val 30356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6391" name="Text Box 6">
            <a:extLst>
              <a:ext uri="{FF2B5EF4-FFF2-40B4-BE49-F238E27FC236}">
                <a16:creationId xmlns:a16="http://schemas.microsoft.com/office/drawing/2014/main" id="{635F5EB9-2CFD-4465-89BB-B37573C6FDDA}"/>
              </a:ext>
            </a:extLst>
          </p:cNvPr>
          <p:cNvSpPr txBox="1">
            <a:spLocks noChangeArrowheads="1"/>
          </p:cNvSpPr>
          <p:nvPr/>
        </p:nvSpPr>
        <p:spPr bwMode="auto">
          <a:xfrm>
            <a:off x="2797175" y="4635500"/>
            <a:ext cx="45545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Remove item from set</a:t>
            </a:r>
          </a:p>
        </p:txBody>
      </p:sp>
    </p:spTree>
  </p:cSld>
  <p:clrMapOvr>
    <a:masterClrMapping/>
  </p:clrMapOvr>
  <p:transition>
    <p:blinds/>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B9ADA5CA-1CF5-4BE7-BDAC-FE55E9F235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01055D-8198-45FD-A55B-FF33F3B9D5F4}" type="slidenum">
              <a:rPr lang="ar-SA" altLang="zh-CN" sz="1400">
                <a:solidFill>
                  <a:schemeClr val="tx1"/>
                </a:solidFill>
                <a:latin typeface="Comic Sans MS" panose="030F0702030302020204" pitchFamily="66" charset="0"/>
              </a:rPr>
              <a:pPr/>
              <a:t>140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4388" name="Text Box 38">
            <a:extLst>
              <a:ext uri="{FF2B5EF4-FFF2-40B4-BE49-F238E27FC236}">
                <a16:creationId xmlns:a16="http://schemas.microsoft.com/office/drawing/2014/main" id="{18E10E29-27C8-4943-A007-6438B965169D}"/>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ea typeface="宋体" panose="02010600030101010101" pitchFamily="2" charset="-122"/>
              </a:rPr>
              <a:t>  node = node.next;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4389" name="Rectangle 3">
            <a:extLst>
              <a:ext uri="{FF2B5EF4-FFF2-40B4-BE49-F238E27FC236}">
                <a16:creationId xmlns:a16="http://schemas.microsoft.com/office/drawing/2014/main" id="{94C1FBD9-A3F0-4D6A-A576-910B196EDB36}"/>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4390" name="AutoShape 5">
            <a:extLst>
              <a:ext uri="{FF2B5EF4-FFF2-40B4-BE49-F238E27FC236}">
                <a16:creationId xmlns:a16="http://schemas.microsoft.com/office/drawing/2014/main" id="{E8704CD6-3297-463B-B1C3-18E8112DE23F}"/>
              </a:ext>
            </a:extLst>
          </p:cNvPr>
          <p:cNvSpPr>
            <a:spLocks noChangeArrowheads="1"/>
          </p:cNvSpPr>
          <p:nvPr/>
        </p:nvSpPr>
        <p:spPr bwMode="auto">
          <a:xfrm>
            <a:off x="1144588" y="4443413"/>
            <a:ext cx="3836987" cy="427037"/>
          </a:xfrm>
          <a:prstGeom prst="wedgeRoundRectCallout">
            <a:avLst>
              <a:gd name="adj1" fmla="val 74162"/>
              <a:gd name="adj2" fmla="val -54814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4391" name="Text Box 6">
            <a:extLst>
              <a:ext uri="{FF2B5EF4-FFF2-40B4-BE49-F238E27FC236}">
                <a16:creationId xmlns:a16="http://schemas.microsoft.com/office/drawing/2014/main" id="{8D84FEEE-C84D-484B-AC31-89F3AC9CAF1E}"/>
              </a:ext>
            </a:extLst>
          </p:cNvPr>
          <p:cNvSpPr txBox="1">
            <a:spLocks noChangeArrowheads="1"/>
          </p:cNvSpPr>
          <p:nvPr/>
        </p:nvSpPr>
        <p:spPr bwMode="auto">
          <a:xfrm>
            <a:off x="3662363" y="1825625"/>
            <a:ext cx="45767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move on</a:t>
            </a:r>
          </a:p>
        </p:txBody>
      </p:sp>
      <p:grpSp>
        <p:nvGrpSpPr>
          <p:cNvPr id="144392" name="Group 7">
            <a:extLst>
              <a:ext uri="{FF2B5EF4-FFF2-40B4-BE49-F238E27FC236}">
                <a16:creationId xmlns:a16="http://schemas.microsoft.com/office/drawing/2014/main" id="{D07C7C99-8C8D-4C97-8AA8-B3CE01941EA6}"/>
              </a:ext>
            </a:extLst>
          </p:cNvPr>
          <p:cNvGrpSpPr>
            <a:grpSpLocks/>
          </p:cNvGrpSpPr>
          <p:nvPr/>
        </p:nvGrpSpPr>
        <p:grpSpPr bwMode="auto">
          <a:xfrm>
            <a:off x="6126163" y="3305175"/>
            <a:ext cx="2586037" cy="1581150"/>
            <a:chOff x="864" y="1361"/>
            <a:chExt cx="3883" cy="2373"/>
          </a:xfrm>
        </p:grpSpPr>
        <p:sp>
          <p:nvSpPr>
            <p:cNvPr id="144393" name="Rectangle 8">
              <a:extLst>
                <a:ext uri="{FF2B5EF4-FFF2-40B4-BE49-F238E27FC236}">
                  <a16:creationId xmlns:a16="http://schemas.microsoft.com/office/drawing/2014/main" id="{C8BA0784-4349-439E-8586-12228FC87E1C}"/>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394" name="AutoShape 9">
              <a:extLst>
                <a:ext uri="{FF2B5EF4-FFF2-40B4-BE49-F238E27FC236}">
                  <a16:creationId xmlns:a16="http://schemas.microsoft.com/office/drawing/2014/main" id="{22EB01C7-D3F6-48C4-9727-DF4C57520442}"/>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395" name="Line 10">
              <a:extLst>
                <a:ext uri="{FF2B5EF4-FFF2-40B4-BE49-F238E27FC236}">
                  <a16:creationId xmlns:a16="http://schemas.microsoft.com/office/drawing/2014/main" id="{06CABDD6-F515-43CD-BAD2-83A79A297FB0}"/>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396" name="Text Box 11">
              <a:extLst>
                <a:ext uri="{FF2B5EF4-FFF2-40B4-BE49-F238E27FC236}">
                  <a16:creationId xmlns:a16="http://schemas.microsoft.com/office/drawing/2014/main" id="{FA8274C1-30BB-4642-B646-6B1009E12AF6}"/>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4397" name="AutoShape 12">
              <a:extLst>
                <a:ext uri="{FF2B5EF4-FFF2-40B4-BE49-F238E27FC236}">
                  <a16:creationId xmlns:a16="http://schemas.microsoft.com/office/drawing/2014/main" id="{4F3A6E51-753C-433E-9D69-C450E51E48E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398" name="Line 13">
              <a:extLst>
                <a:ext uri="{FF2B5EF4-FFF2-40B4-BE49-F238E27FC236}">
                  <a16:creationId xmlns:a16="http://schemas.microsoft.com/office/drawing/2014/main" id="{467439B9-49EE-4590-B2D5-0E0E51A0FA11}"/>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399" name="AutoShape 14">
              <a:extLst>
                <a:ext uri="{FF2B5EF4-FFF2-40B4-BE49-F238E27FC236}">
                  <a16:creationId xmlns:a16="http://schemas.microsoft.com/office/drawing/2014/main" id="{48DD0A19-4C8F-4DC4-AD41-44FE740E9DB3}"/>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00" name="Line 15">
              <a:extLst>
                <a:ext uri="{FF2B5EF4-FFF2-40B4-BE49-F238E27FC236}">
                  <a16:creationId xmlns:a16="http://schemas.microsoft.com/office/drawing/2014/main" id="{4C1E055B-9F6F-4C8D-8B25-45C213EF92D8}"/>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1" name="AutoShape 16">
              <a:extLst>
                <a:ext uri="{FF2B5EF4-FFF2-40B4-BE49-F238E27FC236}">
                  <a16:creationId xmlns:a16="http://schemas.microsoft.com/office/drawing/2014/main" id="{01A49414-9CC7-4097-A55F-72E4EEFF9614}"/>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02" name="Line 17">
              <a:extLst>
                <a:ext uri="{FF2B5EF4-FFF2-40B4-BE49-F238E27FC236}">
                  <a16:creationId xmlns:a16="http://schemas.microsoft.com/office/drawing/2014/main" id="{9391C9F7-69C9-485F-BB33-1587E767227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3" name="Line 18">
              <a:extLst>
                <a:ext uri="{FF2B5EF4-FFF2-40B4-BE49-F238E27FC236}">
                  <a16:creationId xmlns:a16="http://schemas.microsoft.com/office/drawing/2014/main" id="{DD63CB00-2E69-40CD-A65A-9250DB1B0353}"/>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4" name="Line 19">
              <a:extLst>
                <a:ext uri="{FF2B5EF4-FFF2-40B4-BE49-F238E27FC236}">
                  <a16:creationId xmlns:a16="http://schemas.microsoft.com/office/drawing/2014/main" id="{1E031241-4A6A-42A6-A982-9413299AFE7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5" name="Line 20">
              <a:extLst>
                <a:ext uri="{FF2B5EF4-FFF2-40B4-BE49-F238E27FC236}">
                  <a16:creationId xmlns:a16="http://schemas.microsoft.com/office/drawing/2014/main" id="{9D896E52-789D-4C7A-9E70-E5B863997266}"/>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4406" name="Group 21">
              <a:extLst>
                <a:ext uri="{FF2B5EF4-FFF2-40B4-BE49-F238E27FC236}">
                  <a16:creationId xmlns:a16="http://schemas.microsoft.com/office/drawing/2014/main" id="{C55CEB65-FC9B-4187-962F-DE6C22A5077D}"/>
                </a:ext>
              </a:extLst>
            </p:cNvPr>
            <p:cNvGrpSpPr>
              <a:grpSpLocks/>
            </p:cNvGrpSpPr>
            <p:nvPr/>
          </p:nvGrpSpPr>
          <p:grpSpPr bwMode="auto">
            <a:xfrm>
              <a:off x="2691" y="2462"/>
              <a:ext cx="269" cy="392"/>
              <a:chOff x="2298" y="2804"/>
              <a:chExt cx="269" cy="392"/>
            </a:xfrm>
          </p:grpSpPr>
          <p:sp>
            <p:nvSpPr>
              <p:cNvPr id="144419" name="Oval 22">
                <a:extLst>
                  <a:ext uri="{FF2B5EF4-FFF2-40B4-BE49-F238E27FC236}">
                    <a16:creationId xmlns:a16="http://schemas.microsoft.com/office/drawing/2014/main" id="{271711A0-18EE-4A56-8EFD-8D8D9DE9AB07}"/>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20" name="Oval 23">
                <a:extLst>
                  <a:ext uri="{FF2B5EF4-FFF2-40B4-BE49-F238E27FC236}">
                    <a16:creationId xmlns:a16="http://schemas.microsoft.com/office/drawing/2014/main" id="{C7784F02-8D92-4FDF-B821-CA08255530AB}"/>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21" name="AutoShape 24">
                <a:extLst>
                  <a:ext uri="{FF2B5EF4-FFF2-40B4-BE49-F238E27FC236}">
                    <a16:creationId xmlns:a16="http://schemas.microsoft.com/office/drawing/2014/main" id="{0B134EE9-EE36-4780-B159-D4B1645015D2}"/>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22" name="AutoShape 25">
                <a:extLst>
                  <a:ext uri="{FF2B5EF4-FFF2-40B4-BE49-F238E27FC236}">
                    <a16:creationId xmlns:a16="http://schemas.microsoft.com/office/drawing/2014/main" id="{52B17453-3706-4FD0-806A-85168EE1A177}"/>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4407" name="Group 26">
              <a:extLst>
                <a:ext uri="{FF2B5EF4-FFF2-40B4-BE49-F238E27FC236}">
                  <a16:creationId xmlns:a16="http://schemas.microsoft.com/office/drawing/2014/main" id="{34006648-49E3-4ACB-8CA3-B3875F90582C}"/>
                </a:ext>
              </a:extLst>
            </p:cNvPr>
            <p:cNvGrpSpPr>
              <a:grpSpLocks/>
            </p:cNvGrpSpPr>
            <p:nvPr/>
          </p:nvGrpSpPr>
          <p:grpSpPr bwMode="auto">
            <a:xfrm>
              <a:off x="2826" y="2824"/>
              <a:ext cx="912" cy="816"/>
              <a:chOff x="1584" y="816"/>
              <a:chExt cx="912" cy="816"/>
            </a:xfrm>
          </p:grpSpPr>
          <p:sp>
            <p:nvSpPr>
              <p:cNvPr id="144410" name="Freeform 27">
                <a:extLst>
                  <a:ext uri="{FF2B5EF4-FFF2-40B4-BE49-F238E27FC236}">
                    <a16:creationId xmlns:a16="http://schemas.microsoft.com/office/drawing/2014/main" id="{A27CFE15-DC55-44F7-A811-BED2D619382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1" name="Freeform 28">
                <a:extLst>
                  <a:ext uri="{FF2B5EF4-FFF2-40B4-BE49-F238E27FC236}">
                    <a16:creationId xmlns:a16="http://schemas.microsoft.com/office/drawing/2014/main" id="{B623C8AE-DA84-4BB3-9235-153E3792A37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2" name="Freeform 29">
                <a:extLst>
                  <a:ext uri="{FF2B5EF4-FFF2-40B4-BE49-F238E27FC236}">
                    <a16:creationId xmlns:a16="http://schemas.microsoft.com/office/drawing/2014/main" id="{D38D7055-065C-4F3C-8535-150FC0DB493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3" name="Freeform 30">
                <a:extLst>
                  <a:ext uri="{FF2B5EF4-FFF2-40B4-BE49-F238E27FC236}">
                    <a16:creationId xmlns:a16="http://schemas.microsoft.com/office/drawing/2014/main" id="{27A70D21-8CAC-4A88-9D81-EB82D5DEA63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4" name="Freeform 31">
                <a:extLst>
                  <a:ext uri="{FF2B5EF4-FFF2-40B4-BE49-F238E27FC236}">
                    <a16:creationId xmlns:a16="http://schemas.microsoft.com/office/drawing/2014/main" id="{538F149E-8696-43C2-B625-715CEDF3DB9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5" name="Freeform 32">
                <a:extLst>
                  <a:ext uri="{FF2B5EF4-FFF2-40B4-BE49-F238E27FC236}">
                    <a16:creationId xmlns:a16="http://schemas.microsoft.com/office/drawing/2014/main" id="{C4BE99D7-3F66-408E-8543-B096A027263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6" name="Freeform 33">
                <a:extLst>
                  <a:ext uri="{FF2B5EF4-FFF2-40B4-BE49-F238E27FC236}">
                    <a16:creationId xmlns:a16="http://schemas.microsoft.com/office/drawing/2014/main" id="{8F400B3D-6EB3-4E63-A475-EF3B3FC8615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7" name="Freeform 34">
                <a:extLst>
                  <a:ext uri="{FF2B5EF4-FFF2-40B4-BE49-F238E27FC236}">
                    <a16:creationId xmlns:a16="http://schemas.microsoft.com/office/drawing/2014/main" id="{8912DD43-37BE-4ECF-AFEB-FCA9899A8F1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8" name="Freeform 35">
                <a:extLst>
                  <a:ext uri="{FF2B5EF4-FFF2-40B4-BE49-F238E27FC236}">
                    <a16:creationId xmlns:a16="http://schemas.microsoft.com/office/drawing/2014/main" id="{23D52975-FE26-4770-9BF6-6A86D3674C3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4408" name="AutoShape 36">
              <a:extLst>
                <a:ext uri="{FF2B5EF4-FFF2-40B4-BE49-F238E27FC236}">
                  <a16:creationId xmlns:a16="http://schemas.microsoft.com/office/drawing/2014/main" id="{AE0A0217-ED98-4667-AF65-5CF520AC3A06}"/>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4409" name="AutoShape 37">
              <a:extLst>
                <a:ext uri="{FF2B5EF4-FFF2-40B4-BE49-F238E27FC236}">
                  <a16:creationId xmlns:a16="http://schemas.microsoft.com/office/drawing/2014/main" id="{AC6DC45C-DA7A-4AD1-A82D-47924BC8BED7}"/>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3C2AB307-5186-4CBA-BA37-070497D3A38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7114A13-ADB1-4B3D-A4EB-D3880823604D}" type="slidenum">
              <a:rPr lang="ar-SA" altLang="zh-CN" sz="1400">
                <a:solidFill>
                  <a:schemeClr val="tx1"/>
                </a:solidFill>
                <a:latin typeface="Comic Sans MS" panose="030F0702030302020204" pitchFamily="66" charset="0"/>
              </a:rPr>
              <a:pPr/>
              <a:t>141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5412" name="Text Box 38">
            <a:extLst>
              <a:ext uri="{FF2B5EF4-FFF2-40B4-BE49-F238E27FC236}">
                <a16:creationId xmlns:a16="http://schemas.microsoft.com/office/drawing/2014/main" id="{CEBCDF99-224C-41EC-BF7D-3B9AD22E7FB8}"/>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solidFill>
                  <a:schemeClr val="folHlink"/>
                </a:solidFill>
                <a:ea typeface="宋体" panose="02010600030101010101" pitchFamily="2" charset="-122"/>
              </a:rPr>
              <a:t>}</a:t>
            </a:r>
          </a:p>
        </p:txBody>
      </p:sp>
      <p:sp>
        <p:nvSpPr>
          <p:cNvPr id="145413" name="Rectangle 3">
            <a:extLst>
              <a:ext uri="{FF2B5EF4-FFF2-40B4-BE49-F238E27FC236}">
                <a16:creationId xmlns:a16="http://schemas.microsoft.com/office/drawing/2014/main" id="{4BCDD433-54F9-4E10-B08B-75A49FA554F5}"/>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5414" name="AutoShape 5">
            <a:extLst>
              <a:ext uri="{FF2B5EF4-FFF2-40B4-BE49-F238E27FC236}">
                <a16:creationId xmlns:a16="http://schemas.microsoft.com/office/drawing/2014/main" id="{925CBEA4-F42B-47AD-991F-2A0B55C1F691}"/>
              </a:ext>
            </a:extLst>
          </p:cNvPr>
          <p:cNvSpPr>
            <a:spLocks noChangeArrowheads="1"/>
          </p:cNvSpPr>
          <p:nvPr/>
        </p:nvSpPr>
        <p:spPr bwMode="auto">
          <a:xfrm>
            <a:off x="938213" y="5073650"/>
            <a:ext cx="2686050" cy="427038"/>
          </a:xfrm>
          <a:prstGeom prst="wedgeRoundRectCallout">
            <a:avLst>
              <a:gd name="adj1" fmla="val 123227"/>
              <a:gd name="adj2" fmla="val -74368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5415" name="Text Box 6">
            <a:extLst>
              <a:ext uri="{FF2B5EF4-FFF2-40B4-BE49-F238E27FC236}">
                <a16:creationId xmlns:a16="http://schemas.microsoft.com/office/drawing/2014/main" id="{4AA7B646-2EBB-46A5-817C-8205CC0B9CD5}"/>
              </a:ext>
            </a:extLst>
          </p:cNvPr>
          <p:cNvSpPr txBox="1">
            <a:spLocks noChangeArrowheads="1"/>
          </p:cNvSpPr>
          <p:nvPr/>
        </p:nvSpPr>
        <p:spPr bwMode="auto">
          <a:xfrm>
            <a:off x="3394075" y="1636713"/>
            <a:ext cx="49863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not reachable</a:t>
            </a:r>
          </a:p>
        </p:txBody>
      </p:sp>
      <p:grpSp>
        <p:nvGrpSpPr>
          <p:cNvPr id="145416" name="Group 7">
            <a:extLst>
              <a:ext uri="{FF2B5EF4-FFF2-40B4-BE49-F238E27FC236}">
                <a16:creationId xmlns:a16="http://schemas.microsoft.com/office/drawing/2014/main" id="{9E481062-1751-4540-81EC-C574095BE7F7}"/>
              </a:ext>
            </a:extLst>
          </p:cNvPr>
          <p:cNvGrpSpPr>
            <a:grpSpLocks/>
          </p:cNvGrpSpPr>
          <p:nvPr/>
        </p:nvGrpSpPr>
        <p:grpSpPr bwMode="auto">
          <a:xfrm>
            <a:off x="6126163" y="3305175"/>
            <a:ext cx="2586037" cy="1581150"/>
            <a:chOff x="864" y="1361"/>
            <a:chExt cx="3883" cy="2373"/>
          </a:xfrm>
        </p:grpSpPr>
        <p:sp>
          <p:nvSpPr>
            <p:cNvPr id="145417" name="Rectangle 8">
              <a:extLst>
                <a:ext uri="{FF2B5EF4-FFF2-40B4-BE49-F238E27FC236}">
                  <a16:creationId xmlns:a16="http://schemas.microsoft.com/office/drawing/2014/main" id="{47750373-B9A9-423D-AD7E-A892A2FFF8E3}"/>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18" name="AutoShape 9">
              <a:extLst>
                <a:ext uri="{FF2B5EF4-FFF2-40B4-BE49-F238E27FC236}">
                  <a16:creationId xmlns:a16="http://schemas.microsoft.com/office/drawing/2014/main" id="{97AFED88-7F3D-48EF-9EDE-87FB803D6412}"/>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19" name="Line 10">
              <a:extLst>
                <a:ext uri="{FF2B5EF4-FFF2-40B4-BE49-F238E27FC236}">
                  <a16:creationId xmlns:a16="http://schemas.microsoft.com/office/drawing/2014/main" id="{53A89AA4-7921-4717-A0DC-EF27564339D9}"/>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0" name="Text Box 11">
              <a:extLst>
                <a:ext uri="{FF2B5EF4-FFF2-40B4-BE49-F238E27FC236}">
                  <a16:creationId xmlns:a16="http://schemas.microsoft.com/office/drawing/2014/main" id="{D5FF9353-C6B6-4861-9D32-5CD3D88A1C43}"/>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5421" name="AutoShape 12">
              <a:extLst>
                <a:ext uri="{FF2B5EF4-FFF2-40B4-BE49-F238E27FC236}">
                  <a16:creationId xmlns:a16="http://schemas.microsoft.com/office/drawing/2014/main" id="{F4EC3F05-7374-46CA-B4E3-A737E1EA83E5}"/>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22" name="Line 13">
              <a:extLst>
                <a:ext uri="{FF2B5EF4-FFF2-40B4-BE49-F238E27FC236}">
                  <a16:creationId xmlns:a16="http://schemas.microsoft.com/office/drawing/2014/main" id="{0A40D29E-185C-4E1F-B16B-FC0DDC59D93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3" name="AutoShape 14">
              <a:extLst>
                <a:ext uri="{FF2B5EF4-FFF2-40B4-BE49-F238E27FC236}">
                  <a16:creationId xmlns:a16="http://schemas.microsoft.com/office/drawing/2014/main" id="{EE308FEA-9122-4BEF-9EBD-3DC834303D5A}"/>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24" name="Line 15">
              <a:extLst>
                <a:ext uri="{FF2B5EF4-FFF2-40B4-BE49-F238E27FC236}">
                  <a16:creationId xmlns:a16="http://schemas.microsoft.com/office/drawing/2014/main" id="{F35E99B0-A727-4740-9581-82E973AABE39}"/>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5" name="AutoShape 16">
              <a:extLst>
                <a:ext uri="{FF2B5EF4-FFF2-40B4-BE49-F238E27FC236}">
                  <a16:creationId xmlns:a16="http://schemas.microsoft.com/office/drawing/2014/main" id="{34D8EC18-E2F9-409D-A019-F1A7DD250D8A}"/>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26" name="Line 17">
              <a:extLst>
                <a:ext uri="{FF2B5EF4-FFF2-40B4-BE49-F238E27FC236}">
                  <a16:creationId xmlns:a16="http://schemas.microsoft.com/office/drawing/2014/main" id="{7081F1AC-9341-4F3D-AB79-9157170D36DD}"/>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7" name="Line 18">
              <a:extLst>
                <a:ext uri="{FF2B5EF4-FFF2-40B4-BE49-F238E27FC236}">
                  <a16:creationId xmlns:a16="http://schemas.microsoft.com/office/drawing/2014/main" id="{D555EC4E-4F15-4E04-9029-646610037176}"/>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8" name="Line 19">
              <a:extLst>
                <a:ext uri="{FF2B5EF4-FFF2-40B4-BE49-F238E27FC236}">
                  <a16:creationId xmlns:a16="http://schemas.microsoft.com/office/drawing/2014/main" id="{7CCAFD0C-C907-43B6-8C90-16301C64AF5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9" name="Line 20">
              <a:extLst>
                <a:ext uri="{FF2B5EF4-FFF2-40B4-BE49-F238E27FC236}">
                  <a16:creationId xmlns:a16="http://schemas.microsoft.com/office/drawing/2014/main" id="{295462BA-EF5F-4F01-A8C9-60794348777B}"/>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5430" name="Group 21">
              <a:extLst>
                <a:ext uri="{FF2B5EF4-FFF2-40B4-BE49-F238E27FC236}">
                  <a16:creationId xmlns:a16="http://schemas.microsoft.com/office/drawing/2014/main" id="{47D944AA-41F0-45FD-8D79-8FC26D87D1D6}"/>
                </a:ext>
              </a:extLst>
            </p:cNvPr>
            <p:cNvGrpSpPr>
              <a:grpSpLocks/>
            </p:cNvGrpSpPr>
            <p:nvPr/>
          </p:nvGrpSpPr>
          <p:grpSpPr bwMode="auto">
            <a:xfrm>
              <a:off x="2691" y="2462"/>
              <a:ext cx="269" cy="392"/>
              <a:chOff x="2298" y="2804"/>
              <a:chExt cx="269" cy="392"/>
            </a:xfrm>
          </p:grpSpPr>
          <p:sp>
            <p:nvSpPr>
              <p:cNvPr id="145443" name="Oval 22">
                <a:extLst>
                  <a:ext uri="{FF2B5EF4-FFF2-40B4-BE49-F238E27FC236}">
                    <a16:creationId xmlns:a16="http://schemas.microsoft.com/office/drawing/2014/main" id="{D2ADFF6B-CCB5-4654-B01C-221777706FB7}"/>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4" name="Oval 23">
                <a:extLst>
                  <a:ext uri="{FF2B5EF4-FFF2-40B4-BE49-F238E27FC236}">
                    <a16:creationId xmlns:a16="http://schemas.microsoft.com/office/drawing/2014/main" id="{C6847130-D1DA-481B-A6F5-8ADFAF3EC8B5}"/>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5" name="AutoShape 24">
                <a:extLst>
                  <a:ext uri="{FF2B5EF4-FFF2-40B4-BE49-F238E27FC236}">
                    <a16:creationId xmlns:a16="http://schemas.microsoft.com/office/drawing/2014/main" id="{CB2012B4-2B7A-4A81-B147-0BF6D087D150}"/>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6" name="AutoShape 25">
                <a:extLst>
                  <a:ext uri="{FF2B5EF4-FFF2-40B4-BE49-F238E27FC236}">
                    <a16:creationId xmlns:a16="http://schemas.microsoft.com/office/drawing/2014/main" id="{92978626-2C46-4172-AF7A-AFBD43E3CBE5}"/>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5431" name="Group 26">
              <a:extLst>
                <a:ext uri="{FF2B5EF4-FFF2-40B4-BE49-F238E27FC236}">
                  <a16:creationId xmlns:a16="http://schemas.microsoft.com/office/drawing/2014/main" id="{BE06B9D6-E374-430F-A013-F3BFE2F58129}"/>
                </a:ext>
              </a:extLst>
            </p:cNvPr>
            <p:cNvGrpSpPr>
              <a:grpSpLocks/>
            </p:cNvGrpSpPr>
            <p:nvPr/>
          </p:nvGrpSpPr>
          <p:grpSpPr bwMode="auto">
            <a:xfrm>
              <a:off x="2826" y="2824"/>
              <a:ext cx="912" cy="816"/>
              <a:chOff x="1584" y="816"/>
              <a:chExt cx="912" cy="816"/>
            </a:xfrm>
          </p:grpSpPr>
          <p:sp>
            <p:nvSpPr>
              <p:cNvPr id="145434" name="Freeform 27">
                <a:extLst>
                  <a:ext uri="{FF2B5EF4-FFF2-40B4-BE49-F238E27FC236}">
                    <a16:creationId xmlns:a16="http://schemas.microsoft.com/office/drawing/2014/main" id="{91E5ACFE-8CA2-421A-A55F-F4A1513EDCE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5" name="Freeform 28">
                <a:extLst>
                  <a:ext uri="{FF2B5EF4-FFF2-40B4-BE49-F238E27FC236}">
                    <a16:creationId xmlns:a16="http://schemas.microsoft.com/office/drawing/2014/main" id="{7B38351F-8A13-497C-954F-95110A97763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6" name="Freeform 29">
                <a:extLst>
                  <a:ext uri="{FF2B5EF4-FFF2-40B4-BE49-F238E27FC236}">
                    <a16:creationId xmlns:a16="http://schemas.microsoft.com/office/drawing/2014/main" id="{1053DFAB-3940-437B-863F-7A462251890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7" name="Freeform 30">
                <a:extLst>
                  <a:ext uri="{FF2B5EF4-FFF2-40B4-BE49-F238E27FC236}">
                    <a16:creationId xmlns:a16="http://schemas.microsoft.com/office/drawing/2014/main" id="{794FCD17-5856-4CD5-80C8-500B7E70A16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8" name="Freeform 31">
                <a:extLst>
                  <a:ext uri="{FF2B5EF4-FFF2-40B4-BE49-F238E27FC236}">
                    <a16:creationId xmlns:a16="http://schemas.microsoft.com/office/drawing/2014/main" id="{63C07F01-9B5F-4C93-9DAB-B775A25C74F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9" name="Freeform 32">
                <a:extLst>
                  <a:ext uri="{FF2B5EF4-FFF2-40B4-BE49-F238E27FC236}">
                    <a16:creationId xmlns:a16="http://schemas.microsoft.com/office/drawing/2014/main" id="{958E383B-B417-4272-88B7-0257DABD36C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0" name="Freeform 33">
                <a:extLst>
                  <a:ext uri="{FF2B5EF4-FFF2-40B4-BE49-F238E27FC236}">
                    <a16:creationId xmlns:a16="http://schemas.microsoft.com/office/drawing/2014/main" id="{75C54E33-F51F-4BFE-B20D-421E5CC664F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1" name="Freeform 34">
                <a:extLst>
                  <a:ext uri="{FF2B5EF4-FFF2-40B4-BE49-F238E27FC236}">
                    <a16:creationId xmlns:a16="http://schemas.microsoft.com/office/drawing/2014/main" id="{9EC4E7D3-3ABD-443D-AC17-8C24D603466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2" name="Freeform 35">
                <a:extLst>
                  <a:ext uri="{FF2B5EF4-FFF2-40B4-BE49-F238E27FC236}">
                    <a16:creationId xmlns:a16="http://schemas.microsoft.com/office/drawing/2014/main" id="{49FE5EBB-F08C-4CBA-AFD6-CDE30666866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5432" name="AutoShape 36">
              <a:extLst>
                <a:ext uri="{FF2B5EF4-FFF2-40B4-BE49-F238E27FC236}">
                  <a16:creationId xmlns:a16="http://schemas.microsoft.com/office/drawing/2014/main" id="{1D479865-133F-40C0-AB27-8C957077F40F}"/>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5433" name="AutoShape 37">
              <a:extLst>
                <a:ext uri="{FF2B5EF4-FFF2-40B4-BE49-F238E27FC236}">
                  <a16:creationId xmlns:a16="http://schemas.microsoft.com/office/drawing/2014/main" id="{3AAA27DB-2E17-456D-AE17-7F29E744E065}"/>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E8710145-7213-47EF-85CB-F2480CE9639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2251A4-6B11-492D-A081-447B6953C559}" type="slidenum">
              <a:rPr lang="ar-SA" altLang="zh-CN" sz="1400">
                <a:solidFill>
                  <a:schemeClr val="tx1"/>
                </a:solidFill>
                <a:latin typeface="Comic Sans MS" panose="030F0702030302020204" pitchFamily="66" charset="0"/>
              </a:rPr>
              <a:pPr/>
              <a:t>142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6436" name="Rectangle 3">
            <a:extLst>
              <a:ext uri="{FF2B5EF4-FFF2-40B4-BE49-F238E27FC236}">
                <a16:creationId xmlns:a16="http://schemas.microsoft.com/office/drawing/2014/main" id="{CC0BE404-2E4D-4816-ACA3-41E824AC69E2}"/>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6437" name="Text Box 4">
            <a:extLst>
              <a:ext uri="{FF2B5EF4-FFF2-40B4-BE49-F238E27FC236}">
                <a16:creationId xmlns:a16="http://schemas.microsoft.com/office/drawing/2014/main" id="{98DB20CD-3F4C-4BC1-A3FB-94D535680BAE}"/>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public boolean</a:t>
            </a:r>
            <a:r>
              <a:rPr lang="en-US" altLang="zh-CN" b="1">
                <a:ea typeface="宋体" panose="02010600030101010101" pitchFamily="2" charset="-122"/>
              </a:rPr>
              <a:t>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retry: </a:t>
            </a:r>
            <a:r>
              <a:rPr lang="en-US" altLang="zh-CN" b="1">
                <a:solidFill>
                  <a:schemeClr val="tx1"/>
                </a:solidFill>
                <a:ea typeface="宋体" panose="02010600030101010101" pitchFamily="2" charset="-122"/>
              </a:rPr>
              <a:t>while</a:t>
            </a:r>
            <a:r>
              <a:rPr lang="en-US" altLang="zh-CN" b="1">
                <a:ea typeface="宋体" panose="02010600030101010101" pitchFamily="2" charset="-122"/>
              </a:rPr>
              <a:t> (</a:t>
            </a:r>
            <a:r>
              <a:rPr lang="en-US" altLang="zh-CN" b="1">
                <a:solidFill>
                  <a:schemeClr val="tx1"/>
                </a:solidFill>
                <a:ea typeface="宋体" panose="02010600030101010101" pitchFamily="2" charset="-122"/>
              </a:rPr>
              <a:t>true</a:t>
            </a:r>
            <a:r>
              <a:rPr lang="en-US" altLang="zh-CN" b="1">
                <a:ea typeface="宋体" panose="02010600030101010101" pitchFamily="2" charset="-122"/>
              </a:rPr>
              <a:t>) {</a:t>
            </a:r>
          </a:p>
          <a:p>
            <a:pPr algn="l"/>
            <a:r>
              <a:rPr lang="en-US" altLang="zh-CN" b="1">
                <a:ea typeface="宋体" panose="02010600030101010101" pitchFamily="2" charset="-122"/>
              </a:rPr>
              <a:t>   Node pred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Node curr = pred.next;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break</a:t>
            </a:r>
            <a:r>
              <a:rPr lang="en-US" altLang="zh-CN" b="1">
                <a:ea typeface="宋体" panose="02010600030101010101" pitchFamily="2" charset="-122"/>
              </a:rPr>
              <a:t>;</a:t>
            </a:r>
          </a:p>
          <a:p>
            <a:pPr algn="l"/>
            <a:r>
              <a:rPr lang="en-US" altLang="zh-CN" b="1">
                <a:ea typeface="宋体" panose="02010600030101010101" pitchFamily="2" charset="-122"/>
              </a:rPr>
              <a:t>    pred = curr;</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 … </a:t>
            </a:r>
          </a:p>
        </p:txBody>
      </p:sp>
    </p:spTree>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7083877B-B023-4124-B1F5-D9B4A15996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D8323D4-764C-43EA-A15F-225405584256}" type="slidenum">
              <a:rPr lang="ar-SA" altLang="zh-CN" sz="1400">
                <a:solidFill>
                  <a:schemeClr val="tx1"/>
                </a:solidFill>
                <a:latin typeface="Comic Sans MS" panose="030F0702030302020204" pitchFamily="66" charset="0"/>
              </a:rPr>
              <a:pPr/>
              <a:t>143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7460" name="Text Box 29">
            <a:extLst>
              <a:ext uri="{FF2B5EF4-FFF2-40B4-BE49-F238E27FC236}">
                <a16:creationId xmlns:a16="http://schemas.microsoft.com/office/drawing/2014/main" id="{6206B0F4-621F-4AF9-ADAB-AB062E3C2F57}"/>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47461" name="Rectangle 3">
            <a:extLst>
              <a:ext uri="{FF2B5EF4-FFF2-40B4-BE49-F238E27FC236}">
                <a16:creationId xmlns:a16="http://schemas.microsoft.com/office/drawing/2014/main" id="{6486E21A-9B53-4299-9470-252D8F2C31BC}"/>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7462" name="AutoShape 5">
            <a:extLst>
              <a:ext uri="{FF2B5EF4-FFF2-40B4-BE49-F238E27FC236}">
                <a16:creationId xmlns:a16="http://schemas.microsoft.com/office/drawing/2014/main" id="{76048AD5-8095-41F5-B06D-E8D9ADF2E1AD}"/>
              </a:ext>
            </a:extLst>
          </p:cNvPr>
          <p:cNvSpPr>
            <a:spLocks noChangeArrowheads="1"/>
          </p:cNvSpPr>
          <p:nvPr/>
        </p:nvSpPr>
        <p:spPr bwMode="auto">
          <a:xfrm>
            <a:off x="814388" y="2184400"/>
            <a:ext cx="5414962" cy="417513"/>
          </a:xfrm>
          <a:prstGeom prst="wedgeRoundRectCallout">
            <a:avLst>
              <a:gd name="adj1" fmla="val 45542"/>
              <a:gd name="adj2" fmla="val 71273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7463" name="Text Box 6">
            <a:extLst>
              <a:ext uri="{FF2B5EF4-FFF2-40B4-BE49-F238E27FC236}">
                <a16:creationId xmlns:a16="http://schemas.microsoft.com/office/drawing/2014/main" id="{D440E540-1879-4D3F-9376-289959C858BF}"/>
              </a:ext>
            </a:extLst>
          </p:cNvPr>
          <p:cNvSpPr txBox="1">
            <a:spLocks noChangeArrowheads="1"/>
          </p:cNvSpPr>
          <p:nvPr/>
        </p:nvSpPr>
        <p:spPr bwMode="auto">
          <a:xfrm>
            <a:off x="3419475" y="5421313"/>
            <a:ext cx="48021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key</a:t>
            </a:r>
          </a:p>
        </p:txBody>
      </p:sp>
      <p:sp>
        <p:nvSpPr>
          <p:cNvPr id="147464" name="Rectangle 7">
            <a:extLst>
              <a:ext uri="{FF2B5EF4-FFF2-40B4-BE49-F238E27FC236}">
                <a16:creationId xmlns:a16="http://schemas.microsoft.com/office/drawing/2014/main" id="{06470210-052C-4050-ADE7-1FC15A088BFD}"/>
              </a:ext>
            </a:extLst>
          </p:cNvPr>
          <p:cNvSpPr>
            <a:spLocks noChangeArrowheads="1"/>
          </p:cNvSpPr>
          <p:nvPr/>
        </p:nvSpPr>
        <p:spPr bwMode="auto">
          <a:xfrm>
            <a:off x="6094413" y="3305175"/>
            <a:ext cx="2586037" cy="1581150"/>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65" name="AutoShape 8">
            <a:extLst>
              <a:ext uri="{FF2B5EF4-FFF2-40B4-BE49-F238E27FC236}">
                <a16:creationId xmlns:a16="http://schemas.microsoft.com/office/drawing/2014/main" id="{BFEF6E41-5692-47B1-B917-7F959C6584B5}"/>
              </a:ext>
            </a:extLst>
          </p:cNvPr>
          <p:cNvSpPr>
            <a:spLocks noChangeArrowheads="1"/>
          </p:cNvSpPr>
          <p:nvPr/>
        </p:nvSpPr>
        <p:spPr bwMode="auto">
          <a:xfrm>
            <a:off x="6242050" y="3400425"/>
            <a:ext cx="363538" cy="238125"/>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66" name="Line 9">
            <a:extLst>
              <a:ext uri="{FF2B5EF4-FFF2-40B4-BE49-F238E27FC236}">
                <a16:creationId xmlns:a16="http://schemas.microsoft.com/office/drawing/2014/main" id="{6C42192E-2F82-4C36-9216-79F3229AE301}"/>
              </a:ext>
            </a:extLst>
          </p:cNvPr>
          <p:cNvSpPr>
            <a:spLocks noChangeShapeType="1"/>
          </p:cNvSpPr>
          <p:nvPr/>
        </p:nvSpPr>
        <p:spPr bwMode="auto">
          <a:xfrm>
            <a:off x="642620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67" name="AutoShape 10">
            <a:extLst>
              <a:ext uri="{FF2B5EF4-FFF2-40B4-BE49-F238E27FC236}">
                <a16:creationId xmlns:a16="http://schemas.microsoft.com/office/drawing/2014/main" id="{BA1118A7-6083-4511-9B92-2718F9BCB5CE}"/>
              </a:ext>
            </a:extLst>
          </p:cNvPr>
          <p:cNvSpPr>
            <a:spLocks noChangeArrowheads="1"/>
          </p:cNvSpPr>
          <p:nvPr/>
        </p:nvSpPr>
        <p:spPr bwMode="auto">
          <a:xfrm>
            <a:off x="6911975" y="3400425"/>
            <a:ext cx="363538"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68" name="Line 11">
            <a:extLst>
              <a:ext uri="{FF2B5EF4-FFF2-40B4-BE49-F238E27FC236}">
                <a16:creationId xmlns:a16="http://schemas.microsoft.com/office/drawing/2014/main" id="{2828D45F-7FCE-4761-8AA3-8A673A77BA24}"/>
              </a:ext>
            </a:extLst>
          </p:cNvPr>
          <p:cNvSpPr>
            <a:spLocks noChangeShapeType="1"/>
          </p:cNvSpPr>
          <p:nvPr/>
        </p:nvSpPr>
        <p:spPr bwMode="auto">
          <a:xfrm>
            <a:off x="70961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69" name="AutoShape 12">
            <a:extLst>
              <a:ext uri="{FF2B5EF4-FFF2-40B4-BE49-F238E27FC236}">
                <a16:creationId xmlns:a16="http://schemas.microsoft.com/office/drawing/2014/main" id="{E54D658F-DFD6-4AE3-A6D4-636C145AC9D1}"/>
              </a:ext>
            </a:extLst>
          </p:cNvPr>
          <p:cNvSpPr>
            <a:spLocks noChangeArrowheads="1"/>
          </p:cNvSpPr>
          <p:nvPr/>
        </p:nvSpPr>
        <p:spPr bwMode="auto">
          <a:xfrm>
            <a:off x="7583488"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0" name="Line 13">
            <a:extLst>
              <a:ext uri="{FF2B5EF4-FFF2-40B4-BE49-F238E27FC236}">
                <a16:creationId xmlns:a16="http://schemas.microsoft.com/office/drawing/2014/main" id="{0254DF24-9B91-4872-90BA-91D7FB55781A}"/>
              </a:ext>
            </a:extLst>
          </p:cNvPr>
          <p:cNvSpPr>
            <a:spLocks noChangeShapeType="1"/>
          </p:cNvSpPr>
          <p:nvPr/>
        </p:nvSpPr>
        <p:spPr bwMode="auto">
          <a:xfrm>
            <a:off x="77692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1" name="AutoShape 14">
            <a:extLst>
              <a:ext uri="{FF2B5EF4-FFF2-40B4-BE49-F238E27FC236}">
                <a16:creationId xmlns:a16="http://schemas.microsoft.com/office/drawing/2014/main" id="{7EAA4B0C-E5C3-459C-8D01-4FE4FADB5B8C}"/>
              </a:ext>
            </a:extLst>
          </p:cNvPr>
          <p:cNvSpPr>
            <a:spLocks noChangeArrowheads="1"/>
          </p:cNvSpPr>
          <p:nvPr/>
        </p:nvSpPr>
        <p:spPr bwMode="auto">
          <a:xfrm>
            <a:off x="8253413"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2" name="Line 15">
            <a:extLst>
              <a:ext uri="{FF2B5EF4-FFF2-40B4-BE49-F238E27FC236}">
                <a16:creationId xmlns:a16="http://schemas.microsoft.com/office/drawing/2014/main" id="{4AAB8B84-44DE-49DE-A765-0AF9F6F6817F}"/>
              </a:ext>
            </a:extLst>
          </p:cNvPr>
          <p:cNvSpPr>
            <a:spLocks noChangeShapeType="1"/>
          </p:cNvSpPr>
          <p:nvPr/>
        </p:nvSpPr>
        <p:spPr bwMode="auto">
          <a:xfrm>
            <a:off x="843915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3" name="Line 16">
            <a:extLst>
              <a:ext uri="{FF2B5EF4-FFF2-40B4-BE49-F238E27FC236}">
                <a16:creationId xmlns:a16="http://schemas.microsoft.com/office/drawing/2014/main" id="{4F494723-B93D-49A2-B6D5-BFA27720B68F}"/>
              </a:ext>
            </a:extLst>
          </p:cNvPr>
          <p:cNvSpPr>
            <a:spLocks noChangeShapeType="1"/>
          </p:cNvSpPr>
          <p:nvPr/>
        </p:nvSpPr>
        <p:spPr bwMode="auto">
          <a:xfrm>
            <a:off x="6511925" y="3521075"/>
            <a:ext cx="36512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4" name="Line 17">
            <a:extLst>
              <a:ext uri="{FF2B5EF4-FFF2-40B4-BE49-F238E27FC236}">
                <a16:creationId xmlns:a16="http://schemas.microsoft.com/office/drawing/2014/main" id="{A1DF8478-5E6A-45B0-B216-7E861CD6979D}"/>
              </a:ext>
            </a:extLst>
          </p:cNvPr>
          <p:cNvSpPr>
            <a:spLocks noChangeShapeType="1"/>
          </p:cNvSpPr>
          <p:nvPr/>
        </p:nvSpPr>
        <p:spPr bwMode="auto">
          <a:xfrm>
            <a:off x="718978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5" name="Line 18">
            <a:extLst>
              <a:ext uri="{FF2B5EF4-FFF2-40B4-BE49-F238E27FC236}">
                <a16:creationId xmlns:a16="http://schemas.microsoft.com/office/drawing/2014/main" id="{1E968A26-2059-49BF-9EC9-0094103A370B}"/>
              </a:ext>
            </a:extLst>
          </p:cNvPr>
          <p:cNvSpPr>
            <a:spLocks noChangeShapeType="1"/>
          </p:cNvSpPr>
          <p:nvPr/>
        </p:nvSpPr>
        <p:spPr bwMode="auto">
          <a:xfrm>
            <a:off x="785653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7476" name="Group 19">
            <a:extLst>
              <a:ext uri="{FF2B5EF4-FFF2-40B4-BE49-F238E27FC236}">
                <a16:creationId xmlns:a16="http://schemas.microsoft.com/office/drawing/2014/main" id="{D9BAF7B9-D640-4C5C-A310-684947EA7363}"/>
              </a:ext>
            </a:extLst>
          </p:cNvPr>
          <p:cNvGrpSpPr>
            <a:grpSpLocks/>
          </p:cNvGrpSpPr>
          <p:nvPr/>
        </p:nvGrpSpPr>
        <p:grpSpPr bwMode="auto">
          <a:xfrm>
            <a:off x="7400925" y="4279900"/>
            <a:ext cx="608013" cy="544513"/>
            <a:chOff x="1584" y="816"/>
            <a:chExt cx="912" cy="816"/>
          </a:xfrm>
        </p:grpSpPr>
        <p:sp>
          <p:nvSpPr>
            <p:cNvPr id="147477" name="Freeform 20">
              <a:extLst>
                <a:ext uri="{FF2B5EF4-FFF2-40B4-BE49-F238E27FC236}">
                  <a16:creationId xmlns:a16="http://schemas.microsoft.com/office/drawing/2014/main" id="{F923D7EF-ED5F-4B83-B651-571303B8845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8" name="Freeform 21">
              <a:extLst>
                <a:ext uri="{FF2B5EF4-FFF2-40B4-BE49-F238E27FC236}">
                  <a16:creationId xmlns:a16="http://schemas.microsoft.com/office/drawing/2014/main" id="{1A3EFF27-4BE2-432A-9191-E5CE52BC2B6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9" name="Freeform 22">
              <a:extLst>
                <a:ext uri="{FF2B5EF4-FFF2-40B4-BE49-F238E27FC236}">
                  <a16:creationId xmlns:a16="http://schemas.microsoft.com/office/drawing/2014/main" id="{1C22123E-1371-4A73-84B5-C17A14D40E0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0" name="Freeform 23">
              <a:extLst>
                <a:ext uri="{FF2B5EF4-FFF2-40B4-BE49-F238E27FC236}">
                  <a16:creationId xmlns:a16="http://schemas.microsoft.com/office/drawing/2014/main" id="{8B5CB34E-94C6-4792-AA7D-7CB509E317D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1" name="Freeform 24">
              <a:extLst>
                <a:ext uri="{FF2B5EF4-FFF2-40B4-BE49-F238E27FC236}">
                  <a16:creationId xmlns:a16="http://schemas.microsoft.com/office/drawing/2014/main" id="{61E04515-1ED3-4988-8928-B46738D4EC5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2" name="Freeform 25">
              <a:extLst>
                <a:ext uri="{FF2B5EF4-FFF2-40B4-BE49-F238E27FC236}">
                  <a16:creationId xmlns:a16="http://schemas.microsoft.com/office/drawing/2014/main" id="{5097B02A-26AC-4477-BC29-AC6FE663FCA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3" name="Freeform 26">
              <a:extLst>
                <a:ext uri="{FF2B5EF4-FFF2-40B4-BE49-F238E27FC236}">
                  <a16:creationId xmlns:a16="http://schemas.microsoft.com/office/drawing/2014/main" id="{7AA8CA64-80E6-497D-BDF2-90DEF00C926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4" name="Freeform 27">
              <a:extLst>
                <a:ext uri="{FF2B5EF4-FFF2-40B4-BE49-F238E27FC236}">
                  <a16:creationId xmlns:a16="http://schemas.microsoft.com/office/drawing/2014/main" id="{ED94C555-FE57-4CB3-B4EA-17E6D5491FA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5" name="Freeform 28">
              <a:extLst>
                <a:ext uri="{FF2B5EF4-FFF2-40B4-BE49-F238E27FC236}">
                  <a16:creationId xmlns:a16="http://schemas.microsoft.com/office/drawing/2014/main" id="{5BB75BC6-B116-47F8-9859-432DA53BE56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5D016A0A-058A-4CAB-957D-7D40ED2F765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4103C3-D386-49FE-8D80-9E26DC582619}" type="slidenum">
              <a:rPr lang="ar-SA" altLang="zh-CN" sz="1400">
                <a:solidFill>
                  <a:schemeClr val="tx1"/>
                </a:solidFill>
                <a:latin typeface="Comic Sans MS" panose="030F0702030302020204" pitchFamily="66" charset="0"/>
              </a:rPr>
              <a:pPr/>
              <a:t>144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8484" name="Text Box 29">
            <a:extLst>
              <a:ext uri="{FF2B5EF4-FFF2-40B4-BE49-F238E27FC236}">
                <a16:creationId xmlns:a16="http://schemas.microsoft.com/office/drawing/2014/main" id="{88D2A050-6515-4E5E-A5FB-D3960415BC61}"/>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ea typeface="宋体" panose="02010600030101010101" pitchFamily="2" charset="-122"/>
              </a:rPr>
              <a:t> retry: </a:t>
            </a:r>
            <a:r>
              <a:rPr lang="en-US" altLang="zh-CN" b="1">
                <a:solidFill>
                  <a:schemeClr val="tx1"/>
                </a:solidFill>
                <a:ea typeface="宋体" panose="02010600030101010101" pitchFamily="2" charset="-122"/>
              </a:rPr>
              <a:t>while</a:t>
            </a:r>
            <a:r>
              <a:rPr lang="en-US" altLang="zh-CN" b="1">
                <a:ea typeface="宋体" panose="02010600030101010101" pitchFamily="2" charset="-122"/>
              </a:rPr>
              <a:t> (</a:t>
            </a:r>
            <a:r>
              <a:rPr lang="en-US" altLang="zh-CN" b="1">
                <a:solidFill>
                  <a:schemeClr val="tx1"/>
                </a:solidFill>
                <a:ea typeface="宋体" panose="02010600030101010101" pitchFamily="2" charset="-122"/>
              </a:rPr>
              <a:t>true</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48485" name="Rectangle 3">
            <a:extLst>
              <a:ext uri="{FF2B5EF4-FFF2-40B4-BE49-F238E27FC236}">
                <a16:creationId xmlns:a16="http://schemas.microsoft.com/office/drawing/2014/main" id="{45D8C1BC-56C2-4044-B31F-A0AD3E3F4ED1}"/>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8486" name="AutoShape 5">
            <a:extLst>
              <a:ext uri="{FF2B5EF4-FFF2-40B4-BE49-F238E27FC236}">
                <a16:creationId xmlns:a16="http://schemas.microsoft.com/office/drawing/2014/main" id="{C8DCE1CB-7C67-4EA8-BB24-2E0DD2A3BE50}"/>
              </a:ext>
            </a:extLst>
          </p:cNvPr>
          <p:cNvSpPr>
            <a:spLocks noChangeArrowheads="1"/>
          </p:cNvSpPr>
          <p:nvPr/>
        </p:nvSpPr>
        <p:spPr bwMode="auto">
          <a:xfrm>
            <a:off x="898525" y="2489200"/>
            <a:ext cx="4135438" cy="417513"/>
          </a:xfrm>
          <a:prstGeom prst="wedgeRoundRectCallout">
            <a:avLst>
              <a:gd name="adj1" fmla="val 35375"/>
              <a:gd name="adj2" fmla="val 66900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8487" name="Text Box 6">
            <a:extLst>
              <a:ext uri="{FF2B5EF4-FFF2-40B4-BE49-F238E27FC236}">
                <a16:creationId xmlns:a16="http://schemas.microsoft.com/office/drawing/2014/main" id="{0F3704EF-F755-4793-A333-F9338A70CAAC}"/>
              </a:ext>
            </a:extLst>
          </p:cNvPr>
          <p:cNvSpPr txBox="1">
            <a:spLocks noChangeArrowheads="1"/>
          </p:cNvSpPr>
          <p:nvPr/>
        </p:nvSpPr>
        <p:spPr bwMode="auto">
          <a:xfrm>
            <a:off x="1778000" y="5421313"/>
            <a:ext cx="64436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Retry on synchronization conflict</a:t>
            </a:r>
          </a:p>
        </p:txBody>
      </p:sp>
      <p:sp>
        <p:nvSpPr>
          <p:cNvPr id="148488" name="Rectangle 7">
            <a:extLst>
              <a:ext uri="{FF2B5EF4-FFF2-40B4-BE49-F238E27FC236}">
                <a16:creationId xmlns:a16="http://schemas.microsoft.com/office/drawing/2014/main" id="{5F2F2F63-0F7E-4418-9857-CC5BA2BD66ED}"/>
              </a:ext>
            </a:extLst>
          </p:cNvPr>
          <p:cNvSpPr>
            <a:spLocks noChangeArrowheads="1"/>
          </p:cNvSpPr>
          <p:nvPr/>
        </p:nvSpPr>
        <p:spPr bwMode="auto">
          <a:xfrm>
            <a:off x="6094413" y="3305175"/>
            <a:ext cx="2586037" cy="1581150"/>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89" name="AutoShape 8">
            <a:extLst>
              <a:ext uri="{FF2B5EF4-FFF2-40B4-BE49-F238E27FC236}">
                <a16:creationId xmlns:a16="http://schemas.microsoft.com/office/drawing/2014/main" id="{6DA6959B-A76E-4618-A4B0-7F7FA9F1B2A1}"/>
              </a:ext>
            </a:extLst>
          </p:cNvPr>
          <p:cNvSpPr>
            <a:spLocks noChangeArrowheads="1"/>
          </p:cNvSpPr>
          <p:nvPr/>
        </p:nvSpPr>
        <p:spPr bwMode="auto">
          <a:xfrm>
            <a:off x="6242050" y="3400425"/>
            <a:ext cx="363538" cy="238125"/>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0" name="Line 9">
            <a:extLst>
              <a:ext uri="{FF2B5EF4-FFF2-40B4-BE49-F238E27FC236}">
                <a16:creationId xmlns:a16="http://schemas.microsoft.com/office/drawing/2014/main" id="{749D14EC-34FC-49C3-864B-850947EBFE28}"/>
              </a:ext>
            </a:extLst>
          </p:cNvPr>
          <p:cNvSpPr>
            <a:spLocks noChangeShapeType="1"/>
          </p:cNvSpPr>
          <p:nvPr/>
        </p:nvSpPr>
        <p:spPr bwMode="auto">
          <a:xfrm>
            <a:off x="642620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1" name="AutoShape 10">
            <a:extLst>
              <a:ext uri="{FF2B5EF4-FFF2-40B4-BE49-F238E27FC236}">
                <a16:creationId xmlns:a16="http://schemas.microsoft.com/office/drawing/2014/main" id="{980330FE-FA8B-403A-B274-619D66B87CB8}"/>
              </a:ext>
            </a:extLst>
          </p:cNvPr>
          <p:cNvSpPr>
            <a:spLocks noChangeArrowheads="1"/>
          </p:cNvSpPr>
          <p:nvPr/>
        </p:nvSpPr>
        <p:spPr bwMode="auto">
          <a:xfrm>
            <a:off x="6911975" y="3400425"/>
            <a:ext cx="363538"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2" name="Line 11">
            <a:extLst>
              <a:ext uri="{FF2B5EF4-FFF2-40B4-BE49-F238E27FC236}">
                <a16:creationId xmlns:a16="http://schemas.microsoft.com/office/drawing/2014/main" id="{13E9DF2A-6914-4F01-B8AC-8A21CFF69312}"/>
              </a:ext>
            </a:extLst>
          </p:cNvPr>
          <p:cNvSpPr>
            <a:spLocks noChangeShapeType="1"/>
          </p:cNvSpPr>
          <p:nvPr/>
        </p:nvSpPr>
        <p:spPr bwMode="auto">
          <a:xfrm>
            <a:off x="70961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3" name="AutoShape 12">
            <a:extLst>
              <a:ext uri="{FF2B5EF4-FFF2-40B4-BE49-F238E27FC236}">
                <a16:creationId xmlns:a16="http://schemas.microsoft.com/office/drawing/2014/main" id="{965AC64F-A44B-47BC-A104-CCF5431F4E95}"/>
              </a:ext>
            </a:extLst>
          </p:cNvPr>
          <p:cNvSpPr>
            <a:spLocks noChangeArrowheads="1"/>
          </p:cNvSpPr>
          <p:nvPr/>
        </p:nvSpPr>
        <p:spPr bwMode="auto">
          <a:xfrm>
            <a:off x="7583488"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4" name="Line 13">
            <a:extLst>
              <a:ext uri="{FF2B5EF4-FFF2-40B4-BE49-F238E27FC236}">
                <a16:creationId xmlns:a16="http://schemas.microsoft.com/office/drawing/2014/main" id="{839899DD-F8E6-44A5-80E2-7D64715AC343}"/>
              </a:ext>
            </a:extLst>
          </p:cNvPr>
          <p:cNvSpPr>
            <a:spLocks noChangeShapeType="1"/>
          </p:cNvSpPr>
          <p:nvPr/>
        </p:nvSpPr>
        <p:spPr bwMode="auto">
          <a:xfrm>
            <a:off x="77692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5" name="AutoShape 14">
            <a:extLst>
              <a:ext uri="{FF2B5EF4-FFF2-40B4-BE49-F238E27FC236}">
                <a16:creationId xmlns:a16="http://schemas.microsoft.com/office/drawing/2014/main" id="{3C8E09C0-3FD7-4F53-B08C-A37E1F214728}"/>
              </a:ext>
            </a:extLst>
          </p:cNvPr>
          <p:cNvSpPr>
            <a:spLocks noChangeArrowheads="1"/>
          </p:cNvSpPr>
          <p:nvPr/>
        </p:nvSpPr>
        <p:spPr bwMode="auto">
          <a:xfrm>
            <a:off x="8253413"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6" name="Line 15">
            <a:extLst>
              <a:ext uri="{FF2B5EF4-FFF2-40B4-BE49-F238E27FC236}">
                <a16:creationId xmlns:a16="http://schemas.microsoft.com/office/drawing/2014/main" id="{915EA938-37B7-4AC3-AF83-04FB9499026F}"/>
              </a:ext>
            </a:extLst>
          </p:cNvPr>
          <p:cNvSpPr>
            <a:spLocks noChangeShapeType="1"/>
          </p:cNvSpPr>
          <p:nvPr/>
        </p:nvSpPr>
        <p:spPr bwMode="auto">
          <a:xfrm>
            <a:off x="843915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7" name="Line 16">
            <a:extLst>
              <a:ext uri="{FF2B5EF4-FFF2-40B4-BE49-F238E27FC236}">
                <a16:creationId xmlns:a16="http://schemas.microsoft.com/office/drawing/2014/main" id="{87D32D7E-056D-446C-B4E3-25901F67B025}"/>
              </a:ext>
            </a:extLst>
          </p:cNvPr>
          <p:cNvSpPr>
            <a:spLocks noChangeShapeType="1"/>
          </p:cNvSpPr>
          <p:nvPr/>
        </p:nvSpPr>
        <p:spPr bwMode="auto">
          <a:xfrm>
            <a:off x="6511925" y="3521075"/>
            <a:ext cx="36512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8" name="Line 17">
            <a:extLst>
              <a:ext uri="{FF2B5EF4-FFF2-40B4-BE49-F238E27FC236}">
                <a16:creationId xmlns:a16="http://schemas.microsoft.com/office/drawing/2014/main" id="{7732468F-E2B3-4680-9EFD-85EB4EF9E388}"/>
              </a:ext>
            </a:extLst>
          </p:cNvPr>
          <p:cNvSpPr>
            <a:spLocks noChangeShapeType="1"/>
          </p:cNvSpPr>
          <p:nvPr/>
        </p:nvSpPr>
        <p:spPr bwMode="auto">
          <a:xfrm>
            <a:off x="718978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9" name="Line 18">
            <a:extLst>
              <a:ext uri="{FF2B5EF4-FFF2-40B4-BE49-F238E27FC236}">
                <a16:creationId xmlns:a16="http://schemas.microsoft.com/office/drawing/2014/main" id="{2554D888-15F5-48B8-A989-5D3EABDCF7B1}"/>
              </a:ext>
            </a:extLst>
          </p:cNvPr>
          <p:cNvSpPr>
            <a:spLocks noChangeShapeType="1"/>
          </p:cNvSpPr>
          <p:nvPr/>
        </p:nvSpPr>
        <p:spPr bwMode="auto">
          <a:xfrm>
            <a:off x="785653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8500" name="Group 19">
            <a:extLst>
              <a:ext uri="{FF2B5EF4-FFF2-40B4-BE49-F238E27FC236}">
                <a16:creationId xmlns:a16="http://schemas.microsoft.com/office/drawing/2014/main" id="{1D28AE38-22FB-4860-A36F-6B6D936BBD8C}"/>
              </a:ext>
            </a:extLst>
          </p:cNvPr>
          <p:cNvGrpSpPr>
            <a:grpSpLocks/>
          </p:cNvGrpSpPr>
          <p:nvPr/>
        </p:nvGrpSpPr>
        <p:grpSpPr bwMode="auto">
          <a:xfrm>
            <a:off x="7400925" y="4279900"/>
            <a:ext cx="608013" cy="544513"/>
            <a:chOff x="1584" y="816"/>
            <a:chExt cx="912" cy="816"/>
          </a:xfrm>
        </p:grpSpPr>
        <p:sp>
          <p:nvSpPr>
            <p:cNvPr id="148501" name="Freeform 20">
              <a:extLst>
                <a:ext uri="{FF2B5EF4-FFF2-40B4-BE49-F238E27FC236}">
                  <a16:creationId xmlns:a16="http://schemas.microsoft.com/office/drawing/2014/main" id="{8505CEF4-B56D-4AE2-91BA-85E760F9E3C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2" name="Freeform 21">
              <a:extLst>
                <a:ext uri="{FF2B5EF4-FFF2-40B4-BE49-F238E27FC236}">
                  <a16:creationId xmlns:a16="http://schemas.microsoft.com/office/drawing/2014/main" id="{68F70B3C-EBC6-44F2-AAB5-4B9C54E714B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3" name="Freeform 22">
              <a:extLst>
                <a:ext uri="{FF2B5EF4-FFF2-40B4-BE49-F238E27FC236}">
                  <a16:creationId xmlns:a16="http://schemas.microsoft.com/office/drawing/2014/main" id="{BE26482C-8393-46B4-8284-555734D2054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4" name="Freeform 23">
              <a:extLst>
                <a:ext uri="{FF2B5EF4-FFF2-40B4-BE49-F238E27FC236}">
                  <a16:creationId xmlns:a16="http://schemas.microsoft.com/office/drawing/2014/main" id="{AC336E61-9B66-4C39-BEC4-365A235D61D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5" name="Freeform 24">
              <a:extLst>
                <a:ext uri="{FF2B5EF4-FFF2-40B4-BE49-F238E27FC236}">
                  <a16:creationId xmlns:a16="http://schemas.microsoft.com/office/drawing/2014/main" id="{1E2D64D2-324E-47D8-AC26-BA375399C09C}"/>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6" name="Freeform 25">
              <a:extLst>
                <a:ext uri="{FF2B5EF4-FFF2-40B4-BE49-F238E27FC236}">
                  <a16:creationId xmlns:a16="http://schemas.microsoft.com/office/drawing/2014/main" id="{6F396514-EB60-4654-84AB-76F527FCA31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7" name="Freeform 26">
              <a:extLst>
                <a:ext uri="{FF2B5EF4-FFF2-40B4-BE49-F238E27FC236}">
                  <a16:creationId xmlns:a16="http://schemas.microsoft.com/office/drawing/2014/main" id="{95B6680B-4C22-4377-B8DB-1AF2097B63B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8" name="Freeform 27">
              <a:extLst>
                <a:ext uri="{FF2B5EF4-FFF2-40B4-BE49-F238E27FC236}">
                  <a16:creationId xmlns:a16="http://schemas.microsoft.com/office/drawing/2014/main" id="{F36957EB-6328-4700-97D9-7E2036043B4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9" name="Freeform 28">
              <a:extLst>
                <a:ext uri="{FF2B5EF4-FFF2-40B4-BE49-F238E27FC236}">
                  <a16:creationId xmlns:a16="http://schemas.microsoft.com/office/drawing/2014/main" id="{E12488D0-796B-4416-A821-8C3D8B279D5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FB665DEB-BFD7-4AAA-AE10-F47BA4932A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3F7A105-2F66-4BD4-B2BA-C62D8AEFC51E}" type="slidenum">
              <a:rPr lang="ar-SA" altLang="zh-CN" sz="1400">
                <a:solidFill>
                  <a:schemeClr val="tx1"/>
                </a:solidFill>
                <a:latin typeface="Comic Sans MS" panose="030F0702030302020204" pitchFamily="66" charset="0"/>
              </a:rPr>
              <a:pPr/>
              <a:t>145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9508" name="Text Box 38">
            <a:extLst>
              <a:ext uri="{FF2B5EF4-FFF2-40B4-BE49-F238E27FC236}">
                <a16:creationId xmlns:a16="http://schemas.microsoft.com/office/drawing/2014/main" id="{8615CF7A-E504-49B9-9319-907B254002B7}"/>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ea typeface="宋体" panose="02010600030101010101" pitchFamily="2" charset="-122"/>
              </a:rPr>
              <a:t>   Node pred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Node curr = pred.next;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49509" name="Rectangle 3">
            <a:extLst>
              <a:ext uri="{FF2B5EF4-FFF2-40B4-BE49-F238E27FC236}">
                <a16:creationId xmlns:a16="http://schemas.microsoft.com/office/drawing/2014/main" id="{01737278-D087-4A14-82F5-35715EE5692B}"/>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9510" name="Text Box 5">
            <a:extLst>
              <a:ext uri="{FF2B5EF4-FFF2-40B4-BE49-F238E27FC236}">
                <a16:creationId xmlns:a16="http://schemas.microsoft.com/office/drawing/2014/main" id="{62E60EFB-1856-4BB2-A097-8173A5A9B22C}"/>
              </a:ext>
            </a:extLst>
          </p:cNvPr>
          <p:cNvSpPr txBox="1">
            <a:spLocks noChangeArrowheads="1"/>
          </p:cNvSpPr>
          <p:nvPr/>
        </p:nvSpPr>
        <p:spPr bwMode="auto">
          <a:xfrm>
            <a:off x="847725" y="5311775"/>
            <a:ext cx="7546975"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Examine predecessor and current nodes</a:t>
            </a:r>
          </a:p>
        </p:txBody>
      </p:sp>
      <p:sp>
        <p:nvSpPr>
          <p:cNvPr id="149511" name="AutoShape 6">
            <a:extLst>
              <a:ext uri="{FF2B5EF4-FFF2-40B4-BE49-F238E27FC236}">
                <a16:creationId xmlns:a16="http://schemas.microsoft.com/office/drawing/2014/main" id="{586404BA-8674-45E4-9CE9-80FC9250926E}"/>
              </a:ext>
            </a:extLst>
          </p:cNvPr>
          <p:cNvSpPr>
            <a:spLocks noChangeArrowheads="1"/>
          </p:cNvSpPr>
          <p:nvPr/>
        </p:nvSpPr>
        <p:spPr bwMode="auto">
          <a:xfrm>
            <a:off x="1265238" y="2895600"/>
            <a:ext cx="4259262" cy="828675"/>
          </a:xfrm>
          <a:prstGeom prst="wedgeRoundRectCallout">
            <a:avLst>
              <a:gd name="adj1" fmla="val 14255"/>
              <a:gd name="adj2" fmla="val 25191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149512" name="Group 7">
            <a:extLst>
              <a:ext uri="{FF2B5EF4-FFF2-40B4-BE49-F238E27FC236}">
                <a16:creationId xmlns:a16="http://schemas.microsoft.com/office/drawing/2014/main" id="{2470C3A5-6F5A-491F-BE2E-85AF3F383A7B}"/>
              </a:ext>
            </a:extLst>
          </p:cNvPr>
          <p:cNvGrpSpPr>
            <a:grpSpLocks/>
          </p:cNvGrpSpPr>
          <p:nvPr/>
        </p:nvGrpSpPr>
        <p:grpSpPr bwMode="auto">
          <a:xfrm>
            <a:off x="6208713" y="3695700"/>
            <a:ext cx="2590800" cy="1584325"/>
            <a:chOff x="864" y="1361"/>
            <a:chExt cx="3883" cy="2373"/>
          </a:xfrm>
        </p:grpSpPr>
        <p:sp>
          <p:nvSpPr>
            <p:cNvPr id="149513" name="Rectangle 8">
              <a:extLst>
                <a:ext uri="{FF2B5EF4-FFF2-40B4-BE49-F238E27FC236}">
                  <a16:creationId xmlns:a16="http://schemas.microsoft.com/office/drawing/2014/main" id="{D774D947-5F6A-41E7-BA4A-70F0945BEE27}"/>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14" name="AutoShape 9">
              <a:extLst>
                <a:ext uri="{FF2B5EF4-FFF2-40B4-BE49-F238E27FC236}">
                  <a16:creationId xmlns:a16="http://schemas.microsoft.com/office/drawing/2014/main" id="{A311371D-54D1-4AA9-B7F7-EAB8C0EF35FD}"/>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15" name="Line 10">
              <a:extLst>
                <a:ext uri="{FF2B5EF4-FFF2-40B4-BE49-F238E27FC236}">
                  <a16:creationId xmlns:a16="http://schemas.microsoft.com/office/drawing/2014/main" id="{3D33D8AF-1618-4BBB-BE21-632991D4F638}"/>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16" name="Text Box 11">
              <a:extLst>
                <a:ext uri="{FF2B5EF4-FFF2-40B4-BE49-F238E27FC236}">
                  <a16:creationId xmlns:a16="http://schemas.microsoft.com/office/drawing/2014/main" id="{5EC4C5F5-79AF-42D9-8DAC-888AA716CD74}"/>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9517" name="AutoShape 12">
              <a:extLst>
                <a:ext uri="{FF2B5EF4-FFF2-40B4-BE49-F238E27FC236}">
                  <a16:creationId xmlns:a16="http://schemas.microsoft.com/office/drawing/2014/main" id="{7287418B-7145-4C50-A522-1FF8409130FF}"/>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18" name="Line 13">
              <a:extLst>
                <a:ext uri="{FF2B5EF4-FFF2-40B4-BE49-F238E27FC236}">
                  <a16:creationId xmlns:a16="http://schemas.microsoft.com/office/drawing/2014/main" id="{42487083-97EC-4E23-87CD-7A6072BC4B2F}"/>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19" name="AutoShape 14">
              <a:extLst>
                <a:ext uri="{FF2B5EF4-FFF2-40B4-BE49-F238E27FC236}">
                  <a16:creationId xmlns:a16="http://schemas.microsoft.com/office/drawing/2014/main" id="{FFB824AE-B9BF-4849-B77C-04075986491E}"/>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20" name="Line 15">
              <a:extLst>
                <a:ext uri="{FF2B5EF4-FFF2-40B4-BE49-F238E27FC236}">
                  <a16:creationId xmlns:a16="http://schemas.microsoft.com/office/drawing/2014/main" id="{65794AA3-9973-45A0-BB40-ACD4F57D0FD1}"/>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1" name="AutoShape 16">
              <a:extLst>
                <a:ext uri="{FF2B5EF4-FFF2-40B4-BE49-F238E27FC236}">
                  <a16:creationId xmlns:a16="http://schemas.microsoft.com/office/drawing/2014/main" id="{1B8ADF5A-E1EE-412C-9C76-A7B89B07F509}"/>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22" name="Line 17">
              <a:extLst>
                <a:ext uri="{FF2B5EF4-FFF2-40B4-BE49-F238E27FC236}">
                  <a16:creationId xmlns:a16="http://schemas.microsoft.com/office/drawing/2014/main" id="{19FBD521-C998-437D-B164-2FC6AE7579B9}"/>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3" name="Line 18">
              <a:extLst>
                <a:ext uri="{FF2B5EF4-FFF2-40B4-BE49-F238E27FC236}">
                  <a16:creationId xmlns:a16="http://schemas.microsoft.com/office/drawing/2014/main" id="{DFB78F26-6CE4-4D01-8A52-006993856A38}"/>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4" name="Line 19">
              <a:extLst>
                <a:ext uri="{FF2B5EF4-FFF2-40B4-BE49-F238E27FC236}">
                  <a16:creationId xmlns:a16="http://schemas.microsoft.com/office/drawing/2014/main" id="{11FD5B95-BE4E-4148-B10B-52FE8728C688}"/>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5" name="AutoShape 20">
              <a:extLst>
                <a:ext uri="{FF2B5EF4-FFF2-40B4-BE49-F238E27FC236}">
                  <a16:creationId xmlns:a16="http://schemas.microsoft.com/office/drawing/2014/main" id="{F0D51717-EF95-4398-AC6D-23534CD48AB5}"/>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9526" name="Line 21">
              <a:extLst>
                <a:ext uri="{FF2B5EF4-FFF2-40B4-BE49-F238E27FC236}">
                  <a16:creationId xmlns:a16="http://schemas.microsoft.com/office/drawing/2014/main" id="{529947CC-97BB-4F74-B6D7-AECC876D264A}"/>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9527" name="Group 22">
              <a:extLst>
                <a:ext uri="{FF2B5EF4-FFF2-40B4-BE49-F238E27FC236}">
                  <a16:creationId xmlns:a16="http://schemas.microsoft.com/office/drawing/2014/main" id="{DFFD3401-ED79-4C1F-AC30-0427075466FE}"/>
                </a:ext>
              </a:extLst>
            </p:cNvPr>
            <p:cNvGrpSpPr>
              <a:grpSpLocks/>
            </p:cNvGrpSpPr>
            <p:nvPr/>
          </p:nvGrpSpPr>
          <p:grpSpPr bwMode="auto">
            <a:xfrm>
              <a:off x="2691" y="2462"/>
              <a:ext cx="269" cy="392"/>
              <a:chOff x="2298" y="2804"/>
              <a:chExt cx="269" cy="392"/>
            </a:xfrm>
          </p:grpSpPr>
          <p:sp>
            <p:nvSpPr>
              <p:cNvPr id="149539" name="Oval 23">
                <a:extLst>
                  <a:ext uri="{FF2B5EF4-FFF2-40B4-BE49-F238E27FC236}">
                    <a16:creationId xmlns:a16="http://schemas.microsoft.com/office/drawing/2014/main" id="{50FC34E5-FF99-456E-B86E-9BBFB044E0DE}"/>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40" name="Oval 24">
                <a:extLst>
                  <a:ext uri="{FF2B5EF4-FFF2-40B4-BE49-F238E27FC236}">
                    <a16:creationId xmlns:a16="http://schemas.microsoft.com/office/drawing/2014/main" id="{AC68FD9A-5C09-422B-9C10-0EBF9C6F9031}"/>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41" name="AutoShape 25">
                <a:extLst>
                  <a:ext uri="{FF2B5EF4-FFF2-40B4-BE49-F238E27FC236}">
                    <a16:creationId xmlns:a16="http://schemas.microsoft.com/office/drawing/2014/main" id="{C5E31D04-5DAB-4254-89C1-1560E273256E}"/>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42" name="AutoShape 26">
                <a:extLst>
                  <a:ext uri="{FF2B5EF4-FFF2-40B4-BE49-F238E27FC236}">
                    <a16:creationId xmlns:a16="http://schemas.microsoft.com/office/drawing/2014/main" id="{97A957BA-BA96-4CB4-94BB-7166411B2D0C}"/>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9528" name="Group 27">
              <a:extLst>
                <a:ext uri="{FF2B5EF4-FFF2-40B4-BE49-F238E27FC236}">
                  <a16:creationId xmlns:a16="http://schemas.microsoft.com/office/drawing/2014/main" id="{2F826F89-2129-44E1-8770-761C5172DCF1}"/>
                </a:ext>
              </a:extLst>
            </p:cNvPr>
            <p:cNvGrpSpPr>
              <a:grpSpLocks/>
            </p:cNvGrpSpPr>
            <p:nvPr/>
          </p:nvGrpSpPr>
          <p:grpSpPr bwMode="auto">
            <a:xfrm>
              <a:off x="2826" y="2824"/>
              <a:ext cx="912" cy="816"/>
              <a:chOff x="1584" y="816"/>
              <a:chExt cx="912" cy="816"/>
            </a:xfrm>
          </p:grpSpPr>
          <p:sp>
            <p:nvSpPr>
              <p:cNvPr id="149530" name="Freeform 28">
                <a:extLst>
                  <a:ext uri="{FF2B5EF4-FFF2-40B4-BE49-F238E27FC236}">
                    <a16:creationId xmlns:a16="http://schemas.microsoft.com/office/drawing/2014/main" id="{AC0ADB85-B26A-4F49-B675-C9D8787F18D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1" name="Freeform 29">
                <a:extLst>
                  <a:ext uri="{FF2B5EF4-FFF2-40B4-BE49-F238E27FC236}">
                    <a16:creationId xmlns:a16="http://schemas.microsoft.com/office/drawing/2014/main" id="{61F3E712-D09E-413B-BF0C-85D2BC39806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2" name="Freeform 30">
                <a:extLst>
                  <a:ext uri="{FF2B5EF4-FFF2-40B4-BE49-F238E27FC236}">
                    <a16:creationId xmlns:a16="http://schemas.microsoft.com/office/drawing/2014/main" id="{EE326750-426F-4B84-8BFD-D7201FF5ED0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3" name="Freeform 31">
                <a:extLst>
                  <a:ext uri="{FF2B5EF4-FFF2-40B4-BE49-F238E27FC236}">
                    <a16:creationId xmlns:a16="http://schemas.microsoft.com/office/drawing/2014/main" id="{C3FF9554-F335-4A0E-A8C7-8C647A02135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4" name="Freeform 32">
                <a:extLst>
                  <a:ext uri="{FF2B5EF4-FFF2-40B4-BE49-F238E27FC236}">
                    <a16:creationId xmlns:a16="http://schemas.microsoft.com/office/drawing/2014/main" id="{E22FF5A0-D4AD-4257-8724-300E44D5D9B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5" name="Freeform 33">
                <a:extLst>
                  <a:ext uri="{FF2B5EF4-FFF2-40B4-BE49-F238E27FC236}">
                    <a16:creationId xmlns:a16="http://schemas.microsoft.com/office/drawing/2014/main" id="{3DD5362D-375B-44FB-BE5E-51F420D97BA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6" name="Freeform 34">
                <a:extLst>
                  <a:ext uri="{FF2B5EF4-FFF2-40B4-BE49-F238E27FC236}">
                    <a16:creationId xmlns:a16="http://schemas.microsoft.com/office/drawing/2014/main" id="{4FE9AF30-C0C4-4A39-A118-85BFCA9C6DE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7" name="Freeform 35">
                <a:extLst>
                  <a:ext uri="{FF2B5EF4-FFF2-40B4-BE49-F238E27FC236}">
                    <a16:creationId xmlns:a16="http://schemas.microsoft.com/office/drawing/2014/main" id="{6818DBFC-AC2B-44DF-BB32-009FA5A3523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8" name="Freeform 36">
                <a:extLst>
                  <a:ext uri="{FF2B5EF4-FFF2-40B4-BE49-F238E27FC236}">
                    <a16:creationId xmlns:a16="http://schemas.microsoft.com/office/drawing/2014/main" id="{0325F99B-55B2-44AF-9D6D-41BD840AD6A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9529" name="AutoShape 37">
              <a:extLst>
                <a:ext uri="{FF2B5EF4-FFF2-40B4-BE49-F238E27FC236}">
                  <a16:creationId xmlns:a16="http://schemas.microsoft.com/office/drawing/2014/main" id="{E979DA73-164E-44F0-9346-1A161F97DAA2}"/>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76540235-AD0D-406C-9849-27608859648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5BD0844-FD5F-4B5E-A2D7-53AD4A853FF2}" type="slidenum">
              <a:rPr lang="ar-SA" altLang="zh-CN" sz="1400">
                <a:solidFill>
                  <a:schemeClr val="tx1"/>
                </a:solidFill>
                <a:latin typeface="Comic Sans MS" panose="030F0702030302020204" pitchFamily="66" charset="0"/>
              </a:rPr>
              <a:pPr/>
              <a:t>146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0532" name="Text Box 38">
            <a:extLst>
              <a:ext uri="{FF2B5EF4-FFF2-40B4-BE49-F238E27FC236}">
                <a16:creationId xmlns:a16="http://schemas.microsoft.com/office/drawing/2014/main" id="{EBBDEC4C-5AAF-4387-BCA5-CE345EABC2C5}"/>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50533" name="Rectangle 3">
            <a:extLst>
              <a:ext uri="{FF2B5EF4-FFF2-40B4-BE49-F238E27FC236}">
                <a16:creationId xmlns:a16="http://schemas.microsoft.com/office/drawing/2014/main" id="{05341930-900E-4678-8B3E-9D81398A9723}"/>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50534" name="Text Box 5">
            <a:extLst>
              <a:ext uri="{FF2B5EF4-FFF2-40B4-BE49-F238E27FC236}">
                <a16:creationId xmlns:a16="http://schemas.microsoft.com/office/drawing/2014/main" id="{9F3BD5DC-A0E2-467E-88E3-36BAF6870FD7}"/>
              </a:ext>
            </a:extLst>
          </p:cNvPr>
          <p:cNvSpPr txBox="1">
            <a:spLocks noChangeArrowheads="1"/>
          </p:cNvSpPr>
          <p:nvPr/>
        </p:nvSpPr>
        <p:spPr bwMode="auto">
          <a:xfrm>
            <a:off x="896938" y="5200650"/>
            <a:ext cx="3589337"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by key</a:t>
            </a:r>
          </a:p>
        </p:txBody>
      </p:sp>
      <p:sp>
        <p:nvSpPr>
          <p:cNvPr id="150535" name="AutoShape 6">
            <a:extLst>
              <a:ext uri="{FF2B5EF4-FFF2-40B4-BE49-F238E27FC236}">
                <a16:creationId xmlns:a16="http://schemas.microsoft.com/office/drawing/2014/main" id="{774A7B64-D3AD-4ABA-B11D-0B685D2D75E3}"/>
              </a:ext>
            </a:extLst>
          </p:cNvPr>
          <p:cNvSpPr>
            <a:spLocks noChangeArrowheads="1"/>
          </p:cNvSpPr>
          <p:nvPr/>
        </p:nvSpPr>
        <p:spPr bwMode="auto">
          <a:xfrm>
            <a:off x="1255713" y="3589338"/>
            <a:ext cx="4725987" cy="450850"/>
          </a:xfrm>
          <a:prstGeom prst="wedgeRoundRectCallout">
            <a:avLst>
              <a:gd name="adj1" fmla="val -26352"/>
              <a:gd name="adj2" fmla="val 31866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150536" name="Group 7">
            <a:extLst>
              <a:ext uri="{FF2B5EF4-FFF2-40B4-BE49-F238E27FC236}">
                <a16:creationId xmlns:a16="http://schemas.microsoft.com/office/drawing/2014/main" id="{87FB5A0C-4CC5-415C-9E41-C667AE5E1A96}"/>
              </a:ext>
            </a:extLst>
          </p:cNvPr>
          <p:cNvGrpSpPr>
            <a:grpSpLocks/>
          </p:cNvGrpSpPr>
          <p:nvPr/>
        </p:nvGrpSpPr>
        <p:grpSpPr bwMode="auto">
          <a:xfrm>
            <a:off x="6208713" y="3695700"/>
            <a:ext cx="2590800" cy="1584325"/>
            <a:chOff x="864" y="1361"/>
            <a:chExt cx="3883" cy="2373"/>
          </a:xfrm>
        </p:grpSpPr>
        <p:sp>
          <p:nvSpPr>
            <p:cNvPr id="150537" name="Rectangle 8">
              <a:extLst>
                <a:ext uri="{FF2B5EF4-FFF2-40B4-BE49-F238E27FC236}">
                  <a16:creationId xmlns:a16="http://schemas.microsoft.com/office/drawing/2014/main" id="{ECF4EE55-51BF-4768-A647-1032F6AD3AEE}"/>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38" name="AutoShape 9">
              <a:extLst>
                <a:ext uri="{FF2B5EF4-FFF2-40B4-BE49-F238E27FC236}">
                  <a16:creationId xmlns:a16="http://schemas.microsoft.com/office/drawing/2014/main" id="{6F92EA29-A887-4175-84B8-5B349DC1BBFF}"/>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39" name="Line 10">
              <a:extLst>
                <a:ext uri="{FF2B5EF4-FFF2-40B4-BE49-F238E27FC236}">
                  <a16:creationId xmlns:a16="http://schemas.microsoft.com/office/drawing/2014/main" id="{1E687978-D9A4-42CF-A422-AA17E65EB53A}"/>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0" name="Text Box 11">
              <a:extLst>
                <a:ext uri="{FF2B5EF4-FFF2-40B4-BE49-F238E27FC236}">
                  <a16:creationId xmlns:a16="http://schemas.microsoft.com/office/drawing/2014/main" id="{47C94FE8-138B-4676-8C54-97D09F3A3654}"/>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50541" name="AutoShape 12">
              <a:extLst>
                <a:ext uri="{FF2B5EF4-FFF2-40B4-BE49-F238E27FC236}">
                  <a16:creationId xmlns:a16="http://schemas.microsoft.com/office/drawing/2014/main" id="{2261FC19-50DB-4759-BFC2-DF3F62A1EFE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42" name="Line 13">
              <a:extLst>
                <a:ext uri="{FF2B5EF4-FFF2-40B4-BE49-F238E27FC236}">
                  <a16:creationId xmlns:a16="http://schemas.microsoft.com/office/drawing/2014/main" id="{0DD88222-2CC7-4F7B-9044-950926FFE438}"/>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3" name="AutoShape 14">
              <a:extLst>
                <a:ext uri="{FF2B5EF4-FFF2-40B4-BE49-F238E27FC236}">
                  <a16:creationId xmlns:a16="http://schemas.microsoft.com/office/drawing/2014/main" id="{3F0CF3CB-E449-4B63-B773-EF982B95FFE0}"/>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44" name="Line 15">
              <a:extLst>
                <a:ext uri="{FF2B5EF4-FFF2-40B4-BE49-F238E27FC236}">
                  <a16:creationId xmlns:a16="http://schemas.microsoft.com/office/drawing/2014/main" id="{097CF7B9-9CDF-46F7-B5BD-16E997958595}"/>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5" name="AutoShape 16">
              <a:extLst>
                <a:ext uri="{FF2B5EF4-FFF2-40B4-BE49-F238E27FC236}">
                  <a16:creationId xmlns:a16="http://schemas.microsoft.com/office/drawing/2014/main" id="{8B30983D-D8B6-4E73-BD2A-DFAC7D151FAE}"/>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46" name="Line 17">
              <a:extLst>
                <a:ext uri="{FF2B5EF4-FFF2-40B4-BE49-F238E27FC236}">
                  <a16:creationId xmlns:a16="http://schemas.microsoft.com/office/drawing/2014/main" id="{29EEA35A-0A07-4977-983A-8DE8CDB52BCE}"/>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7" name="Line 18">
              <a:extLst>
                <a:ext uri="{FF2B5EF4-FFF2-40B4-BE49-F238E27FC236}">
                  <a16:creationId xmlns:a16="http://schemas.microsoft.com/office/drawing/2014/main" id="{9FC56082-5110-41CB-BE00-4185656F79BF}"/>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8" name="Line 19">
              <a:extLst>
                <a:ext uri="{FF2B5EF4-FFF2-40B4-BE49-F238E27FC236}">
                  <a16:creationId xmlns:a16="http://schemas.microsoft.com/office/drawing/2014/main" id="{3488D28C-721F-4C64-A595-711A1E3CD05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9" name="AutoShape 20">
              <a:extLst>
                <a:ext uri="{FF2B5EF4-FFF2-40B4-BE49-F238E27FC236}">
                  <a16:creationId xmlns:a16="http://schemas.microsoft.com/office/drawing/2014/main" id="{12F2187F-B426-4FE9-B67C-AD66AF0C7D15}"/>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50550" name="Line 21">
              <a:extLst>
                <a:ext uri="{FF2B5EF4-FFF2-40B4-BE49-F238E27FC236}">
                  <a16:creationId xmlns:a16="http://schemas.microsoft.com/office/drawing/2014/main" id="{99AC6D12-3E7C-47A3-A34E-504D090E9C58}"/>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50551" name="Group 22">
              <a:extLst>
                <a:ext uri="{FF2B5EF4-FFF2-40B4-BE49-F238E27FC236}">
                  <a16:creationId xmlns:a16="http://schemas.microsoft.com/office/drawing/2014/main" id="{0BF1CE1E-52F5-42D7-9F1F-B4BCBDB43ED7}"/>
                </a:ext>
              </a:extLst>
            </p:cNvPr>
            <p:cNvGrpSpPr>
              <a:grpSpLocks/>
            </p:cNvGrpSpPr>
            <p:nvPr/>
          </p:nvGrpSpPr>
          <p:grpSpPr bwMode="auto">
            <a:xfrm>
              <a:off x="2691" y="2462"/>
              <a:ext cx="269" cy="392"/>
              <a:chOff x="2298" y="2804"/>
              <a:chExt cx="269" cy="392"/>
            </a:xfrm>
          </p:grpSpPr>
          <p:sp>
            <p:nvSpPr>
              <p:cNvPr id="150563" name="Oval 23">
                <a:extLst>
                  <a:ext uri="{FF2B5EF4-FFF2-40B4-BE49-F238E27FC236}">
                    <a16:creationId xmlns:a16="http://schemas.microsoft.com/office/drawing/2014/main" id="{8D38AFC4-2C1A-48AF-BD5B-522F1B6DA499}"/>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4" name="Oval 24">
                <a:extLst>
                  <a:ext uri="{FF2B5EF4-FFF2-40B4-BE49-F238E27FC236}">
                    <a16:creationId xmlns:a16="http://schemas.microsoft.com/office/drawing/2014/main" id="{40EA46A8-557B-4401-8410-97E2C0E775EF}"/>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5" name="AutoShape 25">
                <a:extLst>
                  <a:ext uri="{FF2B5EF4-FFF2-40B4-BE49-F238E27FC236}">
                    <a16:creationId xmlns:a16="http://schemas.microsoft.com/office/drawing/2014/main" id="{563CFD8D-4912-4342-B3A0-6B65FCF959D2}"/>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6" name="AutoShape 26">
                <a:extLst>
                  <a:ext uri="{FF2B5EF4-FFF2-40B4-BE49-F238E27FC236}">
                    <a16:creationId xmlns:a16="http://schemas.microsoft.com/office/drawing/2014/main" id="{FDB21332-2066-4E7F-A55D-0697855A1E70}"/>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50552" name="Group 27">
              <a:extLst>
                <a:ext uri="{FF2B5EF4-FFF2-40B4-BE49-F238E27FC236}">
                  <a16:creationId xmlns:a16="http://schemas.microsoft.com/office/drawing/2014/main" id="{E01CD843-DB37-450D-A26E-BAE6AD70F2F1}"/>
                </a:ext>
              </a:extLst>
            </p:cNvPr>
            <p:cNvGrpSpPr>
              <a:grpSpLocks/>
            </p:cNvGrpSpPr>
            <p:nvPr/>
          </p:nvGrpSpPr>
          <p:grpSpPr bwMode="auto">
            <a:xfrm>
              <a:off x="2826" y="2824"/>
              <a:ext cx="912" cy="816"/>
              <a:chOff x="1584" y="816"/>
              <a:chExt cx="912" cy="816"/>
            </a:xfrm>
          </p:grpSpPr>
          <p:sp>
            <p:nvSpPr>
              <p:cNvPr id="150554" name="Freeform 28">
                <a:extLst>
                  <a:ext uri="{FF2B5EF4-FFF2-40B4-BE49-F238E27FC236}">
                    <a16:creationId xmlns:a16="http://schemas.microsoft.com/office/drawing/2014/main" id="{5F3150C2-9971-4A0C-82AB-366CA61984E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5" name="Freeform 29">
                <a:extLst>
                  <a:ext uri="{FF2B5EF4-FFF2-40B4-BE49-F238E27FC236}">
                    <a16:creationId xmlns:a16="http://schemas.microsoft.com/office/drawing/2014/main" id="{4CCFFA64-FBBD-4FDE-85FD-AA355DA6882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6" name="Freeform 30">
                <a:extLst>
                  <a:ext uri="{FF2B5EF4-FFF2-40B4-BE49-F238E27FC236}">
                    <a16:creationId xmlns:a16="http://schemas.microsoft.com/office/drawing/2014/main" id="{D63618B1-8B19-470B-B002-F67285F5CAF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7" name="Freeform 31">
                <a:extLst>
                  <a:ext uri="{FF2B5EF4-FFF2-40B4-BE49-F238E27FC236}">
                    <a16:creationId xmlns:a16="http://schemas.microsoft.com/office/drawing/2014/main" id="{9ED82550-8740-493F-8089-CD0CADBF9E8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8" name="Freeform 32">
                <a:extLst>
                  <a:ext uri="{FF2B5EF4-FFF2-40B4-BE49-F238E27FC236}">
                    <a16:creationId xmlns:a16="http://schemas.microsoft.com/office/drawing/2014/main" id="{F9B709DE-6A18-4557-AB9B-B936A5230C3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9" name="Freeform 33">
                <a:extLst>
                  <a:ext uri="{FF2B5EF4-FFF2-40B4-BE49-F238E27FC236}">
                    <a16:creationId xmlns:a16="http://schemas.microsoft.com/office/drawing/2014/main" id="{33566F75-A5CF-4505-BB59-DCDE7D9EAF7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0" name="Freeform 34">
                <a:extLst>
                  <a:ext uri="{FF2B5EF4-FFF2-40B4-BE49-F238E27FC236}">
                    <a16:creationId xmlns:a16="http://schemas.microsoft.com/office/drawing/2014/main" id="{5CBA7757-0D58-4FE6-8E8B-90E916893F0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1" name="Freeform 35">
                <a:extLst>
                  <a:ext uri="{FF2B5EF4-FFF2-40B4-BE49-F238E27FC236}">
                    <a16:creationId xmlns:a16="http://schemas.microsoft.com/office/drawing/2014/main" id="{A3ABD0D4-4806-4A68-A325-D6B6A12EF8E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2" name="Freeform 36">
                <a:extLst>
                  <a:ext uri="{FF2B5EF4-FFF2-40B4-BE49-F238E27FC236}">
                    <a16:creationId xmlns:a16="http://schemas.microsoft.com/office/drawing/2014/main" id="{A3BE97D4-B7B3-428F-85D1-69F6E376DE6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50553" name="AutoShape 37">
              <a:extLst>
                <a:ext uri="{FF2B5EF4-FFF2-40B4-BE49-F238E27FC236}">
                  <a16:creationId xmlns:a16="http://schemas.microsoft.com/office/drawing/2014/main" id="{89567125-8B28-4FCD-9E6F-2C0E159D75D0}"/>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314125E5-8B15-4B98-839F-9C8EABCB60F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C94C54-DBDA-4D9E-AC99-D95FAE8BAA82}" type="slidenum">
              <a:rPr lang="ar-SA" altLang="zh-CN" sz="1400">
                <a:solidFill>
                  <a:schemeClr val="tx1"/>
                </a:solidFill>
                <a:latin typeface="Comic Sans MS" panose="030F0702030302020204" pitchFamily="66" charset="0"/>
              </a:rPr>
              <a:pPr/>
              <a:t>147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1556" name="Text Box 37">
            <a:extLst>
              <a:ext uri="{FF2B5EF4-FFF2-40B4-BE49-F238E27FC236}">
                <a16:creationId xmlns:a16="http://schemas.microsoft.com/office/drawing/2014/main" id="{89AC39A0-A086-4D99-88A4-0CEC2EBEB3F2}"/>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break</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51557" name="Rectangle 3">
            <a:extLst>
              <a:ext uri="{FF2B5EF4-FFF2-40B4-BE49-F238E27FC236}">
                <a16:creationId xmlns:a16="http://schemas.microsoft.com/office/drawing/2014/main" id="{EDC88FF5-BEEE-4E75-8AD1-25922F37E5AE}"/>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51558" name="AutoShape 5">
            <a:extLst>
              <a:ext uri="{FF2B5EF4-FFF2-40B4-BE49-F238E27FC236}">
                <a16:creationId xmlns:a16="http://schemas.microsoft.com/office/drawing/2014/main" id="{4426641F-25DF-486B-BC9E-981D20E500B2}"/>
              </a:ext>
            </a:extLst>
          </p:cNvPr>
          <p:cNvSpPr>
            <a:spLocks noChangeArrowheads="1"/>
          </p:cNvSpPr>
          <p:nvPr/>
        </p:nvSpPr>
        <p:spPr bwMode="auto">
          <a:xfrm>
            <a:off x="1435100" y="4014788"/>
            <a:ext cx="4324350" cy="703262"/>
          </a:xfrm>
          <a:prstGeom prst="wedgeRoundRectCallout">
            <a:avLst>
              <a:gd name="adj1" fmla="val -35134"/>
              <a:gd name="adj2" fmla="val 15790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1559" name="Text Box 6">
            <a:extLst>
              <a:ext uri="{FF2B5EF4-FFF2-40B4-BE49-F238E27FC236}">
                <a16:creationId xmlns:a16="http://schemas.microsoft.com/office/drawing/2014/main" id="{CE0E37B3-FC47-4BA4-9BE1-2A5CA5B86686}"/>
              </a:ext>
            </a:extLst>
          </p:cNvPr>
          <p:cNvSpPr txBox="1">
            <a:spLocks noChangeArrowheads="1"/>
          </p:cNvSpPr>
          <p:nvPr/>
        </p:nvSpPr>
        <p:spPr bwMode="auto">
          <a:xfrm>
            <a:off x="958850" y="5373688"/>
            <a:ext cx="4378325" cy="519112"/>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Stop if we find item</a:t>
            </a:r>
          </a:p>
        </p:txBody>
      </p:sp>
      <p:grpSp>
        <p:nvGrpSpPr>
          <p:cNvPr id="151560" name="Group 7">
            <a:extLst>
              <a:ext uri="{FF2B5EF4-FFF2-40B4-BE49-F238E27FC236}">
                <a16:creationId xmlns:a16="http://schemas.microsoft.com/office/drawing/2014/main" id="{4D77059A-96AD-48CC-98CB-63B04F41F2C2}"/>
              </a:ext>
            </a:extLst>
          </p:cNvPr>
          <p:cNvGrpSpPr>
            <a:grpSpLocks/>
          </p:cNvGrpSpPr>
          <p:nvPr/>
        </p:nvGrpSpPr>
        <p:grpSpPr bwMode="auto">
          <a:xfrm>
            <a:off x="5584825" y="4535488"/>
            <a:ext cx="2614613" cy="1597025"/>
            <a:chOff x="864" y="1361"/>
            <a:chExt cx="3883" cy="2373"/>
          </a:xfrm>
        </p:grpSpPr>
        <p:sp>
          <p:nvSpPr>
            <p:cNvPr id="151561" name="Rectangle 8">
              <a:extLst>
                <a:ext uri="{FF2B5EF4-FFF2-40B4-BE49-F238E27FC236}">
                  <a16:creationId xmlns:a16="http://schemas.microsoft.com/office/drawing/2014/main" id="{2E2DD77C-7F82-4E4F-9C1C-3D4AA0B4AD70}"/>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2" name="AutoShape 9">
              <a:extLst>
                <a:ext uri="{FF2B5EF4-FFF2-40B4-BE49-F238E27FC236}">
                  <a16:creationId xmlns:a16="http://schemas.microsoft.com/office/drawing/2014/main" id="{946021B4-353D-4666-8B33-DCA8D320C44A}"/>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3" name="Line 10">
              <a:extLst>
                <a:ext uri="{FF2B5EF4-FFF2-40B4-BE49-F238E27FC236}">
                  <a16:creationId xmlns:a16="http://schemas.microsoft.com/office/drawing/2014/main" id="{86F341F8-2163-4B23-9A03-BE0DD94426D8}"/>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64" name="Text Box 11">
              <a:extLst>
                <a:ext uri="{FF2B5EF4-FFF2-40B4-BE49-F238E27FC236}">
                  <a16:creationId xmlns:a16="http://schemas.microsoft.com/office/drawing/2014/main" id="{42E07D61-D24B-4955-B1F4-27965001D5E4}"/>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51565" name="AutoShape 12">
              <a:extLst>
                <a:ext uri="{FF2B5EF4-FFF2-40B4-BE49-F238E27FC236}">
                  <a16:creationId xmlns:a16="http://schemas.microsoft.com/office/drawing/2014/main" id="{1FA20641-A794-405F-BCAA-CD266EC6C8F6}"/>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6" name="Line 13">
              <a:extLst>
                <a:ext uri="{FF2B5EF4-FFF2-40B4-BE49-F238E27FC236}">
                  <a16:creationId xmlns:a16="http://schemas.microsoft.com/office/drawing/2014/main" id="{650BD602-58FD-494C-B272-6FD94165D47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67" name="AutoShape 14">
              <a:extLst>
                <a:ext uri="{FF2B5EF4-FFF2-40B4-BE49-F238E27FC236}">
                  <a16:creationId xmlns:a16="http://schemas.microsoft.com/office/drawing/2014/main" id="{0F3506AE-9839-410F-9A70-6A5D7A6A1DF0}"/>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8" name="Line 15">
              <a:extLst>
                <a:ext uri="{FF2B5EF4-FFF2-40B4-BE49-F238E27FC236}">
                  <a16:creationId xmlns:a16="http://schemas.microsoft.com/office/drawing/2014/main" id="{253FD988-DBE2-41AB-8B78-1AD7F0289740}"/>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69" name="AutoShape 16">
              <a:extLst>
                <a:ext uri="{FF2B5EF4-FFF2-40B4-BE49-F238E27FC236}">
                  <a16:creationId xmlns:a16="http://schemas.microsoft.com/office/drawing/2014/main" id="{215014C5-ABF2-4CAB-940B-CB9763DFD4DC}"/>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70" name="Line 17">
              <a:extLst>
                <a:ext uri="{FF2B5EF4-FFF2-40B4-BE49-F238E27FC236}">
                  <a16:creationId xmlns:a16="http://schemas.microsoft.com/office/drawing/2014/main" id="{A2D63DEF-D029-4830-8E7B-B9B0329285F1}"/>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71" name="Line 18">
              <a:extLst>
                <a:ext uri="{FF2B5EF4-FFF2-40B4-BE49-F238E27FC236}">
                  <a16:creationId xmlns:a16="http://schemas.microsoft.com/office/drawing/2014/main" id="{98C43E3F-477E-4305-826C-1FFC32D4308E}"/>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72" name="Line 19">
              <a:extLst>
                <a:ext uri="{FF2B5EF4-FFF2-40B4-BE49-F238E27FC236}">
                  <a16:creationId xmlns:a16="http://schemas.microsoft.com/office/drawing/2014/main" id="{6B7AF03A-967E-48CE-81F5-51F388BB1CA7}"/>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73" name="Line 20">
              <a:extLst>
                <a:ext uri="{FF2B5EF4-FFF2-40B4-BE49-F238E27FC236}">
                  <a16:creationId xmlns:a16="http://schemas.microsoft.com/office/drawing/2014/main" id="{787CCC94-91C8-425F-91CE-9C819DB8F32C}"/>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51574" name="Group 21">
              <a:extLst>
                <a:ext uri="{FF2B5EF4-FFF2-40B4-BE49-F238E27FC236}">
                  <a16:creationId xmlns:a16="http://schemas.microsoft.com/office/drawing/2014/main" id="{619E0308-F7FE-47D8-A380-DC98226C5027}"/>
                </a:ext>
              </a:extLst>
            </p:cNvPr>
            <p:cNvGrpSpPr>
              <a:grpSpLocks/>
            </p:cNvGrpSpPr>
            <p:nvPr/>
          </p:nvGrpSpPr>
          <p:grpSpPr bwMode="auto">
            <a:xfrm>
              <a:off x="2691" y="2462"/>
              <a:ext cx="269" cy="392"/>
              <a:chOff x="2298" y="2804"/>
              <a:chExt cx="269" cy="392"/>
            </a:xfrm>
          </p:grpSpPr>
          <p:sp>
            <p:nvSpPr>
              <p:cNvPr id="151586" name="Oval 22">
                <a:extLst>
                  <a:ext uri="{FF2B5EF4-FFF2-40B4-BE49-F238E27FC236}">
                    <a16:creationId xmlns:a16="http://schemas.microsoft.com/office/drawing/2014/main" id="{75A9E633-F6F5-4EBA-ADB3-DBD23A07D556}"/>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7" name="Oval 23">
                <a:extLst>
                  <a:ext uri="{FF2B5EF4-FFF2-40B4-BE49-F238E27FC236}">
                    <a16:creationId xmlns:a16="http://schemas.microsoft.com/office/drawing/2014/main" id="{980EF8BB-5538-4576-A457-231101FAA9C5}"/>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8" name="AutoShape 24">
                <a:extLst>
                  <a:ext uri="{FF2B5EF4-FFF2-40B4-BE49-F238E27FC236}">
                    <a16:creationId xmlns:a16="http://schemas.microsoft.com/office/drawing/2014/main" id="{5648E91C-607A-4767-BD76-A0C34EE328D2}"/>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9" name="AutoShape 25">
                <a:extLst>
                  <a:ext uri="{FF2B5EF4-FFF2-40B4-BE49-F238E27FC236}">
                    <a16:creationId xmlns:a16="http://schemas.microsoft.com/office/drawing/2014/main" id="{1F3C848B-F3BC-4E31-9C44-98581F7A193C}"/>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51575" name="Group 26">
              <a:extLst>
                <a:ext uri="{FF2B5EF4-FFF2-40B4-BE49-F238E27FC236}">
                  <a16:creationId xmlns:a16="http://schemas.microsoft.com/office/drawing/2014/main" id="{5CC2EE01-B77E-4937-B992-3896CA627898}"/>
                </a:ext>
              </a:extLst>
            </p:cNvPr>
            <p:cNvGrpSpPr>
              <a:grpSpLocks/>
            </p:cNvGrpSpPr>
            <p:nvPr/>
          </p:nvGrpSpPr>
          <p:grpSpPr bwMode="auto">
            <a:xfrm>
              <a:off x="2826" y="2824"/>
              <a:ext cx="912" cy="816"/>
              <a:chOff x="1584" y="816"/>
              <a:chExt cx="912" cy="816"/>
            </a:xfrm>
          </p:grpSpPr>
          <p:sp>
            <p:nvSpPr>
              <p:cNvPr id="151577" name="Freeform 27">
                <a:extLst>
                  <a:ext uri="{FF2B5EF4-FFF2-40B4-BE49-F238E27FC236}">
                    <a16:creationId xmlns:a16="http://schemas.microsoft.com/office/drawing/2014/main" id="{ED5EE2FD-2929-4105-B4E6-54D70CC69824}"/>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78" name="Freeform 28">
                <a:extLst>
                  <a:ext uri="{FF2B5EF4-FFF2-40B4-BE49-F238E27FC236}">
                    <a16:creationId xmlns:a16="http://schemas.microsoft.com/office/drawing/2014/main" id="{25CB3FD6-81E5-428E-9AC7-673C248EA82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79" name="Freeform 29">
                <a:extLst>
                  <a:ext uri="{FF2B5EF4-FFF2-40B4-BE49-F238E27FC236}">
                    <a16:creationId xmlns:a16="http://schemas.microsoft.com/office/drawing/2014/main" id="{C1DAC575-4D1D-40CE-ACF0-D4D119899C3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0" name="Freeform 30">
                <a:extLst>
                  <a:ext uri="{FF2B5EF4-FFF2-40B4-BE49-F238E27FC236}">
                    <a16:creationId xmlns:a16="http://schemas.microsoft.com/office/drawing/2014/main" id="{AA8F2BC7-4DD5-4D08-917E-C5B1DF7930B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1" name="Freeform 31">
                <a:extLst>
                  <a:ext uri="{FF2B5EF4-FFF2-40B4-BE49-F238E27FC236}">
                    <a16:creationId xmlns:a16="http://schemas.microsoft.com/office/drawing/2014/main" id="{B639A37C-6736-40F4-BE40-D5AC5DA5D24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2" name="Freeform 32">
                <a:extLst>
                  <a:ext uri="{FF2B5EF4-FFF2-40B4-BE49-F238E27FC236}">
                    <a16:creationId xmlns:a16="http://schemas.microsoft.com/office/drawing/2014/main" id="{BA48BC1D-2B9E-45EC-AAA4-2E4740D1E09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3" name="Freeform 33">
                <a:extLst>
                  <a:ext uri="{FF2B5EF4-FFF2-40B4-BE49-F238E27FC236}">
                    <a16:creationId xmlns:a16="http://schemas.microsoft.com/office/drawing/2014/main" id="{02E65D8E-99F1-492A-B8C9-67FF64377FE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4" name="Freeform 34">
                <a:extLst>
                  <a:ext uri="{FF2B5EF4-FFF2-40B4-BE49-F238E27FC236}">
                    <a16:creationId xmlns:a16="http://schemas.microsoft.com/office/drawing/2014/main" id="{A4836135-752C-4744-AED9-2B558A4071F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5" name="Freeform 35">
                <a:extLst>
                  <a:ext uri="{FF2B5EF4-FFF2-40B4-BE49-F238E27FC236}">
                    <a16:creationId xmlns:a16="http://schemas.microsoft.com/office/drawing/2014/main" id="{34B2A700-800C-4D37-94CF-F75D90C634D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51576" name="AutoShape 36">
              <a:extLst>
                <a:ext uri="{FF2B5EF4-FFF2-40B4-BE49-F238E27FC236}">
                  <a16:creationId xmlns:a16="http://schemas.microsoft.com/office/drawing/2014/main" id="{92A73DDD-319D-4ED7-B018-99987764C47D}"/>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F8E469AF-C425-43C3-9C08-CE8346AB2CB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8EEA1B9-9384-4A9F-8124-23EABFFDA8A0}" type="slidenum">
              <a:rPr lang="ar-SA" altLang="zh-CN" sz="1400">
                <a:solidFill>
                  <a:schemeClr val="tx1"/>
                </a:solidFill>
                <a:latin typeface="Comic Sans MS" panose="030F0702030302020204" pitchFamily="66" charset="0"/>
              </a:rPr>
              <a:pPr/>
              <a:t>148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2580" name="Text Box 38">
            <a:extLst>
              <a:ext uri="{FF2B5EF4-FFF2-40B4-BE49-F238E27FC236}">
                <a16:creationId xmlns:a16="http://schemas.microsoft.com/office/drawing/2014/main" id="{AC65C5F2-A578-4063-90B3-66FEB7AF08DD}"/>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ea typeface="宋体" panose="02010600030101010101" pitchFamily="2" charset="-122"/>
              </a:rPr>
              <a:t>    pred = curr;</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 </a:t>
            </a:r>
          </a:p>
        </p:txBody>
      </p:sp>
      <p:sp>
        <p:nvSpPr>
          <p:cNvPr id="152581" name="Rectangle 3">
            <a:extLst>
              <a:ext uri="{FF2B5EF4-FFF2-40B4-BE49-F238E27FC236}">
                <a16:creationId xmlns:a16="http://schemas.microsoft.com/office/drawing/2014/main" id="{AA191879-BA8D-4408-B9B3-9DBA4A6EE58B}"/>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52582" name="AutoShape 5">
            <a:extLst>
              <a:ext uri="{FF2B5EF4-FFF2-40B4-BE49-F238E27FC236}">
                <a16:creationId xmlns:a16="http://schemas.microsoft.com/office/drawing/2014/main" id="{2F4DFBF0-1738-4A9B-9BA4-86C9988EC204}"/>
              </a:ext>
            </a:extLst>
          </p:cNvPr>
          <p:cNvSpPr>
            <a:spLocks noChangeArrowheads="1"/>
          </p:cNvSpPr>
          <p:nvPr/>
        </p:nvSpPr>
        <p:spPr bwMode="auto">
          <a:xfrm>
            <a:off x="1392238" y="4772025"/>
            <a:ext cx="3541712" cy="766763"/>
          </a:xfrm>
          <a:prstGeom prst="wedgeRoundRectCallout">
            <a:avLst>
              <a:gd name="adj1" fmla="val -20370"/>
              <a:gd name="adj2" fmla="val -36138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2583" name="Text Box 6">
            <a:extLst>
              <a:ext uri="{FF2B5EF4-FFF2-40B4-BE49-F238E27FC236}">
                <a16:creationId xmlns:a16="http://schemas.microsoft.com/office/drawing/2014/main" id="{00429A87-FF92-4633-8FA8-8A3602B5BCDC}"/>
              </a:ext>
            </a:extLst>
          </p:cNvPr>
          <p:cNvSpPr txBox="1">
            <a:spLocks noChangeArrowheads="1"/>
          </p:cNvSpPr>
          <p:nvPr/>
        </p:nvSpPr>
        <p:spPr bwMode="auto">
          <a:xfrm>
            <a:off x="1735138" y="1941513"/>
            <a:ext cx="2066925" cy="519112"/>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Move along</a:t>
            </a:r>
          </a:p>
        </p:txBody>
      </p:sp>
      <p:grpSp>
        <p:nvGrpSpPr>
          <p:cNvPr id="152584" name="Group 7">
            <a:extLst>
              <a:ext uri="{FF2B5EF4-FFF2-40B4-BE49-F238E27FC236}">
                <a16:creationId xmlns:a16="http://schemas.microsoft.com/office/drawing/2014/main" id="{AAE157FE-C7A9-4AC2-8FB0-9C3D9C161119}"/>
              </a:ext>
            </a:extLst>
          </p:cNvPr>
          <p:cNvGrpSpPr>
            <a:grpSpLocks/>
          </p:cNvGrpSpPr>
          <p:nvPr/>
        </p:nvGrpSpPr>
        <p:grpSpPr bwMode="auto">
          <a:xfrm>
            <a:off x="6126163" y="3305175"/>
            <a:ext cx="2586037" cy="1581150"/>
            <a:chOff x="864" y="1361"/>
            <a:chExt cx="3883" cy="2373"/>
          </a:xfrm>
        </p:grpSpPr>
        <p:sp>
          <p:nvSpPr>
            <p:cNvPr id="152585" name="Rectangle 8">
              <a:extLst>
                <a:ext uri="{FF2B5EF4-FFF2-40B4-BE49-F238E27FC236}">
                  <a16:creationId xmlns:a16="http://schemas.microsoft.com/office/drawing/2014/main" id="{6EA0680E-8954-420B-9279-708E1B063203}"/>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86" name="AutoShape 9">
              <a:extLst>
                <a:ext uri="{FF2B5EF4-FFF2-40B4-BE49-F238E27FC236}">
                  <a16:creationId xmlns:a16="http://schemas.microsoft.com/office/drawing/2014/main" id="{8A40C0D4-43CC-4638-BCA6-8F64BE5CE135}"/>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87" name="Line 10">
              <a:extLst>
                <a:ext uri="{FF2B5EF4-FFF2-40B4-BE49-F238E27FC236}">
                  <a16:creationId xmlns:a16="http://schemas.microsoft.com/office/drawing/2014/main" id="{FCEC23CD-90EB-4CA3-840B-5F4C75F797E3}"/>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88" name="Text Box 11">
              <a:extLst>
                <a:ext uri="{FF2B5EF4-FFF2-40B4-BE49-F238E27FC236}">
                  <a16:creationId xmlns:a16="http://schemas.microsoft.com/office/drawing/2014/main" id="{415D8775-3122-485C-A49C-A7A0E78C9F8C}"/>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52589" name="AutoShape 12">
              <a:extLst>
                <a:ext uri="{FF2B5EF4-FFF2-40B4-BE49-F238E27FC236}">
                  <a16:creationId xmlns:a16="http://schemas.microsoft.com/office/drawing/2014/main" id="{A6708766-A9BC-49FF-B83E-3ABB5C727DEC}"/>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90" name="Line 13">
              <a:extLst>
                <a:ext uri="{FF2B5EF4-FFF2-40B4-BE49-F238E27FC236}">
                  <a16:creationId xmlns:a16="http://schemas.microsoft.com/office/drawing/2014/main" id="{0B392BB7-0960-455D-9202-55AA43471352}"/>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1" name="AutoShape 14">
              <a:extLst>
                <a:ext uri="{FF2B5EF4-FFF2-40B4-BE49-F238E27FC236}">
                  <a16:creationId xmlns:a16="http://schemas.microsoft.com/office/drawing/2014/main" id="{2FFB8A12-2B93-4978-9415-0BB3ADC7D805}"/>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92" name="Line 15">
              <a:extLst>
                <a:ext uri="{FF2B5EF4-FFF2-40B4-BE49-F238E27FC236}">
                  <a16:creationId xmlns:a16="http://schemas.microsoft.com/office/drawing/2014/main" id="{001242EF-7B38-4952-B016-340AB2686683}"/>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3" name="AutoShape 16">
              <a:extLst>
                <a:ext uri="{FF2B5EF4-FFF2-40B4-BE49-F238E27FC236}">
                  <a16:creationId xmlns:a16="http://schemas.microsoft.com/office/drawing/2014/main" id="{ED895526-3454-471B-ACF5-E5B54AC84217}"/>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94" name="Line 17">
              <a:extLst>
                <a:ext uri="{FF2B5EF4-FFF2-40B4-BE49-F238E27FC236}">
                  <a16:creationId xmlns:a16="http://schemas.microsoft.com/office/drawing/2014/main" id="{341BEA10-DA8D-4327-932B-4D6C7FAFFFB4}"/>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5" name="Line 18">
              <a:extLst>
                <a:ext uri="{FF2B5EF4-FFF2-40B4-BE49-F238E27FC236}">
                  <a16:creationId xmlns:a16="http://schemas.microsoft.com/office/drawing/2014/main" id="{9F41C0B8-4114-41A7-B429-3BEE2F4F1F3B}"/>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6" name="Line 19">
              <a:extLst>
                <a:ext uri="{FF2B5EF4-FFF2-40B4-BE49-F238E27FC236}">
                  <a16:creationId xmlns:a16="http://schemas.microsoft.com/office/drawing/2014/main" id="{FEDB7EB3-2D14-41F7-86AA-4FFDA07B2451}"/>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7" name="Line 20">
              <a:extLst>
                <a:ext uri="{FF2B5EF4-FFF2-40B4-BE49-F238E27FC236}">
                  <a16:creationId xmlns:a16="http://schemas.microsoft.com/office/drawing/2014/main" id="{21F5891A-3EF6-4297-8595-42F898535D56}"/>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52598" name="Group 21">
              <a:extLst>
                <a:ext uri="{FF2B5EF4-FFF2-40B4-BE49-F238E27FC236}">
                  <a16:creationId xmlns:a16="http://schemas.microsoft.com/office/drawing/2014/main" id="{172D23A0-66B4-40D9-B630-8574D67FC9A6}"/>
                </a:ext>
              </a:extLst>
            </p:cNvPr>
            <p:cNvGrpSpPr>
              <a:grpSpLocks/>
            </p:cNvGrpSpPr>
            <p:nvPr/>
          </p:nvGrpSpPr>
          <p:grpSpPr bwMode="auto">
            <a:xfrm>
              <a:off x="2691" y="2462"/>
              <a:ext cx="269" cy="392"/>
              <a:chOff x="2298" y="2804"/>
              <a:chExt cx="269" cy="392"/>
            </a:xfrm>
          </p:grpSpPr>
          <p:sp>
            <p:nvSpPr>
              <p:cNvPr id="152611" name="Oval 22">
                <a:extLst>
                  <a:ext uri="{FF2B5EF4-FFF2-40B4-BE49-F238E27FC236}">
                    <a16:creationId xmlns:a16="http://schemas.microsoft.com/office/drawing/2014/main" id="{92C91CE5-D52A-4D65-904D-B567AB243064}"/>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2" name="Oval 23">
                <a:extLst>
                  <a:ext uri="{FF2B5EF4-FFF2-40B4-BE49-F238E27FC236}">
                    <a16:creationId xmlns:a16="http://schemas.microsoft.com/office/drawing/2014/main" id="{209E8217-7EB7-4D1D-8936-B05CA7CF45B9}"/>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3" name="AutoShape 24">
                <a:extLst>
                  <a:ext uri="{FF2B5EF4-FFF2-40B4-BE49-F238E27FC236}">
                    <a16:creationId xmlns:a16="http://schemas.microsoft.com/office/drawing/2014/main" id="{2BF52199-367B-4FC5-A10B-276026F3C076}"/>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4" name="AutoShape 25">
                <a:extLst>
                  <a:ext uri="{FF2B5EF4-FFF2-40B4-BE49-F238E27FC236}">
                    <a16:creationId xmlns:a16="http://schemas.microsoft.com/office/drawing/2014/main" id="{F3AE62F9-DF11-4634-A47A-A987AE529BD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52599" name="Group 26">
              <a:extLst>
                <a:ext uri="{FF2B5EF4-FFF2-40B4-BE49-F238E27FC236}">
                  <a16:creationId xmlns:a16="http://schemas.microsoft.com/office/drawing/2014/main" id="{199A7A33-BEB9-4D45-9578-8C4160A558DB}"/>
                </a:ext>
              </a:extLst>
            </p:cNvPr>
            <p:cNvGrpSpPr>
              <a:grpSpLocks/>
            </p:cNvGrpSpPr>
            <p:nvPr/>
          </p:nvGrpSpPr>
          <p:grpSpPr bwMode="auto">
            <a:xfrm>
              <a:off x="2826" y="2824"/>
              <a:ext cx="912" cy="816"/>
              <a:chOff x="1584" y="816"/>
              <a:chExt cx="912" cy="816"/>
            </a:xfrm>
          </p:grpSpPr>
          <p:sp>
            <p:nvSpPr>
              <p:cNvPr id="152602" name="Freeform 27">
                <a:extLst>
                  <a:ext uri="{FF2B5EF4-FFF2-40B4-BE49-F238E27FC236}">
                    <a16:creationId xmlns:a16="http://schemas.microsoft.com/office/drawing/2014/main" id="{377A1CA0-2121-477C-9084-9C98A8B0332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3" name="Freeform 28">
                <a:extLst>
                  <a:ext uri="{FF2B5EF4-FFF2-40B4-BE49-F238E27FC236}">
                    <a16:creationId xmlns:a16="http://schemas.microsoft.com/office/drawing/2014/main" id="{912544BF-A3F6-4765-859B-5D571BD4C76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4" name="Freeform 29">
                <a:extLst>
                  <a:ext uri="{FF2B5EF4-FFF2-40B4-BE49-F238E27FC236}">
                    <a16:creationId xmlns:a16="http://schemas.microsoft.com/office/drawing/2014/main" id="{DD45B793-7502-48BF-8E0D-71281F0718B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5" name="Freeform 30">
                <a:extLst>
                  <a:ext uri="{FF2B5EF4-FFF2-40B4-BE49-F238E27FC236}">
                    <a16:creationId xmlns:a16="http://schemas.microsoft.com/office/drawing/2014/main" id="{56F222AD-8F2A-46DE-9A50-CC10367DEA5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6" name="Freeform 31">
                <a:extLst>
                  <a:ext uri="{FF2B5EF4-FFF2-40B4-BE49-F238E27FC236}">
                    <a16:creationId xmlns:a16="http://schemas.microsoft.com/office/drawing/2014/main" id="{CE760BC4-ED8E-4231-8A7B-6728574D5D5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7" name="Freeform 32">
                <a:extLst>
                  <a:ext uri="{FF2B5EF4-FFF2-40B4-BE49-F238E27FC236}">
                    <a16:creationId xmlns:a16="http://schemas.microsoft.com/office/drawing/2014/main" id="{AC20DA18-9DCE-4F18-8205-8607A526866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8" name="Freeform 33">
                <a:extLst>
                  <a:ext uri="{FF2B5EF4-FFF2-40B4-BE49-F238E27FC236}">
                    <a16:creationId xmlns:a16="http://schemas.microsoft.com/office/drawing/2014/main" id="{06E4A2B2-D64E-4827-A935-5A2EF2D0541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9" name="Freeform 34">
                <a:extLst>
                  <a:ext uri="{FF2B5EF4-FFF2-40B4-BE49-F238E27FC236}">
                    <a16:creationId xmlns:a16="http://schemas.microsoft.com/office/drawing/2014/main" id="{D18DA258-A006-4769-832F-C0C429F9845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0" name="Freeform 35">
                <a:extLst>
                  <a:ext uri="{FF2B5EF4-FFF2-40B4-BE49-F238E27FC236}">
                    <a16:creationId xmlns:a16="http://schemas.microsoft.com/office/drawing/2014/main" id="{12612DB9-03A0-4347-B52E-4E886D16F10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52600" name="AutoShape 36">
              <a:extLst>
                <a:ext uri="{FF2B5EF4-FFF2-40B4-BE49-F238E27FC236}">
                  <a16:creationId xmlns:a16="http://schemas.microsoft.com/office/drawing/2014/main" id="{5247C088-E839-41E8-BAFF-CCAC33CDA395}"/>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52601" name="AutoShape 37">
              <a:extLst>
                <a:ext uri="{FF2B5EF4-FFF2-40B4-BE49-F238E27FC236}">
                  <a16:creationId xmlns:a16="http://schemas.microsoft.com/office/drawing/2014/main" id="{73F495F6-8829-4460-8FEC-2779C6DF3F3B}"/>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4D3713F-3929-4B30-8E89-57CC7A91FC6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81DFC70-4C27-4C37-A140-667BA398BD98}" type="slidenum">
              <a:rPr lang="ar-SA" altLang="zh-CN" sz="1400">
                <a:solidFill>
                  <a:schemeClr val="tx1"/>
                </a:solidFill>
                <a:latin typeface="Comic Sans MS" panose="030F0702030302020204" pitchFamily="66" charset="0"/>
              </a:rPr>
              <a:pPr/>
              <a:t>149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3604" name="Rectangle 2">
            <a:extLst>
              <a:ext uri="{FF2B5EF4-FFF2-40B4-BE49-F238E27FC236}">
                <a16:creationId xmlns:a16="http://schemas.microsoft.com/office/drawing/2014/main" id="{D1860CFC-19C8-41D6-9F37-B8F3DE6AC16C}"/>
              </a:ext>
            </a:extLst>
          </p:cNvPr>
          <p:cNvSpPr>
            <a:spLocks noGrp="1" noChangeArrowheads="1"/>
          </p:cNvSpPr>
          <p:nvPr>
            <p:ph type="title"/>
          </p:nvPr>
        </p:nvSpPr>
        <p:spPr/>
        <p:txBody>
          <a:bodyPr/>
          <a:lstStyle/>
          <a:p>
            <a:r>
              <a:rPr lang="en-US" altLang="zh-CN">
                <a:ea typeface="宋体" panose="02010600030101010101" pitchFamily="2" charset="-122"/>
              </a:rPr>
              <a:t>On Exit from Loop</a:t>
            </a:r>
          </a:p>
        </p:txBody>
      </p:sp>
      <p:sp>
        <p:nvSpPr>
          <p:cNvPr id="153605" name="Rectangle 3">
            <a:extLst>
              <a:ext uri="{FF2B5EF4-FFF2-40B4-BE49-F238E27FC236}">
                <a16:creationId xmlns:a16="http://schemas.microsoft.com/office/drawing/2014/main" id="{D2820588-58D4-4081-9DD0-1414865A35A9}"/>
              </a:ext>
            </a:extLst>
          </p:cNvPr>
          <p:cNvSpPr>
            <a:spLocks noGrp="1" noChangeArrowheads="1"/>
          </p:cNvSpPr>
          <p:nvPr>
            <p:ph type="body" idx="1"/>
          </p:nvPr>
        </p:nvSpPr>
        <p:spPr/>
        <p:txBody>
          <a:bodyPr/>
          <a:lstStyle/>
          <a:p>
            <a:r>
              <a:rPr lang="en-US" altLang="zh-CN">
                <a:ea typeface="宋体" panose="02010600030101010101" pitchFamily="2" charset="-122"/>
              </a:rPr>
              <a:t>If item is present</a:t>
            </a:r>
          </a:p>
          <a:p>
            <a:pPr lvl="1"/>
            <a:r>
              <a:rPr lang="en-US" altLang="zh-CN">
                <a:solidFill>
                  <a:schemeClr val="tx1"/>
                </a:solidFill>
                <a:ea typeface="宋体" panose="02010600030101010101" pitchFamily="2" charset="-122"/>
              </a:rPr>
              <a:t>curr</a:t>
            </a:r>
            <a:r>
              <a:rPr lang="en-US" altLang="zh-CN">
                <a:ea typeface="宋体" panose="02010600030101010101" pitchFamily="2" charset="-122"/>
              </a:rPr>
              <a:t> holds item</a:t>
            </a:r>
          </a:p>
          <a:p>
            <a:pPr lvl="1"/>
            <a:r>
              <a:rPr lang="en-US" altLang="zh-CN">
                <a:solidFill>
                  <a:schemeClr val="tx1"/>
                </a:solidFill>
                <a:ea typeface="宋体" panose="02010600030101010101" pitchFamily="2" charset="-122"/>
              </a:rPr>
              <a:t>pred</a:t>
            </a:r>
            <a:r>
              <a:rPr lang="en-US" altLang="zh-CN">
                <a:ea typeface="宋体" panose="02010600030101010101" pitchFamily="2" charset="-122"/>
              </a:rPr>
              <a:t> just before </a:t>
            </a:r>
            <a:r>
              <a:rPr lang="en-US" altLang="zh-CN">
                <a:solidFill>
                  <a:schemeClr val="tx1"/>
                </a:solidFill>
                <a:ea typeface="宋体" panose="02010600030101010101" pitchFamily="2" charset="-122"/>
              </a:rPr>
              <a:t>curr</a:t>
            </a:r>
          </a:p>
          <a:p>
            <a:r>
              <a:rPr lang="en-US" altLang="zh-CN">
                <a:ea typeface="宋体" panose="02010600030101010101" pitchFamily="2" charset="-122"/>
              </a:rPr>
              <a:t>If item is absent</a:t>
            </a:r>
          </a:p>
          <a:p>
            <a:pPr lvl="1"/>
            <a:r>
              <a:rPr lang="en-US" altLang="zh-CN">
                <a:solidFill>
                  <a:schemeClr val="tx1"/>
                </a:solidFill>
                <a:ea typeface="宋体" panose="02010600030101010101" pitchFamily="2" charset="-122"/>
              </a:rPr>
              <a:t>curr</a:t>
            </a:r>
            <a:r>
              <a:rPr lang="en-US" altLang="zh-CN">
                <a:ea typeface="宋体" panose="02010600030101010101" pitchFamily="2" charset="-122"/>
              </a:rPr>
              <a:t> has first higher key</a:t>
            </a:r>
          </a:p>
          <a:p>
            <a:pPr lvl="1"/>
            <a:r>
              <a:rPr lang="en-US" altLang="zh-CN">
                <a:solidFill>
                  <a:schemeClr val="tx1"/>
                </a:solidFill>
                <a:ea typeface="宋体" panose="02010600030101010101" pitchFamily="2" charset="-122"/>
              </a:rPr>
              <a:t>pred</a:t>
            </a:r>
            <a:r>
              <a:rPr lang="en-US" altLang="zh-CN">
                <a:ea typeface="宋体" panose="02010600030101010101" pitchFamily="2" charset="-122"/>
              </a:rPr>
              <a:t> just before </a:t>
            </a:r>
            <a:r>
              <a:rPr lang="en-US" altLang="zh-CN">
                <a:solidFill>
                  <a:schemeClr val="tx1"/>
                </a:solidFill>
                <a:ea typeface="宋体" panose="02010600030101010101" pitchFamily="2" charset="-122"/>
              </a:rPr>
              <a:t>curr</a:t>
            </a:r>
          </a:p>
          <a:p>
            <a:r>
              <a:rPr lang="en-US" altLang="zh-CN">
                <a:ea typeface="宋体" panose="02010600030101010101" pitchFamily="2" charset="-122"/>
              </a:rPr>
              <a:t>Assuming no synchronization problems</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19C729A6-34C4-4CDE-A2A7-F5241BF1CA1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8C99128-25D6-4D35-8126-C832C19EDBEE}" type="slidenum">
              <a:rPr lang="ar-SA" altLang="zh-CN" sz="1400">
                <a:solidFill>
                  <a:schemeClr val="tx1"/>
                </a:solidFill>
                <a:latin typeface="Comic Sans MS" panose="030F0702030302020204" pitchFamily="66" charset="0"/>
              </a:rPr>
              <a:pPr/>
              <a:t>15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412" name="Rectangle 3">
            <a:extLst>
              <a:ext uri="{FF2B5EF4-FFF2-40B4-BE49-F238E27FC236}">
                <a16:creationId xmlns:a16="http://schemas.microsoft.com/office/drawing/2014/main" id="{62DA2F89-33CE-4472-8E2E-01FD19D7ACE5}"/>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7413" name="Text Box 4">
            <a:extLst>
              <a:ext uri="{FF2B5EF4-FFF2-40B4-BE49-F238E27FC236}">
                <a16:creationId xmlns:a16="http://schemas.microsoft.com/office/drawing/2014/main" id="{C75C090F-6E3F-4CCD-BBF7-B8B295AF0E40}"/>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dirty="0">
                <a:solidFill>
                  <a:schemeClr val="folHlink"/>
                </a:solidFill>
                <a:ea typeface="宋体" panose="02010600030101010101" pitchFamily="2" charset="-122"/>
                <a:cs typeface="Courier New" panose="02070309020205020404" pitchFamily="49" charset="0"/>
              </a:rPr>
              <a:t>public interface Set&lt;T&gt; {</a:t>
            </a:r>
          </a:p>
          <a:p>
            <a:pPr algn="l" eaLnBrk="1" hangingPunct="1">
              <a:lnSpc>
                <a:spcPct val="70000"/>
              </a:lnSpc>
              <a:spcBef>
                <a:spcPct val="30000"/>
              </a:spcBef>
            </a:pPr>
            <a:r>
              <a:rPr lang="en-US" altLang="zh-CN" b="1" dirty="0">
                <a:solidFill>
                  <a:schemeClr val="folHlink"/>
                </a:solidFill>
                <a:ea typeface="宋体" panose="02010600030101010101" pitchFamily="2" charset="-122"/>
                <a:cs typeface="Courier New" panose="02070309020205020404" pitchFamily="49" charset="0"/>
              </a:rPr>
              <a:t> </a:t>
            </a:r>
            <a:r>
              <a:rPr lang="en-US" altLang="zh-CN" b="1" dirty="0">
                <a:solidFill>
                  <a:schemeClr val="folHlink"/>
                </a:solidFill>
                <a:ea typeface="宋体" panose="02010600030101010101" pitchFamily="2" charset="-122"/>
              </a:rPr>
              <a:t>public </a:t>
            </a:r>
            <a:r>
              <a:rPr lang="en-US" altLang="zh-CN" b="1" dirty="0" err="1">
                <a:solidFill>
                  <a:schemeClr val="folHlink"/>
                </a:solidFill>
                <a:ea typeface="宋体" panose="02010600030101010101" pitchFamily="2" charset="-122"/>
              </a:rPr>
              <a:t>boolean</a:t>
            </a:r>
            <a:r>
              <a:rPr lang="en-US" altLang="zh-CN" b="1" dirty="0">
                <a:solidFill>
                  <a:schemeClr val="folHlink"/>
                </a:solidFill>
                <a:ea typeface="宋体" panose="02010600030101010101" pitchFamily="2" charset="-122"/>
              </a:rPr>
              <a:t> add(T x);</a:t>
            </a:r>
          </a:p>
          <a:p>
            <a:pPr algn="l" eaLnBrk="1" hangingPunct="1">
              <a:lnSpc>
                <a:spcPct val="70000"/>
              </a:lnSpc>
              <a:spcBef>
                <a:spcPct val="30000"/>
              </a:spcBef>
            </a:pPr>
            <a:r>
              <a:rPr lang="en-US" altLang="zh-CN" b="1" dirty="0">
                <a:solidFill>
                  <a:schemeClr val="folHlink"/>
                </a:solidFill>
                <a:ea typeface="宋体" panose="02010600030101010101" pitchFamily="2" charset="-122"/>
              </a:rPr>
              <a:t> public </a:t>
            </a:r>
            <a:r>
              <a:rPr lang="en-US" altLang="zh-CN" b="1" dirty="0" err="1">
                <a:solidFill>
                  <a:schemeClr val="folHlink"/>
                </a:solidFill>
                <a:ea typeface="宋体" panose="02010600030101010101" pitchFamily="2" charset="-122"/>
              </a:rPr>
              <a:t>boolean</a:t>
            </a:r>
            <a:r>
              <a:rPr lang="en-US" altLang="zh-CN" b="1" dirty="0">
                <a:solidFill>
                  <a:schemeClr val="folHlink"/>
                </a:solidFill>
                <a:ea typeface="宋体" panose="02010600030101010101" pitchFamily="2" charset="-122"/>
              </a:rPr>
              <a:t> remove(T x);</a:t>
            </a:r>
          </a:p>
          <a:p>
            <a:pPr algn="l" eaLnBrk="1" hangingPunct="1">
              <a:lnSpc>
                <a:spcPct val="70000"/>
              </a:lnSpc>
              <a:spcBef>
                <a:spcPct val="30000"/>
              </a:spcBef>
            </a:pPr>
            <a:r>
              <a:rPr lang="en-US" altLang="zh-CN" b="1" dirty="0">
                <a:solidFill>
                  <a:srgbClr val="6666FF"/>
                </a:solidFill>
                <a:ea typeface="宋体" panose="02010600030101010101" pitchFamily="2" charset="-122"/>
              </a:rPr>
              <a:t> </a:t>
            </a:r>
            <a:r>
              <a:rPr lang="en-US" altLang="zh-CN" b="1" dirty="0">
                <a:solidFill>
                  <a:schemeClr val="tx1"/>
                </a:solidFill>
                <a:ea typeface="宋体" panose="02010600030101010101" pitchFamily="2" charset="-122"/>
              </a:rPr>
              <a:t>public</a:t>
            </a:r>
            <a:r>
              <a:rPr lang="en-US" altLang="zh-CN" b="1" dirty="0">
                <a:solidFill>
                  <a:srgbClr val="6666FF"/>
                </a:solidFill>
                <a:ea typeface="宋体" panose="02010600030101010101" pitchFamily="2" charset="-122"/>
              </a:rPr>
              <a:t> </a:t>
            </a:r>
            <a:r>
              <a:rPr lang="en-US" altLang="zh-CN" b="1" dirty="0" err="1">
                <a:solidFill>
                  <a:schemeClr val="tx1"/>
                </a:solidFill>
                <a:ea typeface="宋体" panose="02010600030101010101" pitchFamily="2" charset="-122"/>
              </a:rPr>
              <a:t>boolean</a:t>
            </a:r>
            <a:r>
              <a:rPr lang="en-US" altLang="zh-CN" b="1" dirty="0">
                <a:solidFill>
                  <a:srgbClr val="6666FF"/>
                </a:solidFill>
                <a:ea typeface="宋体" panose="02010600030101010101" pitchFamily="2" charset="-122"/>
              </a:rPr>
              <a:t> </a:t>
            </a:r>
            <a:r>
              <a:rPr lang="en-US" altLang="zh-CN" b="1" dirty="0">
                <a:ea typeface="宋体" panose="02010600030101010101" pitchFamily="2" charset="-122"/>
              </a:rPr>
              <a:t>contains(T x);</a:t>
            </a:r>
          </a:p>
          <a:p>
            <a:pPr algn="l" eaLnBrk="1" hangingPunct="1">
              <a:lnSpc>
                <a:spcPct val="70000"/>
              </a:lnSpc>
              <a:spcBef>
                <a:spcPct val="30000"/>
              </a:spcBef>
            </a:pPr>
            <a:r>
              <a:rPr lang="en-US" altLang="zh-CN" b="1" dirty="0">
                <a:solidFill>
                  <a:schemeClr val="folHlink"/>
                </a:solidFill>
                <a:ea typeface="宋体" panose="02010600030101010101" pitchFamily="2" charset="-122"/>
              </a:rPr>
              <a:t>}</a:t>
            </a:r>
          </a:p>
        </p:txBody>
      </p:sp>
      <p:sp>
        <p:nvSpPr>
          <p:cNvPr id="17414" name="AutoShape 5">
            <a:extLst>
              <a:ext uri="{FF2B5EF4-FFF2-40B4-BE49-F238E27FC236}">
                <a16:creationId xmlns:a16="http://schemas.microsoft.com/office/drawing/2014/main" id="{CBAAC3CF-EBCD-4C7C-9332-049E1FEB67E1}"/>
              </a:ext>
            </a:extLst>
          </p:cNvPr>
          <p:cNvSpPr>
            <a:spLocks noChangeArrowheads="1"/>
          </p:cNvSpPr>
          <p:nvPr/>
        </p:nvSpPr>
        <p:spPr bwMode="auto">
          <a:xfrm>
            <a:off x="998538" y="3062288"/>
            <a:ext cx="5653087" cy="533400"/>
          </a:xfrm>
          <a:prstGeom prst="wedgeRoundRectCallout">
            <a:avLst>
              <a:gd name="adj1" fmla="val 27532"/>
              <a:gd name="adj2" fmla="val 33898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7415" name="Text Box 6">
            <a:extLst>
              <a:ext uri="{FF2B5EF4-FFF2-40B4-BE49-F238E27FC236}">
                <a16:creationId xmlns:a16="http://schemas.microsoft.com/office/drawing/2014/main" id="{C379C352-F986-43EF-9ED2-6E3B216EE6BF}"/>
              </a:ext>
            </a:extLst>
          </p:cNvPr>
          <p:cNvSpPr txBox="1">
            <a:spLocks noChangeArrowheads="1"/>
          </p:cNvSpPr>
          <p:nvPr/>
        </p:nvSpPr>
        <p:spPr bwMode="auto">
          <a:xfrm>
            <a:off x="4694238" y="5216525"/>
            <a:ext cx="31575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Is item in set?</a:t>
            </a:r>
          </a:p>
        </p:txBody>
      </p:sp>
    </p:spTree>
  </p:cSld>
  <p:clrMapOvr>
    <a:masterClrMapping/>
  </p:clrMapOvr>
  <p:transition>
    <p:blinds/>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7B97188C-6ED3-476E-BC98-9D9248A8B12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02BFB93-0523-49F1-A29E-5C2DC534D431}" type="slidenum">
              <a:rPr lang="ar-SA" altLang="zh-CN" sz="1400">
                <a:solidFill>
                  <a:schemeClr val="tx1"/>
                </a:solidFill>
                <a:latin typeface="Comic Sans MS" panose="030F0702030302020204" pitchFamily="66" charset="0"/>
              </a:rPr>
              <a:pPr/>
              <a:t>150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4628" name="Rectangle 3">
            <a:extLst>
              <a:ext uri="{FF2B5EF4-FFF2-40B4-BE49-F238E27FC236}">
                <a16:creationId xmlns:a16="http://schemas.microsoft.com/office/drawing/2014/main" id="{9CD754C2-8121-46C6-8B32-8C183B50B478}"/>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4629" name="Text Box 4">
            <a:extLst>
              <a:ext uri="{FF2B5EF4-FFF2-40B4-BE49-F238E27FC236}">
                <a16:creationId xmlns:a16="http://schemas.microsoft.com/office/drawing/2014/main" id="{AE75EE6F-4372-43D9-B129-FF1600CAD571}"/>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(curr.item == 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 else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curr.unlock();</a:t>
            </a:r>
          </a:p>
          <a:p>
            <a:pPr algn="l"/>
            <a:r>
              <a:rPr lang="en-US" altLang="zh-CN" b="1">
                <a:ea typeface="宋体" panose="02010600030101010101" pitchFamily="2" charset="-122"/>
              </a:rPr>
              <a:t>   }}}</a:t>
            </a:r>
          </a:p>
        </p:txBody>
      </p:sp>
    </p:spTree>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D51DF002-92D3-4EB1-A224-C0315EEA9D0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1C248A-43D2-466D-9BD4-845E5D4DADC1}" type="slidenum">
              <a:rPr lang="ar-SA" altLang="zh-CN" sz="1400">
                <a:solidFill>
                  <a:schemeClr val="tx1"/>
                </a:solidFill>
                <a:latin typeface="Comic Sans MS" panose="030F0702030302020204" pitchFamily="66" charset="0"/>
              </a:rPr>
              <a:pPr/>
              <a:t>151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5652" name="Text Box 8">
            <a:extLst>
              <a:ext uri="{FF2B5EF4-FFF2-40B4-BE49-F238E27FC236}">
                <a16:creationId xmlns:a16="http://schemas.microsoft.com/office/drawing/2014/main" id="{D3CEE348-88DC-4C44-8B09-10940C4AD99A}"/>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curr.unlock();</a:t>
            </a:r>
          </a:p>
          <a:p>
            <a:pPr algn="l"/>
            <a:r>
              <a:rPr lang="en-US" altLang="zh-CN" b="1">
                <a:ea typeface="宋体" panose="02010600030101010101" pitchFamily="2" charset="-122"/>
              </a:rPr>
              <a:t>   }}}</a:t>
            </a:r>
          </a:p>
        </p:txBody>
      </p:sp>
      <p:sp>
        <p:nvSpPr>
          <p:cNvPr id="155653" name="Rectangle 3">
            <a:extLst>
              <a:ext uri="{FF2B5EF4-FFF2-40B4-BE49-F238E27FC236}">
                <a16:creationId xmlns:a16="http://schemas.microsoft.com/office/drawing/2014/main" id="{5C59D7CC-7A99-46E4-8A5F-ED86F07DBE78}"/>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5654" name="AutoShape 5">
            <a:extLst>
              <a:ext uri="{FF2B5EF4-FFF2-40B4-BE49-F238E27FC236}">
                <a16:creationId xmlns:a16="http://schemas.microsoft.com/office/drawing/2014/main" id="{66836B00-F5FE-4B7A-B37F-FEAD9531E529}"/>
              </a:ext>
            </a:extLst>
          </p:cNvPr>
          <p:cNvSpPr>
            <a:spLocks noChangeArrowheads="1"/>
          </p:cNvSpPr>
          <p:nvPr/>
        </p:nvSpPr>
        <p:spPr bwMode="auto">
          <a:xfrm>
            <a:off x="879475" y="1719263"/>
            <a:ext cx="1058863" cy="371475"/>
          </a:xfrm>
          <a:prstGeom prst="wedgeRoundRectCallout">
            <a:avLst>
              <a:gd name="adj1" fmla="val 401426"/>
              <a:gd name="adj2" fmla="val 59017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5655" name="Text Box 6">
            <a:extLst>
              <a:ext uri="{FF2B5EF4-FFF2-40B4-BE49-F238E27FC236}">
                <a16:creationId xmlns:a16="http://schemas.microsoft.com/office/drawing/2014/main" id="{DBE4247C-A749-4257-96FB-91C18C2AD738}"/>
              </a:ext>
            </a:extLst>
          </p:cNvPr>
          <p:cNvSpPr txBox="1">
            <a:spLocks noChangeArrowheads="1"/>
          </p:cNvSpPr>
          <p:nvPr/>
        </p:nvSpPr>
        <p:spPr bwMode="auto">
          <a:xfrm>
            <a:off x="5222875" y="4179888"/>
            <a:ext cx="30241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Always unlock</a:t>
            </a:r>
          </a:p>
        </p:txBody>
      </p:sp>
      <p:sp>
        <p:nvSpPr>
          <p:cNvPr id="155656" name="AutoShape 7">
            <a:extLst>
              <a:ext uri="{FF2B5EF4-FFF2-40B4-BE49-F238E27FC236}">
                <a16:creationId xmlns:a16="http://schemas.microsoft.com/office/drawing/2014/main" id="{9BC12233-F59F-4E35-825A-B08B25C5ABDD}"/>
              </a:ext>
            </a:extLst>
          </p:cNvPr>
          <p:cNvSpPr>
            <a:spLocks noChangeArrowheads="1"/>
          </p:cNvSpPr>
          <p:nvPr/>
        </p:nvSpPr>
        <p:spPr bwMode="auto">
          <a:xfrm>
            <a:off x="1425575" y="4583113"/>
            <a:ext cx="3181350" cy="1577975"/>
          </a:xfrm>
          <a:prstGeom prst="wedgeRoundRectCallout">
            <a:avLst>
              <a:gd name="adj1" fmla="val 86375"/>
              <a:gd name="adj2" fmla="val -4527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20BE948-BE6E-4C8A-ACAF-38B3A1D44A1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8872C5D-784D-4CE9-84D3-64A0E6A582F0}" type="slidenum">
              <a:rPr lang="ar-SA" altLang="zh-CN" sz="1400">
                <a:solidFill>
                  <a:schemeClr val="tx1"/>
                </a:solidFill>
                <a:latin typeface="Comic Sans MS" panose="030F0702030302020204" pitchFamily="66" charset="0"/>
              </a:rPr>
              <a:pPr/>
              <a:t>152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6676" name="Text Box 7">
            <a:extLst>
              <a:ext uri="{FF2B5EF4-FFF2-40B4-BE49-F238E27FC236}">
                <a16:creationId xmlns:a16="http://schemas.microsoft.com/office/drawing/2014/main" id="{5953A20E-0D95-4E49-AB37-9D952011739F}"/>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(validate(pred,curr) {</a:t>
            </a:r>
          </a:p>
          <a:p>
            <a:pPr algn="l"/>
            <a:r>
              <a:rPr lang="en-US" altLang="zh-CN" b="1">
                <a:solidFill>
                  <a:schemeClr val="folHlink"/>
                </a:solidFill>
                <a:ea typeface="宋体" panose="02010600030101010101" pitchFamily="2" charset="-122"/>
              </a:rPr>
              <a:t>   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6677" name="Rectangle 3">
            <a:extLst>
              <a:ext uri="{FF2B5EF4-FFF2-40B4-BE49-F238E27FC236}">
                <a16:creationId xmlns:a16="http://schemas.microsoft.com/office/drawing/2014/main" id="{9872643C-3F8B-4CB1-9268-F5575851A9F6}"/>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6678" name="AutoShape 5">
            <a:extLst>
              <a:ext uri="{FF2B5EF4-FFF2-40B4-BE49-F238E27FC236}">
                <a16:creationId xmlns:a16="http://schemas.microsoft.com/office/drawing/2014/main" id="{3948631E-20C8-48FD-8947-325D25BD0C65}"/>
              </a:ext>
            </a:extLst>
          </p:cNvPr>
          <p:cNvSpPr>
            <a:spLocks noChangeArrowheads="1"/>
          </p:cNvSpPr>
          <p:nvPr/>
        </p:nvSpPr>
        <p:spPr bwMode="auto">
          <a:xfrm>
            <a:off x="1273175" y="2017713"/>
            <a:ext cx="4960938" cy="488950"/>
          </a:xfrm>
          <a:prstGeom prst="wedgeRoundRectCallout">
            <a:avLst>
              <a:gd name="adj1" fmla="val 48241"/>
              <a:gd name="adj2" fmla="val 43928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6679" name="Text Box 6">
            <a:extLst>
              <a:ext uri="{FF2B5EF4-FFF2-40B4-BE49-F238E27FC236}">
                <a16:creationId xmlns:a16="http://schemas.microsoft.com/office/drawing/2014/main" id="{A353CB75-BB45-421B-80C9-0CF239EDA685}"/>
              </a:ext>
            </a:extLst>
          </p:cNvPr>
          <p:cNvSpPr txBox="1">
            <a:spLocks noChangeArrowheads="1"/>
          </p:cNvSpPr>
          <p:nvPr/>
        </p:nvSpPr>
        <p:spPr bwMode="auto">
          <a:xfrm>
            <a:off x="4656138" y="4416425"/>
            <a:ext cx="3527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Lock both nodes</a:t>
            </a:r>
          </a:p>
        </p:txBody>
      </p:sp>
    </p:spTree>
  </p:cSld>
  <p:clrMapOvr>
    <a:masterClrMapping/>
  </p:clrMapOvr>
  <p:transition>
    <p:blinds/>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B1BAA8C5-A56B-496E-8A3B-64788883B6E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6B748E-E7DB-4001-8F95-256946C07CE9}" type="slidenum">
              <a:rPr lang="ar-SA" altLang="zh-CN" sz="1400">
                <a:solidFill>
                  <a:schemeClr val="tx1"/>
                </a:solidFill>
                <a:latin typeface="Comic Sans MS" panose="030F0702030302020204" pitchFamily="66" charset="0"/>
              </a:rPr>
              <a:pPr/>
              <a:t>153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7700" name="Text Box 7">
            <a:extLst>
              <a:ext uri="{FF2B5EF4-FFF2-40B4-BE49-F238E27FC236}">
                <a16:creationId xmlns:a16="http://schemas.microsoft.com/office/drawing/2014/main" id="{0541EBA6-7F68-48C9-9B5B-26E8159E20E4}"/>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a:t>
            </a:r>
            <a:r>
              <a:rPr lang="en-US" altLang="zh-CN" b="1">
                <a:solidFill>
                  <a:schemeClr val="folHlink"/>
                </a:solidFill>
                <a:ea typeface="宋体" panose="02010600030101010101" pitchFamily="2" charset="-122"/>
              </a:rPr>
              <a:t>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7701" name="Rectangle 3">
            <a:extLst>
              <a:ext uri="{FF2B5EF4-FFF2-40B4-BE49-F238E27FC236}">
                <a16:creationId xmlns:a16="http://schemas.microsoft.com/office/drawing/2014/main" id="{5D8F1B7F-CEDD-4846-A0EB-45358BE6D941}"/>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7702" name="AutoShape 5">
            <a:extLst>
              <a:ext uri="{FF2B5EF4-FFF2-40B4-BE49-F238E27FC236}">
                <a16:creationId xmlns:a16="http://schemas.microsoft.com/office/drawing/2014/main" id="{BB223824-D9FD-4B27-8F2E-0A903C1C5193}"/>
              </a:ext>
            </a:extLst>
          </p:cNvPr>
          <p:cNvSpPr>
            <a:spLocks noChangeArrowheads="1"/>
          </p:cNvSpPr>
          <p:nvPr/>
        </p:nvSpPr>
        <p:spPr bwMode="auto">
          <a:xfrm>
            <a:off x="1257300" y="2406650"/>
            <a:ext cx="4903788" cy="488950"/>
          </a:xfrm>
          <a:prstGeom prst="wedgeRoundRectCallout">
            <a:avLst>
              <a:gd name="adj1" fmla="val 30417"/>
              <a:gd name="adj2" fmla="val 24545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7703" name="Text Box 6">
            <a:extLst>
              <a:ext uri="{FF2B5EF4-FFF2-40B4-BE49-F238E27FC236}">
                <a16:creationId xmlns:a16="http://schemas.microsoft.com/office/drawing/2014/main" id="{DDE7AB6D-C03F-44D5-8596-B41F020BDE74}"/>
              </a:ext>
            </a:extLst>
          </p:cNvPr>
          <p:cNvSpPr txBox="1">
            <a:spLocks noChangeArrowheads="1"/>
          </p:cNvSpPr>
          <p:nvPr/>
        </p:nvSpPr>
        <p:spPr bwMode="auto">
          <a:xfrm>
            <a:off x="3597275" y="3754438"/>
            <a:ext cx="48688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Check for synchronization conflicts</a:t>
            </a:r>
          </a:p>
        </p:txBody>
      </p:sp>
    </p:spTree>
  </p:cSld>
  <p:clrMapOvr>
    <a:masterClrMapping/>
  </p:clrMapOvr>
  <p:transition>
    <p:blinds/>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03A8B6BB-71B6-45C5-80F6-6C2A1D1EBF0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0A5B63F-5245-4985-923B-CCD5FD16DC37}" type="slidenum">
              <a:rPr lang="ar-SA" altLang="zh-CN" sz="1400">
                <a:solidFill>
                  <a:schemeClr val="tx1"/>
                </a:solidFill>
                <a:latin typeface="Comic Sans MS" panose="030F0702030302020204" pitchFamily="66" charset="0"/>
              </a:rPr>
              <a:pPr/>
              <a:t>154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8724" name="Text Box 7">
            <a:extLst>
              <a:ext uri="{FF2B5EF4-FFF2-40B4-BE49-F238E27FC236}">
                <a16:creationId xmlns:a16="http://schemas.microsoft.com/office/drawing/2014/main" id="{B35384BA-89FA-4101-8C71-3212F7153FBB}"/>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(curr.item == 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8725" name="Rectangle 3">
            <a:extLst>
              <a:ext uri="{FF2B5EF4-FFF2-40B4-BE49-F238E27FC236}">
                <a16:creationId xmlns:a16="http://schemas.microsoft.com/office/drawing/2014/main" id="{A881966A-1874-4A53-923E-88CD5234320B}"/>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8726" name="AutoShape 5">
            <a:extLst>
              <a:ext uri="{FF2B5EF4-FFF2-40B4-BE49-F238E27FC236}">
                <a16:creationId xmlns:a16="http://schemas.microsoft.com/office/drawing/2014/main" id="{097EC9C6-7759-4639-94F6-278648D52555}"/>
              </a:ext>
            </a:extLst>
          </p:cNvPr>
          <p:cNvSpPr>
            <a:spLocks noChangeArrowheads="1"/>
          </p:cNvSpPr>
          <p:nvPr/>
        </p:nvSpPr>
        <p:spPr bwMode="auto">
          <a:xfrm>
            <a:off x="1304925" y="2736850"/>
            <a:ext cx="4833938" cy="1223963"/>
          </a:xfrm>
          <a:prstGeom prst="wedgeRoundRectCallout">
            <a:avLst>
              <a:gd name="adj1" fmla="val 47699"/>
              <a:gd name="adj2" fmla="val 84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8727" name="Text Box 6">
            <a:extLst>
              <a:ext uri="{FF2B5EF4-FFF2-40B4-BE49-F238E27FC236}">
                <a16:creationId xmlns:a16="http://schemas.microsoft.com/office/drawing/2014/main" id="{D50A021A-D39B-476E-8F68-F93A6AF13719}"/>
              </a:ext>
            </a:extLst>
          </p:cNvPr>
          <p:cNvSpPr txBox="1">
            <a:spLocks noChangeArrowheads="1"/>
          </p:cNvSpPr>
          <p:nvPr/>
        </p:nvSpPr>
        <p:spPr bwMode="auto">
          <a:xfrm>
            <a:off x="4953000" y="4303713"/>
            <a:ext cx="37020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target found, remove node</a:t>
            </a:r>
          </a:p>
        </p:txBody>
      </p:sp>
    </p:spTree>
  </p:cSld>
  <p:clrMapOvr>
    <a:masterClrMapping/>
  </p:clrMapOvr>
  <p:transition>
    <p:blinds/>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C3D111EB-AC27-41E4-ABC1-7145272788D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F046B1A-24F8-4866-85BE-A79760506CE5}" type="slidenum">
              <a:rPr lang="ar-SA" altLang="zh-CN" sz="1400">
                <a:solidFill>
                  <a:schemeClr val="tx1"/>
                </a:solidFill>
                <a:latin typeface="Comic Sans MS" panose="030F0702030302020204" pitchFamily="66" charset="0"/>
              </a:rPr>
              <a:pPr/>
              <a:t>155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9748" name="Text Box 7">
            <a:extLst>
              <a:ext uri="{FF2B5EF4-FFF2-40B4-BE49-F238E27FC236}">
                <a16:creationId xmlns:a16="http://schemas.microsoft.com/office/drawing/2014/main" id="{99EFE170-F5AB-44B0-A991-88419953E066}"/>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9749" name="Rectangle 3">
            <a:extLst>
              <a:ext uri="{FF2B5EF4-FFF2-40B4-BE49-F238E27FC236}">
                <a16:creationId xmlns:a16="http://schemas.microsoft.com/office/drawing/2014/main" id="{4634FE74-4891-42F8-BE72-B177C1C6B665}"/>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9750" name="AutoShape 5">
            <a:extLst>
              <a:ext uri="{FF2B5EF4-FFF2-40B4-BE49-F238E27FC236}">
                <a16:creationId xmlns:a16="http://schemas.microsoft.com/office/drawing/2014/main" id="{74EDAEBE-9838-48E5-A300-FFC9575E54E7}"/>
              </a:ext>
            </a:extLst>
          </p:cNvPr>
          <p:cNvSpPr>
            <a:spLocks noChangeArrowheads="1"/>
          </p:cNvSpPr>
          <p:nvPr/>
        </p:nvSpPr>
        <p:spPr bwMode="auto">
          <a:xfrm>
            <a:off x="1620838" y="4235450"/>
            <a:ext cx="2465387" cy="431800"/>
          </a:xfrm>
          <a:prstGeom prst="wedgeRoundRectCallout">
            <a:avLst>
              <a:gd name="adj1" fmla="val 74148"/>
              <a:gd name="adj2" fmla="val -10625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9751" name="Text Box 6">
            <a:extLst>
              <a:ext uri="{FF2B5EF4-FFF2-40B4-BE49-F238E27FC236}">
                <a16:creationId xmlns:a16="http://schemas.microsoft.com/office/drawing/2014/main" id="{CBB06129-F59A-4259-BE2D-5DA78A2FAA9A}"/>
              </a:ext>
            </a:extLst>
          </p:cNvPr>
          <p:cNvSpPr txBox="1">
            <a:spLocks noChangeArrowheads="1"/>
          </p:cNvSpPr>
          <p:nvPr/>
        </p:nvSpPr>
        <p:spPr bwMode="auto">
          <a:xfrm>
            <a:off x="4616450" y="3657600"/>
            <a:ext cx="37020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target not found</a:t>
            </a:r>
          </a:p>
        </p:txBody>
      </p:sp>
    </p:spTree>
  </p:cSld>
  <p:clrMapOvr>
    <a:masterClrMapping/>
  </p:clrMapOvr>
  <p:transition>
    <p:blinds/>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EF1D83C-2759-4A4C-9CF9-A6B10FE1454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05FAD35-9E83-42DA-B4B5-D7DC1960170E}" type="slidenum">
              <a:rPr lang="ar-SA" altLang="zh-CN" sz="1400">
                <a:solidFill>
                  <a:schemeClr val="tx1"/>
                </a:solidFill>
                <a:latin typeface="Comic Sans MS" panose="030F0702030302020204" pitchFamily="66" charset="0"/>
              </a:rPr>
              <a:pPr/>
              <a:t>156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0772" name="Rectangle 2">
            <a:extLst>
              <a:ext uri="{FF2B5EF4-FFF2-40B4-BE49-F238E27FC236}">
                <a16:creationId xmlns:a16="http://schemas.microsoft.com/office/drawing/2014/main" id="{46F8AC46-08DF-489F-ADB9-525ADA303D8E}"/>
              </a:ext>
            </a:extLst>
          </p:cNvPr>
          <p:cNvSpPr>
            <a:spLocks noGrp="1" noChangeArrowheads="1"/>
          </p:cNvSpPr>
          <p:nvPr>
            <p:ph type="title"/>
          </p:nvPr>
        </p:nvSpPr>
        <p:spPr/>
        <p:txBody>
          <a:bodyPr/>
          <a:lstStyle/>
          <a:p>
            <a:r>
              <a:rPr lang="en-US" altLang="zh-CN">
                <a:ea typeface="宋体" panose="02010600030101010101" pitchFamily="2" charset="-122"/>
              </a:rPr>
              <a:t>Optimistic List</a:t>
            </a:r>
          </a:p>
        </p:txBody>
      </p:sp>
      <p:sp>
        <p:nvSpPr>
          <p:cNvPr id="160773" name="Rectangle 3">
            <a:extLst>
              <a:ext uri="{FF2B5EF4-FFF2-40B4-BE49-F238E27FC236}">
                <a16:creationId xmlns:a16="http://schemas.microsoft.com/office/drawing/2014/main" id="{2B3B94F1-9398-4F1D-9447-A76F326D696C}"/>
              </a:ext>
            </a:extLst>
          </p:cNvPr>
          <p:cNvSpPr>
            <a:spLocks noGrp="1" noChangeArrowheads="1"/>
          </p:cNvSpPr>
          <p:nvPr>
            <p:ph type="body" idx="1"/>
          </p:nvPr>
        </p:nvSpPr>
        <p:spPr/>
        <p:txBody>
          <a:bodyPr/>
          <a:lstStyle/>
          <a:p>
            <a:r>
              <a:rPr lang="en-US" altLang="zh-CN" dirty="0">
                <a:ea typeface="宋体" panose="02010600030101010101" pitchFamily="2" charset="-122"/>
              </a:rPr>
              <a:t>Limited hot-spots</a:t>
            </a:r>
          </a:p>
          <a:p>
            <a:pPr lvl="1"/>
            <a:r>
              <a:rPr lang="en-US" altLang="zh-CN" dirty="0">
                <a:ea typeface="宋体" panose="02010600030101010101" pitchFamily="2" charset="-122"/>
              </a:rPr>
              <a:t>Targets of </a:t>
            </a:r>
            <a:r>
              <a:rPr lang="en-US" altLang="zh-CN" dirty="0">
                <a:solidFill>
                  <a:schemeClr val="tx1"/>
                </a:solidFill>
                <a:ea typeface="宋体" panose="02010600030101010101" pitchFamily="2" charset="-122"/>
              </a:rPr>
              <a:t>add()</a:t>
            </a:r>
            <a:r>
              <a:rPr lang="en-US" altLang="zh-CN" dirty="0">
                <a:ea typeface="宋体" panose="02010600030101010101" pitchFamily="2" charset="-122"/>
              </a:rPr>
              <a:t>, </a:t>
            </a:r>
            <a:r>
              <a:rPr lang="en-US" altLang="zh-CN" dirty="0">
                <a:solidFill>
                  <a:schemeClr val="tx1"/>
                </a:solidFill>
                <a:ea typeface="宋体" panose="02010600030101010101" pitchFamily="2" charset="-122"/>
              </a:rPr>
              <a:t>remove()</a:t>
            </a:r>
            <a:r>
              <a:rPr lang="en-US" altLang="zh-CN" dirty="0">
                <a:ea typeface="宋体" panose="02010600030101010101" pitchFamily="2" charset="-122"/>
              </a:rPr>
              <a:t>, </a:t>
            </a:r>
            <a:r>
              <a:rPr lang="en-US" altLang="zh-CN" dirty="0">
                <a:solidFill>
                  <a:schemeClr val="tx1"/>
                </a:solidFill>
                <a:ea typeface="宋体" panose="02010600030101010101" pitchFamily="2" charset="-122"/>
              </a:rPr>
              <a:t>contains()</a:t>
            </a:r>
          </a:p>
          <a:p>
            <a:pPr lvl="1"/>
            <a:r>
              <a:rPr lang="en-US" altLang="zh-CN" dirty="0">
                <a:ea typeface="宋体" panose="02010600030101010101" pitchFamily="2" charset="-122"/>
              </a:rPr>
              <a:t>No contention on traversals</a:t>
            </a:r>
          </a:p>
          <a:p>
            <a:r>
              <a:rPr lang="en-US" altLang="zh-CN" dirty="0">
                <a:ea typeface="宋体" panose="02010600030101010101" pitchFamily="2" charset="-122"/>
              </a:rPr>
              <a:t>Moreover</a:t>
            </a:r>
          </a:p>
          <a:p>
            <a:pPr lvl="1"/>
            <a:r>
              <a:rPr lang="en-US" altLang="zh-CN" dirty="0">
                <a:ea typeface="宋体" panose="02010600030101010101" pitchFamily="2" charset="-122"/>
              </a:rPr>
              <a:t>Traversals are </a:t>
            </a:r>
            <a:r>
              <a:rPr lang="en-US" altLang="zh-CN" dirty="0">
                <a:solidFill>
                  <a:schemeClr val="tx1"/>
                </a:solidFill>
                <a:ea typeface="宋体" panose="02010600030101010101" pitchFamily="2" charset="-122"/>
              </a:rPr>
              <a:t>wait-free</a:t>
            </a: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2EFB77BC-1F42-4A2F-BCFB-BD999299A1D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66867B6-CF76-4E62-BCEC-E5948D473E79}" type="slidenum">
              <a:rPr lang="ar-SA" altLang="zh-CN" sz="1400">
                <a:solidFill>
                  <a:schemeClr val="tx1"/>
                </a:solidFill>
                <a:latin typeface="Comic Sans MS" panose="030F0702030302020204" pitchFamily="66" charset="0"/>
              </a:rPr>
              <a:pPr/>
              <a:t>157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1796" name="Rectangle 2">
            <a:extLst>
              <a:ext uri="{FF2B5EF4-FFF2-40B4-BE49-F238E27FC236}">
                <a16:creationId xmlns:a16="http://schemas.microsoft.com/office/drawing/2014/main" id="{AA1FB358-6806-4FD8-9DA5-22AC82B0CB7A}"/>
              </a:ext>
            </a:extLst>
          </p:cNvPr>
          <p:cNvSpPr>
            <a:spLocks noGrp="1" noChangeArrowheads="1"/>
          </p:cNvSpPr>
          <p:nvPr>
            <p:ph type="title"/>
          </p:nvPr>
        </p:nvSpPr>
        <p:spPr/>
        <p:txBody>
          <a:bodyPr/>
          <a:lstStyle/>
          <a:p>
            <a:r>
              <a:rPr lang="en-US" altLang="zh-CN">
                <a:ea typeface="宋体" panose="02010600030101010101" pitchFamily="2" charset="-122"/>
              </a:rPr>
              <a:t>So Far, So Good</a:t>
            </a:r>
          </a:p>
        </p:txBody>
      </p:sp>
      <p:sp>
        <p:nvSpPr>
          <p:cNvPr id="161797" name="Rectangle 3">
            <a:extLst>
              <a:ext uri="{FF2B5EF4-FFF2-40B4-BE49-F238E27FC236}">
                <a16:creationId xmlns:a16="http://schemas.microsoft.com/office/drawing/2014/main" id="{7A5DC4B6-16E7-4E06-9095-92EAAC8F5641}"/>
              </a:ext>
            </a:extLst>
          </p:cNvPr>
          <p:cNvSpPr>
            <a:spLocks noGrp="1" noChangeArrowheads="1"/>
          </p:cNvSpPr>
          <p:nvPr>
            <p:ph type="body" idx="1"/>
          </p:nvPr>
        </p:nvSpPr>
        <p:spPr/>
        <p:txBody>
          <a:bodyPr/>
          <a:lstStyle/>
          <a:p>
            <a:r>
              <a:rPr lang="en-US" altLang="zh-CN" dirty="0">
                <a:solidFill>
                  <a:schemeClr val="tx1"/>
                </a:solidFill>
                <a:ea typeface="宋体" panose="02010600030101010101" pitchFamily="2" charset="-122"/>
              </a:rPr>
              <a:t>Much less lock acquisition/release</a:t>
            </a:r>
          </a:p>
          <a:p>
            <a:pPr lvl="1"/>
            <a:r>
              <a:rPr lang="en-US" altLang="zh-CN" dirty="0">
                <a:ea typeface="宋体" panose="02010600030101010101" pitchFamily="2" charset="-122"/>
              </a:rPr>
              <a:t>Performance</a:t>
            </a:r>
          </a:p>
          <a:p>
            <a:pPr lvl="1"/>
            <a:r>
              <a:rPr lang="en-US" altLang="zh-CN" dirty="0">
                <a:ea typeface="宋体" panose="02010600030101010101" pitchFamily="2" charset="-122"/>
              </a:rPr>
              <a:t>Concurrency</a:t>
            </a:r>
          </a:p>
          <a:p>
            <a:r>
              <a:rPr lang="en-US" altLang="zh-CN" dirty="0">
                <a:solidFill>
                  <a:schemeClr val="tx1"/>
                </a:solidFill>
                <a:ea typeface="宋体" panose="02010600030101010101" pitchFamily="2" charset="-122"/>
              </a:rPr>
              <a:t>Problems</a:t>
            </a:r>
          </a:p>
          <a:p>
            <a:pPr lvl="1"/>
            <a:r>
              <a:rPr lang="en-US" altLang="zh-CN" dirty="0">
                <a:ea typeface="宋体" panose="02010600030101010101" pitchFamily="2" charset="-122"/>
              </a:rPr>
              <a:t>Need to traverse list twice</a:t>
            </a:r>
          </a:p>
          <a:p>
            <a:pPr lvl="1"/>
            <a:r>
              <a:rPr lang="en-US" altLang="zh-CN" dirty="0">
                <a:solidFill>
                  <a:schemeClr val="tx1"/>
                </a:solidFill>
                <a:ea typeface="宋体" panose="02010600030101010101" pitchFamily="2" charset="-122"/>
              </a:rPr>
              <a:t>contains()</a:t>
            </a:r>
            <a:r>
              <a:rPr lang="en-US" altLang="zh-CN" dirty="0">
                <a:ea typeface="宋体" panose="02010600030101010101" pitchFamily="2" charset="-122"/>
              </a:rPr>
              <a:t> method acquires locks</a:t>
            </a:r>
          </a:p>
          <a:p>
            <a:pPr lvl="2"/>
            <a:r>
              <a:rPr lang="en-US" altLang="zh-CN" dirty="0">
                <a:ea typeface="宋体" panose="02010600030101010101" pitchFamily="2" charset="-122"/>
              </a:rPr>
              <a:t>Is this necessary? </a:t>
            </a: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7D063FC-459A-4584-86AB-A9081210922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9900EA2-8B3F-487F-A2F4-3D81F0FF4186}" type="slidenum">
              <a:rPr lang="ar-SA" altLang="zh-CN" sz="1400">
                <a:solidFill>
                  <a:schemeClr val="tx1"/>
                </a:solidFill>
                <a:latin typeface="Comic Sans MS" panose="030F0702030302020204" pitchFamily="66" charset="0"/>
              </a:rPr>
              <a:pPr/>
              <a:t>158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2820" name="Rectangle 2">
            <a:extLst>
              <a:ext uri="{FF2B5EF4-FFF2-40B4-BE49-F238E27FC236}">
                <a16:creationId xmlns:a16="http://schemas.microsoft.com/office/drawing/2014/main" id="{76A97EDE-E0F4-4072-9ABD-4299FED3598D}"/>
              </a:ext>
            </a:extLst>
          </p:cNvPr>
          <p:cNvSpPr>
            <a:spLocks noGrp="1" noChangeArrowheads="1"/>
          </p:cNvSpPr>
          <p:nvPr>
            <p:ph type="title"/>
          </p:nvPr>
        </p:nvSpPr>
        <p:spPr/>
        <p:txBody>
          <a:bodyPr/>
          <a:lstStyle/>
          <a:p>
            <a:r>
              <a:rPr lang="en-US" altLang="zh-CN">
                <a:ea typeface="宋体" panose="02010600030101010101" pitchFamily="2" charset="-122"/>
              </a:rPr>
              <a:t>Evaluation</a:t>
            </a:r>
          </a:p>
        </p:txBody>
      </p:sp>
      <p:sp>
        <p:nvSpPr>
          <p:cNvPr id="162821" name="Rectangle 3">
            <a:extLst>
              <a:ext uri="{FF2B5EF4-FFF2-40B4-BE49-F238E27FC236}">
                <a16:creationId xmlns:a16="http://schemas.microsoft.com/office/drawing/2014/main" id="{90A8CA2C-5C37-416E-B29A-5ABF22718451}"/>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Optimistic is effective if</a:t>
            </a:r>
          </a:p>
          <a:p>
            <a:pPr lvl="1"/>
            <a:r>
              <a:rPr lang="en-US" altLang="zh-CN">
                <a:ea typeface="宋体" panose="02010600030101010101" pitchFamily="2" charset="-122"/>
              </a:rPr>
              <a:t>cost of scanning twice </a:t>
            </a:r>
            <a:r>
              <a:rPr lang="en-US" altLang="zh-CN">
                <a:solidFill>
                  <a:schemeClr val="tx2"/>
                </a:solidFill>
                <a:ea typeface="宋体" panose="02010600030101010101" pitchFamily="2" charset="-122"/>
              </a:rPr>
              <a:t>without locks</a:t>
            </a:r>
          </a:p>
          <a:p>
            <a:pPr lvl="2">
              <a:buFontTx/>
              <a:buNone/>
            </a:pPr>
            <a:r>
              <a:rPr lang="en-US" altLang="zh-CN" sz="2800">
                <a:solidFill>
                  <a:schemeClr val="tx1"/>
                </a:solidFill>
                <a:ea typeface="宋体" panose="02010600030101010101" pitchFamily="2" charset="-122"/>
              </a:rPr>
              <a:t>is less than</a:t>
            </a:r>
          </a:p>
          <a:p>
            <a:pPr lvl="1"/>
            <a:r>
              <a:rPr lang="en-US" altLang="zh-CN">
                <a:ea typeface="宋体" panose="02010600030101010101" pitchFamily="2" charset="-122"/>
              </a:rPr>
              <a:t>cost of scanning once </a:t>
            </a:r>
            <a:r>
              <a:rPr lang="en-US" altLang="zh-CN">
                <a:solidFill>
                  <a:schemeClr val="tx2"/>
                </a:solidFill>
                <a:ea typeface="宋体" panose="02010600030101010101" pitchFamily="2" charset="-122"/>
              </a:rPr>
              <a:t>with locks</a:t>
            </a:r>
          </a:p>
          <a:p>
            <a:r>
              <a:rPr lang="en-US" altLang="zh-CN">
                <a:solidFill>
                  <a:schemeClr val="tx1"/>
                </a:solidFill>
                <a:ea typeface="宋体" panose="02010600030101010101" pitchFamily="2" charset="-122"/>
              </a:rPr>
              <a:t>Drawback</a:t>
            </a:r>
          </a:p>
          <a:p>
            <a:pPr lvl="1"/>
            <a:r>
              <a:rPr lang="en-US" altLang="zh-CN">
                <a:solidFill>
                  <a:schemeClr val="tx1"/>
                </a:solidFill>
                <a:ea typeface="宋体" panose="02010600030101010101" pitchFamily="2" charset="-122"/>
              </a:rPr>
              <a:t>contains()</a:t>
            </a:r>
            <a:r>
              <a:rPr lang="en-US" altLang="zh-CN">
                <a:ea typeface="宋体" panose="02010600030101010101" pitchFamily="2" charset="-122"/>
              </a:rPr>
              <a:t> acquires locks</a:t>
            </a:r>
          </a:p>
          <a:p>
            <a:pPr lvl="1"/>
            <a:r>
              <a:rPr lang="en-US" altLang="zh-CN">
                <a:solidFill>
                  <a:schemeClr val="tx1"/>
                </a:solidFill>
                <a:ea typeface="宋体" panose="02010600030101010101" pitchFamily="2" charset="-122"/>
              </a:rPr>
              <a:t>90%</a:t>
            </a:r>
            <a:r>
              <a:rPr lang="en-US" altLang="zh-CN">
                <a:ea typeface="宋体" panose="02010600030101010101" pitchFamily="2" charset="-122"/>
              </a:rPr>
              <a:t> of calls in many apps</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7762100-D9EC-4695-A260-BDD865EAF74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6AA4E50-FDCA-4F54-A1D9-3C0DD4D37912}" type="slidenum">
              <a:rPr lang="ar-SA" altLang="zh-CN" sz="1400">
                <a:solidFill>
                  <a:schemeClr val="tx1"/>
                </a:solidFill>
                <a:latin typeface="Comic Sans MS" panose="030F0702030302020204" pitchFamily="66" charset="0"/>
              </a:rPr>
              <a:pPr/>
              <a:t>159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3844" name="Rectangle 2">
            <a:extLst>
              <a:ext uri="{FF2B5EF4-FFF2-40B4-BE49-F238E27FC236}">
                <a16:creationId xmlns:a16="http://schemas.microsoft.com/office/drawing/2014/main" id="{040CF817-E366-40F4-97CA-2D7F152E757E}"/>
              </a:ext>
            </a:extLst>
          </p:cNvPr>
          <p:cNvSpPr>
            <a:spLocks noGrp="1" noChangeArrowheads="1"/>
          </p:cNvSpPr>
          <p:nvPr>
            <p:ph type="title"/>
          </p:nvPr>
        </p:nvSpPr>
        <p:spPr/>
        <p:txBody>
          <a:bodyPr/>
          <a:lstStyle/>
          <a:p>
            <a:r>
              <a:rPr lang="en-US" altLang="zh-CN">
                <a:ea typeface="宋体" panose="02010600030101010101" pitchFamily="2" charset="-122"/>
              </a:rPr>
              <a:t>Lazy List</a:t>
            </a:r>
          </a:p>
        </p:txBody>
      </p:sp>
      <p:sp>
        <p:nvSpPr>
          <p:cNvPr id="163845" name="Rectangle 3">
            <a:extLst>
              <a:ext uri="{FF2B5EF4-FFF2-40B4-BE49-F238E27FC236}">
                <a16:creationId xmlns:a16="http://schemas.microsoft.com/office/drawing/2014/main" id="{478A0DD5-9CAA-40D4-A443-38FBDC12AFAA}"/>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Like optimistic, except</a:t>
            </a:r>
          </a:p>
          <a:p>
            <a:pPr lvl="1"/>
            <a:r>
              <a:rPr lang="en-US" altLang="zh-CN">
                <a:ea typeface="宋体" panose="02010600030101010101" pitchFamily="2" charset="-122"/>
              </a:rPr>
              <a:t>Scan once</a:t>
            </a:r>
          </a:p>
          <a:p>
            <a:pPr lvl="1"/>
            <a:r>
              <a:rPr lang="en-US" altLang="zh-CN" b="1">
                <a:solidFill>
                  <a:schemeClr val="tx1"/>
                </a:solidFill>
                <a:latin typeface="Lucida Console" panose="020B0609040504020204" pitchFamily="49" charset="0"/>
                <a:ea typeface="宋体" panose="02010600030101010101" pitchFamily="2" charset="-122"/>
              </a:rPr>
              <a:t>contains(x)</a:t>
            </a:r>
            <a:r>
              <a:rPr lang="en-US" altLang="zh-CN">
                <a:ea typeface="宋体" panose="02010600030101010101" pitchFamily="2" charset="-122"/>
              </a:rPr>
              <a:t> never locks …</a:t>
            </a:r>
          </a:p>
          <a:p>
            <a:r>
              <a:rPr lang="en-US" altLang="zh-CN">
                <a:solidFill>
                  <a:schemeClr val="tx1"/>
                </a:solidFill>
                <a:ea typeface="宋体" panose="02010600030101010101" pitchFamily="2" charset="-122"/>
              </a:rPr>
              <a:t>Key insight</a:t>
            </a:r>
          </a:p>
          <a:p>
            <a:pPr lvl="1"/>
            <a:r>
              <a:rPr lang="en-US" altLang="zh-CN">
                <a:ea typeface="宋体" panose="02010600030101010101" pitchFamily="2" charset="-122"/>
              </a:rPr>
              <a:t>Removing nodes causes trouble</a:t>
            </a:r>
          </a:p>
          <a:p>
            <a:pPr lvl="1"/>
            <a:r>
              <a:rPr lang="en-US" altLang="zh-CN">
                <a:ea typeface="宋体" panose="02010600030101010101" pitchFamily="2" charset="-122"/>
              </a:rPr>
              <a:t>Do it </a:t>
            </a:r>
            <a:r>
              <a:rPr lang="en-US" altLang="zh-CN">
                <a:solidFill>
                  <a:schemeClr val="tx1"/>
                </a:solidFill>
                <a:ea typeface="宋体" panose="02010600030101010101" pitchFamily="2" charset="-122"/>
              </a:rPr>
              <a:t>“lazily”</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435FF1D2-A7CA-4CF0-9402-5C9CDF21CF7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907D5FC-B924-4FA8-B515-B7D2630BECB5}" type="slidenum">
              <a:rPr lang="ar-SA" altLang="zh-CN" sz="1400">
                <a:solidFill>
                  <a:schemeClr val="tx1"/>
                </a:solidFill>
                <a:latin typeface="Comic Sans MS" panose="030F0702030302020204" pitchFamily="66" charset="0"/>
              </a:rPr>
              <a:pPr/>
              <a:t>16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436" name="Rectangle 3">
            <a:extLst>
              <a:ext uri="{FF2B5EF4-FFF2-40B4-BE49-F238E27FC236}">
                <a16:creationId xmlns:a16="http://schemas.microsoft.com/office/drawing/2014/main" id="{1D9FD7C3-9A59-4F11-B41D-1C2E242E42FE}"/>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18437" name="Text Box 4">
            <a:extLst>
              <a:ext uri="{FF2B5EF4-FFF2-40B4-BE49-F238E27FC236}">
                <a16:creationId xmlns:a16="http://schemas.microsoft.com/office/drawing/2014/main" id="{926A19F8-5BF0-4763-9A39-021C7DBA9934}"/>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public class </a:t>
            </a:r>
            <a:r>
              <a:rPr lang="en-US" altLang="zh-CN" b="1">
                <a:solidFill>
                  <a:srgbClr val="6666FF"/>
                </a:solidFill>
                <a:ea typeface="宋体" panose="02010600030101010101" pitchFamily="2" charset="-122"/>
                <a:cs typeface="Courier New" panose="02070309020205020404" pitchFamily="49" charset="0"/>
              </a:rPr>
              <a:t>Node {</a:t>
            </a:r>
          </a:p>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 </a:t>
            </a:r>
            <a:r>
              <a:rPr lang="en-US" altLang="zh-CN" b="1">
                <a:solidFill>
                  <a:schemeClr val="tx1"/>
                </a:solidFill>
                <a:ea typeface="宋体" panose="02010600030101010101" pitchFamily="2" charset="-122"/>
              </a:rPr>
              <a:t>public </a:t>
            </a:r>
            <a:r>
              <a:rPr lang="en-US" altLang="zh-CN" b="1">
                <a:solidFill>
                  <a:srgbClr val="6666FF"/>
                </a:solidFill>
                <a:ea typeface="宋体" panose="02010600030101010101" pitchFamily="2" charset="-122"/>
              </a:rPr>
              <a:t>T item;</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int</a:t>
            </a:r>
            <a:r>
              <a:rPr lang="en-US" altLang="zh-CN" b="1">
                <a:solidFill>
                  <a:srgbClr val="6666FF"/>
                </a:solidFill>
                <a:ea typeface="宋体" panose="02010600030101010101" pitchFamily="2" charset="-122"/>
              </a:rPr>
              <a:t> key;</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Node next;</a:t>
            </a:r>
          </a:p>
          <a:p>
            <a:pPr algn="l" eaLnBrk="1" hangingPunct="1">
              <a:lnSpc>
                <a:spcPct val="70000"/>
              </a:lnSpc>
              <a:spcBef>
                <a:spcPct val="30000"/>
              </a:spcBef>
            </a:pPr>
            <a:r>
              <a:rPr lang="en-US" altLang="zh-CN" b="1">
                <a:solidFill>
                  <a:srgbClr val="6666FF"/>
                </a:solidFill>
                <a:ea typeface="宋体" panose="02010600030101010101" pitchFamily="2" charset="-122"/>
              </a:rPr>
              <a:t>}</a:t>
            </a:r>
          </a:p>
        </p:txBody>
      </p:sp>
    </p:spTree>
  </p:cSld>
  <p:clrMapOvr>
    <a:masterClrMapping/>
  </p:clrMapOvr>
  <p:transition>
    <p:blinds/>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CA80E0D-93D2-41A0-8615-5518212FACD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32759D5-58DE-44F7-831A-931B8BC0DBDA}" type="slidenum">
              <a:rPr lang="ar-SA" altLang="zh-CN" sz="1400">
                <a:solidFill>
                  <a:schemeClr val="tx1"/>
                </a:solidFill>
                <a:latin typeface="Comic Sans MS" panose="030F0702030302020204" pitchFamily="66" charset="0"/>
              </a:rPr>
              <a:pPr/>
              <a:t>160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4868" name="Rectangle 2">
            <a:extLst>
              <a:ext uri="{FF2B5EF4-FFF2-40B4-BE49-F238E27FC236}">
                <a16:creationId xmlns:a16="http://schemas.microsoft.com/office/drawing/2014/main" id="{A5B206DF-5FBC-46EA-99D0-FDCBADE6B615}"/>
              </a:ext>
            </a:extLst>
          </p:cNvPr>
          <p:cNvSpPr>
            <a:spLocks noGrp="1" noChangeArrowheads="1"/>
          </p:cNvSpPr>
          <p:nvPr>
            <p:ph type="title"/>
          </p:nvPr>
        </p:nvSpPr>
        <p:spPr/>
        <p:txBody>
          <a:bodyPr/>
          <a:lstStyle/>
          <a:p>
            <a:r>
              <a:rPr lang="en-US" altLang="zh-CN">
                <a:ea typeface="宋体" panose="02010600030101010101" pitchFamily="2" charset="-122"/>
              </a:rPr>
              <a:t>Lazy List</a:t>
            </a:r>
          </a:p>
        </p:txBody>
      </p:sp>
      <p:sp>
        <p:nvSpPr>
          <p:cNvPr id="164869" name="Rectangle 3">
            <a:extLst>
              <a:ext uri="{FF2B5EF4-FFF2-40B4-BE49-F238E27FC236}">
                <a16:creationId xmlns:a16="http://schemas.microsoft.com/office/drawing/2014/main" id="{F22B01B5-108D-4DB8-BCEA-42F2854C2827}"/>
              </a:ext>
            </a:extLst>
          </p:cNvPr>
          <p:cNvSpPr>
            <a:spLocks noGrp="1" noChangeArrowheads="1"/>
          </p:cNvSpPr>
          <p:nvPr>
            <p:ph type="body" idx="1"/>
          </p:nvPr>
        </p:nvSpPr>
        <p:spPr/>
        <p:txBody>
          <a:bodyPr/>
          <a:lstStyle/>
          <a:p>
            <a:r>
              <a:rPr lang="en-US" altLang="zh-CN" b="1">
                <a:solidFill>
                  <a:schemeClr val="tx1"/>
                </a:solidFill>
                <a:latin typeface="Lucida Console" panose="020B0609040504020204" pitchFamily="49" charset="0"/>
                <a:ea typeface="宋体" panose="02010600030101010101" pitchFamily="2" charset="-122"/>
              </a:rPr>
              <a:t>remove()</a:t>
            </a:r>
          </a:p>
          <a:p>
            <a:pPr lvl="1"/>
            <a:r>
              <a:rPr lang="en-US" altLang="zh-CN">
                <a:ea typeface="宋体" panose="02010600030101010101" pitchFamily="2" charset="-122"/>
              </a:rPr>
              <a:t>Scans list (as before)</a:t>
            </a:r>
          </a:p>
          <a:p>
            <a:pPr lvl="1"/>
            <a:r>
              <a:rPr lang="en-US" altLang="zh-CN">
                <a:ea typeface="宋体" panose="02010600030101010101" pitchFamily="2" charset="-122"/>
              </a:rPr>
              <a:t>Locks predecessor &amp; current (as before)</a:t>
            </a:r>
          </a:p>
          <a:p>
            <a:r>
              <a:rPr lang="en-US" altLang="zh-CN">
                <a:solidFill>
                  <a:schemeClr val="tx1"/>
                </a:solidFill>
                <a:ea typeface="宋体" panose="02010600030101010101" pitchFamily="2" charset="-122"/>
              </a:rPr>
              <a:t>Logical delete</a:t>
            </a:r>
          </a:p>
          <a:p>
            <a:pPr lvl="1"/>
            <a:r>
              <a:rPr lang="en-US" altLang="zh-CN">
                <a:ea typeface="宋体" panose="02010600030101010101" pitchFamily="2" charset="-122"/>
              </a:rPr>
              <a:t>Marks current node as removed </a:t>
            </a:r>
            <a:r>
              <a:rPr lang="en-US" altLang="zh-CN">
                <a:solidFill>
                  <a:schemeClr val="tx1"/>
                </a:solidFill>
                <a:ea typeface="宋体" panose="02010600030101010101" pitchFamily="2" charset="-122"/>
              </a:rPr>
              <a:t>(new!)</a:t>
            </a:r>
          </a:p>
          <a:p>
            <a:r>
              <a:rPr lang="en-US" altLang="zh-CN">
                <a:solidFill>
                  <a:schemeClr val="tx1"/>
                </a:solidFill>
                <a:ea typeface="宋体" panose="02010600030101010101" pitchFamily="2" charset="-122"/>
              </a:rPr>
              <a:t>Physical delete</a:t>
            </a:r>
          </a:p>
          <a:p>
            <a:pPr lvl="1"/>
            <a:r>
              <a:rPr lang="en-US" altLang="zh-CN">
                <a:ea typeface="宋体" panose="02010600030101010101" pitchFamily="2" charset="-122"/>
              </a:rPr>
              <a:t>Redirects predecessor’s next (as before)</a:t>
            </a: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9FA5D9E0-3F40-4707-B658-5E6684022A0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5C52F9F-7BA3-4342-95F9-CBA223335B73}" type="slidenum">
              <a:rPr lang="ar-SA" altLang="zh-CN" sz="1400">
                <a:solidFill>
                  <a:schemeClr val="tx1"/>
                </a:solidFill>
                <a:latin typeface="Comic Sans MS" panose="030F0702030302020204" pitchFamily="66" charset="0"/>
              </a:rPr>
              <a:pPr/>
              <a:t>161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5892" name="Rectangle 2">
            <a:extLst>
              <a:ext uri="{FF2B5EF4-FFF2-40B4-BE49-F238E27FC236}">
                <a16:creationId xmlns:a16="http://schemas.microsoft.com/office/drawing/2014/main" id="{C3AEA68D-E8FE-4AF6-A05A-889D0DC8159A}"/>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5893" name="Group 28">
            <a:extLst>
              <a:ext uri="{FF2B5EF4-FFF2-40B4-BE49-F238E27FC236}">
                <a16:creationId xmlns:a16="http://schemas.microsoft.com/office/drawing/2014/main" id="{F3F5CA31-8119-4A6E-99C6-421EC63B5F5F}"/>
              </a:ext>
            </a:extLst>
          </p:cNvPr>
          <p:cNvGrpSpPr>
            <a:grpSpLocks/>
          </p:cNvGrpSpPr>
          <p:nvPr/>
        </p:nvGrpSpPr>
        <p:grpSpPr bwMode="auto">
          <a:xfrm>
            <a:off x="557213" y="2781300"/>
            <a:ext cx="1609725" cy="398463"/>
            <a:chOff x="486" y="1644"/>
            <a:chExt cx="1014" cy="251"/>
          </a:xfrm>
        </p:grpSpPr>
        <p:sp>
          <p:nvSpPr>
            <p:cNvPr id="165919" name="AutoShape 29">
              <a:extLst>
                <a:ext uri="{FF2B5EF4-FFF2-40B4-BE49-F238E27FC236}">
                  <a16:creationId xmlns:a16="http://schemas.microsoft.com/office/drawing/2014/main" id="{4B028584-4877-4E6B-935C-125F0FCDBDDD}"/>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20" name="Line 30">
              <a:extLst>
                <a:ext uri="{FF2B5EF4-FFF2-40B4-BE49-F238E27FC236}">
                  <a16:creationId xmlns:a16="http://schemas.microsoft.com/office/drawing/2014/main" id="{75905D5A-58A6-418C-8CC5-889B12CA7246}"/>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21" name="Line 31">
              <a:extLst>
                <a:ext uri="{FF2B5EF4-FFF2-40B4-BE49-F238E27FC236}">
                  <a16:creationId xmlns:a16="http://schemas.microsoft.com/office/drawing/2014/main" id="{461EFCA6-F781-45C2-AB5F-4CFA979A28BA}"/>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22" name="Line 32">
              <a:extLst>
                <a:ext uri="{FF2B5EF4-FFF2-40B4-BE49-F238E27FC236}">
                  <a16:creationId xmlns:a16="http://schemas.microsoft.com/office/drawing/2014/main" id="{2456AE2F-A5D0-43A9-9216-AE054985F1FC}"/>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5894" name="Text Box 34">
            <a:extLst>
              <a:ext uri="{FF2B5EF4-FFF2-40B4-BE49-F238E27FC236}">
                <a16:creationId xmlns:a16="http://schemas.microsoft.com/office/drawing/2014/main" id="{05B16F47-6C97-411C-96AC-9FD91162FE43}"/>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5895" name="AutoShape 35">
            <a:extLst>
              <a:ext uri="{FF2B5EF4-FFF2-40B4-BE49-F238E27FC236}">
                <a16:creationId xmlns:a16="http://schemas.microsoft.com/office/drawing/2014/main" id="{403893FA-F2D9-4631-BE12-3A577661B2E4}"/>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896" name="Line 36">
            <a:extLst>
              <a:ext uri="{FF2B5EF4-FFF2-40B4-BE49-F238E27FC236}">
                <a16:creationId xmlns:a16="http://schemas.microsoft.com/office/drawing/2014/main" id="{27C6F315-849C-468F-A16E-89114760BF8D}"/>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897" name="Line 37">
            <a:extLst>
              <a:ext uri="{FF2B5EF4-FFF2-40B4-BE49-F238E27FC236}">
                <a16:creationId xmlns:a16="http://schemas.microsoft.com/office/drawing/2014/main" id="{1115D4DC-EC88-4BE0-945E-22A20EBB2D7B}"/>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898" name="Line 38">
            <a:extLst>
              <a:ext uri="{FF2B5EF4-FFF2-40B4-BE49-F238E27FC236}">
                <a16:creationId xmlns:a16="http://schemas.microsoft.com/office/drawing/2014/main" id="{3DE475B6-C4CA-4405-831A-796CD1292485}"/>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899" name="Text Box 39">
            <a:extLst>
              <a:ext uri="{FF2B5EF4-FFF2-40B4-BE49-F238E27FC236}">
                <a16:creationId xmlns:a16="http://schemas.microsoft.com/office/drawing/2014/main" id="{625D3CC2-771E-4AEC-B75E-4D4EC86D9239}"/>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5900" name="AutoShape 41">
            <a:extLst>
              <a:ext uri="{FF2B5EF4-FFF2-40B4-BE49-F238E27FC236}">
                <a16:creationId xmlns:a16="http://schemas.microsoft.com/office/drawing/2014/main" id="{B45CBC41-A1E6-4177-BE84-79439DAEA68F}"/>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01" name="Line 42">
            <a:extLst>
              <a:ext uri="{FF2B5EF4-FFF2-40B4-BE49-F238E27FC236}">
                <a16:creationId xmlns:a16="http://schemas.microsoft.com/office/drawing/2014/main" id="{2E3B4D16-4CA1-4936-BE3B-2879B30D5DA2}"/>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2" name="Line 43">
            <a:extLst>
              <a:ext uri="{FF2B5EF4-FFF2-40B4-BE49-F238E27FC236}">
                <a16:creationId xmlns:a16="http://schemas.microsoft.com/office/drawing/2014/main" id="{F575CF05-8476-4B79-850A-9E75E27735A6}"/>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3" name="Line 44">
            <a:extLst>
              <a:ext uri="{FF2B5EF4-FFF2-40B4-BE49-F238E27FC236}">
                <a16:creationId xmlns:a16="http://schemas.microsoft.com/office/drawing/2014/main" id="{4A66F07E-3F14-460D-9F6E-AFC26D38F969}"/>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4" name="AutoShape 47">
            <a:extLst>
              <a:ext uri="{FF2B5EF4-FFF2-40B4-BE49-F238E27FC236}">
                <a16:creationId xmlns:a16="http://schemas.microsoft.com/office/drawing/2014/main" id="{418BA54F-DA68-481E-B1B2-0596EA5311A0}"/>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05" name="Line 48">
            <a:extLst>
              <a:ext uri="{FF2B5EF4-FFF2-40B4-BE49-F238E27FC236}">
                <a16:creationId xmlns:a16="http://schemas.microsoft.com/office/drawing/2014/main" id="{A5964982-192A-4BCD-9FE8-7764CDF831B8}"/>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6" name="Line 49">
            <a:extLst>
              <a:ext uri="{FF2B5EF4-FFF2-40B4-BE49-F238E27FC236}">
                <a16:creationId xmlns:a16="http://schemas.microsoft.com/office/drawing/2014/main" id="{9D9C3704-A348-47C2-914B-E87F5CBE6747}"/>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7" name="Line 50">
            <a:extLst>
              <a:ext uri="{FF2B5EF4-FFF2-40B4-BE49-F238E27FC236}">
                <a16:creationId xmlns:a16="http://schemas.microsoft.com/office/drawing/2014/main" id="{69B09929-70CB-4981-A27D-EAB3BA3C5574}"/>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8" name="Text Box 52">
            <a:extLst>
              <a:ext uri="{FF2B5EF4-FFF2-40B4-BE49-F238E27FC236}">
                <a16:creationId xmlns:a16="http://schemas.microsoft.com/office/drawing/2014/main" id="{8BC926C0-2B24-446D-B99E-0EE290C6C692}"/>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5909" name="Text Box 53">
            <a:extLst>
              <a:ext uri="{FF2B5EF4-FFF2-40B4-BE49-F238E27FC236}">
                <a16:creationId xmlns:a16="http://schemas.microsoft.com/office/drawing/2014/main" id="{49D01884-3222-4ADA-884D-43DF9126CC09}"/>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5910" name="Text Box 54">
            <a:extLst>
              <a:ext uri="{FF2B5EF4-FFF2-40B4-BE49-F238E27FC236}">
                <a16:creationId xmlns:a16="http://schemas.microsoft.com/office/drawing/2014/main" id="{F79BA422-D0DE-410C-A5DD-06C3516CE623}"/>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5911" name="AutoShape 56">
            <a:extLst>
              <a:ext uri="{FF2B5EF4-FFF2-40B4-BE49-F238E27FC236}">
                <a16:creationId xmlns:a16="http://schemas.microsoft.com/office/drawing/2014/main" id="{FBAFC27B-BF11-411A-B435-5A28600885F3}"/>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12" name="Line 57">
            <a:extLst>
              <a:ext uri="{FF2B5EF4-FFF2-40B4-BE49-F238E27FC236}">
                <a16:creationId xmlns:a16="http://schemas.microsoft.com/office/drawing/2014/main" id="{A11BE5F2-5E22-4F0F-BDD0-F5C8027AD753}"/>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13" name="Line 58">
            <a:extLst>
              <a:ext uri="{FF2B5EF4-FFF2-40B4-BE49-F238E27FC236}">
                <a16:creationId xmlns:a16="http://schemas.microsoft.com/office/drawing/2014/main" id="{3B7CAD20-33BB-439A-806C-F6E42DDA5021}"/>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14" name="Text Box 60">
            <a:extLst>
              <a:ext uri="{FF2B5EF4-FFF2-40B4-BE49-F238E27FC236}">
                <a16:creationId xmlns:a16="http://schemas.microsoft.com/office/drawing/2014/main" id="{111E678B-6265-4088-940E-426185927254}"/>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5915" name="Line 76">
            <a:extLst>
              <a:ext uri="{FF2B5EF4-FFF2-40B4-BE49-F238E27FC236}">
                <a16:creationId xmlns:a16="http://schemas.microsoft.com/office/drawing/2014/main" id="{3375CC9E-A828-42BB-AAE4-969A66D9183C}"/>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16" name="Text Box 78">
            <a:extLst>
              <a:ext uri="{FF2B5EF4-FFF2-40B4-BE49-F238E27FC236}">
                <a16:creationId xmlns:a16="http://schemas.microsoft.com/office/drawing/2014/main" id="{09E15AF7-DC7D-494A-9725-9459E917769B}"/>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5917" name="Text Box 79">
            <a:extLst>
              <a:ext uri="{FF2B5EF4-FFF2-40B4-BE49-F238E27FC236}">
                <a16:creationId xmlns:a16="http://schemas.microsoft.com/office/drawing/2014/main" id="{B62D43FF-BB49-45D4-BB95-D01D7C0B9ED2}"/>
              </a:ext>
            </a:extLst>
          </p:cNvPr>
          <p:cNvSpPr txBox="1">
            <a:spLocks noChangeArrowheads="1"/>
          </p:cNvSpPr>
          <p:nvPr/>
        </p:nvSpPr>
        <p:spPr bwMode="auto">
          <a:xfrm>
            <a:off x="5907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5918" name="Text Box 80">
            <a:extLst>
              <a:ext uri="{FF2B5EF4-FFF2-40B4-BE49-F238E27FC236}">
                <a16:creationId xmlns:a16="http://schemas.microsoft.com/office/drawing/2014/main" id="{0FF03DBF-22CF-4CBC-A038-44FF5C3F1035}"/>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Tree>
  </p:cSld>
  <p:clrMapOvr>
    <a:masterClrMapping/>
  </p:clrMapOvr>
  <p:transition>
    <p:blinds dir="vert"/>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CAE126FD-F246-44D5-97B1-9AB0FD76E63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ECF31D0-E2D2-4B16-AFCB-1BC34135D57F}" type="slidenum">
              <a:rPr lang="ar-SA" altLang="zh-CN" sz="1400">
                <a:solidFill>
                  <a:schemeClr val="tx1"/>
                </a:solidFill>
                <a:latin typeface="Comic Sans MS" panose="030F0702030302020204" pitchFamily="66" charset="0"/>
              </a:rPr>
              <a:pPr/>
              <a:t>162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6916" name="AutoShape 33">
            <a:extLst>
              <a:ext uri="{FF2B5EF4-FFF2-40B4-BE49-F238E27FC236}">
                <a16:creationId xmlns:a16="http://schemas.microsoft.com/office/drawing/2014/main" id="{BEBBB623-3C65-4789-B96B-3CF570928E92}"/>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6917" name="Rectangle 2">
            <a:extLst>
              <a:ext uri="{FF2B5EF4-FFF2-40B4-BE49-F238E27FC236}">
                <a16:creationId xmlns:a16="http://schemas.microsoft.com/office/drawing/2014/main" id="{6C3EE797-7F94-47AE-9291-26810B958F66}"/>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6918" name="Group 3">
            <a:extLst>
              <a:ext uri="{FF2B5EF4-FFF2-40B4-BE49-F238E27FC236}">
                <a16:creationId xmlns:a16="http://schemas.microsoft.com/office/drawing/2014/main" id="{3DFFBBD2-E878-4D2D-8D79-7FE32525CDFC}"/>
              </a:ext>
            </a:extLst>
          </p:cNvPr>
          <p:cNvGrpSpPr>
            <a:grpSpLocks/>
          </p:cNvGrpSpPr>
          <p:nvPr/>
        </p:nvGrpSpPr>
        <p:grpSpPr bwMode="auto">
          <a:xfrm>
            <a:off x="557213" y="2781300"/>
            <a:ext cx="1609725" cy="398463"/>
            <a:chOff x="486" y="1644"/>
            <a:chExt cx="1014" cy="251"/>
          </a:xfrm>
        </p:grpSpPr>
        <p:sp>
          <p:nvSpPr>
            <p:cNvPr id="166945" name="AutoShape 4">
              <a:extLst>
                <a:ext uri="{FF2B5EF4-FFF2-40B4-BE49-F238E27FC236}">
                  <a16:creationId xmlns:a16="http://schemas.microsoft.com/office/drawing/2014/main" id="{3871CC54-0DE1-44AE-B50D-095ED8A35641}"/>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46" name="Line 5">
              <a:extLst>
                <a:ext uri="{FF2B5EF4-FFF2-40B4-BE49-F238E27FC236}">
                  <a16:creationId xmlns:a16="http://schemas.microsoft.com/office/drawing/2014/main" id="{EB7EEE7E-518D-4B1A-90FA-06CC97EE9810}"/>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47" name="Line 6">
              <a:extLst>
                <a:ext uri="{FF2B5EF4-FFF2-40B4-BE49-F238E27FC236}">
                  <a16:creationId xmlns:a16="http://schemas.microsoft.com/office/drawing/2014/main" id="{1045C09A-79EC-4F87-A1EF-4187D0645945}"/>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48" name="Line 7">
              <a:extLst>
                <a:ext uri="{FF2B5EF4-FFF2-40B4-BE49-F238E27FC236}">
                  <a16:creationId xmlns:a16="http://schemas.microsoft.com/office/drawing/2014/main" id="{F642FF60-CBB5-41EF-AAB6-8F1156DC12A9}"/>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6919" name="Text Box 8">
            <a:extLst>
              <a:ext uri="{FF2B5EF4-FFF2-40B4-BE49-F238E27FC236}">
                <a16:creationId xmlns:a16="http://schemas.microsoft.com/office/drawing/2014/main" id="{DEFC920C-1F01-4D3D-A24F-30D6FAF136DC}"/>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6920" name="AutoShape 9">
            <a:extLst>
              <a:ext uri="{FF2B5EF4-FFF2-40B4-BE49-F238E27FC236}">
                <a16:creationId xmlns:a16="http://schemas.microsoft.com/office/drawing/2014/main" id="{E72A8CB3-6D5B-4409-BFA2-C8078D98AC2F}"/>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21" name="Line 10">
            <a:extLst>
              <a:ext uri="{FF2B5EF4-FFF2-40B4-BE49-F238E27FC236}">
                <a16:creationId xmlns:a16="http://schemas.microsoft.com/office/drawing/2014/main" id="{26B6E026-F24E-4D91-AC88-DDCC43D8E271}"/>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2" name="Line 11">
            <a:extLst>
              <a:ext uri="{FF2B5EF4-FFF2-40B4-BE49-F238E27FC236}">
                <a16:creationId xmlns:a16="http://schemas.microsoft.com/office/drawing/2014/main" id="{78333B02-E572-4EC2-9FE2-6C03A6806392}"/>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3" name="Line 12">
            <a:extLst>
              <a:ext uri="{FF2B5EF4-FFF2-40B4-BE49-F238E27FC236}">
                <a16:creationId xmlns:a16="http://schemas.microsoft.com/office/drawing/2014/main" id="{C2EADF3D-F603-44FD-AE9C-C06D383FF92F}"/>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4" name="Text Box 13">
            <a:extLst>
              <a:ext uri="{FF2B5EF4-FFF2-40B4-BE49-F238E27FC236}">
                <a16:creationId xmlns:a16="http://schemas.microsoft.com/office/drawing/2014/main" id="{0E26E48A-FB65-4C3F-9528-91F70E17F397}"/>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25" name="AutoShape 14">
            <a:extLst>
              <a:ext uri="{FF2B5EF4-FFF2-40B4-BE49-F238E27FC236}">
                <a16:creationId xmlns:a16="http://schemas.microsoft.com/office/drawing/2014/main" id="{0DB5D72C-3706-44A2-BA65-617DFFCE0099}"/>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26" name="Line 15">
            <a:extLst>
              <a:ext uri="{FF2B5EF4-FFF2-40B4-BE49-F238E27FC236}">
                <a16:creationId xmlns:a16="http://schemas.microsoft.com/office/drawing/2014/main" id="{678E5B95-F9D8-4212-96BB-9C06664B3ECE}"/>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7" name="Line 16">
            <a:extLst>
              <a:ext uri="{FF2B5EF4-FFF2-40B4-BE49-F238E27FC236}">
                <a16:creationId xmlns:a16="http://schemas.microsoft.com/office/drawing/2014/main" id="{67DD4CAD-B7BB-4082-AAFB-70ECE38928F0}"/>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8" name="Line 17">
            <a:extLst>
              <a:ext uri="{FF2B5EF4-FFF2-40B4-BE49-F238E27FC236}">
                <a16:creationId xmlns:a16="http://schemas.microsoft.com/office/drawing/2014/main" id="{CAA0CB20-7F5A-491E-B4A1-CDB46D93685A}"/>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9" name="AutoShape 18">
            <a:extLst>
              <a:ext uri="{FF2B5EF4-FFF2-40B4-BE49-F238E27FC236}">
                <a16:creationId xmlns:a16="http://schemas.microsoft.com/office/drawing/2014/main" id="{7584BB07-264E-4CB9-B5C5-4FBCC09FD0D3}"/>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30" name="Line 19">
            <a:extLst>
              <a:ext uri="{FF2B5EF4-FFF2-40B4-BE49-F238E27FC236}">
                <a16:creationId xmlns:a16="http://schemas.microsoft.com/office/drawing/2014/main" id="{FCC3F7F3-BF6A-4AEB-A434-FCE761C6084A}"/>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1" name="Line 20">
            <a:extLst>
              <a:ext uri="{FF2B5EF4-FFF2-40B4-BE49-F238E27FC236}">
                <a16:creationId xmlns:a16="http://schemas.microsoft.com/office/drawing/2014/main" id="{1F2CD633-3107-4589-9DBD-6BB20690E1BF}"/>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2" name="Line 21">
            <a:extLst>
              <a:ext uri="{FF2B5EF4-FFF2-40B4-BE49-F238E27FC236}">
                <a16:creationId xmlns:a16="http://schemas.microsoft.com/office/drawing/2014/main" id="{B778230B-7E37-4EF0-A67E-AE84432A0DBB}"/>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3" name="Text Box 22">
            <a:extLst>
              <a:ext uri="{FF2B5EF4-FFF2-40B4-BE49-F238E27FC236}">
                <a16:creationId xmlns:a16="http://schemas.microsoft.com/office/drawing/2014/main" id="{3A8DE7F3-8C31-4870-B03C-F3872F5B58AB}"/>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6934" name="Text Box 23">
            <a:extLst>
              <a:ext uri="{FF2B5EF4-FFF2-40B4-BE49-F238E27FC236}">
                <a16:creationId xmlns:a16="http://schemas.microsoft.com/office/drawing/2014/main" id="{3F2ACDA8-9487-445B-B786-A35BDC37CCC8}"/>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6935" name="Text Box 24">
            <a:extLst>
              <a:ext uri="{FF2B5EF4-FFF2-40B4-BE49-F238E27FC236}">
                <a16:creationId xmlns:a16="http://schemas.microsoft.com/office/drawing/2014/main" id="{1743137C-4EF9-49DE-97FD-C27CE199CC8B}"/>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6936" name="AutoShape 25">
            <a:extLst>
              <a:ext uri="{FF2B5EF4-FFF2-40B4-BE49-F238E27FC236}">
                <a16:creationId xmlns:a16="http://schemas.microsoft.com/office/drawing/2014/main" id="{09544A6E-DFCC-45C7-B089-453D7EE0D0F1}"/>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37" name="Line 26">
            <a:extLst>
              <a:ext uri="{FF2B5EF4-FFF2-40B4-BE49-F238E27FC236}">
                <a16:creationId xmlns:a16="http://schemas.microsoft.com/office/drawing/2014/main" id="{7C2B9667-D94D-47B6-89C8-5FADCE6BB155}"/>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8" name="Line 27">
            <a:extLst>
              <a:ext uri="{FF2B5EF4-FFF2-40B4-BE49-F238E27FC236}">
                <a16:creationId xmlns:a16="http://schemas.microsoft.com/office/drawing/2014/main" id="{EA7A0126-5158-4825-BB7A-461D2E6BB1BE}"/>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9" name="Text Box 28">
            <a:extLst>
              <a:ext uri="{FF2B5EF4-FFF2-40B4-BE49-F238E27FC236}">
                <a16:creationId xmlns:a16="http://schemas.microsoft.com/office/drawing/2014/main" id="{52683A60-516B-4330-A9F5-5AB4F8813EF1}"/>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6940" name="Line 29">
            <a:extLst>
              <a:ext uri="{FF2B5EF4-FFF2-40B4-BE49-F238E27FC236}">
                <a16:creationId xmlns:a16="http://schemas.microsoft.com/office/drawing/2014/main" id="{9C137FC3-848E-44B3-B4F4-E043B5D8170E}"/>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41" name="Text Box 30">
            <a:extLst>
              <a:ext uri="{FF2B5EF4-FFF2-40B4-BE49-F238E27FC236}">
                <a16:creationId xmlns:a16="http://schemas.microsoft.com/office/drawing/2014/main" id="{9859C065-134D-49E8-A271-9448DD6CE7C0}"/>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42" name="Text Box 31">
            <a:extLst>
              <a:ext uri="{FF2B5EF4-FFF2-40B4-BE49-F238E27FC236}">
                <a16:creationId xmlns:a16="http://schemas.microsoft.com/office/drawing/2014/main" id="{E1F702EC-73F6-4370-B14D-8679514280B7}"/>
              </a:ext>
            </a:extLst>
          </p:cNvPr>
          <p:cNvSpPr txBox="1">
            <a:spLocks noChangeArrowheads="1"/>
          </p:cNvSpPr>
          <p:nvPr/>
        </p:nvSpPr>
        <p:spPr bwMode="auto">
          <a:xfrm>
            <a:off x="5907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43" name="Text Box 32">
            <a:extLst>
              <a:ext uri="{FF2B5EF4-FFF2-40B4-BE49-F238E27FC236}">
                <a16:creationId xmlns:a16="http://schemas.microsoft.com/office/drawing/2014/main" id="{232506D2-C312-4B5D-9A3D-8BE6C377719D}"/>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44" name="Text Box 34">
            <a:extLst>
              <a:ext uri="{FF2B5EF4-FFF2-40B4-BE49-F238E27FC236}">
                <a16:creationId xmlns:a16="http://schemas.microsoft.com/office/drawing/2014/main" id="{3A40FE4E-5228-44D0-AD98-1391753F6E41}"/>
              </a:ext>
            </a:extLst>
          </p:cNvPr>
          <p:cNvSpPr txBox="1">
            <a:spLocks noChangeArrowheads="1"/>
          </p:cNvSpPr>
          <p:nvPr/>
        </p:nvSpPr>
        <p:spPr bwMode="auto">
          <a:xfrm>
            <a:off x="2016125" y="4695825"/>
            <a:ext cx="24955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Present in list</a:t>
            </a:r>
          </a:p>
        </p:txBody>
      </p:sp>
    </p:spTree>
  </p:cSld>
  <p:clrMapOvr>
    <a:masterClrMapping/>
  </p:clrMapOvr>
  <p:transition>
    <p:blinds dir="vert"/>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B4784BD6-3B54-4E78-ABCA-4D53206B390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263B2F8-0CCB-4664-A2DA-692CA99F572B}" type="slidenum">
              <a:rPr lang="ar-SA" altLang="zh-CN" sz="1400">
                <a:solidFill>
                  <a:schemeClr val="tx1"/>
                </a:solidFill>
                <a:latin typeface="Comic Sans MS" panose="030F0702030302020204" pitchFamily="66" charset="0"/>
              </a:rPr>
              <a:pPr/>
              <a:t>163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7940" name="AutoShape 2">
            <a:extLst>
              <a:ext uri="{FF2B5EF4-FFF2-40B4-BE49-F238E27FC236}">
                <a16:creationId xmlns:a16="http://schemas.microsoft.com/office/drawing/2014/main" id="{A3F86AC8-80CD-42CC-ACA5-58CA2EAFE6E7}"/>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7941" name="Rectangle 3">
            <a:extLst>
              <a:ext uri="{FF2B5EF4-FFF2-40B4-BE49-F238E27FC236}">
                <a16:creationId xmlns:a16="http://schemas.microsoft.com/office/drawing/2014/main" id="{9FEF6233-5077-4C71-A588-527297E2E44A}"/>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7942" name="Group 4">
            <a:extLst>
              <a:ext uri="{FF2B5EF4-FFF2-40B4-BE49-F238E27FC236}">
                <a16:creationId xmlns:a16="http://schemas.microsoft.com/office/drawing/2014/main" id="{E50FF0D3-8E1D-4433-903F-A736E2196501}"/>
              </a:ext>
            </a:extLst>
          </p:cNvPr>
          <p:cNvGrpSpPr>
            <a:grpSpLocks/>
          </p:cNvGrpSpPr>
          <p:nvPr/>
        </p:nvGrpSpPr>
        <p:grpSpPr bwMode="auto">
          <a:xfrm>
            <a:off x="557213" y="2781300"/>
            <a:ext cx="1609725" cy="398463"/>
            <a:chOff x="486" y="1644"/>
            <a:chExt cx="1014" cy="251"/>
          </a:xfrm>
        </p:grpSpPr>
        <p:sp>
          <p:nvSpPr>
            <p:cNvPr id="167969" name="AutoShape 5">
              <a:extLst>
                <a:ext uri="{FF2B5EF4-FFF2-40B4-BE49-F238E27FC236}">
                  <a16:creationId xmlns:a16="http://schemas.microsoft.com/office/drawing/2014/main" id="{AB295088-0410-4FD9-A377-E3BEA8A1AD4E}"/>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70" name="Line 6">
              <a:extLst>
                <a:ext uri="{FF2B5EF4-FFF2-40B4-BE49-F238E27FC236}">
                  <a16:creationId xmlns:a16="http://schemas.microsoft.com/office/drawing/2014/main" id="{66DE0027-8428-4D84-8641-E42254732613}"/>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71" name="Line 7">
              <a:extLst>
                <a:ext uri="{FF2B5EF4-FFF2-40B4-BE49-F238E27FC236}">
                  <a16:creationId xmlns:a16="http://schemas.microsoft.com/office/drawing/2014/main" id="{85CE9905-C948-45B5-8DFE-6046922F91FB}"/>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72" name="Line 8">
              <a:extLst>
                <a:ext uri="{FF2B5EF4-FFF2-40B4-BE49-F238E27FC236}">
                  <a16:creationId xmlns:a16="http://schemas.microsoft.com/office/drawing/2014/main" id="{EF8CB065-8C00-4324-8000-8DFE484B58D9}"/>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7943" name="Text Box 9">
            <a:extLst>
              <a:ext uri="{FF2B5EF4-FFF2-40B4-BE49-F238E27FC236}">
                <a16:creationId xmlns:a16="http://schemas.microsoft.com/office/drawing/2014/main" id="{EFFCFE22-F3FE-4EE7-9F04-6577E1F16A20}"/>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7944" name="AutoShape 10">
            <a:extLst>
              <a:ext uri="{FF2B5EF4-FFF2-40B4-BE49-F238E27FC236}">
                <a16:creationId xmlns:a16="http://schemas.microsoft.com/office/drawing/2014/main" id="{FC277420-E50F-402A-AE5F-F973FBBCBD4A}"/>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45" name="Line 11">
            <a:extLst>
              <a:ext uri="{FF2B5EF4-FFF2-40B4-BE49-F238E27FC236}">
                <a16:creationId xmlns:a16="http://schemas.microsoft.com/office/drawing/2014/main" id="{C62DB723-D70C-4B9C-899D-1C914B604FDE}"/>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46" name="Line 12">
            <a:extLst>
              <a:ext uri="{FF2B5EF4-FFF2-40B4-BE49-F238E27FC236}">
                <a16:creationId xmlns:a16="http://schemas.microsoft.com/office/drawing/2014/main" id="{A58D363A-1B9C-4574-9A13-269ADB68CDAA}"/>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47" name="Line 13">
            <a:extLst>
              <a:ext uri="{FF2B5EF4-FFF2-40B4-BE49-F238E27FC236}">
                <a16:creationId xmlns:a16="http://schemas.microsoft.com/office/drawing/2014/main" id="{83ADDCD8-0D68-4EF2-8891-9E689BD47FDB}"/>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48" name="Text Box 14">
            <a:extLst>
              <a:ext uri="{FF2B5EF4-FFF2-40B4-BE49-F238E27FC236}">
                <a16:creationId xmlns:a16="http://schemas.microsoft.com/office/drawing/2014/main" id="{4B13F103-FF56-4A41-8EFF-DA44EEF52CF5}"/>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49" name="AutoShape 15">
            <a:extLst>
              <a:ext uri="{FF2B5EF4-FFF2-40B4-BE49-F238E27FC236}">
                <a16:creationId xmlns:a16="http://schemas.microsoft.com/office/drawing/2014/main" id="{8031A70B-EA2B-4568-A19D-CC24E6042DBC}"/>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50" name="Line 16">
            <a:extLst>
              <a:ext uri="{FF2B5EF4-FFF2-40B4-BE49-F238E27FC236}">
                <a16:creationId xmlns:a16="http://schemas.microsoft.com/office/drawing/2014/main" id="{5A26531B-CFB9-47B8-9B53-C5D9C03E202E}"/>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1" name="Line 17">
            <a:extLst>
              <a:ext uri="{FF2B5EF4-FFF2-40B4-BE49-F238E27FC236}">
                <a16:creationId xmlns:a16="http://schemas.microsoft.com/office/drawing/2014/main" id="{66A8A5BE-180C-40F8-B313-1D5B12EEDD5F}"/>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2" name="Line 18">
            <a:extLst>
              <a:ext uri="{FF2B5EF4-FFF2-40B4-BE49-F238E27FC236}">
                <a16:creationId xmlns:a16="http://schemas.microsoft.com/office/drawing/2014/main" id="{736BB70B-6C1E-4816-9D94-89D01E863C6B}"/>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3" name="AutoShape 19">
            <a:extLst>
              <a:ext uri="{FF2B5EF4-FFF2-40B4-BE49-F238E27FC236}">
                <a16:creationId xmlns:a16="http://schemas.microsoft.com/office/drawing/2014/main" id="{B9ECAA15-CC28-41C4-A1F2-216A62F0B6FD}"/>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54" name="Line 20">
            <a:extLst>
              <a:ext uri="{FF2B5EF4-FFF2-40B4-BE49-F238E27FC236}">
                <a16:creationId xmlns:a16="http://schemas.microsoft.com/office/drawing/2014/main" id="{EC2034E1-9B13-4916-B222-FB4144CB7BCA}"/>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5" name="Line 21">
            <a:extLst>
              <a:ext uri="{FF2B5EF4-FFF2-40B4-BE49-F238E27FC236}">
                <a16:creationId xmlns:a16="http://schemas.microsoft.com/office/drawing/2014/main" id="{C67A1878-4B7B-4671-8A3B-566B097EF3B6}"/>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6" name="Line 22">
            <a:extLst>
              <a:ext uri="{FF2B5EF4-FFF2-40B4-BE49-F238E27FC236}">
                <a16:creationId xmlns:a16="http://schemas.microsoft.com/office/drawing/2014/main" id="{9E8192EA-210C-4708-A84C-80303FCFB83D}"/>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7" name="Text Box 23">
            <a:extLst>
              <a:ext uri="{FF2B5EF4-FFF2-40B4-BE49-F238E27FC236}">
                <a16:creationId xmlns:a16="http://schemas.microsoft.com/office/drawing/2014/main" id="{A1CE765E-4328-4A86-A843-0300A89093B1}"/>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7958" name="Text Box 24">
            <a:extLst>
              <a:ext uri="{FF2B5EF4-FFF2-40B4-BE49-F238E27FC236}">
                <a16:creationId xmlns:a16="http://schemas.microsoft.com/office/drawing/2014/main" id="{AB6A9340-07EA-43D0-AD72-56414D20D4A1}"/>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7959" name="Text Box 25">
            <a:extLst>
              <a:ext uri="{FF2B5EF4-FFF2-40B4-BE49-F238E27FC236}">
                <a16:creationId xmlns:a16="http://schemas.microsoft.com/office/drawing/2014/main" id="{2E6DE7F6-3A57-4444-B7B2-B473AD3BDD3F}"/>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7960" name="AutoShape 26">
            <a:extLst>
              <a:ext uri="{FF2B5EF4-FFF2-40B4-BE49-F238E27FC236}">
                <a16:creationId xmlns:a16="http://schemas.microsoft.com/office/drawing/2014/main" id="{CF4D8074-E9B2-4F1B-86E1-1F029593A058}"/>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61" name="Line 27">
            <a:extLst>
              <a:ext uri="{FF2B5EF4-FFF2-40B4-BE49-F238E27FC236}">
                <a16:creationId xmlns:a16="http://schemas.microsoft.com/office/drawing/2014/main" id="{286644E9-C4F5-4ACA-919C-A9AA0C979CB0}"/>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62" name="Line 28">
            <a:extLst>
              <a:ext uri="{FF2B5EF4-FFF2-40B4-BE49-F238E27FC236}">
                <a16:creationId xmlns:a16="http://schemas.microsoft.com/office/drawing/2014/main" id="{7D6F9178-3859-463B-92E2-61D9663412A8}"/>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63" name="Text Box 29">
            <a:extLst>
              <a:ext uri="{FF2B5EF4-FFF2-40B4-BE49-F238E27FC236}">
                <a16:creationId xmlns:a16="http://schemas.microsoft.com/office/drawing/2014/main" id="{A888299A-6085-4014-B32B-CFA2C20103C0}"/>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7964" name="Line 30">
            <a:extLst>
              <a:ext uri="{FF2B5EF4-FFF2-40B4-BE49-F238E27FC236}">
                <a16:creationId xmlns:a16="http://schemas.microsoft.com/office/drawing/2014/main" id="{D8EA9D0A-307D-4914-AD2D-B50CCBA29215}"/>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65" name="Text Box 31">
            <a:extLst>
              <a:ext uri="{FF2B5EF4-FFF2-40B4-BE49-F238E27FC236}">
                <a16:creationId xmlns:a16="http://schemas.microsoft.com/office/drawing/2014/main" id="{5DD93270-6ADC-4C9E-9D2A-A2F7D97C8531}"/>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66" name="Text Box 32">
            <a:extLst>
              <a:ext uri="{FF2B5EF4-FFF2-40B4-BE49-F238E27FC236}">
                <a16:creationId xmlns:a16="http://schemas.microsoft.com/office/drawing/2014/main" id="{A6BF2A51-BE8A-41CB-97C4-8A110BDFF590}"/>
              </a:ext>
            </a:extLst>
          </p:cNvPr>
          <p:cNvSpPr txBox="1">
            <a:spLocks noChangeArrowheads="1"/>
          </p:cNvSpPr>
          <p:nvPr/>
        </p:nvSpPr>
        <p:spPr bwMode="auto">
          <a:xfrm>
            <a:off x="5907088" y="2784475"/>
            <a:ext cx="361950" cy="3794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67" name="Text Box 33">
            <a:extLst>
              <a:ext uri="{FF2B5EF4-FFF2-40B4-BE49-F238E27FC236}">
                <a16:creationId xmlns:a16="http://schemas.microsoft.com/office/drawing/2014/main" id="{99BB47C1-B535-4099-890B-64E3A15E0169}"/>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68" name="Text Box 34">
            <a:extLst>
              <a:ext uri="{FF2B5EF4-FFF2-40B4-BE49-F238E27FC236}">
                <a16:creationId xmlns:a16="http://schemas.microsoft.com/office/drawing/2014/main" id="{468D597F-FB6D-46E7-ADDA-317E3D8737C9}"/>
              </a:ext>
            </a:extLst>
          </p:cNvPr>
          <p:cNvSpPr txBox="1">
            <a:spLocks noChangeArrowheads="1"/>
          </p:cNvSpPr>
          <p:nvPr/>
        </p:nvSpPr>
        <p:spPr bwMode="auto">
          <a:xfrm>
            <a:off x="1928813" y="4695825"/>
            <a:ext cx="29765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Logically deleted</a:t>
            </a:r>
          </a:p>
        </p:txBody>
      </p:sp>
    </p:spTree>
  </p:cSld>
  <p:clrMapOvr>
    <a:masterClrMapping/>
  </p:clrMapOvr>
  <p:transition>
    <p:blinds dir="vert"/>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0E03284E-CCFE-411B-ABD8-B3239C780FE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92FBC0A-B3D6-4766-A9C3-1CD5DB121FE8}" type="slidenum">
              <a:rPr lang="ar-SA" altLang="zh-CN" sz="1400">
                <a:solidFill>
                  <a:schemeClr val="tx1"/>
                </a:solidFill>
                <a:latin typeface="Comic Sans MS" panose="030F0702030302020204" pitchFamily="66" charset="0"/>
              </a:rPr>
              <a:pPr/>
              <a:t>164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8964" name="AutoShape 2">
            <a:extLst>
              <a:ext uri="{FF2B5EF4-FFF2-40B4-BE49-F238E27FC236}">
                <a16:creationId xmlns:a16="http://schemas.microsoft.com/office/drawing/2014/main" id="{01381CDD-0F3E-4404-BEEE-E83EE52AD79B}"/>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8965" name="Rectangle 3">
            <a:extLst>
              <a:ext uri="{FF2B5EF4-FFF2-40B4-BE49-F238E27FC236}">
                <a16:creationId xmlns:a16="http://schemas.microsoft.com/office/drawing/2014/main" id="{A53678AF-7C41-458E-8D37-BF07BA0DD413}"/>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8966" name="Group 4">
            <a:extLst>
              <a:ext uri="{FF2B5EF4-FFF2-40B4-BE49-F238E27FC236}">
                <a16:creationId xmlns:a16="http://schemas.microsoft.com/office/drawing/2014/main" id="{1A55B227-729B-4C56-9A14-46993EE498BE}"/>
              </a:ext>
            </a:extLst>
          </p:cNvPr>
          <p:cNvGrpSpPr>
            <a:grpSpLocks/>
          </p:cNvGrpSpPr>
          <p:nvPr/>
        </p:nvGrpSpPr>
        <p:grpSpPr bwMode="auto">
          <a:xfrm>
            <a:off x="557213" y="2781300"/>
            <a:ext cx="1609725" cy="398463"/>
            <a:chOff x="486" y="1644"/>
            <a:chExt cx="1014" cy="251"/>
          </a:xfrm>
        </p:grpSpPr>
        <p:sp>
          <p:nvSpPr>
            <p:cNvPr id="168993" name="AutoShape 5">
              <a:extLst>
                <a:ext uri="{FF2B5EF4-FFF2-40B4-BE49-F238E27FC236}">
                  <a16:creationId xmlns:a16="http://schemas.microsoft.com/office/drawing/2014/main" id="{65ED3446-52EC-4033-A50E-296026339433}"/>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94" name="Line 6">
              <a:extLst>
                <a:ext uri="{FF2B5EF4-FFF2-40B4-BE49-F238E27FC236}">
                  <a16:creationId xmlns:a16="http://schemas.microsoft.com/office/drawing/2014/main" id="{EEA00F02-08E9-4AC9-92E6-7E350FDBDFE0}"/>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95" name="Line 7">
              <a:extLst>
                <a:ext uri="{FF2B5EF4-FFF2-40B4-BE49-F238E27FC236}">
                  <a16:creationId xmlns:a16="http://schemas.microsoft.com/office/drawing/2014/main" id="{34CD54E9-CC9D-4050-8A47-9E61EA74E15B}"/>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96" name="Line 8">
              <a:extLst>
                <a:ext uri="{FF2B5EF4-FFF2-40B4-BE49-F238E27FC236}">
                  <a16:creationId xmlns:a16="http://schemas.microsoft.com/office/drawing/2014/main" id="{0096D747-A245-4837-B9A5-EB6B9D13FD4E}"/>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8967" name="Text Box 9">
            <a:extLst>
              <a:ext uri="{FF2B5EF4-FFF2-40B4-BE49-F238E27FC236}">
                <a16:creationId xmlns:a16="http://schemas.microsoft.com/office/drawing/2014/main" id="{E56ADE0B-5C6E-4E7E-BBAB-A5979F74692F}"/>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8968" name="AutoShape 10">
            <a:extLst>
              <a:ext uri="{FF2B5EF4-FFF2-40B4-BE49-F238E27FC236}">
                <a16:creationId xmlns:a16="http://schemas.microsoft.com/office/drawing/2014/main" id="{71E1ACA1-BF09-412E-B916-12CC1833720B}"/>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69" name="Line 11">
            <a:extLst>
              <a:ext uri="{FF2B5EF4-FFF2-40B4-BE49-F238E27FC236}">
                <a16:creationId xmlns:a16="http://schemas.microsoft.com/office/drawing/2014/main" id="{2E1FC104-5A56-4102-8262-EF6467459654}"/>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0" name="Line 12">
            <a:extLst>
              <a:ext uri="{FF2B5EF4-FFF2-40B4-BE49-F238E27FC236}">
                <a16:creationId xmlns:a16="http://schemas.microsoft.com/office/drawing/2014/main" id="{E26A8394-949D-4850-8990-F0674F7357A4}"/>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1" name="Line 13">
            <a:extLst>
              <a:ext uri="{FF2B5EF4-FFF2-40B4-BE49-F238E27FC236}">
                <a16:creationId xmlns:a16="http://schemas.microsoft.com/office/drawing/2014/main" id="{0ADE330C-8030-4649-B953-826032042B37}"/>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2" name="Text Box 14">
            <a:extLst>
              <a:ext uri="{FF2B5EF4-FFF2-40B4-BE49-F238E27FC236}">
                <a16:creationId xmlns:a16="http://schemas.microsoft.com/office/drawing/2014/main" id="{279DB320-5C55-4A52-AEB0-E3AC177E4657}"/>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73" name="AutoShape 15">
            <a:extLst>
              <a:ext uri="{FF2B5EF4-FFF2-40B4-BE49-F238E27FC236}">
                <a16:creationId xmlns:a16="http://schemas.microsoft.com/office/drawing/2014/main" id="{47602154-2021-4D02-A5D6-C37DD0714DC0}"/>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74" name="Line 16">
            <a:extLst>
              <a:ext uri="{FF2B5EF4-FFF2-40B4-BE49-F238E27FC236}">
                <a16:creationId xmlns:a16="http://schemas.microsoft.com/office/drawing/2014/main" id="{8EE9290D-B064-4355-9FAD-D9720C759688}"/>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5" name="Freeform 17">
            <a:extLst>
              <a:ext uri="{FF2B5EF4-FFF2-40B4-BE49-F238E27FC236}">
                <a16:creationId xmlns:a16="http://schemas.microsoft.com/office/drawing/2014/main" id="{5CB39471-F941-4C5B-A6C9-2E269D435A46}"/>
              </a:ext>
            </a:extLst>
          </p:cNvPr>
          <p:cNvSpPr>
            <a:spLocks/>
          </p:cNvSpPr>
          <p:nvPr/>
        </p:nvSpPr>
        <p:spPr bwMode="auto">
          <a:xfrm>
            <a:off x="4552950" y="2986088"/>
            <a:ext cx="2749550" cy="874712"/>
          </a:xfrm>
          <a:custGeom>
            <a:avLst/>
            <a:gdLst>
              <a:gd name="T0" fmla="*/ 2147483647 w 1732"/>
              <a:gd name="T1" fmla="*/ 0 h 551"/>
              <a:gd name="T2" fmla="*/ 2147483647 w 1732"/>
              <a:gd name="T3" fmla="*/ 2147483647 h 551"/>
              <a:gd name="T4" fmla="*/ 2147483647 w 1732"/>
              <a:gd name="T5" fmla="*/ 2147483647 h 551"/>
              <a:gd name="T6" fmla="*/ 2147483647 w 1732"/>
              <a:gd name="T7" fmla="*/ 2147483647 h 551"/>
              <a:gd name="T8" fmla="*/ 0 60000 65536"/>
              <a:gd name="T9" fmla="*/ 0 60000 65536"/>
              <a:gd name="T10" fmla="*/ 0 60000 65536"/>
              <a:gd name="T11" fmla="*/ 0 60000 65536"/>
              <a:gd name="T12" fmla="*/ 0 w 1732"/>
              <a:gd name="T13" fmla="*/ 0 h 551"/>
              <a:gd name="T14" fmla="*/ 1732 w 1732"/>
              <a:gd name="T15" fmla="*/ 551 h 551"/>
            </a:gdLst>
            <a:ahLst/>
            <a:cxnLst>
              <a:cxn ang="T8">
                <a:pos x="T0" y="T1"/>
              </a:cxn>
              <a:cxn ang="T9">
                <a:pos x="T2" y="T3"/>
              </a:cxn>
              <a:cxn ang="T10">
                <a:pos x="T4" y="T5"/>
              </a:cxn>
              <a:cxn ang="T11">
                <a:pos x="T6" y="T7"/>
              </a:cxn>
            </a:cxnLst>
            <a:rect l="T12" t="T13" r="T14" b="T15"/>
            <a:pathLst>
              <a:path w="1732" h="551">
                <a:moveTo>
                  <a:pt x="157" y="0"/>
                </a:moveTo>
                <a:cubicBezTo>
                  <a:pt x="157" y="0"/>
                  <a:pt x="0" y="391"/>
                  <a:pt x="188" y="471"/>
                </a:cubicBezTo>
                <a:cubicBezTo>
                  <a:pt x="376" y="551"/>
                  <a:pt x="1027" y="550"/>
                  <a:pt x="1284" y="479"/>
                </a:cubicBezTo>
                <a:cubicBezTo>
                  <a:pt x="1541" y="408"/>
                  <a:pt x="1639" y="137"/>
                  <a:pt x="1732" y="47"/>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76" name="Line 18">
            <a:extLst>
              <a:ext uri="{FF2B5EF4-FFF2-40B4-BE49-F238E27FC236}">
                <a16:creationId xmlns:a16="http://schemas.microsoft.com/office/drawing/2014/main" id="{4A5CB52F-F357-4DC5-B3B5-1627511D4E23}"/>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7" name="AutoShape 19">
            <a:extLst>
              <a:ext uri="{FF2B5EF4-FFF2-40B4-BE49-F238E27FC236}">
                <a16:creationId xmlns:a16="http://schemas.microsoft.com/office/drawing/2014/main" id="{316AEDF0-67B5-43F6-B208-F92D52DED889}"/>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78" name="Line 20">
            <a:extLst>
              <a:ext uri="{FF2B5EF4-FFF2-40B4-BE49-F238E27FC236}">
                <a16:creationId xmlns:a16="http://schemas.microsoft.com/office/drawing/2014/main" id="{898387CD-44AD-406B-9F63-AB1F7310056C}"/>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9" name="Line 21">
            <a:extLst>
              <a:ext uri="{FF2B5EF4-FFF2-40B4-BE49-F238E27FC236}">
                <a16:creationId xmlns:a16="http://schemas.microsoft.com/office/drawing/2014/main" id="{78C79F34-A75D-448D-A7ED-54B665CE5EBB}"/>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0" name="Line 22">
            <a:extLst>
              <a:ext uri="{FF2B5EF4-FFF2-40B4-BE49-F238E27FC236}">
                <a16:creationId xmlns:a16="http://schemas.microsoft.com/office/drawing/2014/main" id="{1F323C41-1F66-4C96-9A3F-3D18D64C4FF1}"/>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1" name="Text Box 23">
            <a:extLst>
              <a:ext uri="{FF2B5EF4-FFF2-40B4-BE49-F238E27FC236}">
                <a16:creationId xmlns:a16="http://schemas.microsoft.com/office/drawing/2014/main" id="{1AA341B8-95FD-4511-933D-AEE80DF70B08}"/>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8982" name="Text Box 24">
            <a:extLst>
              <a:ext uri="{FF2B5EF4-FFF2-40B4-BE49-F238E27FC236}">
                <a16:creationId xmlns:a16="http://schemas.microsoft.com/office/drawing/2014/main" id="{E86B212C-A4FE-4FE7-B50D-43095AEAEB7B}"/>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8983" name="Text Box 25">
            <a:extLst>
              <a:ext uri="{FF2B5EF4-FFF2-40B4-BE49-F238E27FC236}">
                <a16:creationId xmlns:a16="http://schemas.microsoft.com/office/drawing/2014/main" id="{5F9EB2DA-295D-42A0-96D9-941368B9E86E}"/>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8984" name="AutoShape 26">
            <a:extLst>
              <a:ext uri="{FF2B5EF4-FFF2-40B4-BE49-F238E27FC236}">
                <a16:creationId xmlns:a16="http://schemas.microsoft.com/office/drawing/2014/main" id="{E69F05ED-05C9-4418-A20A-E60EDCB5ED54}"/>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85" name="Line 27">
            <a:extLst>
              <a:ext uri="{FF2B5EF4-FFF2-40B4-BE49-F238E27FC236}">
                <a16:creationId xmlns:a16="http://schemas.microsoft.com/office/drawing/2014/main" id="{ED94F083-4186-4B6C-8918-71392ED60663}"/>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6" name="Line 28">
            <a:extLst>
              <a:ext uri="{FF2B5EF4-FFF2-40B4-BE49-F238E27FC236}">
                <a16:creationId xmlns:a16="http://schemas.microsoft.com/office/drawing/2014/main" id="{B1446C68-202C-4EF8-AF7D-CC14867D3DAC}"/>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7" name="Text Box 29">
            <a:extLst>
              <a:ext uri="{FF2B5EF4-FFF2-40B4-BE49-F238E27FC236}">
                <a16:creationId xmlns:a16="http://schemas.microsoft.com/office/drawing/2014/main" id="{18079705-45B3-4736-9695-308AFD2305AB}"/>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8988" name="Line 30">
            <a:extLst>
              <a:ext uri="{FF2B5EF4-FFF2-40B4-BE49-F238E27FC236}">
                <a16:creationId xmlns:a16="http://schemas.microsoft.com/office/drawing/2014/main" id="{6A3CA04C-294B-43B7-B72B-DF2C28927017}"/>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9" name="Text Box 31">
            <a:extLst>
              <a:ext uri="{FF2B5EF4-FFF2-40B4-BE49-F238E27FC236}">
                <a16:creationId xmlns:a16="http://schemas.microsoft.com/office/drawing/2014/main" id="{3D6BA12E-EAEE-4CB4-AE05-75C39735D10C}"/>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90" name="Text Box 32">
            <a:extLst>
              <a:ext uri="{FF2B5EF4-FFF2-40B4-BE49-F238E27FC236}">
                <a16:creationId xmlns:a16="http://schemas.microsoft.com/office/drawing/2014/main" id="{90D546A3-B9CE-41CF-B63C-A3DCDAC15BD3}"/>
              </a:ext>
            </a:extLst>
          </p:cNvPr>
          <p:cNvSpPr txBox="1">
            <a:spLocks noChangeArrowheads="1"/>
          </p:cNvSpPr>
          <p:nvPr/>
        </p:nvSpPr>
        <p:spPr bwMode="auto">
          <a:xfrm>
            <a:off x="5907088" y="2784475"/>
            <a:ext cx="361950" cy="3794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91" name="Text Box 33">
            <a:extLst>
              <a:ext uri="{FF2B5EF4-FFF2-40B4-BE49-F238E27FC236}">
                <a16:creationId xmlns:a16="http://schemas.microsoft.com/office/drawing/2014/main" id="{63168DF6-79BC-4E92-BB16-62C0BF8094E5}"/>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92" name="Text Box 34">
            <a:extLst>
              <a:ext uri="{FF2B5EF4-FFF2-40B4-BE49-F238E27FC236}">
                <a16:creationId xmlns:a16="http://schemas.microsoft.com/office/drawing/2014/main" id="{946C636D-15C0-410D-8DCC-0C1087B216F5}"/>
              </a:ext>
            </a:extLst>
          </p:cNvPr>
          <p:cNvSpPr txBox="1">
            <a:spLocks noChangeArrowheads="1"/>
          </p:cNvSpPr>
          <p:nvPr/>
        </p:nvSpPr>
        <p:spPr bwMode="auto">
          <a:xfrm>
            <a:off x="1751013" y="4695825"/>
            <a:ext cx="31543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Physically deleted</a:t>
            </a:r>
          </a:p>
        </p:txBody>
      </p:sp>
    </p:spTree>
  </p:cSld>
  <p:clrMapOvr>
    <a:masterClrMapping/>
  </p:clrMapOvr>
  <p:transition>
    <p:blinds dir="vert"/>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Slide Number Placeholder 4">
            <a:extLst>
              <a:ext uri="{FF2B5EF4-FFF2-40B4-BE49-F238E27FC236}">
                <a16:creationId xmlns:a16="http://schemas.microsoft.com/office/drawing/2014/main" id="{7F3721AD-5900-43AF-973C-4E45BCB4550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F1C24D0-1A21-4DC7-A3B9-50EEEB15DBBC}" type="slidenum">
              <a:rPr lang="ar-SA" altLang="zh-CN" sz="1400">
                <a:solidFill>
                  <a:schemeClr val="tx1"/>
                </a:solidFill>
                <a:latin typeface="Comic Sans MS" panose="030F0702030302020204" pitchFamily="66" charset="0"/>
              </a:rPr>
              <a:pPr/>
              <a:t>165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18626" name="AutoShape 2">
            <a:extLst>
              <a:ext uri="{FF2B5EF4-FFF2-40B4-BE49-F238E27FC236}">
                <a16:creationId xmlns:a16="http://schemas.microsoft.com/office/drawing/2014/main" id="{CE4DA638-5215-4B7C-97E9-DA98E365BF7A}"/>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9989" name="Rectangle 3">
            <a:extLst>
              <a:ext uri="{FF2B5EF4-FFF2-40B4-BE49-F238E27FC236}">
                <a16:creationId xmlns:a16="http://schemas.microsoft.com/office/drawing/2014/main" id="{600B53C0-DFC8-4339-9A7A-C1D8543A31D6}"/>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9990" name="Group 4">
            <a:extLst>
              <a:ext uri="{FF2B5EF4-FFF2-40B4-BE49-F238E27FC236}">
                <a16:creationId xmlns:a16="http://schemas.microsoft.com/office/drawing/2014/main" id="{3B9C63E7-2052-44E3-889E-98C7FD82E1D9}"/>
              </a:ext>
            </a:extLst>
          </p:cNvPr>
          <p:cNvGrpSpPr>
            <a:grpSpLocks/>
          </p:cNvGrpSpPr>
          <p:nvPr/>
        </p:nvGrpSpPr>
        <p:grpSpPr bwMode="auto">
          <a:xfrm>
            <a:off x="557213" y="2781300"/>
            <a:ext cx="1609725" cy="398463"/>
            <a:chOff x="486" y="1644"/>
            <a:chExt cx="1014" cy="251"/>
          </a:xfrm>
        </p:grpSpPr>
        <p:sp>
          <p:nvSpPr>
            <p:cNvPr id="170011" name="AutoShape 5">
              <a:extLst>
                <a:ext uri="{FF2B5EF4-FFF2-40B4-BE49-F238E27FC236}">
                  <a16:creationId xmlns:a16="http://schemas.microsoft.com/office/drawing/2014/main" id="{07AE1978-FE62-4F69-BEDB-81BDE3B337E7}"/>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0012" name="Line 6">
              <a:extLst>
                <a:ext uri="{FF2B5EF4-FFF2-40B4-BE49-F238E27FC236}">
                  <a16:creationId xmlns:a16="http://schemas.microsoft.com/office/drawing/2014/main" id="{4CF2787F-4825-4226-9DE9-7FA6730A82DC}"/>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13" name="Line 7">
              <a:extLst>
                <a:ext uri="{FF2B5EF4-FFF2-40B4-BE49-F238E27FC236}">
                  <a16:creationId xmlns:a16="http://schemas.microsoft.com/office/drawing/2014/main" id="{A8EA4A7E-88F2-41C2-AF9E-51B908859453}"/>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14" name="Line 8">
              <a:extLst>
                <a:ext uri="{FF2B5EF4-FFF2-40B4-BE49-F238E27FC236}">
                  <a16:creationId xmlns:a16="http://schemas.microsoft.com/office/drawing/2014/main" id="{B2E1EC58-A7B8-47A5-8053-7A97F4D93627}"/>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9991" name="Text Box 9">
            <a:extLst>
              <a:ext uri="{FF2B5EF4-FFF2-40B4-BE49-F238E27FC236}">
                <a16:creationId xmlns:a16="http://schemas.microsoft.com/office/drawing/2014/main" id="{A33466EB-14BE-4EDD-94F1-46FAE08A12ED}"/>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9992" name="AutoShape 10">
            <a:extLst>
              <a:ext uri="{FF2B5EF4-FFF2-40B4-BE49-F238E27FC236}">
                <a16:creationId xmlns:a16="http://schemas.microsoft.com/office/drawing/2014/main" id="{F78D9F7C-4AD6-442D-9B6C-D41B64B332F4}"/>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9993" name="Line 11">
            <a:extLst>
              <a:ext uri="{FF2B5EF4-FFF2-40B4-BE49-F238E27FC236}">
                <a16:creationId xmlns:a16="http://schemas.microsoft.com/office/drawing/2014/main" id="{A5E94927-8F44-4B15-AF99-EBCE9E1015CB}"/>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4" name="Line 12">
            <a:extLst>
              <a:ext uri="{FF2B5EF4-FFF2-40B4-BE49-F238E27FC236}">
                <a16:creationId xmlns:a16="http://schemas.microsoft.com/office/drawing/2014/main" id="{DAC5A81A-B30E-4189-AFCF-62CA6602AA85}"/>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5" name="Line 13">
            <a:extLst>
              <a:ext uri="{FF2B5EF4-FFF2-40B4-BE49-F238E27FC236}">
                <a16:creationId xmlns:a16="http://schemas.microsoft.com/office/drawing/2014/main" id="{7C1C909A-6EC4-4E9C-8C24-91EFBACDDC54}"/>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6" name="Text Box 14">
            <a:extLst>
              <a:ext uri="{FF2B5EF4-FFF2-40B4-BE49-F238E27FC236}">
                <a16:creationId xmlns:a16="http://schemas.microsoft.com/office/drawing/2014/main" id="{B4475EE1-4904-4223-BE51-302B1FB5A5C9}"/>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9997" name="AutoShape 15">
            <a:extLst>
              <a:ext uri="{FF2B5EF4-FFF2-40B4-BE49-F238E27FC236}">
                <a16:creationId xmlns:a16="http://schemas.microsoft.com/office/drawing/2014/main" id="{946951E9-E2DC-4846-A93B-580FFFC7EBEC}"/>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9998" name="Line 16">
            <a:extLst>
              <a:ext uri="{FF2B5EF4-FFF2-40B4-BE49-F238E27FC236}">
                <a16:creationId xmlns:a16="http://schemas.microsoft.com/office/drawing/2014/main" id="{B67ECB90-887E-4EE1-86F9-9BDE7B65DE51}"/>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9" name="Freeform 17">
            <a:extLst>
              <a:ext uri="{FF2B5EF4-FFF2-40B4-BE49-F238E27FC236}">
                <a16:creationId xmlns:a16="http://schemas.microsoft.com/office/drawing/2014/main" id="{C1DE0B7F-9DC2-4823-9496-B0B40072CCE7}"/>
              </a:ext>
            </a:extLst>
          </p:cNvPr>
          <p:cNvSpPr>
            <a:spLocks/>
          </p:cNvSpPr>
          <p:nvPr/>
        </p:nvSpPr>
        <p:spPr bwMode="auto">
          <a:xfrm>
            <a:off x="4552950" y="2986088"/>
            <a:ext cx="2749550" cy="874712"/>
          </a:xfrm>
          <a:custGeom>
            <a:avLst/>
            <a:gdLst>
              <a:gd name="T0" fmla="*/ 2147483647 w 1732"/>
              <a:gd name="T1" fmla="*/ 0 h 551"/>
              <a:gd name="T2" fmla="*/ 2147483647 w 1732"/>
              <a:gd name="T3" fmla="*/ 2147483647 h 551"/>
              <a:gd name="T4" fmla="*/ 2147483647 w 1732"/>
              <a:gd name="T5" fmla="*/ 2147483647 h 551"/>
              <a:gd name="T6" fmla="*/ 2147483647 w 1732"/>
              <a:gd name="T7" fmla="*/ 2147483647 h 551"/>
              <a:gd name="T8" fmla="*/ 0 60000 65536"/>
              <a:gd name="T9" fmla="*/ 0 60000 65536"/>
              <a:gd name="T10" fmla="*/ 0 60000 65536"/>
              <a:gd name="T11" fmla="*/ 0 60000 65536"/>
              <a:gd name="T12" fmla="*/ 0 w 1732"/>
              <a:gd name="T13" fmla="*/ 0 h 551"/>
              <a:gd name="T14" fmla="*/ 1732 w 1732"/>
              <a:gd name="T15" fmla="*/ 551 h 551"/>
            </a:gdLst>
            <a:ahLst/>
            <a:cxnLst>
              <a:cxn ang="T8">
                <a:pos x="T0" y="T1"/>
              </a:cxn>
              <a:cxn ang="T9">
                <a:pos x="T2" y="T3"/>
              </a:cxn>
              <a:cxn ang="T10">
                <a:pos x="T4" y="T5"/>
              </a:cxn>
              <a:cxn ang="T11">
                <a:pos x="T6" y="T7"/>
              </a:cxn>
            </a:cxnLst>
            <a:rect l="T12" t="T13" r="T14" b="T15"/>
            <a:pathLst>
              <a:path w="1732" h="551">
                <a:moveTo>
                  <a:pt x="157" y="0"/>
                </a:moveTo>
                <a:cubicBezTo>
                  <a:pt x="157" y="0"/>
                  <a:pt x="0" y="391"/>
                  <a:pt x="188" y="471"/>
                </a:cubicBezTo>
                <a:cubicBezTo>
                  <a:pt x="376" y="551"/>
                  <a:pt x="1027" y="550"/>
                  <a:pt x="1284" y="479"/>
                </a:cubicBezTo>
                <a:cubicBezTo>
                  <a:pt x="1541" y="408"/>
                  <a:pt x="1639" y="137"/>
                  <a:pt x="1732" y="47"/>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0000" name="Line 18">
            <a:extLst>
              <a:ext uri="{FF2B5EF4-FFF2-40B4-BE49-F238E27FC236}">
                <a16:creationId xmlns:a16="http://schemas.microsoft.com/office/drawing/2014/main" id="{FC68298E-96B4-44C3-B8A9-ACC3DC3FE0EC}"/>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1" name="Text Box 23">
            <a:extLst>
              <a:ext uri="{FF2B5EF4-FFF2-40B4-BE49-F238E27FC236}">
                <a16:creationId xmlns:a16="http://schemas.microsoft.com/office/drawing/2014/main" id="{98832133-6340-4A8E-AA5B-0A8AFA5311EA}"/>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0002" name="Text Box 24">
            <a:extLst>
              <a:ext uri="{FF2B5EF4-FFF2-40B4-BE49-F238E27FC236}">
                <a16:creationId xmlns:a16="http://schemas.microsoft.com/office/drawing/2014/main" id="{9EE43AB2-B746-46B3-B45C-2B86CA7DBFFC}"/>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0003" name="AutoShape 26">
            <a:extLst>
              <a:ext uri="{FF2B5EF4-FFF2-40B4-BE49-F238E27FC236}">
                <a16:creationId xmlns:a16="http://schemas.microsoft.com/office/drawing/2014/main" id="{435795E3-E60C-4901-ABCF-59A341BD8664}"/>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0004" name="Line 27">
            <a:extLst>
              <a:ext uri="{FF2B5EF4-FFF2-40B4-BE49-F238E27FC236}">
                <a16:creationId xmlns:a16="http://schemas.microsoft.com/office/drawing/2014/main" id="{7D1BC8A0-A7E2-4B24-A6A9-12580B7846D0}"/>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5" name="Line 28">
            <a:extLst>
              <a:ext uri="{FF2B5EF4-FFF2-40B4-BE49-F238E27FC236}">
                <a16:creationId xmlns:a16="http://schemas.microsoft.com/office/drawing/2014/main" id="{58F56223-9639-47FA-A3BA-4BF6E0AA205B}"/>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6" name="Text Box 29">
            <a:extLst>
              <a:ext uri="{FF2B5EF4-FFF2-40B4-BE49-F238E27FC236}">
                <a16:creationId xmlns:a16="http://schemas.microsoft.com/office/drawing/2014/main" id="{1CBAD142-1265-4150-BEBE-C0A7C829C726}"/>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70007" name="Line 30">
            <a:extLst>
              <a:ext uri="{FF2B5EF4-FFF2-40B4-BE49-F238E27FC236}">
                <a16:creationId xmlns:a16="http://schemas.microsoft.com/office/drawing/2014/main" id="{36D7ADF7-9FAF-450F-93A7-C8EAF72347D8}"/>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8" name="Text Box 31">
            <a:extLst>
              <a:ext uri="{FF2B5EF4-FFF2-40B4-BE49-F238E27FC236}">
                <a16:creationId xmlns:a16="http://schemas.microsoft.com/office/drawing/2014/main" id="{9B0092BA-884E-495D-AA4D-E546BDCFF687}"/>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70009" name="Text Box 33">
            <a:extLst>
              <a:ext uri="{FF2B5EF4-FFF2-40B4-BE49-F238E27FC236}">
                <a16:creationId xmlns:a16="http://schemas.microsoft.com/office/drawing/2014/main" id="{E3CF7A54-6A08-4EB9-9DBB-BB979BB1DDAF}"/>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18658" name="Text Box 34">
            <a:extLst>
              <a:ext uri="{FF2B5EF4-FFF2-40B4-BE49-F238E27FC236}">
                <a16:creationId xmlns:a16="http://schemas.microsoft.com/office/drawing/2014/main" id="{3AE1F9E5-9223-41EA-A8BA-31B46D9B3844}"/>
              </a:ext>
            </a:extLst>
          </p:cNvPr>
          <p:cNvSpPr txBox="1">
            <a:spLocks noChangeArrowheads="1"/>
          </p:cNvSpPr>
          <p:nvPr/>
        </p:nvSpPr>
        <p:spPr bwMode="auto">
          <a:xfrm>
            <a:off x="1751013" y="4695825"/>
            <a:ext cx="31543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Physically deleted</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1818626"/>
                                        </p:tgtEl>
                                      </p:cBhvr>
                                    </p:animEffect>
                                    <p:set>
                                      <p:cBhvr>
                                        <p:cTn id="7" dur="1" fill="hold">
                                          <p:stCondLst>
                                            <p:cond delay="499"/>
                                          </p:stCondLst>
                                        </p:cTn>
                                        <p:tgtEl>
                                          <p:spTgt spid="1818626"/>
                                        </p:tgtEl>
                                        <p:attrNameLst>
                                          <p:attrName>style.visibility</p:attrName>
                                        </p:attrNameLst>
                                      </p:cBhvr>
                                      <p:to>
                                        <p:strVal val="hidden"/>
                                      </p:to>
                                    </p:set>
                                  </p:childTnLst>
                                </p:cTn>
                              </p:par>
                              <p:par>
                                <p:cTn id="8" presetID="3" presetClass="exit" presetSubtype="10" fill="hold" grpId="0" nodeType="withEffect">
                                  <p:stCondLst>
                                    <p:cond delay="0"/>
                                  </p:stCondLst>
                                  <p:childTnLst>
                                    <p:animEffect transition="out" filter="blinds(horizontal)">
                                      <p:cBhvr>
                                        <p:cTn id="9" dur="500"/>
                                        <p:tgtEl>
                                          <p:spTgt spid="1818658"/>
                                        </p:tgtEl>
                                      </p:cBhvr>
                                    </p:animEffect>
                                    <p:set>
                                      <p:cBhvr>
                                        <p:cTn id="10" dur="1" fill="hold">
                                          <p:stCondLst>
                                            <p:cond delay="499"/>
                                          </p:stCondLst>
                                        </p:cTn>
                                        <p:tgtEl>
                                          <p:spTgt spid="18186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8626" grpId="0" animBg="1"/>
      <p:bldP spid="1818658"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5B8C760-E5DE-4DD5-9BE8-CA84E80A44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ADCC91-C82E-4993-92DB-C5D29895E0F6}" type="slidenum">
              <a:rPr lang="ar-SA" altLang="zh-CN" sz="1400">
                <a:solidFill>
                  <a:schemeClr val="tx1"/>
                </a:solidFill>
                <a:latin typeface="Comic Sans MS" panose="030F0702030302020204" pitchFamily="66" charset="0"/>
              </a:rPr>
              <a:pPr/>
              <a:t>166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1012" name="Rectangle 2">
            <a:extLst>
              <a:ext uri="{FF2B5EF4-FFF2-40B4-BE49-F238E27FC236}">
                <a16:creationId xmlns:a16="http://schemas.microsoft.com/office/drawing/2014/main" id="{7E92F8AA-088F-4A46-9407-FA4478EF0610}"/>
              </a:ext>
            </a:extLst>
          </p:cNvPr>
          <p:cNvSpPr>
            <a:spLocks noGrp="1" noChangeArrowheads="1"/>
          </p:cNvSpPr>
          <p:nvPr>
            <p:ph type="title"/>
          </p:nvPr>
        </p:nvSpPr>
        <p:spPr/>
        <p:txBody>
          <a:bodyPr/>
          <a:lstStyle/>
          <a:p>
            <a:r>
              <a:rPr lang="en-US" altLang="zh-CN">
                <a:ea typeface="宋体" panose="02010600030101010101" pitchFamily="2" charset="-122"/>
              </a:rPr>
              <a:t>Lazy List</a:t>
            </a:r>
          </a:p>
        </p:txBody>
      </p:sp>
      <p:sp>
        <p:nvSpPr>
          <p:cNvPr id="171013" name="Rectangle 3">
            <a:extLst>
              <a:ext uri="{FF2B5EF4-FFF2-40B4-BE49-F238E27FC236}">
                <a16:creationId xmlns:a16="http://schemas.microsoft.com/office/drawing/2014/main" id="{716D5EEE-6C2D-4EF2-BDF7-138BC36659B9}"/>
              </a:ext>
            </a:extLst>
          </p:cNvPr>
          <p:cNvSpPr>
            <a:spLocks noGrp="1" noChangeArrowheads="1"/>
          </p:cNvSpPr>
          <p:nvPr>
            <p:ph type="body" idx="1"/>
          </p:nvPr>
        </p:nvSpPr>
        <p:spPr/>
        <p:txBody>
          <a:bodyPr/>
          <a:lstStyle/>
          <a:p>
            <a:r>
              <a:rPr lang="en-US" altLang="zh-CN">
                <a:ea typeface="宋体" panose="02010600030101010101" pitchFamily="2" charset="-122"/>
              </a:rPr>
              <a:t>All Methods</a:t>
            </a:r>
          </a:p>
          <a:p>
            <a:pPr lvl="1"/>
            <a:r>
              <a:rPr lang="en-US" altLang="zh-CN">
                <a:ea typeface="宋体" panose="02010600030101010101" pitchFamily="2" charset="-122"/>
              </a:rPr>
              <a:t>Scan through locked and marked nodes</a:t>
            </a:r>
          </a:p>
          <a:p>
            <a:pPr lvl="1"/>
            <a:r>
              <a:rPr lang="en-US" altLang="zh-CN">
                <a:ea typeface="宋体" panose="02010600030101010101" pitchFamily="2" charset="-122"/>
              </a:rPr>
              <a:t>Removing a node doesn’t slow down other method calls …</a:t>
            </a:r>
          </a:p>
          <a:p>
            <a:r>
              <a:rPr lang="en-US" altLang="zh-CN">
                <a:ea typeface="宋体" panose="02010600030101010101" pitchFamily="2" charset="-122"/>
              </a:rPr>
              <a:t>Must still lock </a:t>
            </a:r>
            <a:r>
              <a:rPr lang="en-US" altLang="zh-CN">
                <a:solidFill>
                  <a:schemeClr val="tx1"/>
                </a:solidFill>
                <a:ea typeface="宋体" panose="02010600030101010101" pitchFamily="2" charset="-122"/>
              </a:rPr>
              <a:t>pred</a:t>
            </a:r>
            <a:r>
              <a:rPr lang="en-US" altLang="zh-CN">
                <a:ea typeface="宋体" panose="02010600030101010101" pitchFamily="2" charset="-122"/>
              </a:rPr>
              <a:t> and </a:t>
            </a:r>
            <a:r>
              <a:rPr lang="en-US" altLang="zh-CN">
                <a:solidFill>
                  <a:schemeClr val="tx1"/>
                </a:solidFill>
                <a:ea typeface="宋体" panose="02010600030101010101" pitchFamily="2" charset="-122"/>
              </a:rPr>
              <a:t>curr</a:t>
            </a:r>
            <a:r>
              <a:rPr lang="en-US" altLang="zh-CN">
                <a:ea typeface="宋体" panose="02010600030101010101" pitchFamily="2" charset="-122"/>
              </a:rPr>
              <a:t> nodes.</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0D96F87-2C78-49E0-994F-8FB562D1E74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FBD1CD5-CF17-437C-B2FD-1A62BEF16F47}" type="slidenum">
              <a:rPr lang="ar-SA" altLang="zh-CN" sz="1400">
                <a:solidFill>
                  <a:schemeClr val="tx1"/>
                </a:solidFill>
                <a:latin typeface="Comic Sans MS" panose="030F0702030302020204" pitchFamily="66" charset="0"/>
              </a:rPr>
              <a:pPr/>
              <a:t>167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2036" name="Rectangle 2">
            <a:extLst>
              <a:ext uri="{FF2B5EF4-FFF2-40B4-BE49-F238E27FC236}">
                <a16:creationId xmlns:a16="http://schemas.microsoft.com/office/drawing/2014/main" id="{5243D24B-E54C-4A4D-88B0-482CF6013FF4}"/>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72037" name="Rectangle 3">
            <a:extLst>
              <a:ext uri="{FF2B5EF4-FFF2-40B4-BE49-F238E27FC236}">
                <a16:creationId xmlns:a16="http://schemas.microsoft.com/office/drawing/2014/main" id="{59007A7E-521F-442A-B178-0C140C8FB711}"/>
              </a:ext>
            </a:extLst>
          </p:cNvPr>
          <p:cNvSpPr>
            <a:spLocks noGrp="1" noChangeArrowheads="1"/>
          </p:cNvSpPr>
          <p:nvPr>
            <p:ph type="body" idx="1"/>
          </p:nvPr>
        </p:nvSpPr>
        <p:spPr/>
        <p:txBody>
          <a:bodyPr/>
          <a:lstStyle/>
          <a:p>
            <a:r>
              <a:rPr lang="en-US" altLang="zh-CN">
                <a:ea typeface="宋体" panose="02010600030101010101" pitchFamily="2" charset="-122"/>
              </a:rPr>
              <a:t>No need to rescan list!</a:t>
            </a:r>
          </a:p>
          <a:p>
            <a:r>
              <a:rPr lang="en-US" altLang="zh-CN">
                <a:ea typeface="宋体" panose="02010600030101010101" pitchFamily="2" charset="-122"/>
              </a:rPr>
              <a:t>Check that </a:t>
            </a:r>
            <a:r>
              <a:rPr lang="en-US" altLang="zh-CN">
                <a:solidFill>
                  <a:schemeClr val="tx1"/>
                </a:solidFill>
                <a:ea typeface="宋体" panose="02010600030101010101" pitchFamily="2" charset="-122"/>
              </a:rPr>
              <a:t>pred</a:t>
            </a:r>
            <a:r>
              <a:rPr lang="en-US" altLang="zh-CN">
                <a:ea typeface="宋体" panose="02010600030101010101" pitchFamily="2" charset="-122"/>
              </a:rPr>
              <a:t> is not marked</a:t>
            </a:r>
          </a:p>
          <a:p>
            <a:r>
              <a:rPr lang="en-US" altLang="zh-CN">
                <a:ea typeface="宋体" panose="02010600030101010101" pitchFamily="2" charset="-122"/>
              </a:rPr>
              <a:t>Check that </a:t>
            </a:r>
            <a:r>
              <a:rPr lang="en-US" altLang="zh-CN">
                <a:solidFill>
                  <a:schemeClr val="tx1"/>
                </a:solidFill>
                <a:ea typeface="宋体" panose="02010600030101010101" pitchFamily="2" charset="-122"/>
              </a:rPr>
              <a:t>curr</a:t>
            </a:r>
            <a:r>
              <a:rPr lang="en-US" altLang="zh-CN">
                <a:ea typeface="宋体" panose="02010600030101010101" pitchFamily="2" charset="-122"/>
              </a:rPr>
              <a:t> is not marked</a:t>
            </a:r>
          </a:p>
          <a:p>
            <a:r>
              <a:rPr lang="en-US" altLang="zh-CN">
                <a:ea typeface="宋体" panose="02010600030101010101" pitchFamily="2" charset="-122"/>
              </a:rPr>
              <a:t>Check that </a:t>
            </a:r>
            <a:r>
              <a:rPr lang="en-US" altLang="zh-CN">
                <a:solidFill>
                  <a:schemeClr val="tx1"/>
                </a:solidFill>
                <a:ea typeface="宋体" panose="02010600030101010101" pitchFamily="2" charset="-122"/>
              </a:rPr>
              <a:t>pred</a:t>
            </a:r>
            <a:r>
              <a:rPr lang="en-US" altLang="zh-CN">
                <a:ea typeface="宋体" panose="02010600030101010101" pitchFamily="2" charset="-122"/>
              </a:rPr>
              <a:t> points to </a:t>
            </a:r>
            <a:r>
              <a:rPr lang="en-US" altLang="zh-CN">
                <a:solidFill>
                  <a:schemeClr val="tx1"/>
                </a:solidFill>
                <a:ea typeface="宋体" panose="02010600030101010101" pitchFamily="2" charset="-122"/>
              </a:rPr>
              <a:t>curr</a:t>
            </a: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1964E86C-BB70-4EFE-BA31-3974EA03B26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89149B-004E-49F2-AF74-9F023B123600}" type="slidenum">
              <a:rPr lang="ar-SA" altLang="zh-CN" sz="1400">
                <a:solidFill>
                  <a:schemeClr val="tx1"/>
                </a:solidFill>
                <a:latin typeface="Comic Sans MS" panose="030F0702030302020204" pitchFamily="66" charset="0"/>
              </a:rPr>
              <a:pPr/>
              <a:t>168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3060" name="Rectangle 2">
            <a:extLst>
              <a:ext uri="{FF2B5EF4-FFF2-40B4-BE49-F238E27FC236}">
                <a16:creationId xmlns:a16="http://schemas.microsoft.com/office/drawing/2014/main" id="{60C679C0-8A43-494F-9EB3-5B3A8A4FF8B9}"/>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3061" name="Oval 3">
            <a:extLst>
              <a:ext uri="{FF2B5EF4-FFF2-40B4-BE49-F238E27FC236}">
                <a16:creationId xmlns:a16="http://schemas.microsoft.com/office/drawing/2014/main" id="{3AF1D1BE-468F-4ADC-B3CB-0C67D65991F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3062" name="Group 4">
            <a:extLst>
              <a:ext uri="{FF2B5EF4-FFF2-40B4-BE49-F238E27FC236}">
                <a16:creationId xmlns:a16="http://schemas.microsoft.com/office/drawing/2014/main" id="{41C2ACFB-783A-4FB6-9CB2-BF607099D189}"/>
              </a:ext>
            </a:extLst>
          </p:cNvPr>
          <p:cNvGrpSpPr>
            <a:grpSpLocks/>
          </p:cNvGrpSpPr>
          <p:nvPr/>
        </p:nvGrpSpPr>
        <p:grpSpPr bwMode="auto">
          <a:xfrm>
            <a:off x="946150" y="2771775"/>
            <a:ext cx="866775" cy="582613"/>
            <a:chOff x="596" y="1599"/>
            <a:chExt cx="546" cy="367"/>
          </a:xfrm>
        </p:grpSpPr>
        <p:sp>
          <p:nvSpPr>
            <p:cNvPr id="173093" name="AutoShape 5">
              <a:extLst>
                <a:ext uri="{FF2B5EF4-FFF2-40B4-BE49-F238E27FC236}">
                  <a16:creationId xmlns:a16="http://schemas.microsoft.com/office/drawing/2014/main" id="{D0688341-BB76-4B84-9030-0B71902F181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4" name="Line 6">
              <a:extLst>
                <a:ext uri="{FF2B5EF4-FFF2-40B4-BE49-F238E27FC236}">
                  <a16:creationId xmlns:a16="http://schemas.microsoft.com/office/drawing/2014/main" id="{DF46F54D-8FA5-4269-A838-597F27D36C3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95" name="Text Box 7">
              <a:extLst>
                <a:ext uri="{FF2B5EF4-FFF2-40B4-BE49-F238E27FC236}">
                  <a16:creationId xmlns:a16="http://schemas.microsoft.com/office/drawing/2014/main" id="{729CEF94-D4DE-41AD-AF9B-F4DF29B8F1E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3063" name="Line 20">
            <a:extLst>
              <a:ext uri="{FF2B5EF4-FFF2-40B4-BE49-F238E27FC236}">
                <a16:creationId xmlns:a16="http://schemas.microsoft.com/office/drawing/2014/main" id="{E4680C73-F801-4CDB-A75F-AEEA145219EB}"/>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3064" name="Group 28">
            <a:extLst>
              <a:ext uri="{FF2B5EF4-FFF2-40B4-BE49-F238E27FC236}">
                <a16:creationId xmlns:a16="http://schemas.microsoft.com/office/drawing/2014/main" id="{BBBC5E60-6D75-4A5D-9CE5-DD82530861AF}"/>
              </a:ext>
            </a:extLst>
          </p:cNvPr>
          <p:cNvGrpSpPr>
            <a:grpSpLocks/>
          </p:cNvGrpSpPr>
          <p:nvPr/>
        </p:nvGrpSpPr>
        <p:grpSpPr bwMode="auto">
          <a:xfrm>
            <a:off x="3862388" y="5026025"/>
            <a:ext cx="1447800" cy="1295400"/>
            <a:chOff x="1584" y="816"/>
            <a:chExt cx="912" cy="816"/>
          </a:xfrm>
        </p:grpSpPr>
        <p:sp>
          <p:nvSpPr>
            <p:cNvPr id="173084" name="Freeform 29">
              <a:extLst>
                <a:ext uri="{FF2B5EF4-FFF2-40B4-BE49-F238E27FC236}">
                  <a16:creationId xmlns:a16="http://schemas.microsoft.com/office/drawing/2014/main" id="{06681F01-585B-4430-956E-41ABBEECB72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5" name="Freeform 30">
              <a:extLst>
                <a:ext uri="{FF2B5EF4-FFF2-40B4-BE49-F238E27FC236}">
                  <a16:creationId xmlns:a16="http://schemas.microsoft.com/office/drawing/2014/main" id="{11F48B4F-1DFF-487F-AB70-424421F6174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6" name="Freeform 31">
              <a:extLst>
                <a:ext uri="{FF2B5EF4-FFF2-40B4-BE49-F238E27FC236}">
                  <a16:creationId xmlns:a16="http://schemas.microsoft.com/office/drawing/2014/main" id="{DF9E39E7-ECB6-41CA-9BA9-F70470F191C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7" name="Freeform 32">
              <a:extLst>
                <a:ext uri="{FF2B5EF4-FFF2-40B4-BE49-F238E27FC236}">
                  <a16:creationId xmlns:a16="http://schemas.microsoft.com/office/drawing/2014/main" id="{96E6A856-9CF5-4E4D-AF1E-C31B8108744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8" name="Freeform 33">
              <a:extLst>
                <a:ext uri="{FF2B5EF4-FFF2-40B4-BE49-F238E27FC236}">
                  <a16:creationId xmlns:a16="http://schemas.microsoft.com/office/drawing/2014/main" id="{8448916E-78B9-4ED3-817B-4F507DF78E7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9" name="Freeform 34">
              <a:extLst>
                <a:ext uri="{FF2B5EF4-FFF2-40B4-BE49-F238E27FC236}">
                  <a16:creationId xmlns:a16="http://schemas.microsoft.com/office/drawing/2014/main" id="{89BB5F7A-0A2C-46FA-A383-15070AA6DAB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0" name="Freeform 35">
              <a:extLst>
                <a:ext uri="{FF2B5EF4-FFF2-40B4-BE49-F238E27FC236}">
                  <a16:creationId xmlns:a16="http://schemas.microsoft.com/office/drawing/2014/main" id="{FEA8B87C-9168-4280-BA74-D5FF8A1B09B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1" name="Freeform 36">
              <a:extLst>
                <a:ext uri="{FF2B5EF4-FFF2-40B4-BE49-F238E27FC236}">
                  <a16:creationId xmlns:a16="http://schemas.microsoft.com/office/drawing/2014/main" id="{2DDE9136-B3A5-4844-9DE0-61C7C2BD9DB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2" name="Freeform 37">
              <a:extLst>
                <a:ext uri="{FF2B5EF4-FFF2-40B4-BE49-F238E27FC236}">
                  <a16:creationId xmlns:a16="http://schemas.microsoft.com/office/drawing/2014/main" id="{C955D3FB-15FE-4B1D-9C9B-8E7CF65AB51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3065" name="AutoShape 38">
            <a:extLst>
              <a:ext uri="{FF2B5EF4-FFF2-40B4-BE49-F238E27FC236}">
                <a16:creationId xmlns:a16="http://schemas.microsoft.com/office/drawing/2014/main" id="{4DBE8025-67D9-4856-98F7-9CDC37A61DE5}"/>
              </a:ext>
            </a:extLst>
          </p:cNvPr>
          <p:cNvSpPr>
            <a:spLocks noChangeArrowheads="1"/>
          </p:cNvSpPr>
          <p:nvPr/>
        </p:nvSpPr>
        <p:spPr bwMode="auto">
          <a:xfrm>
            <a:off x="746125" y="2698750"/>
            <a:ext cx="1293813" cy="814388"/>
          </a:xfrm>
          <a:prstGeom prst="wedgeRoundRectCallout">
            <a:avLst>
              <a:gd name="adj1" fmla="val 196014"/>
              <a:gd name="adj2" fmla="val 20575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3066" name="Group 69">
            <a:extLst>
              <a:ext uri="{FF2B5EF4-FFF2-40B4-BE49-F238E27FC236}">
                <a16:creationId xmlns:a16="http://schemas.microsoft.com/office/drawing/2014/main" id="{4C89DC43-0156-41F1-A618-317103BC6276}"/>
              </a:ext>
            </a:extLst>
          </p:cNvPr>
          <p:cNvGrpSpPr>
            <a:grpSpLocks/>
          </p:cNvGrpSpPr>
          <p:nvPr/>
        </p:nvGrpSpPr>
        <p:grpSpPr bwMode="auto">
          <a:xfrm>
            <a:off x="2543175" y="2765425"/>
            <a:ext cx="942975" cy="582613"/>
            <a:chOff x="1602" y="1746"/>
            <a:chExt cx="594" cy="367"/>
          </a:xfrm>
        </p:grpSpPr>
        <p:sp>
          <p:nvSpPr>
            <p:cNvPr id="173080" name="AutoShape 9">
              <a:extLst>
                <a:ext uri="{FF2B5EF4-FFF2-40B4-BE49-F238E27FC236}">
                  <a16:creationId xmlns:a16="http://schemas.microsoft.com/office/drawing/2014/main" id="{E9120557-D468-4F00-BC7C-C4C323DB8271}"/>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1" name="Line 10">
              <a:extLst>
                <a:ext uri="{FF2B5EF4-FFF2-40B4-BE49-F238E27FC236}">
                  <a16:creationId xmlns:a16="http://schemas.microsoft.com/office/drawing/2014/main" id="{948F2451-B4F4-4ADA-BF97-332A6EE07949}"/>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82" name="Text Box 11">
              <a:extLst>
                <a:ext uri="{FF2B5EF4-FFF2-40B4-BE49-F238E27FC236}">
                  <a16:creationId xmlns:a16="http://schemas.microsoft.com/office/drawing/2014/main" id="{96DEFBC7-83AF-4A8F-83AB-387D8A392D73}"/>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3083" name="Text Box 55">
              <a:extLst>
                <a:ext uri="{FF2B5EF4-FFF2-40B4-BE49-F238E27FC236}">
                  <a16:creationId xmlns:a16="http://schemas.microsoft.com/office/drawing/2014/main" id="{63BD1163-9011-40CD-B715-490347FF9E57}"/>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3067" name="Group 67">
            <a:extLst>
              <a:ext uri="{FF2B5EF4-FFF2-40B4-BE49-F238E27FC236}">
                <a16:creationId xmlns:a16="http://schemas.microsoft.com/office/drawing/2014/main" id="{8FA93A70-23D3-4DE3-A61D-A72001B9FF10}"/>
              </a:ext>
            </a:extLst>
          </p:cNvPr>
          <p:cNvGrpSpPr>
            <a:grpSpLocks/>
          </p:cNvGrpSpPr>
          <p:nvPr/>
        </p:nvGrpSpPr>
        <p:grpSpPr bwMode="auto">
          <a:xfrm>
            <a:off x="4152900" y="2765425"/>
            <a:ext cx="946150" cy="582613"/>
            <a:chOff x="2616" y="1738"/>
            <a:chExt cx="596" cy="367"/>
          </a:xfrm>
        </p:grpSpPr>
        <p:sp>
          <p:nvSpPr>
            <p:cNvPr id="173076" name="AutoShape 58">
              <a:extLst>
                <a:ext uri="{FF2B5EF4-FFF2-40B4-BE49-F238E27FC236}">
                  <a16:creationId xmlns:a16="http://schemas.microsoft.com/office/drawing/2014/main" id="{896314B2-016D-45F7-B17E-F8AA370F3483}"/>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77" name="Line 59">
              <a:extLst>
                <a:ext uri="{FF2B5EF4-FFF2-40B4-BE49-F238E27FC236}">
                  <a16:creationId xmlns:a16="http://schemas.microsoft.com/office/drawing/2014/main" id="{0D6B8A43-E451-48BC-9247-2CAC0B241320}"/>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8" name="Text Box 60">
              <a:extLst>
                <a:ext uri="{FF2B5EF4-FFF2-40B4-BE49-F238E27FC236}">
                  <a16:creationId xmlns:a16="http://schemas.microsoft.com/office/drawing/2014/main" id="{CAFD56CC-6858-47E1-960F-56F0FD7DBA85}"/>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3079" name="Text Box 62">
              <a:extLst>
                <a:ext uri="{FF2B5EF4-FFF2-40B4-BE49-F238E27FC236}">
                  <a16:creationId xmlns:a16="http://schemas.microsoft.com/office/drawing/2014/main" id="{670FAAFF-4F0A-48C5-9644-A22AB0193FBF}"/>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3068" name="Group 68">
            <a:extLst>
              <a:ext uri="{FF2B5EF4-FFF2-40B4-BE49-F238E27FC236}">
                <a16:creationId xmlns:a16="http://schemas.microsoft.com/office/drawing/2014/main" id="{B7892EB6-1236-4E6D-B9A7-41AAE90A24A5}"/>
              </a:ext>
            </a:extLst>
          </p:cNvPr>
          <p:cNvGrpSpPr>
            <a:grpSpLocks/>
          </p:cNvGrpSpPr>
          <p:nvPr/>
        </p:nvGrpSpPr>
        <p:grpSpPr bwMode="auto">
          <a:xfrm>
            <a:off x="5819775" y="2765425"/>
            <a:ext cx="942975" cy="582613"/>
            <a:chOff x="3666" y="1738"/>
            <a:chExt cx="594" cy="367"/>
          </a:xfrm>
        </p:grpSpPr>
        <p:sp>
          <p:nvSpPr>
            <p:cNvPr id="173072" name="AutoShape 63">
              <a:extLst>
                <a:ext uri="{FF2B5EF4-FFF2-40B4-BE49-F238E27FC236}">
                  <a16:creationId xmlns:a16="http://schemas.microsoft.com/office/drawing/2014/main" id="{DBBA3A68-F0CC-4267-BD34-6DAD95A374B4}"/>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73" name="Line 64">
              <a:extLst>
                <a:ext uri="{FF2B5EF4-FFF2-40B4-BE49-F238E27FC236}">
                  <a16:creationId xmlns:a16="http://schemas.microsoft.com/office/drawing/2014/main" id="{6C285A2B-6AFE-411D-A1F3-F7E0C25751F9}"/>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4" name="Text Box 65">
              <a:extLst>
                <a:ext uri="{FF2B5EF4-FFF2-40B4-BE49-F238E27FC236}">
                  <a16:creationId xmlns:a16="http://schemas.microsoft.com/office/drawing/2014/main" id="{E639F3B5-D065-4E45-93D1-AA0DBD163563}"/>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3075" name="Text Box 66">
              <a:extLst>
                <a:ext uri="{FF2B5EF4-FFF2-40B4-BE49-F238E27FC236}">
                  <a16:creationId xmlns:a16="http://schemas.microsoft.com/office/drawing/2014/main" id="{44438736-BC53-4410-AC03-96241B9D2F58}"/>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3069" name="Line 21">
            <a:extLst>
              <a:ext uri="{FF2B5EF4-FFF2-40B4-BE49-F238E27FC236}">
                <a16:creationId xmlns:a16="http://schemas.microsoft.com/office/drawing/2014/main" id="{8D66A435-6928-424B-A396-CDB6AACFA2FE}"/>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0" name="Line 61">
            <a:extLst>
              <a:ext uri="{FF2B5EF4-FFF2-40B4-BE49-F238E27FC236}">
                <a16:creationId xmlns:a16="http://schemas.microsoft.com/office/drawing/2014/main" id="{F2C61D7D-7A02-4EC2-8DD9-2A747D5AC6AE}"/>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1" name="Line 70">
            <a:extLst>
              <a:ext uri="{FF2B5EF4-FFF2-40B4-BE49-F238E27FC236}">
                <a16:creationId xmlns:a16="http://schemas.microsoft.com/office/drawing/2014/main" id="{8C38E61D-7E25-45F2-98D6-D55A1776DA82}"/>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B2A1E91E-E9A9-455A-BC2B-CBCC71A0D4E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F121798-B78F-49D5-A19A-CB8457CD1713}" type="slidenum">
              <a:rPr lang="ar-SA" altLang="zh-CN" sz="1400">
                <a:solidFill>
                  <a:schemeClr val="tx1"/>
                </a:solidFill>
                <a:latin typeface="Comic Sans MS" panose="030F0702030302020204" pitchFamily="66" charset="0"/>
              </a:rPr>
              <a:pPr/>
              <a:t>169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4084" name="Rectangle 2">
            <a:extLst>
              <a:ext uri="{FF2B5EF4-FFF2-40B4-BE49-F238E27FC236}">
                <a16:creationId xmlns:a16="http://schemas.microsoft.com/office/drawing/2014/main" id="{4F1D07EE-FBCD-4D93-AED8-0EA36839352A}"/>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4085" name="Oval 3">
            <a:extLst>
              <a:ext uri="{FF2B5EF4-FFF2-40B4-BE49-F238E27FC236}">
                <a16:creationId xmlns:a16="http://schemas.microsoft.com/office/drawing/2014/main" id="{AAC51A32-F2D7-44BE-BDCE-807B8122A507}"/>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4086" name="Group 4">
            <a:extLst>
              <a:ext uri="{FF2B5EF4-FFF2-40B4-BE49-F238E27FC236}">
                <a16:creationId xmlns:a16="http://schemas.microsoft.com/office/drawing/2014/main" id="{74CCBD40-95A7-4A82-9D1B-940758BE157A}"/>
              </a:ext>
            </a:extLst>
          </p:cNvPr>
          <p:cNvGrpSpPr>
            <a:grpSpLocks/>
          </p:cNvGrpSpPr>
          <p:nvPr/>
        </p:nvGrpSpPr>
        <p:grpSpPr bwMode="auto">
          <a:xfrm>
            <a:off x="946150" y="2771775"/>
            <a:ext cx="866775" cy="582613"/>
            <a:chOff x="596" y="1599"/>
            <a:chExt cx="546" cy="367"/>
          </a:xfrm>
        </p:grpSpPr>
        <p:sp>
          <p:nvSpPr>
            <p:cNvPr id="174118" name="AutoShape 5">
              <a:extLst>
                <a:ext uri="{FF2B5EF4-FFF2-40B4-BE49-F238E27FC236}">
                  <a16:creationId xmlns:a16="http://schemas.microsoft.com/office/drawing/2014/main" id="{2FC26D00-4544-4DBE-B681-AAA4D4AB0CF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9" name="Line 6">
              <a:extLst>
                <a:ext uri="{FF2B5EF4-FFF2-40B4-BE49-F238E27FC236}">
                  <a16:creationId xmlns:a16="http://schemas.microsoft.com/office/drawing/2014/main" id="{851C6EF6-9CFF-4BE6-BD4A-1E9E8F20104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120" name="Text Box 7">
              <a:extLst>
                <a:ext uri="{FF2B5EF4-FFF2-40B4-BE49-F238E27FC236}">
                  <a16:creationId xmlns:a16="http://schemas.microsoft.com/office/drawing/2014/main" id="{DD908C19-E981-4F5F-B70B-65F67F78FBC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4087" name="Line 8">
            <a:extLst>
              <a:ext uri="{FF2B5EF4-FFF2-40B4-BE49-F238E27FC236}">
                <a16:creationId xmlns:a16="http://schemas.microsoft.com/office/drawing/2014/main" id="{E71C712B-E98D-4149-9234-EE2AF4D74504}"/>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4088" name="Group 9">
            <a:extLst>
              <a:ext uri="{FF2B5EF4-FFF2-40B4-BE49-F238E27FC236}">
                <a16:creationId xmlns:a16="http://schemas.microsoft.com/office/drawing/2014/main" id="{1FC90E80-5CE0-473A-AE6E-2C315A5A9B9D}"/>
              </a:ext>
            </a:extLst>
          </p:cNvPr>
          <p:cNvGrpSpPr>
            <a:grpSpLocks/>
          </p:cNvGrpSpPr>
          <p:nvPr/>
        </p:nvGrpSpPr>
        <p:grpSpPr bwMode="auto">
          <a:xfrm>
            <a:off x="3862388" y="5026025"/>
            <a:ext cx="1447800" cy="1295400"/>
            <a:chOff x="1584" y="816"/>
            <a:chExt cx="912" cy="816"/>
          </a:xfrm>
        </p:grpSpPr>
        <p:sp>
          <p:nvSpPr>
            <p:cNvPr id="174109" name="Freeform 10">
              <a:extLst>
                <a:ext uri="{FF2B5EF4-FFF2-40B4-BE49-F238E27FC236}">
                  <a16:creationId xmlns:a16="http://schemas.microsoft.com/office/drawing/2014/main" id="{0D358924-A993-4BD5-995E-D7C4C15652A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0" name="Freeform 11">
              <a:extLst>
                <a:ext uri="{FF2B5EF4-FFF2-40B4-BE49-F238E27FC236}">
                  <a16:creationId xmlns:a16="http://schemas.microsoft.com/office/drawing/2014/main" id="{09CE61C1-EBA0-4FA7-B325-CA95963A140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1" name="Freeform 12">
              <a:extLst>
                <a:ext uri="{FF2B5EF4-FFF2-40B4-BE49-F238E27FC236}">
                  <a16:creationId xmlns:a16="http://schemas.microsoft.com/office/drawing/2014/main" id="{B49EF072-E890-4FA8-A265-D97F250685B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2" name="Freeform 13">
              <a:extLst>
                <a:ext uri="{FF2B5EF4-FFF2-40B4-BE49-F238E27FC236}">
                  <a16:creationId xmlns:a16="http://schemas.microsoft.com/office/drawing/2014/main" id="{A69CA312-55EC-4A2F-9C26-A8B0EE435C4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3" name="Freeform 14">
              <a:extLst>
                <a:ext uri="{FF2B5EF4-FFF2-40B4-BE49-F238E27FC236}">
                  <a16:creationId xmlns:a16="http://schemas.microsoft.com/office/drawing/2014/main" id="{7A8FC3A0-51A2-4E23-895B-99EAF3F44BE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4" name="Freeform 15">
              <a:extLst>
                <a:ext uri="{FF2B5EF4-FFF2-40B4-BE49-F238E27FC236}">
                  <a16:creationId xmlns:a16="http://schemas.microsoft.com/office/drawing/2014/main" id="{AB41ABC3-7D43-432B-B0B8-A9E15AA34C0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5" name="Freeform 16">
              <a:extLst>
                <a:ext uri="{FF2B5EF4-FFF2-40B4-BE49-F238E27FC236}">
                  <a16:creationId xmlns:a16="http://schemas.microsoft.com/office/drawing/2014/main" id="{80CC98F9-DD05-4818-B8C0-2C8E22166E4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6" name="Freeform 17">
              <a:extLst>
                <a:ext uri="{FF2B5EF4-FFF2-40B4-BE49-F238E27FC236}">
                  <a16:creationId xmlns:a16="http://schemas.microsoft.com/office/drawing/2014/main" id="{98B00CAF-97A1-428F-9BD8-0B8AEA11221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7" name="Freeform 18">
              <a:extLst>
                <a:ext uri="{FF2B5EF4-FFF2-40B4-BE49-F238E27FC236}">
                  <a16:creationId xmlns:a16="http://schemas.microsoft.com/office/drawing/2014/main" id="{C06A391E-464A-44B7-A26A-E9E648ADFC1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4089" name="AutoShape 19">
            <a:extLst>
              <a:ext uri="{FF2B5EF4-FFF2-40B4-BE49-F238E27FC236}">
                <a16:creationId xmlns:a16="http://schemas.microsoft.com/office/drawing/2014/main" id="{489B2D77-FFFE-4349-A3F4-E8B622AE66E2}"/>
              </a:ext>
            </a:extLst>
          </p:cNvPr>
          <p:cNvSpPr>
            <a:spLocks noChangeArrowheads="1"/>
          </p:cNvSpPr>
          <p:nvPr/>
        </p:nvSpPr>
        <p:spPr bwMode="auto">
          <a:xfrm>
            <a:off x="746125" y="2698750"/>
            <a:ext cx="1293813" cy="814388"/>
          </a:xfrm>
          <a:prstGeom prst="wedgeRoundRectCallout">
            <a:avLst>
              <a:gd name="adj1" fmla="val 196014"/>
              <a:gd name="adj2" fmla="val 20575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4090" name="Group 20">
            <a:extLst>
              <a:ext uri="{FF2B5EF4-FFF2-40B4-BE49-F238E27FC236}">
                <a16:creationId xmlns:a16="http://schemas.microsoft.com/office/drawing/2014/main" id="{6AAEE27D-1E88-4043-B1EF-BEAFC49BA231}"/>
              </a:ext>
            </a:extLst>
          </p:cNvPr>
          <p:cNvGrpSpPr>
            <a:grpSpLocks/>
          </p:cNvGrpSpPr>
          <p:nvPr/>
        </p:nvGrpSpPr>
        <p:grpSpPr bwMode="auto">
          <a:xfrm>
            <a:off x="2543175" y="2765425"/>
            <a:ext cx="942975" cy="582613"/>
            <a:chOff x="1602" y="1746"/>
            <a:chExt cx="594" cy="367"/>
          </a:xfrm>
        </p:grpSpPr>
        <p:sp>
          <p:nvSpPr>
            <p:cNvPr id="174105" name="AutoShape 21">
              <a:extLst>
                <a:ext uri="{FF2B5EF4-FFF2-40B4-BE49-F238E27FC236}">
                  <a16:creationId xmlns:a16="http://schemas.microsoft.com/office/drawing/2014/main" id="{49AE54AF-CDA6-47FC-8D09-BDE40B2D136B}"/>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06" name="Line 22">
              <a:extLst>
                <a:ext uri="{FF2B5EF4-FFF2-40B4-BE49-F238E27FC236}">
                  <a16:creationId xmlns:a16="http://schemas.microsoft.com/office/drawing/2014/main" id="{48D83089-297A-4E00-9C00-5484AD08F97B}"/>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107" name="Text Box 23">
              <a:extLst>
                <a:ext uri="{FF2B5EF4-FFF2-40B4-BE49-F238E27FC236}">
                  <a16:creationId xmlns:a16="http://schemas.microsoft.com/office/drawing/2014/main" id="{FE3F00B8-D8BA-4E7A-8CE2-B03FBE4F406D}"/>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4108" name="Text Box 24">
              <a:extLst>
                <a:ext uri="{FF2B5EF4-FFF2-40B4-BE49-F238E27FC236}">
                  <a16:creationId xmlns:a16="http://schemas.microsoft.com/office/drawing/2014/main" id="{78E29968-B813-423A-8721-6A493B035172}"/>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4091" name="Group 25">
            <a:extLst>
              <a:ext uri="{FF2B5EF4-FFF2-40B4-BE49-F238E27FC236}">
                <a16:creationId xmlns:a16="http://schemas.microsoft.com/office/drawing/2014/main" id="{D1CDD51D-B5B8-4E73-929C-03CC974E6828}"/>
              </a:ext>
            </a:extLst>
          </p:cNvPr>
          <p:cNvGrpSpPr>
            <a:grpSpLocks/>
          </p:cNvGrpSpPr>
          <p:nvPr/>
        </p:nvGrpSpPr>
        <p:grpSpPr bwMode="auto">
          <a:xfrm>
            <a:off x="4152900" y="2765425"/>
            <a:ext cx="946150" cy="582613"/>
            <a:chOff x="2616" y="1738"/>
            <a:chExt cx="596" cy="367"/>
          </a:xfrm>
        </p:grpSpPr>
        <p:sp>
          <p:nvSpPr>
            <p:cNvPr id="174101" name="AutoShape 26">
              <a:extLst>
                <a:ext uri="{FF2B5EF4-FFF2-40B4-BE49-F238E27FC236}">
                  <a16:creationId xmlns:a16="http://schemas.microsoft.com/office/drawing/2014/main" id="{16D7346A-813A-4EDA-81A0-C234010ADAE8}"/>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02" name="Line 27">
              <a:extLst>
                <a:ext uri="{FF2B5EF4-FFF2-40B4-BE49-F238E27FC236}">
                  <a16:creationId xmlns:a16="http://schemas.microsoft.com/office/drawing/2014/main" id="{31896329-84F2-4F5C-87A4-948102012235}"/>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103" name="Text Box 28">
              <a:extLst>
                <a:ext uri="{FF2B5EF4-FFF2-40B4-BE49-F238E27FC236}">
                  <a16:creationId xmlns:a16="http://schemas.microsoft.com/office/drawing/2014/main" id="{62944A5F-6A57-4637-A378-A7D80F6F2548}"/>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4104" name="Text Box 29">
              <a:extLst>
                <a:ext uri="{FF2B5EF4-FFF2-40B4-BE49-F238E27FC236}">
                  <a16:creationId xmlns:a16="http://schemas.microsoft.com/office/drawing/2014/main" id="{4477FC5F-4A46-4A2E-A709-BD3274982518}"/>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4092" name="Group 30">
            <a:extLst>
              <a:ext uri="{FF2B5EF4-FFF2-40B4-BE49-F238E27FC236}">
                <a16:creationId xmlns:a16="http://schemas.microsoft.com/office/drawing/2014/main" id="{55E9051F-95C3-4EB9-B70A-FDE73853BAE1}"/>
              </a:ext>
            </a:extLst>
          </p:cNvPr>
          <p:cNvGrpSpPr>
            <a:grpSpLocks/>
          </p:cNvGrpSpPr>
          <p:nvPr/>
        </p:nvGrpSpPr>
        <p:grpSpPr bwMode="auto">
          <a:xfrm>
            <a:off x="5819775" y="2765425"/>
            <a:ext cx="942975" cy="582613"/>
            <a:chOff x="3666" y="1738"/>
            <a:chExt cx="594" cy="367"/>
          </a:xfrm>
        </p:grpSpPr>
        <p:sp>
          <p:nvSpPr>
            <p:cNvPr id="174097" name="AutoShape 31">
              <a:extLst>
                <a:ext uri="{FF2B5EF4-FFF2-40B4-BE49-F238E27FC236}">
                  <a16:creationId xmlns:a16="http://schemas.microsoft.com/office/drawing/2014/main" id="{CFAE57C6-B916-4526-8506-74BA7807D0F0}"/>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098" name="Line 32">
              <a:extLst>
                <a:ext uri="{FF2B5EF4-FFF2-40B4-BE49-F238E27FC236}">
                  <a16:creationId xmlns:a16="http://schemas.microsoft.com/office/drawing/2014/main" id="{59C38CEB-B24F-4DF6-A9D6-1F7D4D5B2475}"/>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9" name="Text Box 33">
              <a:extLst>
                <a:ext uri="{FF2B5EF4-FFF2-40B4-BE49-F238E27FC236}">
                  <a16:creationId xmlns:a16="http://schemas.microsoft.com/office/drawing/2014/main" id="{68E3DB14-BAA2-41D1-B6DF-F4F28DD9B9DF}"/>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4100" name="Text Box 34">
              <a:extLst>
                <a:ext uri="{FF2B5EF4-FFF2-40B4-BE49-F238E27FC236}">
                  <a16:creationId xmlns:a16="http://schemas.microsoft.com/office/drawing/2014/main" id="{62E3867D-49F2-4EB0-B3A8-0F5265B752F7}"/>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4093" name="Line 35">
            <a:extLst>
              <a:ext uri="{FF2B5EF4-FFF2-40B4-BE49-F238E27FC236}">
                <a16:creationId xmlns:a16="http://schemas.microsoft.com/office/drawing/2014/main" id="{E5D903F0-7292-4144-87BC-847A0F4BC4B0}"/>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4" name="Line 36">
            <a:extLst>
              <a:ext uri="{FF2B5EF4-FFF2-40B4-BE49-F238E27FC236}">
                <a16:creationId xmlns:a16="http://schemas.microsoft.com/office/drawing/2014/main" id="{0E2359E9-3C33-43F4-8F96-944FF6A289B1}"/>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5" name="Line 37">
            <a:extLst>
              <a:ext uri="{FF2B5EF4-FFF2-40B4-BE49-F238E27FC236}">
                <a16:creationId xmlns:a16="http://schemas.microsoft.com/office/drawing/2014/main" id="{8E8BDC14-621B-42BE-9C2F-56206A7DD0B6}"/>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6" name="AutoShape 38">
            <a:extLst>
              <a:ext uri="{FF2B5EF4-FFF2-40B4-BE49-F238E27FC236}">
                <a16:creationId xmlns:a16="http://schemas.microsoft.com/office/drawing/2014/main" id="{909EE8F3-BFAB-4D45-BE42-7A3DE697674B}"/>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A7DAAFD-8A37-478A-9C8B-D366F41365D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DF068C1-A381-4358-8603-1C83AF01B761}" type="slidenum">
              <a:rPr lang="ar-SA" altLang="zh-CN" sz="1400">
                <a:solidFill>
                  <a:schemeClr val="tx1"/>
                </a:solidFill>
                <a:latin typeface="Comic Sans MS" panose="030F0702030302020204" pitchFamily="66" charset="0"/>
              </a:rPr>
              <a:pPr/>
              <a:t>17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460" name="Rectangle 3">
            <a:extLst>
              <a:ext uri="{FF2B5EF4-FFF2-40B4-BE49-F238E27FC236}">
                <a16:creationId xmlns:a16="http://schemas.microsoft.com/office/drawing/2014/main" id="{EBD809C0-B72F-4F4F-B161-8768A7F79FD7}"/>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19461" name="Text Box 4">
            <a:extLst>
              <a:ext uri="{FF2B5EF4-FFF2-40B4-BE49-F238E27FC236}">
                <a16:creationId xmlns:a16="http://schemas.microsoft.com/office/drawing/2014/main" id="{D60F653D-A67D-4D4A-81F6-5469A55BD23E}"/>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class Node {</a:t>
            </a:r>
          </a:p>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 </a:t>
            </a:r>
            <a:r>
              <a:rPr lang="en-US" altLang="zh-CN" b="1">
                <a:solidFill>
                  <a:schemeClr val="tx1"/>
                </a:solidFill>
                <a:ea typeface="宋体" panose="02010600030101010101" pitchFamily="2" charset="-122"/>
              </a:rPr>
              <a:t>public </a:t>
            </a:r>
            <a:r>
              <a:rPr lang="en-US" altLang="zh-CN" b="1">
                <a:solidFill>
                  <a:srgbClr val="6666FF"/>
                </a:solidFill>
                <a:ea typeface="宋体" panose="02010600030101010101" pitchFamily="2" charset="-122"/>
              </a:rPr>
              <a:t>T item;</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folHlink"/>
                </a:solidFill>
                <a:ea typeface="宋体" panose="02010600030101010101" pitchFamily="2" charset="-122"/>
              </a:rPr>
              <a:t>public int key;</a:t>
            </a:r>
          </a:p>
          <a:p>
            <a:pPr algn="l" eaLnBrk="1" hangingPunct="1">
              <a:lnSpc>
                <a:spcPct val="70000"/>
              </a:lnSpc>
              <a:spcBef>
                <a:spcPct val="30000"/>
              </a:spcBef>
            </a:pPr>
            <a:r>
              <a:rPr lang="en-US" altLang="zh-CN" b="1">
                <a:solidFill>
                  <a:schemeClr val="folHlink"/>
                </a:solidFill>
                <a:ea typeface="宋体" panose="02010600030101010101" pitchFamily="2" charset="-122"/>
              </a:rPr>
              <a:t> public Node next;</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19462" name="AutoShape 5">
            <a:extLst>
              <a:ext uri="{FF2B5EF4-FFF2-40B4-BE49-F238E27FC236}">
                <a16:creationId xmlns:a16="http://schemas.microsoft.com/office/drawing/2014/main" id="{8F7EB8CD-AA6A-4F37-ACAA-4D5DB4ADB4D1}"/>
              </a:ext>
            </a:extLst>
          </p:cNvPr>
          <p:cNvSpPr>
            <a:spLocks noChangeArrowheads="1"/>
          </p:cNvSpPr>
          <p:nvPr/>
        </p:nvSpPr>
        <p:spPr bwMode="auto">
          <a:xfrm>
            <a:off x="984250" y="2362200"/>
            <a:ext cx="2917825" cy="533400"/>
          </a:xfrm>
          <a:prstGeom prst="wedgeRoundRectCallout">
            <a:avLst>
              <a:gd name="adj1" fmla="val 99185"/>
              <a:gd name="adj2" fmla="val 39613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463" name="Text Box 6">
            <a:extLst>
              <a:ext uri="{FF2B5EF4-FFF2-40B4-BE49-F238E27FC236}">
                <a16:creationId xmlns:a16="http://schemas.microsoft.com/office/drawing/2014/main" id="{2EBC64E8-D951-4C41-81E6-8E2CB8DBFB0C}"/>
              </a:ext>
            </a:extLst>
          </p:cNvPr>
          <p:cNvSpPr txBox="1">
            <a:spLocks noChangeArrowheads="1"/>
          </p:cNvSpPr>
          <p:nvPr/>
        </p:nvSpPr>
        <p:spPr bwMode="auto">
          <a:xfrm>
            <a:off x="3979863" y="4911725"/>
            <a:ext cx="33655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item of interest</a:t>
            </a:r>
          </a:p>
        </p:txBody>
      </p:sp>
    </p:spTree>
  </p:cSld>
  <p:clrMapOvr>
    <a:masterClrMapping/>
  </p:clrMapOvr>
  <p:transition>
    <p:blinds/>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CCC22105-5255-4CCA-853B-C9301D220E0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822AEC-3BDB-4ED7-A3F4-1D9435C417BD}" type="slidenum">
              <a:rPr lang="ar-SA" altLang="zh-CN" sz="1400">
                <a:solidFill>
                  <a:schemeClr val="tx1"/>
                </a:solidFill>
                <a:latin typeface="Comic Sans MS" panose="030F0702030302020204" pitchFamily="66" charset="0"/>
              </a:rPr>
              <a:pPr/>
              <a:t>170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5108" name="Rectangle 2">
            <a:extLst>
              <a:ext uri="{FF2B5EF4-FFF2-40B4-BE49-F238E27FC236}">
                <a16:creationId xmlns:a16="http://schemas.microsoft.com/office/drawing/2014/main" id="{AAD08F4D-B287-483B-BF34-D04BE557BEF3}"/>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5109" name="Oval 3">
            <a:extLst>
              <a:ext uri="{FF2B5EF4-FFF2-40B4-BE49-F238E27FC236}">
                <a16:creationId xmlns:a16="http://schemas.microsoft.com/office/drawing/2014/main" id="{EBC4EADE-5F3C-4C04-BEFC-CA4A22D53DC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5110" name="Group 4">
            <a:extLst>
              <a:ext uri="{FF2B5EF4-FFF2-40B4-BE49-F238E27FC236}">
                <a16:creationId xmlns:a16="http://schemas.microsoft.com/office/drawing/2014/main" id="{F2CA13C0-206D-4565-B320-B81EBF118267}"/>
              </a:ext>
            </a:extLst>
          </p:cNvPr>
          <p:cNvGrpSpPr>
            <a:grpSpLocks/>
          </p:cNvGrpSpPr>
          <p:nvPr/>
        </p:nvGrpSpPr>
        <p:grpSpPr bwMode="auto">
          <a:xfrm>
            <a:off x="946150" y="2771775"/>
            <a:ext cx="866775" cy="582613"/>
            <a:chOff x="596" y="1599"/>
            <a:chExt cx="546" cy="367"/>
          </a:xfrm>
        </p:grpSpPr>
        <p:sp>
          <p:nvSpPr>
            <p:cNvPr id="175142" name="AutoShape 5">
              <a:extLst>
                <a:ext uri="{FF2B5EF4-FFF2-40B4-BE49-F238E27FC236}">
                  <a16:creationId xmlns:a16="http://schemas.microsoft.com/office/drawing/2014/main" id="{DBFE57C7-E898-40E3-85F4-DB13F1BFD289}"/>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43" name="Line 6">
              <a:extLst>
                <a:ext uri="{FF2B5EF4-FFF2-40B4-BE49-F238E27FC236}">
                  <a16:creationId xmlns:a16="http://schemas.microsoft.com/office/drawing/2014/main" id="{C582812E-12A3-49F7-883E-DA8852F1E3F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44" name="Text Box 7">
              <a:extLst>
                <a:ext uri="{FF2B5EF4-FFF2-40B4-BE49-F238E27FC236}">
                  <a16:creationId xmlns:a16="http://schemas.microsoft.com/office/drawing/2014/main" id="{E4B48EED-467B-4BD1-94D5-1CED6A1895E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5111" name="Line 8">
            <a:extLst>
              <a:ext uri="{FF2B5EF4-FFF2-40B4-BE49-F238E27FC236}">
                <a16:creationId xmlns:a16="http://schemas.microsoft.com/office/drawing/2014/main" id="{24DFDF18-8A47-43E9-A79B-086913574004}"/>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5112" name="Group 9">
            <a:extLst>
              <a:ext uri="{FF2B5EF4-FFF2-40B4-BE49-F238E27FC236}">
                <a16:creationId xmlns:a16="http://schemas.microsoft.com/office/drawing/2014/main" id="{7BEF112F-684E-40B9-A9CC-79FBE4B0073C}"/>
              </a:ext>
            </a:extLst>
          </p:cNvPr>
          <p:cNvGrpSpPr>
            <a:grpSpLocks/>
          </p:cNvGrpSpPr>
          <p:nvPr/>
        </p:nvGrpSpPr>
        <p:grpSpPr bwMode="auto">
          <a:xfrm>
            <a:off x="3862388" y="5026025"/>
            <a:ext cx="1447800" cy="1295400"/>
            <a:chOff x="1584" y="816"/>
            <a:chExt cx="912" cy="816"/>
          </a:xfrm>
        </p:grpSpPr>
        <p:sp>
          <p:nvSpPr>
            <p:cNvPr id="175133" name="Freeform 10">
              <a:extLst>
                <a:ext uri="{FF2B5EF4-FFF2-40B4-BE49-F238E27FC236}">
                  <a16:creationId xmlns:a16="http://schemas.microsoft.com/office/drawing/2014/main" id="{FF46DA62-9731-48E2-9245-0B1613A7BE0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4" name="Freeform 11">
              <a:extLst>
                <a:ext uri="{FF2B5EF4-FFF2-40B4-BE49-F238E27FC236}">
                  <a16:creationId xmlns:a16="http://schemas.microsoft.com/office/drawing/2014/main" id="{42446485-3667-45A6-A5EA-1C033F7A194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5" name="Freeform 12">
              <a:extLst>
                <a:ext uri="{FF2B5EF4-FFF2-40B4-BE49-F238E27FC236}">
                  <a16:creationId xmlns:a16="http://schemas.microsoft.com/office/drawing/2014/main" id="{FEE8C2EC-97CF-45B8-BF20-ACDD8BBD163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6" name="Freeform 13">
              <a:extLst>
                <a:ext uri="{FF2B5EF4-FFF2-40B4-BE49-F238E27FC236}">
                  <a16:creationId xmlns:a16="http://schemas.microsoft.com/office/drawing/2014/main" id="{5879BF3D-1811-4E11-ACFC-F0B31439B6D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7" name="Freeform 14">
              <a:extLst>
                <a:ext uri="{FF2B5EF4-FFF2-40B4-BE49-F238E27FC236}">
                  <a16:creationId xmlns:a16="http://schemas.microsoft.com/office/drawing/2014/main" id="{DAB17CA1-1DEA-4D48-8A08-A9BE07A0C70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8" name="Freeform 15">
              <a:extLst>
                <a:ext uri="{FF2B5EF4-FFF2-40B4-BE49-F238E27FC236}">
                  <a16:creationId xmlns:a16="http://schemas.microsoft.com/office/drawing/2014/main" id="{890AC72F-0932-4649-8E2B-BF88CDDD3AB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9" name="Freeform 16">
              <a:extLst>
                <a:ext uri="{FF2B5EF4-FFF2-40B4-BE49-F238E27FC236}">
                  <a16:creationId xmlns:a16="http://schemas.microsoft.com/office/drawing/2014/main" id="{B2604CA4-016D-4531-88D8-0FB1A927273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40" name="Freeform 17">
              <a:extLst>
                <a:ext uri="{FF2B5EF4-FFF2-40B4-BE49-F238E27FC236}">
                  <a16:creationId xmlns:a16="http://schemas.microsoft.com/office/drawing/2014/main" id="{4937EF93-4AB8-4600-895B-805ACA82FE4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41" name="Freeform 18">
              <a:extLst>
                <a:ext uri="{FF2B5EF4-FFF2-40B4-BE49-F238E27FC236}">
                  <a16:creationId xmlns:a16="http://schemas.microsoft.com/office/drawing/2014/main" id="{4DA35B09-BDFA-4642-833D-DB6152BC7DB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5113" name="Group 20">
            <a:extLst>
              <a:ext uri="{FF2B5EF4-FFF2-40B4-BE49-F238E27FC236}">
                <a16:creationId xmlns:a16="http://schemas.microsoft.com/office/drawing/2014/main" id="{97CAF320-4EDA-4840-8598-4C72509C380E}"/>
              </a:ext>
            </a:extLst>
          </p:cNvPr>
          <p:cNvGrpSpPr>
            <a:grpSpLocks/>
          </p:cNvGrpSpPr>
          <p:nvPr/>
        </p:nvGrpSpPr>
        <p:grpSpPr bwMode="auto">
          <a:xfrm>
            <a:off x="2543175" y="2765425"/>
            <a:ext cx="942975" cy="582613"/>
            <a:chOff x="1602" y="1746"/>
            <a:chExt cx="594" cy="367"/>
          </a:xfrm>
        </p:grpSpPr>
        <p:sp>
          <p:nvSpPr>
            <p:cNvPr id="175129" name="AutoShape 21">
              <a:extLst>
                <a:ext uri="{FF2B5EF4-FFF2-40B4-BE49-F238E27FC236}">
                  <a16:creationId xmlns:a16="http://schemas.microsoft.com/office/drawing/2014/main" id="{EF460154-7902-4BD2-A6C2-CD05CC7DE4A6}"/>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0" name="Line 22">
              <a:extLst>
                <a:ext uri="{FF2B5EF4-FFF2-40B4-BE49-F238E27FC236}">
                  <a16:creationId xmlns:a16="http://schemas.microsoft.com/office/drawing/2014/main" id="{A8360AAB-94A7-4D1B-88B7-FE3EB67619AF}"/>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31" name="Text Box 23">
              <a:extLst>
                <a:ext uri="{FF2B5EF4-FFF2-40B4-BE49-F238E27FC236}">
                  <a16:creationId xmlns:a16="http://schemas.microsoft.com/office/drawing/2014/main" id="{C0043CFD-0D13-40FE-8FCD-CC634C0BAA13}"/>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5132" name="Text Box 24">
              <a:extLst>
                <a:ext uri="{FF2B5EF4-FFF2-40B4-BE49-F238E27FC236}">
                  <a16:creationId xmlns:a16="http://schemas.microsoft.com/office/drawing/2014/main" id="{9C238CFB-E457-461C-88B1-375322D057F3}"/>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5114" name="Group 25">
            <a:extLst>
              <a:ext uri="{FF2B5EF4-FFF2-40B4-BE49-F238E27FC236}">
                <a16:creationId xmlns:a16="http://schemas.microsoft.com/office/drawing/2014/main" id="{3337EFE8-F603-44CB-B9ED-BAC38693BFCC}"/>
              </a:ext>
            </a:extLst>
          </p:cNvPr>
          <p:cNvGrpSpPr>
            <a:grpSpLocks/>
          </p:cNvGrpSpPr>
          <p:nvPr/>
        </p:nvGrpSpPr>
        <p:grpSpPr bwMode="auto">
          <a:xfrm>
            <a:off x="4152900" y="2765425"/>
            <a:ext cx="946150" cy="582613"/>
            <a:chOff x="2616" y="1738"/>
            <a:chExt cx="596" cy="367"/>
          </a:xfrm>
        </p:grpSpPr>
        <p:sp>
          <p:nvSpPr>
            <p:cNvPr id="175125" name="AutoShape 26">
              <a:extLst>
                <a:ext uri="{FF2B5EF4-FFF2-40B4-BE49-F238E27FC236}">
                  <a16:creationId xmlns:a16="http://schemas.microsoft.com/office/drawing/2014/main" id="{4E75234A-9413-4498-8826-9D08A322AC2C}"/>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26" name="Line 27">
              <a:extLst>
                <a:ext uri="{FF2B5EF4-FFF2-40B4-BE49-F238E27FC236}">
                  <a16:creationId xmlns:a16="http://schemas.microsoft.com/office/drawing/2014/main" id="{D8CE0362-594D-4DD9-AF9B-8E047CFE84E4}"/>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27" name="Text Box 28">
              <a:extLst>
                <a:ext uri="{FF2B5EF4-FFF2-40B4-BE49-F238E27FC236}">
                  <a16:creationId xmlns:a16="http://schemas.microsoft.com/office/drawing/2014/main" id="{4598B4AD-ABC3-4C0B-81B5-6CA5DB04C60F}"/>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5128" name="Text Box 29">
              <a:extLst>
                <a:ext uri="{FF2B5EF4-FFF2-40B4-BE49-F238E27FC236}">
                  <a16:creationId xmlns:a16="http://schemas.microsoft.com/office/drawing/2014/main" id="{F8F70A08-CA72-439A-9077-35AC340C6960}"/>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5115" name="Group 30">
            <a:extLst>
              <a:ext uri="{FF2B5EF4-FFF2-40B4-BE49-F238E27FC236}">
                <a16:creationId xmlns:a16="http://schemas.microsoft.com/office/drawing/2014/main" id="{2B5A7A00-0AC4-45A2-B183-5948499ACA67}"/>
              </a:ext>
            </a:extLst>
          </p:cNvPr>
          <p:cNvGrpSpPr>
            <a:grpSpLocks/>
          </p:cNvGrpSpPr>
          <p:nvPr/>
        </p:nvGrpSpPr>
        <p:grpSpPr bwMode="auto">
          <a:xfrm>
            <a:off x="5819775" y="2765425"/>
            <a:ext cx="942975" cy="582613"/>
            <a:chOff x="3666" y="1738"/>
            <a:chExt cx="594" cy="367"/>
          </a:xfrm>
        </p:grpSpPr>
        <p:sp>
          <p:nvSpPr>
            <p:cNvPr id="175121" name="AutoShape 31">
              <a:extLst>
                <a:ext uri="{FF2B5EF4-FFF2-40B4-BE49-F238E27FC236}">
                  <a16:creationId xmlns:a16="http://schemas.microsoft.com/office/drawing/2014/main" id="{2483ECC3-34BC-4CC9-A239-11023AA489BF}"/>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22" name="Line 32">
              <a:extLst>
                <a:ext uri="{FF2B5EF4-FFF2-40B4-BE49-F238E27FC236}">
                  <a16:creationId xmlns:a16="http://schemas.microsoft.com/office/drawing/2014/main" id="{22E41FFB-838A-432D-94BC-01D85335414F}"/>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23" name="Text Box 33">
              <a:extLst>
                <a:ext uri="{FF2B5EF4-FFF2-40B4-BE49-F238E27FC236}">
                  <a16:creationId xmlns:a16="http://schemas.microsoft.com/office/drawing/2014/main" id="{4A6AAF3A-5AFD-4BA6-81B7-AF3CE86679B5}"/>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5124" name="Text Box 34">
              <a:extLst>
                <a:ext uri="{FF2B5EF4-FFF2-40B4-BE49-F238E27FC236}">
                  <a16:creationId xmlns:a16="http://schemas.microsoft.com/office/drawing/2014/main" id="{B55CCCBD-D35B-4FFC-9EBC-6BEF2178736B}"/>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5116" name="Line 35">
            <a:extLst>
              <a:ext uri="{FF2B5EF4-FFF2-40B4-BE49-F238E27FC236}">
                <a16:creationId xmlns:a16="http://schemas.microsoft.com/office/drawing/2014/main" id="{4CB89824-1162-428C-9922-9FC07FBB8710}"/>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17" name="Line 36">
            <a:extLst>
              <a:ext uri="{FF2B5EF4-FFF2-40B4-BE49-F238E27FC236}">
                <a16:creationId xmlns:a16="http://schemas.microsoft.com/office/drawing/2014/main" id="{68E8F3E6-8570-49F4-BBC8-3B1E49B1ACB3}"/>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18" name="Line 37">
            <a:extLst>
              <a:ext uri="{FF2B5EF4-FFF2-40B4-BE49-F238E27FC236}">
                <a16:creationId xmlns:a16="http://schemas.microsoft.com/office/drawing/2014/main" id="{65B7881D-F1A4-476D-8EB0-C4BC9A52B1FA}"/>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19" name="AutoShape 38">
            <a:extLst>
              <a:ext uri="{FF2B5EF4-FFF2-40B4-BE49-F238E27FC236}">
                <a16:creationId xmlns:a16="http://schemas.microsoft.com/office/drawing/2014/main" id="{0CB8F505-76C0-493A-ACA4-97D52704999F}"/>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5120" name="AutoShape 39">
            <a:extLst>
              <a:ext uri="{FF2B5EF4-FFF2-40B4-BE49-F238E27FC236}">
                <a16:creationId xmlns:a16="http://schemas.microsoft.com/office/drawing/2014/main" id="{3FF337F0-C5A3-4E06-9101-11D48A5D8FBF}"/>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5F53BC6F-8D0F-4226-ABC8-E6E0336F51F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970F9C9-DD5D-4383-A5DA-EEFD24B812FF}" type="slidenum">
              <a:rPr lang="ar-SA" altLang="zh-CN" sz="1400">
                <a:solidFill>
                  <a:schemeClr val="tx1"/>
                </a:solidFill>
                <a:latin typeface="Comic Sans MS" panose="030F0702030302020204" pitchFamily="66" charset="0"/>
              </a:rPr>
              <a:pPr/>
              <a:t>171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6132" name="Rectangle 2">
            <a:extLst>
              <a:ext uri="{FF2B5EF4-FFF2-40B4-BE49-F238E27FC236}">
                <a16:creationId xmlns:a16="http://schemas.microsoft.com/office/drawing/2014/main" id="{598D5C6D-B229-41D6-89A9-9E796EA225D3}"/>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6133" name="Oval 3">
            <a:extLst>
              <a:ext uri="{FF2B5EF4-FFF2-40B4-BE49-F238E27FC236}">
                <a16:creationId xmlns:a16="http://schemas.microsoft.com/office/drawing/2014/main" id="{10471D38-7288-4103-8A5B-68AFDD78AB3A}"/>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6134" name="Group 4">
            <a:extLst>
              <a:ext uri="{FF2B5EF4-FFF2-40B4-BE49-F238E27FC236}">
                <a16:creationId xmlns:a16="http://schemas.microsoft.com/office/drawing/2014/main" id="{4AD06497-B6D4-409D-93F6-29A50C29E920}"/>
              </a:ext>
            </a:extLst>
          </p:cNvPr>
          <p:cNvGrpSpPr>
            <a:grpSpLocks/>
          </p:cNvGrpSpPr>
          <p:nvPr/>
        </p:nvGrpSpPr>
        <p:grpSpPr bwMode="auto">
          <a:xfrm>
            <a:off x="946150" y="2771775"/>
            <a:ext cx="866775" cy="582613"/>
            <a:chOff x="596" y="1599"/>
            <a:chExt cx="546" cy="367"/>
          </a:xfrm>
        </p:grpSpPr>
        <p:sp>
          <p:nvSpPr>
            <p:cNvPr id="176189" name="AutoShape 5">
              <a:extLst>
                <a:ext uri="{FF2B5EF4-FFF2-40B4-BE49-F238E27FC236}">
                  <a16:creationId xmlns:a16="http://schemas.microsoft.com/office/drawing/2014/main" id="{B6DC1D7C-F57E-4E18-B2A8-6BA8EFA9C1D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90" name="Line 6">
              <a:extLst>
                <a:ext uri="{FF2B5EF4-FFF2-40B4-BE49-F238E27FC236}">
                  <a16:creationId xmlns:a16="http://schemas.microsoft.com/office/drawing/2014/main" id="{EE37820E-7287-41C3-AC35-8A844F9EFF8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91" name="Text Box 7">
              <a:extLst>
                <a:ext uri="{FF2B5EF4-FFF2-40B4-BE49-F238E27FC236}">
                  <a16:creationId xmlns:a16="http://schemas.microsoft.com/office/drawing/2014/main" id="{D389D1C1-730F-4525-B7C4-C576C87E3E9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6135" name="Line 8">
            <a:extLst>
              <a:ext uri="{FF2B5EF4-FFF2-40B4-BE49-F238E27FC236}">
                <a16:creationId xmlns:a16="http://schemas.microsoft.com/office/drawing/2014/main" id="{3866422E-E7C8-43BC-B5AD-8E75642BF3BE}"/>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6136" name="Group 9">
            <a:extLst>
              <a:ext uri="{FF2B5EF4-FFF2-40B4-BE49-F238E27FC236}">
                <a16:creationId xmlns:a16="http://schemas.microsoft.com/office/drawing/2014/main" id="{6BD979C2-759D-4A81-8CCF-E3AB6BE955E8}"/>
              </a:ext>
            </a:extLst>
          </p:cNvPr>
          <p:cNvGrpSpPr>
            <a:grpSpLocks/>
          </p:cNvGrpSpPr>
          <p:nvPr/>
        </p:nvGrpSpPr>
        <p:grpSpPr bwMode="auto">
          <a:xfrm>
            <a:off x="3862388" y="5026025"/>
            <a:ext cx="1447800" cy="1295400"/>
            <a:chOff x="1584" y="816"/>
            <a:chExt cx="912" cy="816"/>
          </a:xfrm>
        </p:grpSpPr>
        <p:sp>
          <p:nvSpPr>
            <p:cNvPr id="176180" name="Freeform 10">
              <a:extLst>
                <a:ext uri="{FF2B5EF4-FFF2-40B4-BE49-F238E27FC236}">
                  <a16:creationId xmlns:a16="http://schemas.microsoft.com/office/drawing/2014/main" id="{E429F384-8E8B-4246-B985-F4C411298CE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1" name="Freeform 11">
              <a:extLst>
                <a:ext uri="{FF2B5EF4-FFF2-40B4-BE49-F238E27FC236}">
                  <a16:creationId xmlns:a16="http://schemas.microsoft.com/office/drawing/2014/main" id="{112A612A-BF36-4402-B6C7-0F61697F444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2" name="Freeform 12">
              <a:extLst>
                <a:ext uri="{FF2B5EF4-FFF2-40B4-BE49-F238E27FC236}">
                  <a16:creationId xmlns:a16="http://schemas.microsoft.com/office/drawing/2014/main" id="{97D71761-EF07-4993-9F1C-416D988EBA1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3" name="Freeform 13">
              <a:extLst>
                <a:ext uri="{FF2B5EF4-FFF2-40B4-BE49-F238E27FC236}">
                  <a16:creationId xmlns:a16="http://schemas.microsoft.com/office/drawing/2014/main" id="{454F8C7D-CFEE-4BD1-99F9-6F80ACA47EB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4" name="Freeform 14">
              <a:extLst>
                <a:ext uri="{FF2B5EF4-FFF2-40B4-BE49-F238E27FC236}">
                  <a16:creationId xmlns:a16="http://schemas.microsoft.com/office/drawing/2014/main" id="{413B3F09-E8D0-4910-B1DC-C816D139862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5" name="Freeform 15">
              <a:extLst>
                <a:ext uri="{FF2B5EF4-FFF2-40B4-BE49-F238E27FC236}">
                  <a16:creationId xmlns:a16="http://schemas.microsoft.com/office/drawing/2014/main" id="{3A62C62A-56FA-4E21-92CF-63641B31069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6" name="Freeform 16">
              <a:extLst>
                <a:ext uri="{FF2B5EF4-FFF2-40B4-BE49-F238E27FC236}">
                  <a16:creationId xmlns:a16="http://schemas.microsoft.com/office/drawing/2014/main" id="{F8C3FDAF-26FA-4580-A504-5296CA0D460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7" name="Freeform 17">
              <a:extLst>
                <a:ext uri="{FF2B5EF4-FFF2-40B4-BE49-F238E27FC236}">
                  <a16:creationId xmlns:a16="http://schemas.microsoft.com/office/drawing/2014/main" id="{7287AC27-D7DA-47B0-BE96-E6965D1266C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8" name="Freeform 18">
              <a:extLst>
                <a:ext uri="{FF2B5EF4-FFF2-40B4-BE49-F238E27FC236}">
                  <a16:creationId xmlns:a16="http://schemas.microsoft.com/office/drawing/2014/main" id="{7EFB4CDC-A51A-4371-B30C-3A4BF6D4E0B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6137" name="Group 19">
            <a:extLst>
              <a:ext uri="{FF2B5EF4-FFF2-40B4-BE49-F238E27FC236}">
                <a16:creationId xmlns:a16="http://schemas.microsoft.com/office/drawing/2014/main" id="{52ADF2EB-9D38-4D1C-97A1-4DE8E7D2AC6B}"/>
              </a:ext>
            </a:extLst>
          </p:cNvPr>
          <p:cNvGrpSpPr>
            <a:grpSpLocks/>
          </p:cNvGrpSpPr>
          <p:nvPr/>
        </p:nvGrpSpPr>
        <p:grpSpPr bwMode="auto">
          <a:xfrm>
            <a:off x="2543175" y="2765425"/>
            <a:ext cx="942975" cy="582613"/>
            <a:chOff x="1602" y="1746"/>
            <a:chExt cx="594" cy="367"/>
          </a:xfrm>
        </p:grpSpPr>
        <p:sp>
          <p:nvSpPr>
            <p:cNvPr id="176176" name="AutoShape 20">
              <a:extLst>
                <a:ext uri="{FF2B5EF4-FFF2-40B4-BE49-F238E27FC236}">
                  <a16:creationId xmlns:a16="http://schemas.microsoft.com/office/drawing/2014/main" id="{72FF3C78-8219-4C84-A898-86DF0A7D0B7D}"/>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77" name="Line 21">
              <a:extLst>
                <a:ext uri="{FF2B5EF4-FFF2-40B4-BE49-F238E27FC236}">
                  <a16:creationId xmlns:a16="http://schemas.microsoft.com/office/drawing/2014/main" id="{C7045E0A-3DDF-4E32-8F64-C93C2A1F4E79}"/>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78" name="Text Box 22">
              <a:extLst>
                <a:ext uri="{FF2B5EF4-FFF2-40B4-BE49-F238E27FC236}">
                  <a16:creationId xmlns:a16="http://schemas.microsoft.com/office/drawing/2014/main" id="{6F6D0F5C-1537-4166-9BA0-7ACEF2CA3B45}"/>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6179" name="Text Box 23">
              <a:extLst>
                <a:ext uri="{FF2B5EF4-FFF2-40B4-BE49-F238E27FC236}">
                  <a16:creationId xmlns:a16="http://schemas.microsoft.com/office/drawing/2014/main" id="{06C92516-467E-476A-9317-E3E87D20E00C}"/>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6138" name="Group 24">
            <a:extLst>
              <a:ext uri="{FF2B5EF4-FFF2-40B4-BE49-F238E27FC236}">
                <a16:creationId xmlns:a16="http://schemas.microsoft.com/office/drawing/2014/main" id="{0EC0E748-194B-4827-A4FF-D9D33C9140AC}"/>
              </a:ext>
            </a:extLst>
          </p:cNvPr>
          <p:cNvGrpSpPr>
            <a:grpSpLocks/>
          </p:cNvGrpSpPr>
          <p:nvPr/>
        </p:nvGrpSpPr>
        <p:grpSpPr bwMode="auto">
          <a:xfrm>
            <a:off x="4152900" y="2765425"/>
            <a:ext cx="946150" cy="582613"/>
            <a:chOff x="2616" y="1738"/>
            <a:chExt cx="596" cy="367"/>
          </a:xfrm>
        </p:grpSpPr>
        <p:sp>
          <p:nvSpPr>
            <p:cNvPr id="176172" name="AutoShape 25">
              <a:extLst>
                <a:ext uri="{FF2B5EF4-FFF2-40B4-BE49-F238E27FC236}">
                  <a16:creationId xmlns:a16="http://schemas.microsoft.com/office/drawing/2014/main" id="{065C29D1-4984-4CCF-BFD1-48516F8C4EA5}"/>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73" name="Line 26">
              <a:extLst>
                <a:ext uri="{FF2B5EF4-FFF2-40B4-BE49-F238E27FC236}">
                  <a16:creationId xmlns:a16="http://schemas.microsoft.com/office/drawing/2014/main" id="{B5E5718B-5656-4EC3-B9C6-3E8EA64BEC55}"/>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74" name="Text Box 27">
              <a:extLst>
                <a:ext uri="{FF2B5EF4-FFF2-40B4-BE49-F238E27FC236}">
                  <a16:creationId xmlns:a16="http://schemas.microsoft.com/office/drawing/2014/main" id="{2819E4F1-D673-4014-A5AB-DBFD98BAA8A1}"/>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6175" name="Text Box 28">
              <a:extLst>
                <a:ext uri="{FF2B5EF4-FFF2-40B4-BE49-F238E27FC236}">
                  <a16:creationId xmlns:a16="http://schemas.microsoft.com/office/drawing/2014/main" id="{6DF06A83-3D4E-437C-B14E-C651022DF791}"/>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6139" name="Group 29">
            <a:extLst>
              <a:ext uri="{FF2B5EF4-FFF2-40B4-BE49-F238E27FC236}">
                <a16:creationId xmlns:a16="http://schemas.microsoft.com/office/drawing/2014/main" id="{A399560D-FAB1-4D0F-91A1-421F8281ACEC}"/>
              </a:ext>
            </a:extLst>
          </p:cNvPr>
          <p:cNvGrpSpPr>
            <a:grpSpLocks/>
          </p:cNvGrpSpPr>
          <p:nvPr/>
        </p:nvGrpSpPr>
        <p:grpSpPr bwMode="auto">
          <a:xfrm>
            <a:off x="5819775" y="2765425"/>
            <a:ext cx="942975" cy="582613"/>
            <a:chOff x="3666" y="1738"/>
            <a:chExt cx="594" cy="367"/>
          </a:xfrm>
        </p:grpSpPr>
        <p:sp>
          <p:nvSpPr>
            <p:cNvPr id="176168" name="AutoShape 30">
              <a:extLst>
                <a:ext uri="{FF2B5EF4-FFF2-40B4-BE49-F238E27FC236}">
                  <a16:creationId xmlns:a16="http://schemas.microsoft.com/office/drawing/2014/main" id="{DEE67191-64AA-497B-91BA-6CA7E1DF9513}"/>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9" name="Line 31">
              <a:extLst>
                <a:ext uri="{FF2B5EF4-FFF2-40B4-BE49-F238E27FC236}">
                  <a16:creationId xmlns:a16="http://schemas.microsoft.com/office/drawing/2014/main" id="{C4167E9C-63FA-4B64-A417-7CA7E69711C7}"/>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70" name="Text Box 32">
              <a:extLst>
                <a:ext uri="{FF2B5EF4-FFF2-40B4-BE49-F238E27FC236}">
                  <a16:creationId xmlns:a16="http://schemas.microsoft.com/office/drawing/2014/main" id="{07F34034-E1C0-412A-BF9C-FB494ECD7B1B}"/>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6171" name="Text Box 33">
              <a:extLst>
                <a:ext uri="{FF2B5EF4-FFF2-40B4-BE49-F238E27FC236}">
                  <a16:creationId xmlns:a16="http://schemas.microsoft.com/office/drawing/2014/main" id="{7778B9D7-7541-4CCB-B2D5-9E608DE86722}"/>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6140" name="Line 34">
            <a:extLst>
              <a:ext uri="{FF2B5EF4-FFF2-40B4-BE49-F238E27FC236}">
                <a16:creationId xmlns:a16="http://schemas.microsoft.com/office/drawing/2014/main" id="{E2EA9A9B-D150-4C3E-83E7-BECC5558E90F}"/>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41" name="Line 35">
            <a:extLst>
              <a:ext uri="{FF2B5EF4-FFF2-40B4-BE49-F238E27FC236}">
                <a16:creationId xmlns:a16="http://schemas.microsoft.com/office/drawing/2014/main" id="{0208E967-6FA9-498D-AC6C-7ECA6C4A7485}"/>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42" name="Line 36">
            <a:extLst>
              <a:ext uri="{FF2B5EF4-FFF2-40B4-BE49-F238E27FC236}">
                <a16:creationId xmlns:a16="http://schemas.microsoft.com/office/drawing/2014/main" id="{049E5EF0-22C1-45F0-A88B-F968F4C9C19C}"/>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43" name="AutoShape 37">
            <a:extLst>
              <a:ext uri="{FF2B5EF4-FFF2-40B4-BE49-F238E27FC236}">
                <a16:creationId xmlns:a16="http://schemas.microsoft.com/office/drawing/2014/main" id="{2A094479-EAB9-4618-A2FB-FEDCE0F2906D}"/>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6144" name="AutoShape 38">
            <a:extLst>
              <a:ext uri="{FF2B5EF4-FFF2-40B4-BE49-F238E27FC236}">
                <a16:creationId xmlns:a16="http://schemas.microsoft.com/office/drawing/2014/main" id="{66958EA7-9A02-4B96-A08C-D8446D1488EF}"/>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6145" name="Group 39">
            <a:extLst>
              <a:ext uri="{FF2B5EF4-FFF2-40B4-BE49-F238E27FC236}">
                <a16:creationId xmlns:a16="http://schemas.microsoft.com/office/drawing/2014/main" id="{C1249FBB-0D3C-4D4C-A49F-EF85DE88CD56}"/>
              </a:ext>
            </a:extLst>
          </p:cNvPr>
          <p:cNvGrpSpPr>
            <a:grpSpLocks/>
          </p:cNvGrpSpPr>
          <p:nvPr/>
        </p:nvGrpSpPr>
        <p:grpSpPr bwMode="auto">
          <a:xfrm>
            <a:off x="4421188" y="1922463"/>
            <a:ext cx="427037" cy="622300"/>
            <a:chOff x="2208" y="1920"/>
            <a:chExt cx="1152" cy="1680"/>
          </a:xfrm>
        </p:grpSpPr>
        <p:sp>
          <p:nvSpPr>
            <p:cNvPr id="176164" name="Oval 40">
              <a:extLst>
                <a:ext uri="{FF2B5EF4-FFF2-40B4-BE49-F238E27FC236}">
                  <a16:creationId xmlns:a16="http://schemas.microsoft.com/office/drawing/2014/main" id="{AE67F5CC-62CA-40E4-82A6-253477E53BF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5" name="Oval 41">
              <a:extLst>
                <a:ext uri="{FF2B5EF4-FFF2-40B4-BE49-F238E27FC236}">
                  <a16:creationId xmlns:a16="http://schemas.microsoft.com/office/drawing/2014/main" id="{67BEE154-1116-450B-9A6D-414DC7A5A84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6" name="AutoShape 42">
              <a:extLst>
                <a:ext uri="{FF2B5EF4-FFF2-40B4-BE49-F238E27FC236}">
                  <a16:creationId xmlns:a16="http://schemas.microsoft.com/office/drawing/2014/main" id="{34F95ED2-42ED-4AAA-9966-4154D5E4718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7" name="AutoShape 43">
              <a:extLst>
                <a:ext uri="{FF2B5EF4-FFF2-40B4-BE49-F238E27FC236}">
                  <a16:creationId xmlns:a16="http://schemas.microsoft.com/office/drawing/2014/main" id="{2A64B511-A0B4-4DAF-86F6-8E6D1D5D03A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6146" name="Group 44">
            <a:extLst>
              <a:ext uri="{FF2B5EF4-FFF2-40B4-BE49-F238E27FC236}">
                <a16:creationId xmlns:a16="http://schemas.microsoft.com/office/drawing/2014/main" id="{1DF46B86-8905-4615-A51A-E19073A0CB1F}"/>
              </a:ext>
            </a:extLst>
          </p:cNvPr>
          <p:cNvGrpSpPr>
            <a:grpSpLocks/>
          </p:cNvGrpSpPr>
          <p:nvPr/>
        </p:nvGrpSpPr>
        <p:grpSpPr bwMode="auto">
          <a:xfrm>
            <a:off x="2908300" y="2087563"/>
            <a:ext cx="427038" cy="622300"/>
            <a:chOff x="2208" y="1920"/>
            <a:chExt cx="1152" cy="1680"/>
          </a:xfrm>
        </p:grpSpPr>
        <p:sp>
          <p:nvSpPr>
            <p:cNvPr id="176160" name="Oval 45">
              <a:extLst>
                <a:ext uri="{FF2B5EF4-FFF2-40B4-BE49-F238E27FC236}">
                  <a16:creationId xmlns:a16="http://schemas.microsoft.com/office/drawing/2014/main" id="{E6FEE62E-326F-452D-934E-31E4EB388481}"/>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1" name="Oval 46">
              <a:extLst>
                <a:ext uri="{FF2B5EF4-FFF2-40B4-BE49-F238E27FC236}">
                  <a16:creationId xmlns:a16="http://schemas.microsoft.com/office/drawing/2014/main" id="{21B513F0-3388-437A-A8FC-674DCEA125E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2" name="AutoShape 47">
              <a:extLst>
                <a:ext uri="{FF2B5EF4-FFF2-40B4-BE49-F238E27FC236}">
                  <a16:creationId xmlns:a16="http://schemas.microsoft.com/office/drawing/2014/main" id="{24CAD456-21A3-434F-A608-CA49BBF6BD5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3" name="AutoShape 48">
              <a:extLst>
                <a:ext uri="{FF2B5EF4-FFF2-40B4-BE49-F238E27FC236}">
                  <a16:creationId xmlns:a16="http://schemas.microsoft.com/office/drawing/2014/main" id="{A69903B3-3DCE-4C0E-BA31-2B0FD799716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6147" name="AutoShape 49">
            <a:extLst>
              <a:ext uri="{FF2B5EF4-FFF2-40B4-BE49-F238E27FC236}">
                <a16:creationId xmlns:a16="http://schemas.microsoft.com/office/drawing/2014/main" id="{3D70A565-DA12-4832-9A6B-E1D7BD1575E8}"/>
              </a:ext>
            </a:extLst>
          </p:cNvPr>
          <p:cNvSpPr>
            <a:spLocks noChangeArrowheads="1"/>
          </p:cNvSpPr>
          <p:nvPr/>
        </p:nvSpPr>
        <p:spPr bwMode="auto">
          <a:xfrm>
            <a:off x="2441575" y="2724150"/>
            <a:ext cx="1293813" cy="814388"/>
          </a:xfrm>
          <a:prstGeom prst="wedgeRoundRectCallout">
            <a:avLst>
              <a:gd name="adj1" fmla="val 213681"/>
              <a:gd name="adj2" fmla="val 2486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6148" name="AutoShape 50">
            <a:extLst>
              <a:ext uri="{FF2B5EF4-FFF2-40B4-BE49-F238E27FC236}">
                <a16:creationId xmlns:a16="http://schemas.microsoft.com/office/drawing/2014/main" id="{A13E67B6-6ADF-4D67-AC6C-E938FC0A8B52}"/>
              </a:ext>
            </a:extLst>
          </p:cNvPr>
          <p:cNvSpPr>
            <a:spLocks noChangeArrowheads="1"/>
          </p:cNvSpPr>
          <p:nvPr/>
        </p:nvSpPr>
        <p:spPr bwMode="auto">
          <a:xfrm>
            <a:off x="4033838" y="2716213"/>
            <a:ext cx="1293812" cy="814387"/>
          </a:xfrm>
          <a:prstGeom prst="wedgeRoundRectCallout">
            <a:avLst>
              <a:gd name="adj1" fmla="val 95153"/>
              <a:gd name="adj2" fmla="val 24707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6149" name="Group 51">
            <a:extLst>
              <a:ext uri="{FF2B5EF4-FFF2-40B4-BE49-F238E27FC236}">
                <a16:creationId xmlns:a16="http://schemas.microsoft.com/office/drawing/2014/main" id="{BA2E2B95-3A1B-492F-BB09-14012263C1D8}"/>
              </a:ext>
            </a:extLst>
          </p:cNvPr>
          <p:cNvGrpSpPr>
            <a:grpSpLocks/>
          </p:cNvGrpSpPr>
          <p:nvPr/>
        </p:nvGrpSpPr>
        <p:grpSpPr bwMode="auto">
          <a:xfrm>
            <a:off x="5680075" y="5141913"/>
            <a:ext cx="1447800" cy="1295400"/>
            <a:chOff x="1584" y="816"/>
            <a:chExt cx="912" cy="816"/>
          </a:xfrm>
        </p:grpSpPr>
        <p:sp>
          <p:nvSpPr>
            <p:cNvPr id="176151" name="Freeform 52">
              <a:extLst>
                <a:ext uri="{FF2B5EF4-FFF2-40B4-BE49-F238E27FC236}">
                  <a16:creationId xmlns:a16="http://schemas.microsoft.com/office/drawing/2014/main" id="{95BC8217-BF2B-444B-915F-5267584A6AF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2" name="Freeform 53">
              <a:extLst>
                <a:ext uri="{FF2B5EF4-FFF2-40B4-BE49-F238E27FC236}">
                  <a16:creationId xmlns:a16="http://schemas.microsoft.com/office/drawing/2014/main" id="{FA89ED0F-426D-48EA-ADFD-86159FE4061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3" name="Freeform 54">
              <a:extLst>
                <a:ext uri="{FF2B5EF4-FFF2-40B4-BE49-F238E27FC236}">
                  <a16:creationId xmlns:a16="http://schemas.microsoft.com/office/drawing/2014/main" id="{DE2BE968-DD18-4F78-B610-17E0AF29E24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4" name="Freeform 55">
              <a:extLst>
                <a:ext uri="{FF2B5EF4-FFF2-40B4-BE49-F238E27FC236}">
                  <a16:creationId xmlns:a16="http://schemas.microsoft.com/office/drawing/2014/main" id="{D0ABC237-9DE8-423F-88A7-39113EDEF8C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5" name="Freeform 56">
              <a:extLst>
                <a:ext uri="{FF2B5EF4-FFF2-40B4-BE49-F238E27FC236}">
                  <a16:creationId xmlns:a16="http://schemas.microsoft.com/office/drawing/2014/main" id="{7D21FA51-D4E6-4D88-897D-DC50CA0634A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6" name="Freeform 57">
              <a:extLst>
                <a:ext uri="{FF2B5EF4-FFF2-40B4-BE49-F238E27FC236}">
                  <a16:creationId xmlns:a16="http://schemas.microsoft.com/office/drawing/2014/main" id="{D1BB7448-A034-47FE-8170-9BC96EA798B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7" name="Freeform 58">
              <a:extLst>
                <a:ext uri="{FF2B5EF4-FFF2-40B4-BE49-F238E27FC236}">
                  <a16:creationId xmlns:a16="http://schemas.microsoft.com/office/drawing/2014/main" id="{C977E242-6DC7-4930-9DAE-3696CCD7C0E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8" name="Freeform 59">
              <a:extLst>
                <a:ext uri="{FF2B5EF4-FFF2-40B4-BE49-F238E27FC236}">
                  <a16:creationId xmlns:a16="http://schemas.microsoft.com/office/drawing/2014/main" id="{093BFA4B-4477-47B5-BA17-181DDC93CE2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9" name="Freeform 60">
              <a:extLst>
                <a:ext uri="{FF2B5EF4-FFF2-40B4-BE49-F238E27FC236}">
                  <a16:creationId xmlns:a16="http://schemas.microsoft.com/office/drawing/2014/main" id="{485D5D0C-2F2B-416D-A5F9-EC0CD124541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6150" name="AutoShape 61">
            <a:extLst>
              <a:ext uri="{FF2B5EF4-FFF2-40B4-BE49-F238E27FC236}">
                <a16:creationId xmlns:a16="http://schemas.microsoft.com/office/drawing/2014/main" id="{2A061945-61BD-4414-AC27-513F7CA0470A}"/>
              </a:ext>
            </a:extLst>
          </p:cNvPr>
          <p:cNvSpPr>
            <a:spLocks noChangeArrowheads="1"/>
          </p:cNvSpPr>
          <p:nvPr/>
        </p:nvSpPr>
        <p:spPr bwMode="auto">
          <a:xfrm>
            <a:off x="6303963" y="3763963"/>
            <a:ext cx="2513012" cy="1055687"/>
          </a:xfrm>
          <a:prstGeom prst="cloudCallout">
            <a:avLst>
              <a:gd name="adj1" fmla="val -43306"/>
              <a:gd name="adj2" fmla="val 58421"/>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remove(b)</a:t>
            </a: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1EB9CF3A-0DA5-4541-AD38-E378A982D20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DF234BA-C948-40DA-9713-ADD45FB7F9A7}" type="slidenum">
              <a:rPr lang="ar-SA" altLang="zh-CN" sz="1400">
                <a:solidFill>
                  <a:schemeClr val="tx1"/>
                </a:solidFill>
                <a:latin typeface="Comic Sans MS" panose="030F0702030302020204" pitchFamily="66" charset="0"/>
              </a:rPr>
              <a:pPr/>
              <a:t>172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7156" name="Rectangle 2">
            <a:extLst>
              <a:ext uri="{FF2B5EF4-FFF2-40B4-BE49-F238E27FC236}">
                <a16:creationId xmlns:a16="http://schemas.microsoft.com/office/drawing/2014/main" id="{9B0968B9-8E2F-4AC4-9508-DA7C54CD7D24}"/>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7157" name="Oval 3">
            <a:extLst>
              <a:ext uri="{FF2B5EF4-FFF2-40B4-BE49-F238E27FC236}">
                <a16:creationId xmlns:a16="http://schemas.microsoft.com/office/drawing/2014/main" id="{17C69BBA-9536-4711-9023-80887DE9FB8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7158" name="Group 4">
            <a:extLst>
              <a:ext uri="{FF2B5EF4-FFF2-40B4-BE49-F238E27FC236}">
                <a16:creationId xmlns:a16="http://schemas.microsoft.com/office/drawing/2014/main" id="{E074CB23-6751-4371-AA3C-3EBF45D622DC}"/>
              </a:ext>
            </a:extLst>
          </p:cNvPr>
          <p:cNvGrpSpPr>
            <a:grpSpLocks/>
          </p:cNvGrpSpPr>
          <p:nvPr/>
        </p:nvGrpSpPr>
        <p:grpSpPr bwMode="auto">
          <a:xfrm>
            <a:off x="946150" y="2771775"/>
            <a:ext cx="866775" cy="582613"/>
            <a:chOff x="596" y="1599"/>
            <a:chExt cx="546" cy="367"/>
          </a:xfrm>
        </p:grpSpPr>
        <p:sp>
          <p:nvSpPr>
            <p:cNvPr id="177213" name="AutoShape 5">
              <a:extLst>
                <a:ext uri="{FF2B5EF4-FFF2-40B4-BE49-F238E27FC236}">
                  <a16:creationId xmlns:a16="http://schemas.microsoft.com/office/drawing/2014/main" id="{0E491626-C7BD-4D92-8850-DB66ADCBE1B3}"/>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4" name="Line 6">
              <a:extLst>
                <a:ext uri="{FF2B5EF4-FFF2-40B4-BE49-F238E27FC236}">
                  <a16:creationId xmlns:a16="http://schemas.microsoft.com/office/drawing/2014/main" id="{7D2E26BC-77F0-4AEC-88A5-B8C48446875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215" name="Text Box 7">
              <a:extLst>
                <a:ext uri="{FF2B5EF4-FFF2-40B4-BE49-F238E27FC236}">
                  <a16:creationId xmlns:a16="http://schemas.microsoft.com/office/drawing/2014/main" id="{C09934F8-C359-4DC0-A413-F1C200A499D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7159" name="Line 8">
            <a:extLst>
              <a:ext uri="{FF2B5EF4-FFF2-40B4-BE49-F238E27FC236}">
                <a16:creationId xmlns:a16="http://schemas.microsoft.com/office/drawing/2014/main" id="{AD1A2099-4CB4-4D1A-86C2-1E20EE821CCC}"/>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7160" name="Group 9">
            <a:extLst>
              <a:ext uri="{FF2B5EF4-FFF2-40B4-BE49-F238E27FC236}">
                <a16:creationId xmlns:a16="http://schemas.microsoft.com/office/drawing/2014/main" id="{ABF99BCC-7E2D-4EE5-9F46-3D8541E75E39}"/>
              </a:ext>
            </a:extLst>
          </p:cNvPr>
          <p:cNvGrpSpPr>
            <a:grpSpLocks/>
          </p:cNvGrpSpPr>
          <p:nvPr/>
        </p:nvGrpSpPr>
        <p:grpSpPr bwMode="auto">
          <a:xfrm>
            <a:off x="3862388" y="5026025"/>
            <a:ext cx="1447800" cy="1295400"/>
            <a:chOff x="1584" y="816"/>
            <a:chExt cx="912" cy="816"/>
          </a:xfrm>
        </p:grpSpPr>
        <p:sp>
          <p:nvSpPr>
            <p:cNvPr id="177204" name="Freeform 10">
              <a:extLst>
                <a:ext uri="{FF2B5EF4-FFF2-40B4-BE49-F238E27FC236}">
                  <a16:creationId xmlns:a16="http://schemas.microsoft.com/office/drawing/2014/main" id="{24387F26-1274-4684-BBD5-0BCE4D32960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5" name="Freeform 11">
              <a:extLst>
                <a:ext uri="{FF2B5EF4-FFF2-40B4-BE49-F238E27FC236}">
                  <a16:creationId xmlns:a16="http://schemas.microsoft.com/office/drawing/2014/main" id="{2922F508-18F6-4DD3-93FF-D15A59D2929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6" name="Freeform 12">
              <a:extLst>
                <a:ext uri="{FF2B5EF4-FFF2-40B4-BE49-F238E27FC236}">
                  <a16:creationId xmlns:a16="http://schemas.microsoft.com/office/drawing/2014/main" id="{3C757B9A-FC39-4094-AC8C-5915C71A4C2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7" name="Freeform 13">
              <a:extLst>
                <a:ext uri="{FF2B5EF4-FFF2-40B4-BE49-F238E27FC236}">
                  <a16:creationId xmlns:a16="http://schemas.microsoft.com/office/drawing/2014/main" id="{F818FA38-A89E-4B1B-BDD4-91F68BF1327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8" name="Freeform 14">
              <a:extLst>
                <a:ext uri="{FF2B5EF4-FFF2-40B4-BE49-F238E27FC236}">
                  <a16:creationId xmlns:a16="http://schemas.microsoft.com/office/drawing/2014/main" id="{9CD4EC83-469E-4C45-80B2-618857D0B3F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9" name="Freeform 15">
              <a:extLst>
                <a:ext uri="{FF2B5EF4-FFF2-40B4-BE49-F238E27FC236}">
                  <a16:creationId xmlns:a16="http://schemas.microsoft.com/office/drawing/2014/main" id="{0F834EAD-256D-4E48-9687-86418A289FD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0" name="Freeform 16">
              <a:extLst>
                <a:ext uri="{FF2B5EF4-FFF2-40B4-BE49-F238E27FC236}">
                  <a16:creationId xmlns:a16="http://schemas.microsoft.com/office/drawing/2014/main" id="{A208CF08-4E0F-47EE-92AE-079903EC505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1" name="Freeform 17">
              <a:extLst>
                <a:ext uri="{FF2B5EF4-FFF2-40B4-BE49-F238E27FC236}">
                  <a16:creationId xmlns:a16="http://schemas.microsoft.com/office/drawing/2014/main" id="{A8AD159A-6109-4B0F-B2B1-053114D766F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2" name="Freeform 18">
              <a:extLst>
                <a:ext uri="{FF2B5EF4-FFF2-40B4-BE49-F238E27FC236}">
                  <a16:creationId xmlns:a16="http://schemas.microsoft.com/office/drawing/2014/main" id="{A1CD58E2-477C-48DD-86F6-76D3EA62DFF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7161" name="Group 19">
            <a:extLst>
              <a:ext uri="{FF2B5EF4-FFF2-40B4-BE49-F238E27FC236}">
                <a16:creationId xmlns:a16="http://schemas.microsoft.com/office/drawing/2014/main" id="{0ACFB740-0745-4F00-B014-0396F5A56F25}"/>
              </a:ext>
            </a:extLst>
          </p:cNvPr>
          <p:cNvGrpSpPr>
            <a:grpSpLocks/>
          </p:cNvGrpSpPr>
          <p:nvPr/>
        </p:nvGrpSpPr>
        <p:grpSpPr bwMode="auto">
          <a:xfrm>
            <a:off x="2543175" y="2765425"/>
            <a:ext cx="942975" cy="582613"/>
            <a:chOff x="1602" y="1746"/>
            <a:chExt cx="594" cy="367"/>
          </a:xfrm>
        </p:grpSpPr>
        <p:sp>
          <p:nvSpPr>
            <p:cNvPr id="177200" name="AutoShape 20">
              <a:extLst>
                <a:ext uri="{FF2B5EF4-FFF2-40B4-BE49-F238E27FC236}">
                  <a16:creationId xmlns:a16="http://schemas.microsoft.com/office/drawing/2014/main" id="{79AB3D79-2DF9-47C9-B987-CA194735A82A}"/>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1" name="Line 21">
              <a:extLst>
                <a:ext uri="{FF2B5EF4-FFF2-40B4-BE49-F238E27FC236}">
                  <a16:creationId xmlns:a16="http://schemas.microsoft.com/office/drawing/2014/main" id="{B33F9D8D-0561-4217-9ED8-F2E7A2F916EA}"/>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202" name="Text Box 22">
              <a:extLst>
                <a:ext uri="{FF2B5EF4-FFF2-40B4-BE49-F238E27FC236}">
                  <a16:creationId xmlns:a16="http://schemas.microsoft.com/office/drawing/2014/main" id="{C4A3F17A-8F33-4D35-AD81-4488EF2C4594}"/>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7203" name="Text Box 23">
              <a:extLst>
                <a:ext uri="{FF2B5EF4-FFF2-40B4-BE49-F238E27FC236}">
                  <a16:creationId xmlns:a16="http://schemas.microsoft.com/office/drawing/2014/main" id="{3D58639B-F332-45A0-A476-95681E58C4EE}"/>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7162" name="Group 24">
            <a:extLst>
              <a:ext uri="{FF2B5EF4-FFF2-40B4-BE49-F238E27FC236}">
                <a16:creationId xmlns:a16="http://schemas.microsoft.com/office/drawing/2014/main" id="{1CF394F8-618D-4113-AD7E-751E220B3A71}"/>
              </a:ext>
            </a:extLst>
          </p:cNvPr>
          <p:cNvGrpSpPr>
            <a:grpSpLocks/>
          </p:cNvGrpSpPr>
          <p:nvPr/>
        </p:nvGrpSpPr>
        <p:grpSpPr bwMode="auto">
          <a:xfrm>
            <a:off x="4152900" y="2765425"/>
            <a:ext cx="946150" cy="582613"/>
            <a:chOff x="2616" y="1738"/>
            <a:chExt cx="596" cy="367"/>
          </a:xfrm>
        </p:grpSpPr>
        <p:sp>
          <p:nvSpPr>
            <p:cNvPr id="177196" name="AutoShape 25">
              <a:extLst>
                <a:ext uri="{FF2B5EF4-FFF2-40B4-BE49-F238E27FC236}">
                  <a16:creationId xmlns:a16="http://schemas.microsoft.com/office/drawing/2014/main" id="{E4F459E1-5FA8-4297-9005-3CC93168595F}"/>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7" name="Line 26">
              <a:extLst>
                <a:ext uri="{FF2B5EF4-FFF2-40B4-BE49-F238E27FC236}">
                  <a16:creationId xmlns:a16="http://schemas.microsoft.com/office/drawing/2014/main" id="{17406582-3C81-4477-9DE0-686B2B8ABBBF}"/>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98" name="Text Box 27">
              <a:extLst>
                <a:ext uri="{FF2B5EF4-FFF2-40B4-BE49-F238E27FC236}">
                  <a16:creationId xmlns:a16="http://schemas.microsoft.com/office/drawing/2014/main" id="{886B00E7-913B-4531-98FF-AD6453C6B996}"/>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7199" name="Text Box 28">
              <a:extLst>
                <a:ext uri="{FF2B5EF4-FFF2-40B4-BE49-F238E27FC236}">
                  <a16:creationId xmlns:a16="http://schemas.microsoft.com/office/drawing/2014/main" id="{591DDDAF-C30B-4C70-A4F6-EC4ABB42167A}"/>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7163" name="Group 29">
            <a:extLst>
              <a:ext uri="{FF2B5EF4-FFF2-40B4-BE49-F238E27FC236}">
                <a16:creationId xmlns:a16="http://schemas.microsoft.com/office/drawing/2014/main" id="{7BFFFEF4-CE16-43BD-BFB8-D4AD44832A68}"/>
              </a:ext>
            </a:extLst>
          </p:cNvPr>
          <p:cNvGrpSpPr>
            <a:grpSpLocks/>
          </p:cNvGrpSpPr>
          <p:nvPr/>
        </p:nvGrpSpPr>
        <p:grpSpPr bwMode="auto">
          <a:xfrm>
            <a:off x="5819775" y="2765425"/>
            <a:ext cx="942975" cy="582613"/>
            <a:chOff x="3666" y="1738"/>
            <a:chExt cx="594" cy="367"/>
          </a:xfrm>
        </p:grpSpPr>
        <p:sp>
          <p:nvSpPr>
            <p:cNvPr id="177192" name="AutoShape 30">
              <a:extLst>
                <a:ext uri="{FF2B5EF4-FFF2-40B4-BE49-F238E27FC236}">
                  <a16:creationId xmlns:a16="http://schemas.microsoft.com/office/drawing/2014/main" id="{2E3CFAAE-64D5-420D-8067-252533BB96EA}"/>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3" name="Line 31">
              <a:extLst>
                <a:ext uri="{FF2B5EF4-FFF2-40B4-BE49-F238E27FC236}">
                  <a16:creationId xmlns:a16="http://schemas.microsoft.com/office/drawing/2014/main" id="{B7BBC056-011F-4F59-B51A-6078B0A4AEC9}"/>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94" name="Text Box 32">
              <a:extLst>
                <a:ext uri="{FF2B5EF4-FFF2-40B4-BE49-F238E27FC236}">
                  <a16:creationId xmlns:a16="http://schemas.microsoft.com/office/drawing/2014/main" id="{A09AB676-5C96-4D18-9D2B-C73BA680E36B}"/>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7195" name="Text Box 33">
              <a:extLst>
                <a:ext uri="{FF2B5EF4-FFF2-40B4-BE49-F238E27FC236}">
                  <a16:creationId xmlns:a16="http://schemas.microsoft.com/office/drawing/2014/main" id="{D3AA5316-DCB6-42F4-BD79-0BD96272A313}"/>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7164" name="Line 34">
            <a:extLst>
              <a:ext uri="{FF2B5EF4-FFF2-40B4-BE49-F238E27FC236}">
                <a16:creationId xmlns:a16="http://schemas.microsoft.com/office/drawing/2014/main" id="{F73041D8-3142-46C8-B567-A1B94A09D05E}"/>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65" name="Line 35">
            <a:extLst>
              <a:ext uri="{FF2B5EF4-FFF2-40B4-BE49-F238E27FC236}">
                <a16:creationId xmlns:a16="http://schemas.microsoft.com/office/drawing/2014/main" id="{6FFB5E2C-38CA-435A-9949-42B0E40B1CBB}"/>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66" name="Line 36">
            <a:extLst>
              <a:ext uri="{FF2B5EF4-FFF2-40B4-BE49-F238E27FC236}">
                <a16:creationId xmlns:a16="http://schemas.microsoft.com/office/drawing/2014/main" id="{FF423FB1-0BA6-41D9-9C98-F80E0864FD1C}"/>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67" name="AutoShape 37">
            <a:extLst>
              <a:ext uri="{FF2B5EF4-FFF2-40B4-BE49-F238E27FC236}">
                <a16:creationId xmlns:a16="http://schemas.microsoft.com/office/drawing/2014/main" id="{392D48BB-14C0-4F11-BE69-68CA6DB3C56B}"/>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7168" name="AutoShape 38">
            <a:extLst>
              <a:ext uri="{FF2B5EF4-FFF2-40B4-BE49-F238E27FC236}">
                <a16:creationId xmlns:a16="http://schemas.microsoft.com/office/drawing/2014/main" id="{C3494BDA-A160-4B83-80FD-5502F3D44808}"/>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7169" name="Group 39">
            <a:extLst>
              <a:ext uri="{FF2B5EF4-FFF2-40B4-BE49-F238E27FC236}">
                <a16:creationId xmlns:a16="http://schemas.microsoft.com/office/drawing/2014/main" id="{0BAE0EA8-25F4-4FE9-934D-ECA389DEBF71}"/>
              </a:ext>
            </a:extLst>
          </p:cNvPr>
          <p:cNvGrpSpPr>
            <a:grpSpLocks/>
          </p:cNvGrpSpPr>
          <p:nvPr/>
        </p:nvGrpSpPr>
        <p:grpSpPr bwMode="auto">
          <a:xfrm>
            <a:off x="4421188" y="1922463"/>
            <a:ext cx="427037" cy="622300"/>
            <a:chOff x="2208" y="1920"/>
            <a:chExt cx="1152" cy="1680"/>
          </a:xfrm>
        </p:grpSpPr>
        <p:sp>
          <p:nvSpPr>
            <p:cNvPr id="177188" name="Oval 40">
              <a:extLst>
                <a:ext uri="{FF2B5EF4-FFF2-40B4-BE49-F238E27FC236}">
                  <a16:creationId xmlns:a16="http://schemas.microsoft.com/office/drawing/2014/main" id="{20CF0675-92E8-4EAE-9355-4826C8DEA7B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9" name="Oval 41">
              <a:extLst>
                <a:ext uri="{FF2B5EF4-FFF2-40B4-BE49-F238E27FC236}">
                  <a16:creationId xmlns:a16="http://schemas.microsoft.com/office/drawing/2014/main" id="{D920CB28-AB55-476A-A08B-DCE5714232B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0" name="AutoShape 42">
              <a:extLst>
                <a:ext uri="{FF2B5EF4-FFF2-40B4-BE49-F238E27FC236}">
                  <a16:creationId xmlns:a16="http://schemas.microsoft.com/office/drawing/2014/main" id="{BD48E664-CBDC-46C2-BBEA-6FF593C3D7E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1" name="AutoShape 43">
              <a:extLst>
                <a:ext uri="{FF2B5EF4-FFF2-40B4-BE49-F238E27FC236}">
                  <a16:creationId xmlns:a16="http://schemas.microsoft.com/office/drawing/2014/main" id="{B110FB18-B983-45EB-98F3-87D89F991F0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7170" name="Group 44">
            <a:extLst>
              <a:ext uri="{FF2B5EF4-FFF2-40B4-BE49-F238E27FC236}">
                <a16:creationId xmlns:a16="http://schemas.microsoft.com/office/drawing/2014/main" id="{5DCF29D7-8CBA-44F4-8093-27AB13236AED}"/>
              </a:ext>
            </a:extLst>
          </p:cNvPr>
          <p:cNvGrpSpPr>
            <a:grpSpLocks/>
          </p:cNvGrpSpPr>
          <p:nvPr/>
        </p:nvGrpSpPr>
        <p:grpSpPr bwMode="auto">
          <a:xfrm>
            <a:off x="2744788" y="1909763"/>
            <a:ext cx="427037" cy="622300"/>
            <a:chOff x="2208" y="1920"/>
            <a:chExt cx="1152" cy="1680"/>
          </a:xfrm>
        </p:grpSpPr>
        <p:sp>
          <p:nvSpPr>
            <p:cNvPr id="177184" name="Oval 45">
              <a:extLst>
                <a:ext uri="{FF2B5EF4-FFF2-40B4-BE49-F238E27FC236}">
                  <a16:creationId xmlns:a16="http://schemas.microsoft.com/office/drawing/2014/main" id="{ABE8AF44-41C6-474A-9F4F-CC7C8EBC6AF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5" name="Oval 46">
              <a:extLst>
                <a:ext uri="{FF2B5EF4-FFF2-40B4-BE49-F238E27FC236}">
                  <a16:creationId xmlns:a16="http://schemas.microsoft.com/office/drawing/2014/main" id="{D6ECABD3-9526-423E-9DA0-D9F544EE5E8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6" name="AutoShape 47">
              <a:extLst>
                <a:ext uri="{FF2B5EF4-FFF2-40B4-BE49-F238E27FC236}">
                  <a16:creationId xmlns:a16="http://schemas.microsoft.com/office/drawing/2014/main" id="{5B85B8E8-8E32-4DAC-8EBF-F0CD9061C17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7" name="AutoShape 48">
              <a:extLst>
                <a:ext uri="{FF2B5EF4-FFF2-40B4-BE49-F238E27FC236}">
                  <a16:creationId xmlns:a16="http://schemas.microsoft.com/office/drawing/2014/main" id="{E5FD0D32-9098-4305-A4EF-CB8D2472CB7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7171" name="AutoShape 49">
            <a:extLst>
              <a:ext uri="{FF2B5EF4-FFF2-40B4-BE49-F238E27FC236}">
                <a16:creationId xmlns:a16="http://schemas.microsoft.com/office/drawing/2014/main" id="{F0E9DCD8-DD06-4C0F-9757-EE1CE909D4C0}"/>
              </a:ext>
            </a:extLst>
          </p:cNvPr>
          <p:cNvSpPr>
            <a:spLocks noChangeArrowheads="1"/>
          </p:cNvSpPr>
          <p:nvPr/>
        </p:nvSpPr>
        <p:spPr bwMode="auto">
          <a:xfrm>
            <a:off x="2443163" y="2736850"/>
            <a:ext cx="1293812" cy="814388"/>
          </a:xfrm>
          <a:prstGeom prst="wedgeRoundRectCallout">
            <a:avLst>
              <a:gd name="adj1" fmla="val 210736"/>
              <a:gd name="adj2" fmla="val 2486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7172" name="AutoShape 50">
            <a:extLst>
              <a:ext uri="{FF2B5EF4-FFF2-40B4-BE49-F238E27FC236}">
                <a16:creationId xmlns:a16="http://schemas.microsoft.com/office/drawing/2014/main" id="{3F987A61-6A07-43EB-962F-CAB390F05C67}"/>
              </a:ext>
            </a:extLst>
          </p:cNvPr>
          <p:cNvSpPr>
            <a:spLocks noChangeArrowheads="1"/>
          </p:cNvSpPr>
          <p:nvPr/>
        </p:nvSpPr>
        <p:spPr bwMode="auto">
          <a:xfrm>
            <a:off x="4033838" y="2716213"/>
            <a:ext cx="1293812" cy="814387"/>
          </a:xfrm>
          <a:prstGeom prst="wedgeRoundRectCallout">
            <a:avLst>
              <a:gd name="adj1" fmla="val 95153"/>
              <a:gd name="adj2" fmla="val 24707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7173" name="Group 51">
            <a:extLst>
              <a:ext uri="{FF2B5EF4-FFF2-40B4-BE49-F238E27FC236}">
                <a16:creationId xmlns:a16="http://schemas.microsoft.com/office/drawing/2014/main" id="{7B2DBBB2-3EE6-4983-94D7-3884224ADFC7}"/>
              </a:ext>
            </a:extLst>
          </p:cNvPr>
          <p:cNvGrpSpPr>
            <a:grpSpLocks/>
          </p:cNvGrpSpPr>
          <p:nvPr/>
        </p:nvGrpSpPr>
        <p:grpSpPr bwMode="auto">
          <a:xfrm>
            <a:off x="5680075" y="5141913"/>
            <a:ext cx="1447800" cy="1295400"/>
            <a:chOff x="1584" y="816"/>
            <a:chExt cx="912" cy="816"/>
          </a:xfrm>
        </p:grpSpPr>
        <p:sp>
          <p:nvSpPr>
            <p:cNvPr id="177175" name="Freeform 52">
              <a:extLst>
                <a:ext uri="{FF2B5EF4-FFF2-40B4-BE49-F238E27FC236}">
                  <a16:creationId xmlns:a16="http://schemas.microsoft.com/office/drawing/2014/main" id="{3B961811-67CF-4E53-9D55-BA97CEC0EFF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6" name="Freeform 53">
              <a:extLst>
                <a:ext uri="{FF2B5EF4-FFF2-40B4-BE49-F238E27FC236}">
                  <a16:creationId xmlns:a16="http://schemas.microsoft.com/office/drawing/2014/main" id="{D2006E7F-CFD3-4326-8FE3-8F561211F66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7" name="Freeform 54">
              <a:extLst>
                <a:ext uri="{FF2B5EF4-FFF2-40B4-BE49-F238E27FC236}">
                  <a16:creationId xmlns:a16="http://schemas.microsoft.com/office/drawing/2014/main" id="{C3CC730E-2854-4BF6-915D-F0CAB4D1C03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8" name="Freeform 55">
              <a:extLst>
                <a:ext uri="{FF2B5EF4-FFF2-40B4-BE49-F238E27FC236}">
                  <a16:creationId xmlns:a16="http://schemas.microsoft.com/office/drawing/2014/main" id="{A719F166-123C-47E0-A17B-BCC41994BA6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9" name="Freeform 56">
              <a:extLst>
                <a:ext uri="{FF2B5EF4-FFF2-40B4-BE49-F238E27FC236}">
                  <a16:creationId xmlns:a16="http://schemas.microsoft.com/office/drawing/2014/main" id="{AB6065D5-917D-4768-AA14-BF1C9F9CEBB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0" name="Freeform 57">
              <a:extLst>
                <a:ext uri="{FF2B5EF4-FFF2-40B4-BE49-F238E27FC236}">
                  <a16:creationId xmlns:a16="http://schemas.microsoft.com/office/drawing/2014/main" id="{C692C26D-00E5-42DE-98D3-D0F1A4083CE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1" name="Freeform 58">
              <a:extLst>
                <a:ext uri="{FF2B5EF4-FFF2-40B4-BE49-F238E27FC236}">
                  <a16:creationId xmlns:a16="http://schemas.microsoft.com/office/drawing/2014/main" id="{4F994ACA-E8D6-401A-A8CC-72CCED6E696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2" name="Freeform 59">
              <a:extLst>
                <a:ext uri="{FF2B5EF4-FFF2-40B4-BE49-F238E27FC236}">
                  <a16:creationId xmlns:a16="http://schemas.microsoft.com/office/drawing/2014/main" id="{EA5898A3-A621-4031-BB7F-A8FBBADDC60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3" name="Freeform 60">
              <a:extLst>
                <a:ext uri="{FF2B5EF4-FFF2-40B4-BE49-F238E27FC236}">
                  <a16:creationId xmlns:a16="http://schemas.microsoft.com/office/drawing/2014/main" id="{1696B4EE-FB1C-40DB-B3CB-D3D4E908704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7174" name="AutoShape 61">
            <a:extLst>
              <a:ext uri="{FF2B5EF4-FFF2-40B4-BE49-F238E27FC236}">
                <a16:creationId xmlns:a16="http://schemas.microsoft.com/office/drawing/2014/main" id="{FD2ED277-B549-4D24-8C2C-98135E538F9B}"/>
              </a:ext>
            </a:extLst>
          </p:cNvPr>
          <p:cNvSpPr>
            <a:spLocks noChangeArrowheads="1"/>
          </p:cNvSpPr>
          <p:nvPr/>
        </p:nvSpPr>
        <p:spPr bwMode="auto">
          <a:xfrm>
            <a:off x="6303963" y="3763963"/>
            <a:ext cx="2513012" cy="1055687"/>
          </a:xfrm>
          <a:prstGeom prst="cloudCallout">
            <a:avLst>
              <a:gd name="adj1" fmla="val -43306"/>
              <a:gd name="adj2" fmla="val 58421"/>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tx1"/>
                </a:solidFill>
                <a:latin typeface="Comic Sans MS" panose="030F0702030302020204" pitchFamily="66" charset="0"/>
                <a:ea typeface="宋体" panose="02010600030101010101" pitchFamily="2" charset="-122"/>
              </a:rPr>
              <a:t>a</a:t>
            </a:r>
            <a:r>
              <a:rPr lang="en-US" altLang="zh-CN" b="1">
                <a:solidFill>
                  <a:srgbClr val="FF7C80"/>
                </a:solidFill>
                <a:latin typeface="Comic Sans MS" panose="030F0702030302020204" pitchFamily="66" charset="0"/>
                <a:ea typeface="宋体" panose="02010600030101010101" pitchFamily="2" charset="-122"/>
              </a:rPr>
              <a:t> not marked</a:t>
            </a: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57A64948-3F8B-4192-8D96-3544BF42B33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CB400C-92A5-45AF-9B06-3099C1D7A82F}" type="slidenum">
              <a:rPr lang="ar-SA" altLang="zh-CN" sz="1400">
                <a:solidFill>
                  <a:schemeClr val="tx1"/>
                </a:solidFill>
                <a:latin typeface="Comic Sans MS" panose="030F0702030302020204" pitchFamily="66" charset="0"/>
              </a:rPr>
              <a:pPr/>
              <a:t>173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8180" name="Rectangle 2">
            <a:extLst>
              <a:ext uri="{FF2B5EF4-FFF2-40B4-BE49-F238E27FC236}">
                <a16:creationId xmlns:a16="http://schemas.microsoft.com/office/drawing/2014/main" id="{0DDC2325-1584-4BBF-8C3B-0B30939711BA}"/>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8181" name="Oval 3">
            <a:extLst>
              <a:ext uri="{FF2B5EF4-FFF2-40B4-BE49-F238E27FC236}">
                <a16:creationId xmlns:a16="http://schemas.microsoft.com/office/drawing/2014/main" id="{58252F39-BBF3-410C-9400-654A979140B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8182" name="Group 4">
            <a:extLst>
              <a:ext uri="{FF2B5EF4-FFF2-40B4-BE49-F238E27FC236}">
                <a16:creationId xmlns:a16="http://schemas.microsoft.com/office/drawing/2014/main" id="{168C89A4-5C8A-4CDE-A45C-AED8A9CEAED8}"/>
              </a:ext>
            </a:extLst>
          </p:cNvPr>
          <p:cNvGrpSpPr>
            <a:grpSpLocks/>
          </p:cNvGrpSpPr>
          <p:nvPr/>
        </p:nvGrpSpPr>
        <p:grpSpPr bwMode="auto">
          <a:xfrm>
            <a:off x="946150" y="2771775"/>
            <a:ext cx="866775" cy="582613"/>
            <a:chOff x="596" y="1599"/>
            <a:chExt cx="546" cy="367"/>
          </a:xfrm>
        </p:grpSpPr>
        <p:sp>
          <p:nvSpPr>
            <p:cNvPr id="178237" name="AutoShape 5">
              <a:extLst>
                <a:ext uri="{FF2B5EF4-FFF2-40B4-BE49-F238E27FC236}">
                  <a16:creationId xmlns:a16="http://schemas.microsoft.com/office/drawing/2014/main" id="{8F51EE6A-B0A7-461C-8D10-915A807C56E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8" name="Line 6">
              <a:extLst>
                <a:ext uri="{FF2B5EF4-FFF2-40B4-BE49-F238E27FC236}">
                  <a16:creationId xmlns:a16="http://schemas.microsoft.com/office/drawing/2014/main" id="{76C1ADFD-A181-44F9-AA5D-AE44E3283E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39" name="Text Box 7">
              <a:extLst>
                <a:ext uri="{FF2B5EF4-FFF2-40B4-BE49-F238E27FC236}">
                  <a16:creationId xmlns:a16="http://schemas.microsoft.com/office/drawing/2014/main" id="{AF93FA18-DD84-43FF-8B89-173E2CC1987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8183" name="Line 8">
            <a:extLst>
              <a:ext uri="{FF2B5EF4-FFF2-40B4-BE49-F238E27FC236}">
                <a16:creationId xmlns:a16="http://schemas.microsoft.com/office/drawing/2014/main" id="{161EDD17-0711-42B6-BE32-4AB6BF722D70}"/>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8184" name="Group 9">
            <a:extLst>
              <a:ext uri="{FF2B5EF4-FFF2-40B4-BE49-F238E27FC236}">
                <a16:creationId xmlns:a16="http://schemas.microsoft.com/office/drawing/2014/main" id="{B4E87AC9-8270-4834-A910-7105F1E6B870}"/>
              </a:ext>
            </a:extLst>
          </p:cNvPr>
          <p:cNvGrpSpPr>
            <a:grpSpLocks/>
          </p:cNvGrpSpPr>
          <p:nvPr/>
        </p:nvGrpSpPr>
        <p:grpSpPr bwMode="auto">
          <a:xfrm>
            <a:off x="3862388" y="5026025"/>
            <a:ext cx="1447800" cy="1295400"/>
            <a:chOff x="1584" y="816"/>
            <a:chExt cx="912" cy="816"/>
          </a:xfrm>
        </p:grpSpPr>
        <p:sp>
          <p:nvSpPr>
            <p:cNvPr id="178228" name="Freeform 10">
              <a:extLst>
                <a:ext uri="{FF2B5EF4-FFF2-40B4-BE49-F238E27FC236}">
                  <a16:creationId xmlns:a16="http://schemas.microsoft.com/office/drawing/2014/main" id="{2C01DEDA-D0E6-4FB9-978D-DD42B97EE75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29" name="Freeform 11">
              <a:extLst>
                <a:ext uri="{FF2B5EF4-FFF2-40B4-BE49-F238E27FC236}">
                  <a16:creationId xmlns:a16="http://schemas.microsoft.com/office/drawing/2014/main" id="{5633E586-4564-42FD-8E3B-599C4EA6659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0" name="Freeform 12">
              <a:extLst>
                <a:ext uri="{FF2B5EF4-FFF2-40B4-BE49-F238E27FC236}">
                  <a16:creationId xmlns:a16="http://schemas.microsoft.com/office/drawing/2014/main" id="{EA314BA9-741E-4BFB-9695-2797EDD4F89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1" name="Freeform 13">
              <a:extLst>
                <a:ext uri="{FF2B5EF4-FFF2-40B4-BE49-F238E27FC236}">
                  <a16:creationId xmlns:a16="http://schemas.microsoft.com/office/drawing/2014/main" id="{F59DA56D-A6D8-4EBD-996B-6368570D2B8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2" name="Freeform 14">
              <a:extLst>
                <a:ext uri="{FF2B5EF4-FFF2-40B4-BE49-F238E27FC236}">
                  <a16:creationId xmlns:a16="http://schemas.microsoft.com/office/drawing/2014/main" id="{05566DB5-3044-47DE-BC0B-C0B522BA23E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3" name="Freeform 15">
              <a:extLst>
                <a:ext uri="{FF2B5EF4-FFF2-40B4-BE49-F238E27FC236}">
                  <a16:creationId xmlns:a16="http://schemas.microsoft.com/office/drawing/2014/main" id="{C895B28A-2B68-460C-A295-86DD5FFA591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4" name="Freeform 16">
              <a:extLst>
                <a:ext uri="{FF2B5EF4-FFF2-40B4-BE49-F238E27FC236}">
                  <a16:creationId xmlns:a16="http://schemas.microsoft.com/office/drawing/2014/main" id="{D00EBAD5-E654-417B-A573-FAAE6A48021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5" name="Freeform 17">
              <a:extLst>
                <a:ext uri="{FF2B5EF4-FFF2-40B4-BE49-F238E27FC236}">
                  <a16:creationId xmlns:a16="http://schemas.microsoft.com/office/drawing/2014/main" id="{426FCBCF-F89F-4DCF-BFC1-70FAF512D31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6" name="Freeform 18">
              <a:extLst>
                <a:ext uri="{FF2B5EF4-FFF2-40B4-BE49-F238E27FC236}">
                  <a16:creationId xmlns:a16="http://schemas.microsoft.com/office/drawing/2014/main" id="{5B68CCC9-0A95-4B41-A8FE-EA1FC928BA1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8185" name="Group 19">
            <a:extLst>
              <a:ext uri="{FF2B5EF4-FFF2-40B4-BE49-F238E27FC236}">
                <a16:creationId xmlns:a16="http://schemas.microsoft.com/office/drawing/2014/main" id="{9C43ACA8-7AF3-4F86-8D6C-E0EA44993E0B}"/>
              </a:ext>
            </a:extLst>
          </p:cNvPr>
          <p:cNvGrpSpPr>
            <a:grpSpLocks/>
          </p:cNvGrpSpPr>
          <p:nvPr/>
        </p:nvGrpSpPr>
        <p:grpSpPr bwMode="auto">
          <a:xfrm>
            <a:off x="2543175" y="2765425"/>
            <a:ext cx="942975" cy="582613"/>
            <a:chOff x="1602" y="1746"/>
            <a:chExt cx="594" cy="367"/>
          </a:xfrm>
        </p:grpSpPr>
        <p:sp>
          <p:nvSpPr>
            <p:cNvPr id="178224" name="AutoShape 20">
              <a:extLst>
                <a:ext uri="{FF2B5EF4-FFF2-40B4-BE49-F238E27FC236}">
                  <a16:creationId xmlns:a16="http://schemas.microsoft.com/office/drawing/2014/main" id="{B2B6C149-9D44-4EE9-87BC-75DB1564F389}"/>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25" name="Line 21">
              <a:extLst>
                <a:ext uri="{FF2B5EF4-FFF2-40B4-BE49-F238E27FC236}">
                  <a16:creationId xmlns:a16="http://schemas.microsoft.com/office/drawing/2014/main" id="{488178D4-D55D-41D2-8A05-C7FC5CD16A88}"/>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26" name="Text Box 22">
              <a:extLst>
                <a:ext uri="{FF2B5EF4-FFF2-40B4-BE49-F238E27FC236}">
                  <a16:creationId xmlns:a16="http://schemas.microsoft.com/office/drawing/2014/main" id="{694542EE-C8D2-411F-A828-376FA26ACCC4}"/>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8227" name="Text Box 23">
              <a:extLst>
                <a:ext uri="{FF2B5EF4-FFF2-40B4-BE49-F238E27FC236}">
                  <a16:creationId xmlns:a16="http://schemas.microsoft.com/office/drawing/2014/main" id="{8AFE01EC-CE27-4571-9939-66C248FE5405}"/>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8186" name="Group 24">
            <a:extLst>
              <a:ext uri="{FF2B5EF4-FFF2-40B4-BE49-F238E27FC236}">
                <a16:creationId xmlns:a16="http://schemas.microsoft.com/office/drawing/2014/main" id="{C4429385-EA51-4A2C-A976-6165D1B65734}"/>
              </a:ext>
            </a:extLst>
          </p:cNvPr>
          <p:cNvGrpSpPr>
            <a:grpSpLocks/>
          </p:cNvGrpSpPr>
          <p:nvPr/>
        </p:nvGrpSpPr>
        <p:grpSpPr bwMode="auto">
          <a:xfrm>
            <a:off x="4152900" y="2765425"/>
            <a:ext cx="946150" cy="582613"/>
            <a:chOff x="2616" y="1738"/>
            <a:chExt cx="596" cy="367"/>
          </a:xfrm>
        </p:grpSpPr>
        <p:sp>
          <p:nvSpPr>
            <p:cNvPr id="178220" name="AutoShape 25">
              <a:extLst>
                <a:ext uri="{FF2B5EF4-FFF2-40B4-BE49-F238E27FC236}">
                  <a16:creationId xmlns:a16="http://schemas.microsoft.com/office/drawing/2014/main" id="{934CF9CB-ED73-4DA3-8C00-DF18B98B0257}"/>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21" name="Line 26">
              <a:extLst>
                <a:ext uri="{FF2B5EF4-FFF2-40B4-BE49-F238E27FC236}">
                  <a16:creationId xmlns:a16="http://schemas.microsoft.com/office/drawing/2014/main" id="{8DC4FE34-A8D3-43FC-915E-569E807A21CD}"/>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22" name="Text Box 27">
              <a:extLst>
                <a:ext uri="{FF2B5EF4-FFF2-40B4-BE49-F238E27FC236}">
                  <a16:creationId xmlns:a16="http://schemas.microsoft.com/office/drawing/2014/main" id="{2DBF2D5D-11F0-441A-BCE3-0C1767729357}"/>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8223" name="Text Box 28">
              <a:extLst>
                <a:ext uri="{FF2B5EF4-FFF2-40B4-BE49-F238E27FC236}">
                  <a16:creationId xmlns:a16="http://schemas.microsoft.com/office/drawing/2014/main" id="{C6979F77-B951-402B-AE0C-1BCF1B6E0BEC}"/>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8187" name="Group 29">
            <a:extLst>
              <a:ext uri="{FF2B5EF4-FFF2-40B4-BE49-F238E27FC236}">
                <a16:creationId xmlns:a16="http://schemas.microsoft.com/office/drawing/2014/main" id="{22A75712-6C25-49BC-9B5E-052F2CA9236E}"/>
              </a:ext>
            </a:extLst>
          </p:cNvPr>
          <p:cNvGrpSpPr>
            <a:grpSpLocks/>
          </p:cNvGrpSpPr>
          <p:nvPr/>
        </p:nvGrpSpPr>
        <p:grpSpPr bwMode="auto">
          <a:xfrm>
            <a:off x="5819775" y="2765425"/>
            <a:ext cx="942975" cy="582613"/>
            <a:chOff x="3666" y="1738"/>
            <a:chExt cx="594" cy="367"/>
          </a:xfrm>
        </p:grpSpPr>
        <p:sp>
          <p:nvSpPr>
            <p:cNvPr id="178216" name="AutoShape 30">
              <a:extLst>
                <a:ext uri="{FF2B5EF4-FFF2-40B4-BE49-F238E27FC236}">
                  <a16:creationId xmlns:a16="http://schemas.microsoft.com/office/drawing/2014/main" id="{ACB57829-8080-45FF-BD6B-00AB3B24447C}"/>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7" name="Line 31">
              <a:extLst>
                <a:ext uri="{FF2B5EF4-FFF2-40B4-BE49-F238E27FC236}">
                  <a16:creationId xmlns:a16="http://schemas.microsoft.com/office/drawing/2014/main" id="{D9E3E4B3-2345-42EE-B010-7B60478D777C}"/>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18" name="Text Box 32">
              <a:extLst>
                <a:ext uri="{FF2B5EF4-FFF2-40B4-BE49-F238E27FC236}">
                  <a16:creationId xmlns:a16="http://schemas.microsoft.com/office/drawing/2014/main" id="{A2DADFDD-909A-4725-88FF-3D479616639F}"/>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8219" name="Text Box 33">
              <a:extLst>
                <a:ext uri="{FF2B5EF4-FFF2-40B4-BE49-F238E27FC236}">
                  <a16:creationId xmlns:a16="http://schemas.microsoft.com/office/drawing/2014/main" id="{6B87B983-86F1-4B71-86B0-ADED05C85F83}"/>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8188" name="Line 34">
            <a:extLst>
              <a:ext uri="{FF2B5EF4-FFF2-40B4-BE49-F238E27FC236}">
                <a16:creationId xmlns:a16="http://schemas.microsoft.com/office/drawing/2014/main" id="{B2FABDE0-B494-48A3-B327-93D5C20805FD}"/>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189" name="Line 35">
            <a:extLst>
              <a:ext uri="{FF2B5EF4-FFF2-40B4-BE49-F238E27FC236}">
                <a16:creationId xmlns:a16="http://schemas.microsoft.com/office/drawing/2014/main" id="{0F8E5F21-62F9-4C1F-AF1C-9DDF84BA577F}"/>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190" name="Line 36">
            <a:extLst>
              <a:ext uri="{FF2B5EF4-FFF2-40B4-BE49-F238E27FC236}">
                <a16:creationId xmlns:a16="http://schemas.microsoft.com/office/drawing/2014/main" id="{F5100EB8-037F-4466-93F8-754BE9A941E8}"/>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191" name="AutoShape 37">
            <a:extLst>
              <a:ext uri="{FF2B5EF4-FFF2-40B4-BE49-F238E27FC236}">
                <a16:creationId xmlns:a16="http://schemas.microsoft.com/office/drawing/2014/main" id="{6FD19531-BADC-48ED-9E2A-B0F0F5CFE406}"/>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8192" name="AutoShape 38">
            <a:extLst>
              <a:ext uri="{FF2B5EF4-FFF2-40B4-BE49-F238E27FC236}">
                <a16:creationId xmlns:a16="http://schemas.microsoft.com/office/drawing/2014/main" id="{E4404103-7D0F-434A-A55E-50B9E9850CD2}"/>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8193" name="Group 39">
            <a:extLst>
              <a:ext uri="{FF2B5EF4-FFF2-40B4-BE49-F238E27FC236}">
                <a16:creationId xmlns:a16="http://schemas.microsoft.com/office/drawing/2014/main" id="{E3912C41-676B-4965-ADC8-55CD64F90012}"/>
              </a:ext>
            </a:extLst>
          </p:cNvPr>
          <p:cNvGrpSpPr>
            <a:grpSpLocks/>
          </p:cNvGrpSpPr>
          <p:nvPr/>
        </p:nvGrpSpPr>
        <p:grpSpPr bwMode="auto">
          <a:xfrm>
            <a:off x="4421188" y="1922463"/>
            <a:ext cx="427037" cy="622300"/>
            <a:chOff x="2208" y="1920"/>
            <a:chExt cx="1152" cy="1680"/>
          </a:xfrm>
        </p:grpSpPr>
        <p:sp>
          <p:nvSpPr>
            <p:cNvPr id="178212" name="Oval 40">
              <a:extLst>
                <a:ext uri="{FF2B5EF4-FFF2-40B4-BE49-F238E27FC236}">
                  <a16:creationId xmlns:a16="http://schemas.microsoft.com/office/drawing/2014/main" id="{10FCE58E-D66B-469E-8B60-D0333E4090A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3" name="Oval 41">
              <a:extLst>
                <a:ext uri="{FF2B5EF4-FFF2-40B4-BE49-F238E27FC236}">
                  <a16:creationId xmlns:a16="http://schemas.microsoft.com/office/drawing/2014/main" id="{44983C12-B9DD-48A9-9772-D858AB5EC9F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4" name="AutoShape 42">
              <a:extLst>
                <a:ext uri="{FF2B5EF4-FFF2-40B4-BE49-F238E27FC236}">
                  <a16:creationId xmlns:a16="http://schemas.microsoft.com/office/drawing/2014/main" id="{24C8BE3E-9311-4EA2-9956-1095414232E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5" name="AutoShape 43">
              <a:extLst>
                <a:ext uri="{FF2B5EF4-FFF2-40B4-BE49-F238E27FC236}">
                  <a16:creationId xmlns:a16="http://schemas.microsoft.com/office/drawing/2014/main" id="{3BA1227D-8ACF-4664-8137-E837BF2D043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8194" name="Group 44">
            <a:extLst>
              <a:ext uri="{FF2B5EF4-FFF2-40B4-BE49-F238E27FC236}">
                <a16:creationId xmlns:a16="http://schemas.microsoft.com/office/drawing/2014/main" id="{C326B729-3582-49A3-A47E-C21206EC3911}"/>
              </a:ext>
            </a:extLst>
          </p:cNvPr>
          <p:cNvGrpSpPr>
            <a:grpSpLocks/>
          </p:cNvGrpSpPr>
          <p:nvPr/>
        </p:nvGrpSpPr>
        <p:grpSpPr bwMode="auto">
          <a:xfrm>
            <a:off x="2846388" y="1884363"/>
            <a:ext cx="427037" cy="622300"/>
            <a:chOff x="2208" y="1920"/>
            <a:chExt cx="1152" cy="1680"/>
          </a:xfrm>
        </p:grpSpPr>
        <p:sp>
          <p:nvSpPr>
            <p:cNvPr id="178208" name="Oval 45">
              <a:extLst>
                <a:ext uri="{FF2B5EF4-FFF2-40B4-BE49-F238E27FC236}">
                  <a16:creationId xmlns:a16="http://schemas.microsoft.com/office/drawing/2014/main" id="{D1F9CF44-B239-4890-8CA6-7669E4096F3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9" name="Oval 46">
              <a:extLst>
                <a:ext uri="{FF2B5EF4-FFF2-40B4-BE49-F238E27FC236}">
                  <a16:creationId xmlns:a16="http://schemas.microsoft.com/office/drawing/2014/main" id="{C08CAED3-51E5-445E-8EC3-DC5CCDE16E5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0" name="AutoShape 47">
              <a:extLst>
                <a:ext uri="{FF2B5EF4-FFF2-40B4-BE49-F238E27FC236}">
                  <a16:creationId xmlns:a16="http://schemas.microsoft.com/office/drawing/2014/main" id="{4CB92CAF-6949-460C-BF16-46857E9546E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1" name="AutoShape 48">
              <a:extLst>
                <a:ext uri="{FF2B5EF4-FFF2-40B4-BE49-F238E27FC236}">
                  <a16:creationId xmlns:a16="http://schemas.microsoft.com/office/drawing/2014/main" id="{17DA677E-1DA3-423A-99A2-2F37D0412AC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8195" name="AutoShape 50">
            <a:extLst>
              <a:ext uri="{FF2B5EF4-FFF2-40B4-BE49-F238E27FC236}">
                <a16:creationId xmlns:a16="http://schemas.microsoft.com/office/drawing/2014/main" id="{752CBFBD-ECE3-4D82-805D-F7E4A08F740C}"/>
              </a:ext>
            </a:extLst>
          </p:cNvPr>
          <p:cNvSpPr>
            <a:spLocks noChangeArrowheads="1"/>
          </p:cNvSpPr>
          <p:nvPr/>
        </p:nvSpPr>
        <p:spPr bwMode="auto">
          <a:xfrm>
            <a:off x="4033838" y="2716213"/>
            <a:ext cx="1293812" cy="814387"/>
          </a:xfrm>
          <a:prstGeom prst="wedgeRoundRectCallout">
            <a:avLst>
              <a:gd name="adj1" fmla="val 95153"/>
              <a:gd name="adj2" fmla="val 24707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8196" name="Group 51">
            <a:extLst>
              <a:ext uri="{FF2B5EF4-FFF2-40B4-BE49-F238E27FC236}">
                <a16:creationId xmlns:a16="http://schemas.microsoft.com/office/drawing/2014/main" id="{764C0D88-C197-47AC-865C-5F2107788533}"/>
              </a:ext>
            </a:extLst>
          </p:cNvPr>
          <p:cNvGrpSpPr>
            <a:grpSpLocks/>
          </p:cNvGrpSpPr>
          <p:nvPr/>
        </p:nvGrpSpPr>
        <p:grpSpPr bwMode="auto">
          <a:xfrm>
            <a:off x="5680075" y="5141913"/>
            <a:ext cx="1447800" cy="1295400"/>
            <a:chOff x="1584" y="816"/>
            <a:chExt cx="912" cy="816"/>
          </a:xfrm>
        </p:grpSpPr>
        <p:sp>
          <p:nvSpPr>
            <p:cNvPr id="178199" name="Freeform 52">
              <a:extLst>
                <a:ext uri="{FF2B5EF4-FFF2-40B4-BE49-F238E27FC236}">
                  <a16:creationId xmlns:a16="http://schemas.microsoft.com/office/drawing/2014/main" id="{97500126-5459-429A-98CC-3E0AF43597E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0" name="Freeform 53">
              <a:extLst>
                <a:ext uri="{FF2B5EF4-FFF2-40B4-BE49-F238E27FC236}">
                  <a16:creationId xmlns:a16="http://schemas.microsoft.com/office/drawing/2014/main" id="{F3629015-7FF1-4E41-8BD6-09643A050DC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1" name="Freeform 54">
              <a:extLst>
                <a:ext uri="{FF2B5EF4-FFF2-40B4-BE49-F238E27FC236}">
                  <a16:creationId xmlns:a16="http://schemas.microsoft.com/office/drawing/2014/main" id="{5A5EF2DE-8125-48F9-A0AA-7976B29B47B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2" name="Freeform 55">
              <a:extLst>
                <a:ext uri="{FF2B5EF4-FFF2-40B4-BE49-F238E27FC236}">
                  <a16:creationId xmlns:a16="http://schemas.microsoft.com/office/drawing/2014/main" id="{57FC800C-EA6C-4C50-8AE7-7FF2D9E9A3D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3" name="Freeform 56">
              <a:extLst>
                <a:ext uri="{FF2B5EF4-FFF2-40B4-BE49-F238E27FC236}">
                  <a16:creationId xmlns:a16="http://schemas.microsoft.com/office/drawing/2014/main" id="{5A399E96-1C9F-4F1D-BC34-A4E0B19E77D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4" name="Freeform 57">
              <a:extLst>
                <a:ext uri="{FF2B5EF4-FFF2-40B4-BE49-F238E27FC236}">
                  <a16:creationId xmlns:a16="http://schemas.microsoft.com/office/drawing/2014/main" id="{6688D252-7013-42F5-8072-B1D3247EF4C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5" name="Freeform 58">
              <a:extLst>
                <a:ext uri="{FF2B5EF4-FFF2-40B4-BE49-F238E27FC236}">
                  <a16:creationId xmlns:a16="http://schemas.microsoft.com/office/drawing/2014/main" id="{5717C129-A991-48AC-88EE-6CA5BDD5B35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6" name="Freeform 59">
              <a:extLst>
                <a:ext uri="{FF2B5EF4-FFF2-40B4-BE49-F238E27FC236}">
                  <a16:creationId xmlns:a16="http://schemas.microsoft.com/office/drawing/2014/main" id="{219AA1D6-308D-432F-AE12-052CD627798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7" name="Freeform 60">
              <a:extLst>
                <a:ext uri="{FF2B5EF4-FFF2-40B4-BE49-F238E27FC236}">
                  <a16:creationId xmlns:a16="http://schemas.microsoft.com/office/drawing/2014/main" id="{D3ED4485-2E10-47B9-BE87-B9EC11CB11C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8197" name="AutoShape 62">
            <a:extLst>
              <a:ext uri="{FF2B5EF4-FFF2-40B4-BE49-F238E27FC236}">
                <a16:creationId xmlns:a16="http://schemas.microsoft.com/office/drawing/2014/main" id="{2DBCE075-3435-49CF-A745-D4A177F60A66}"/>
              </a:ext>
            </a:extLst>
          </p:cNvPr>
          <p:cNvSpPr>
            <a:spLocks noChangeArrowheads="1"/>
          </p:cNvSpPr>
          <p:nvPr/>
        </p:nvSpPr>
        <p:spPr bwMode="auto">
          <a:xfrm>
            <a:off x="6951663" y="3940175"/>
            <a:ext cx="2081212" cy="1514475"/>
          </a:xfrm>
          <a:prstGeom prst="cloudCallout">
            <a:avLst>
              <a:gd name="adj1" fmla="val -62662"/>
              <a:gd name="adj2" fmla="val 39097"/>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tx1"/>
                </a:solidFill>
                <a:latin typeface="Comic Sans MS" panose="030F0702030302020204" pitchFamily="66" charset="0"/>
                <a:ea typeface="宋体" panose="02010600030101010101" pitchFamily="2" charset="-122"/>
              </a:rPr>
              <a:t>a</a:t>
            </a:r>
            <a:r>
              <a:rPr lang="en-US" altLang="zh-CN" b="1">
                <a:solidFill>
                  <a:srgbClr val="FF7C80"/>
                </a:solidFill>
                <a:latin typeface="Comic Sans MS" panose="030F0702030302020204" pitchFamily="66" charset="0"/>
                <a:ea typeface="宋体" panose="02010600030101010101" pitchFamily="2" charset="-122"/>
              </a:rPr>
              <a:t> still points to </a:t>
            </a:r>
            <a:r>
              <a:rPr lang="en-US" altLang="zh-CN" b="1">
                <a:solidFill>
                  <a:schemeClr val="tx1"/>
                </a:solidFill>
                <a:latin typeface="Comic Sans MS" panose="030F0702030302020204" pitchFamily="66" charset="0"/>
                <a:ea typeface="宋体" panose="02010600030101010101" pitchFamily="2" charset="-122"/>
              </a:rPr>
              <a:t>b</a:t>
            </a:r>
          </a:p>
        </p:txBody>
      </p:sp>
      <p:sp>
        <p:nvSpPr>
          <p:cNvPr id="178198" name="AutoShape 63">
            <a:extLst>
              <a:ext uri="{FF2B5EF4-FFF2-40B4-BE49-F238E27FC236}">
                <a16:creationId xmlns:a16="http://schemas.microsoft.com/office/drawing/2014/main" id="{FBE31D17-F3B4-405E-878B-2A02086CBBB3}"/>
              </a:ext>
            </a:extLst>
          </p:cNvPr>
          <p:cNvSpPr>
            <a:spLocks noChangeArrowheads="1"/>
          </p:cNvSpPr>
          <p:nvPr/>
        </p:nvSpPr>
        <p:spPr bwMode="auto">
          <a:xfrm>
            <a:off x="2443163" y="2736850"/>
            <a:ext cx="1293812" cy="814388"/>
          </a:xfrm>
          <a:prstGeom prst="wedgeRoundRectCallout">
            <a:avLst>
              <a:gd name="adj1" fmla="val 210736"/>
              <a:gd name="adj2" fmla="val 2486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Slide Number Placeholder 4">
            <a:extLst>
              <a:ext uri="{FF2B5EF4-FFF2-40B4-BE49-F238E27FC236}">
                <a16:creationId xmlns:a16="http://schemas.microsoft.com/office/drawing/2014/main" id="{2DE62134-8C50-4699-9A6D-B3F7653C376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2B296D-5F27-420A-AC6D-E24720B0A6B9}" type="slidenum">
              <a:rPr lang="ar-SA" altLang="zh-CN" sz="1400">
                <a:solidFill>
                  <a:schemeClr val="tx1"/>
                </a:solidFill>
                <a:latin typeface="Comic Sans MS" panose="030F0702030302020204" pitchFamily="66" charset="0"/>
              </a:rPr>
              <a:pPr/>
              <a:t>174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9204" name="AutoShape 38">
            <a:extLst>
              <a:ext uri="{FF2B5EF4-FFF2-40B4-BE49-F238E27FC236}">
                <a16:creationId xmlns:a16="http://schemas.microsoft.com/office/drawing/2014/main" id="{AB4E7AC7-10CF-4F7D-81B5-FECC52CFC757}"/>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9205" name="Rectangle 2">
            <a:extLst>
              <a:ext uri="{FF2B5EF4-FFF2-40B4-BE49-F238E27FC236}">
                <a16:creationId xmlns:a16="http://schemas.microsoft.com/office/drawing/2014/main" id="{BBC9182F-E1B1-4842-AB55-D2E79A30B2B7}"/>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9206" name="Oval 3">
            <a:extLst>
              <a:ext uri="{FF2B5EF4-FFF2-40B4-BE49-F238E27FC236}">
                <a16:creationId xmlns:a16="http://schemas.microsoft.com/office/drawing/2014/main" id="{C8B6A106-8E68-4998-902B-B79929DCADB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9207" name="Group 4">
            <a:extLst>
              <a:ext uri="{FF2B5EF4-FFF2-40B4-BE49-F238E27FC236}">
                <a16:creationId xmlns:a16="http://schemas.microsoft.com/office/drawing/2014/main" id="{C3922C1C-3805-4555-A295-26D3B36F5113}"/>
              </a:ext>
            </a:extLst>
          </p:cNvPr>
          <p:cNvGrpSpPr>
            <a:grpSpLocks/>
          </p:cNvGrpSpPr>
          <p:nvPr/>
        </p:nvGrpSpPr>
        <p:grpSpPr bwMode="auto">
          <a:xfrm>
            <a:off x="946150" y="2771775"/>
            <a:ext cx="866775" cy="582613"/>
            <a:chOff x="596" y="1599"/>
            <a:chExt cx="546" cy="367"/>
          </a:xfrm>
        </p:grpSpPr>
        <p:sp>
          <p:nvSpPr>
            <p:cNvPr id="179258" name="AutoShape 5">
              <a:extLst>
                <a:ext uri="{FF2B5EF4-FFF2-40B4-BE49-F238E27FC236}">
                  <a16:creationId xmlns:a16="http://schemas.microsoft.com/office/drawing/2014/main" id="{D978EFAA-DD6E-4772-9DC1-3A0B7656906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9" name="Line 6">
              <a:extLst>
                <a:ext uri="{FF2B5EF4-FFF2-40B4-BE49-F238E27FC236}">
                  <a16:creationId xmlns:a16="http://schemas.microsoft.com/office/drawing/2014/main" id="{117083E6-E1BB-4BCD-A413-5ABA94985D2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60" name="Text Box 7">
              <a:extLst>
                <a:ext uri="{FF2B5EF4-FFF2-40B4-BE49-F238E27FC236}">
                  <a16:creationId xmlns:a16="http://schemas.microsoft.com/office/drawing/2014/main" id="{D49795A6-DC09-4897-9543-1A5530D63F8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9208" name="Line 8">
            <a:extLst>
              <a:ext uri="{FF2B5EF4-FFF2-40B4-BE49-F238E27FC236}">
                <a16:creationId xmlns:a16="http://schemas.microsoft.com/office/drawing/2014/main" id="{110D304E-669C-425D-816F-CFDA1ED8CC63}"/>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9209" name="Group 9">
            <a:extLst>
              <a:ext uri="{FF2B5EF4-FFF2-40B4-BE49-F238E27FC236}">
                <a16:creationId xmlns:a16="http://schemas.microsoft.com/office/drawing/2014/main" id="{4FCB5582-36C6-4D16-BBD4-C95A285DAF30}"/>
              </a:ext>
            </a:extLst>
          </p:cNvPr>
          <p:cNvGrpSpPr>
            <a:grpSpLocks/>
          </p:cNvGrpSpPr>
          <p:nvPr/>
        </p:nvGrpSpPr>
        <p:grpSpPr bwMode="auto">
          <a:xfrm>
            <a:off x="3862388" y="5026025"/>
            <a:ext cx="1447800" cy="1295400"/>
            <a:chOff x="1584" y="816"/>
            <a:chExt cx="912" cy="816"/>
          </a:xfrm>
        </p:grpSpPr>
        <p:sp>
          <p:nvSpPr>
            <p:cNvPr id="179249" name="Freeform 10">
              <a:extLst>
                <a:ext uri="{FF2B5EF4-FFF2-40B4-BE49-F238E27FC236}">
                  <a16:creationId xmlns:a16="http://schemas.microsoft.com/office/drawing/2014/main" id="{6D865232-ADA4-4B71-9D52-3600D277C0B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0" name="Freeform 11">
              <a:extLst>
                <a:ext uri="{FF2B5EF4-FFF2-40B4-BE49-F238E27FC236}">
                  <a16:creationId xmlns:a16="http://schemas.microsoft.com/office/drawing/2014/main" id="{155FBF89-0A8F-499B-8725-79201575E8F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1" name="Freeform 12">
              <a:extLst>
                <a:ext uri="{FF2B5EF4-FFF2-40B4-BE49-F238E27FC236}">
                  <a16:creationId xmlns:a16="http://schemas.microsoft.com/office/drawing/2014/main" id="{BD8EDEA3-DE35-4DC2-BF31-159F332DE3A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2" name="Freeform 13">
              <a:extLst>
                <a:ext uri="{FF2B5EF4-FFF2-40B4-BE49-F238E27FC236}">
                  <a16:creationId xmlns:a16="http://schemas.microsoft.com/office/drawing/2014/main" id="{A0D14809-D22D-4E23-9F78-BCB6DF5272D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3" name="Freeform 14">
              <a:extLst>
                <a:ext uri="{FF2B5EF4-FFF2-40B4-BE49-F238E27FC236}">
                  <a16:creationId xmlns:a16="http://schemas.microsoft.com/office/drawing/2014/main" id="{9E1E59BC-6541-457E-B06F-5CA37085865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4" name="Freeform 15">
              <a:extLst>
                <a:ext uri="{FF2B5EF4-FFF2-40B4-BE49-F238E27FC236}">
                  <a16:creationId xmlns:a16="http://schemas.microsoft.com/office/drawing/2014/main" id="{B091A27C-92C1-4B5D-B21B-9375997EA40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5" name="Freeform 16">
              <a:extLst>
                <a:ext uri="{FF2B5EF4-FFF2-40B4-BE49-F238E27FC236}">
                  <a16:creationId xmlns:a16="http://schemas.microsoft.com/office/drawing/2014/main" id="{6BE81C46-9847-4445-8D01-AAB869E7703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6" name="Freeform 17">
              <a:extLst>
                <a:ext uri="{FF2B5EF4-FFF2-40B4-BE49-F238E27FC236}">
                  <a16:creationId xmlns:a16="http://schemas.microsoft.com/office/drawing/2014/main" id="{02781A42-3054-440F-B8DF-98B7CDA533B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7" name="Freeform 18">
              <a:extLst>
                <a:ext uri="{FF2B5EF4-FFF2-40B4-BE49-F238E27FC236}">
                  <a16:creationId xmlns:a16="http://schemas.microsoft.com/office/drawing/2014/main" id="{46A5BFEB-6F8D-4218-AE53-7187A0723AE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9210" name="Group 19">
            <a:extLst>
              <a:ext uri="{FF2B5EF4-FFF2-40B4-BE49-F238E27FC236}">
                <a16:creationId xmlns:a16="http://schemas.microsoft.com/office/drawing/2014/main" id="{14C960AC-A95C-4364-904E-FFB66582BC8D}"/>
              </a:ext>
            </a:extLst>
          </p:cNvPr>
          <p:cNvGrpSpPr>
            <a:grpSpLocks/>
          </p:cNvGrpSpPr>
          <p:nvPr/>
        </p:nvGrpSpPr>
        <p:grpSpPr bwMode="auto">
          <a:xfrm>
            <a:off x="2543175" y="2765425"/>
            <a:ext cx="942975" cy="582613"/>
            <a:chOff x="1602" y="1746"/>
            <a:chExt cx="594" cy="367"/>
          </a:xfrm>
        </p:grpSpPr>
        <p:sp>
          <p:nvSpPr>
            <p:cNvPr id="179245" name="AutoShape 20">
              <a:extLst>
                <a:ext uri="{FF2B5EF4-FFF2-40B4-BE49-F238E27FC236}">
                  <a16:creationId xmlns:a16="http://schemas.microsoft.com/office/drawing/2014/main" id="{12BA432A-8D19-4FA0-BBF5-968191B8F8BE}"/>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6" name="Line 21">
              <a:extLst>
                <a:ext uri="{FF2B5EF4-FFF2-40B4-BE49-F238E27FC236}">
                  <a16:creationId xmlns:a16="http://schemas.microsoft.com/office/drawing/2014/main" id="{E71AD5B0-096F-4ABF-A7D1-587E0286BE8E}"/>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47" name="Text Box 22">
              <a:extLst>
                <a:ext uri="{FF2B5EF4-FFF2-40B4-BE49-F238E27FC236}">
                  <a16:creationId xmlns:a16="http://schemas.microsoft.com/office/drawing/2014/main" id="{650E848E-B122-42A0-AF92-5D68C8A8E537}"/>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9248" name="Text Box 23">
              <a:extLst>
                <a:ext uri="{FF2B5EF4-FFF2-40B4-BE49-F238E27FC236}">
                  <a16:creationId xmlns:a16="http://schemas.microsoft.com/office/drawing/2014/main" id="{08D5928F-B5CB-4220-8CF0-8D3331C7C36D}"/>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9211" name="AutoShape 25">
            <a:extLst>
              <a:ext uri="{FF2B5EF4-FFF2-40B4-BE49-F238E27FC236}">
                <a16:creationId xmlns:a16="http://schemas.microsoft.com/office/drawing/2014/main" id="{81D43308-655B-407E-A526-948323000248}"/>
              </a:ext>
            </a:extLst>
          </p:cNvPr>
          <p:cNvSpPr>
            <a:spLocks noChangeArrowheads="1"/>
          </p:cNvSpPr>
          <p:nvPr/>
        </p:nvSpPr>
        <p:spPr bwMode="auto">
          <a:xfrm>
            <a:off x="41433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12" name="Line 26">
            <a:extLst>
              <a:ext uri="{FF2B5EF4-FFF2-40B4-BE49-F238E27FC236}">
                <a16:creationId xmlns:a16="http://schemas.microsoft.com/office/drawing/2014/main" id="{602CF5A4-FD24-4F44-93E5-A90F3FD3F033}"/>
              </a:ext>
            </a:extLst>
          </p:cNvPr>
          <p:cNvSpPr>
            <a:spLocks noChangeShapeType="1"/>
          </p:cNvSpPr>
          <p:nvPr/>
        </p:nvSpPr>
        <p:spPr bwMode="auto">
          <a:xfrm>
            <a:off x="45847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13" name="Text Box 27">
            <a:extLst>
              <a:ext uri="{FF2B5EF4-FFF2-40B4-BE49-F238E27FC236}">
                <a16:creationId xmlns:a16="http://schemas.microsoft.com/office/drawing/2014/main" id="{313F78E6-B734-49B1-A15D-D4B42A92BFA9}"/>
              </a:ext>
            </a:extLst>
          </p:cNvPr>
          <p:cNvSpPr txBox="1">
            <a:spLocks noChangeArrowheads="1"/>
          </p:cNvSpPr>
          <p:nvPr/>
        </p:nvSpPr>
        <p:spPr bwMode="auto">
          <a:xfrm>
            <a:off x="4140200" y="27971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9214" name="Text Box 28">
            <a:extLst>
              <a:ext uri="{FF2B5EF4-FFF2-40B4-BE49-F238E27FC236}">
                <a16:creationId xmlns:a16="http://schemas.microsoft.com/office/drawing/2014/main" id="{1BF39A8D-1AA6-42C5-9433-2ED731281ACB}"/>
              </a:ext>
            </a:extLst>
          </p:cNvPr>
          <p:cNvSpPr txBox="1">
            <a:spLocks noChangeArrowheads="1"/>
          </p:cNvSpPr>
          <p:nvPr/>
        </p:nvSpPr>
        <p:spPr bwMode="auto">
          <a:xfrm>
            <a:off x="4573588" y="2778125"/>
            <a:ext cx="158750" cy="5445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79215" name="AutoShape 30">
            <a:extLst>
              <a:ext uri="{FF2B5EF4-FFF2-40B4-BE49-F238E27FC236}">
                <a16:creationId xmlns:a16="http://schemas.microsoft.com/office/drawing/2014/main" id="{42873112-2C29-495D-93FF-E59F54B996CA}"/>
              </a:ext>
            </a:extLst>
          </p:cNvPr>
          <p:cNvSpPr>
            <a:spLocks noChangeArrowheads="1"/>
          </p:cNvSpPr>
          <p:nvPr/>
        </p:nvSpPr>
        <p:spPr bwMode="auto">
          <a:xfrm>
            <a:off x="58197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16" name="Line 31">
            <a:extLst>
              <a:ext uri="{FF2B5EF4-FFF2-40B4-BE49-F238E27FC236}">
                <a16:creationId xmlns:a16="http://schemas.microsoft.com/office/drawing/2014/main" id="{7A8AAA7B-59B7-496C-B00A-248C8EB74CA3}"/>
              </a:ext>
            </a:extLst>
          </p:cNvPr>
          <p:cNvSpPr>
            <a:spLocks noChangeShapeType="1"/>
          </p:cNvSpPr>
          <p:nvPr/>
        </p:nvSpPr>
        <p:spPr bwMode="auto">
          <a:xfrm>
            <a:off x="62611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17" name="Text Box 32">
            <a:extLst>
              <a:ext uri="{FF2B5EF4-FFF2-40B4-BE49-F238E27FC236}">
                <a16:creationId xmlns:a16="http://schemas.microsoft.com/office/drawing/2014/main" id="{082C7B0F-DB3C-43E1-9402-FE325883DFDF}"/>
              </a:ext>
            </a:extLst>
          </p:cNvPr>
          <p:cNvSpPr txBox="1">
            <a:spLocks noChangeArrowheads="1"/>
          </p:cNvSpPr>
          <p:nvPr/>
        </p:nvSpPr>
        <p:spPr bwMode="auto">
          <a:xfrm>
            <a:off x="5845175" y="2797175"/>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9218" name="Text Box 33">
            <a:extLst>
              <a:ext uri="{FF2B5EF4-FFF2-40B4-BE49-F238E27FC236}">
                <a16:creationId xmlns:a16="http://schemas.microsoft.com/office/drawing/2014/main" id="{C75C9F43-E6FD-4A5F-991A-7F5AFC18F43A}"/>
              </a:ext>
            </a:extLst>
          </p:cNvPr>
          <p:cNvSpPr txBox="1">
            <a:spLocks noChangeArrowheads="1"/>
          </p:cNvSpPr>
          <p:nvPr/>
        </p:nvSpPr>
        <p:spPr bwMode="auto">
          <a:xfrm>
            <a:off x="6249988" y="2778125"/>
            <a:ext cx="158750" cy="5445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79219" name="Line 34">
            <a:extLst>
              <a:ext uri="{FF2B5EF4-FFF2-40B4-BE49-F238E27FC236}">
                <a16:creationId xmlns:a16="http://schemas.microsoft.com/office/drawing/2014/main" id="{F3A9812E-8E4D-4426-BCD8-057D3E1E4499}"/>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20" name="Line 35">
            <a:extLst>
              <a:ext uri="{FF2B5EF4-FFF2-40B4-BE49-F238E27FC236}">
                <a16:creationId xmlns:a16="http://schemas.microsoft.com/office/drawing/2014/main" id="{F43C33D6-46DA-4102-90FA-BC737DD436B9}"/>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21" name="Line 36">
            <a:extLst>
              <a:ext uri="{FF2B5EF4-FFF2-40B4-BE49-F238E27FC236}">
                <a16:creationId xmlns:a16="http://schemas.microsoft.com/office/drawing/2014/main" id="{975DC950-1F0F-4C71-BEB8-280F4DAEA75E}"/>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22" name="AutoShape 37">
            <a:extLst>
              <a:ext uri="{FF2B5EF4-FFF2-40B4-BE49-F238E27FC236}">
                <a16:creationId xmlns:a16="http://schemas.microsoft.com/office/drawing/2014/main" id="{620FC03A-A208-4874-ADB9-903B9BF8F40C}"/>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9223" name="Group 39">
            <a:extLst>
              <a:ext uri="{FF2B5EF4-FFF2-40B4-BE49-F238E27FC236}">
                <a16:creationId xmlns:a16="http://schemas.microsoft.com/office/drawing/2014/main" id="{678B0530-2F9F-49E4-B5A2-0A3BF2905FC3}"/>
              </a:ext>
            </a:extLst>
          </p:cNvPr>
          <p:cNvGrpSpPr>
            <a:grpSpLocks/>
          </p:cNvGrpSpPr>
          <p:nvPr/>
        </p:nvGrpSpPr>
        <p:grpSpPr bwMode="auto">
          <a:xfrm>
            <a:off x="4421188" y="1941513"/>
            <a:ext cx="427037" cy="622300"/>
            <a:chOff x="2208" y="1920"/>
            <a:chExt cx="1152" cy="1680"/>
          </a:xfrm>
        </p:grpSpPr>
        <p:sp>
          <p:nvSpPr>
            <p:cNvPr id="179241" name="Oval 40">
              <a:extLst>
                <a:ext uri="{FF2B5EF4-FFF2-40B4-BE49-F238E27FC236}">
                  <a16:creationId xmlns:a16="http://schemas.microsoft.com/office/drawing/2014/main" id="{D8AF2CE9-E290-4FCE-84AA-E5B50AB2054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2" name="Oval 41">
              <a:extLst>
                <a:ext uri="{FF2B5EF4-FFF2-40B4-BE49-F238E27FC236}">
                  <a16:creationId xmlns:a16="http://schemas.microsoft.com/office/drawing/2014/main" id="{F664959D-CBA3-4103-93B8-76AF90D1962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3" name="AutoShape 42">
              <a:extLst>
                <a:ext uri="{FF2B5EF4-FFF2-40B4-BE49-F238E27FC236}">
                  <a16:creationId xmlns:a16="http://schemas.microsoft.com/office/drawing/2014/main" id="{73041A0F-B305-4168-AC1D-37D08664E42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4" name="AutoShape 43">
              <a:extLst>
                <a:ext uri="{FF2B5EF4-FFF2-40B4-BE49-F238E27FC236}">
                  <a16:creationId xmlns:a16="http://schemas.microsoft.com/office/drawing/2014/main" id="{0DD969F1-8B33-41EB-96BF-0F6DA630448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9224" name="Group 44">
            <a:extLst>
              <a:ext uri="{FF2B5EF4-FFF2-40B4-BE49-F238E27FC236}">
                <a16:creationId xmlns:a16="http://schemas.microsoft.com/office/drawing/2014/main" id="{A975A56B-D497-43B6-8142-243781D5C062}"/>
              </a:ext>
            </a:extLst>
          </p:cNvPr>
          <p:cNvGrpSpPr>
            <a:grpSpLocks/>
          </p:cNvGrpSpPr>
          <p:nvPr/>
        </p:nvGrpSpPr>
        <p:grpSpPr bwMode="auto">
          <a:xfrm>
            <a:off x="2846388" y="1941513"/>
            <a:ext cx="427037" cy="622300"/>
            <a:chOff x="2208" y="1920"/>
            <a:chExt cx="1152" cy="1680"/>
          </a:xfrm>
        </p:grpSpPr>
        <p:sp>
          <p:nvSpPr>
            <p:cNvPr id="179237" name="Oval 45">
              <a:extLst>
                <a:ext uri="{FF2B5EF4-FFF2-40B4-BE49-F238E27FC236}">
                  <a16:creationId xmlns:a16="http://schemas.microsoft.com/office/drawing/2014/main" id="{B4AC9653-DE61-47B5-88A6-0C1A4137C870}"/>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8" name="Oval 46">
              <a:extLst>
                <a:ext uri="{FF2B5EF4-FFF2-40B4-BE49-F238E27FC236}">
                  <a16:creationId xmlns:a16="http://schemas.microsoft.com/office/drawing/2014/main" id="{4314A5E4-D909-4646-87F6-DBC2D6AC102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9" name="AutoShape 47">
              <a:extLst>
                <a:ext uri="{FF2B5EF4-FFF2-40B4-BE49-F238E27FC236}">
                  <a16:creationId xmlns:a16="http://schemas.microsoft.com/office/drawing/2014/main" id="{4EDE596A-BFE7-4E9A-90A5-EE734A70A4A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0" name="AutoShape 48">
              <a:extLst>
                <a:ext uri="{FF2B5EF4-FFF2-40B4-BE49-F238E27FC236}">
                  <a16:creationId xmlns:a16="http://schemas.microsoft.com/office/drawing/2014/main" id="{F39943DB-DE0C-44A0-8164-C5898C31F6C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9225" name="AutoShape 49">
            <a:extLst>
              <a:ext uri="{FF2B5EF4-FFF2-40B4-BE49-F238E27FC236}">
                <a16:creationId xmlns:a16="http://schemas.microsoft.com/office/drawing/2014/main" id="{C02926CC-84E3-4BB1-B2EB-39CA073ADE06}"/>
              </a:ext>
            </a:extLst>
          </p:cNvPr>
          <p:cNvSpPr>
            <a:spLocks noChangeArrowheads="1"/>
          </p:cNvSpPr>
          <p:nvPr/>
        </p:nvSpPr>
        <p:spPr bwMode="auto">
          <a:xfrm>
            <a:off x="4017963" y="2724150"/>
            <a:ext cx="1293812" cy="814388"/>
          </a:xfrm>
          <a:prstGeom prst="wedgeRoundRectCallout">
            <a:avLst>
              <a:gd name="adj1" fmla="val 93926"/>
              <a:gd name="adj2" fmla="val 243958"/>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9226" name="Group 51">
            <a:extLst>
              <a:ext uri="{FF2B5EF4-FFF2-40B4-BE49-F238E27FC236}">
                <a16:creationId xmlns:a16="http://schemas.microsoft.com/office/drawing/2014/main" id="{0D12A38D-8535-4DC8-BBC6-59DBBA503088}"/>
              </a:ext>
            </a:extLst>
          </p:cNvPr>
          <p:cNvGrpSpPr>
            <a:grpSpLocks/>
          </p:cNvGrpSpPr>
          <p:nvPr/>
        </p:nvGrpSpPr>
        <p:grpSpPr bwMode="auto">
          <a:xfrm>
            <a:off x="5680075" y="5141913"/>
            <a:ext cx="1447800" cy="1295400"/>
            <a:chOff x="1584" y="816"/>
            <a:chExt cx="912" cy="816"/>
          </a:xfrm>
        </p:grpSpPr>
        <p:sp>
          <p:nvSpPr>
            <p:cNvPr id="179228" name="Freeform 52">
              <a:extLst>
                <a:ext uri="{FF2B5EF4-FFF2-40B4-BE49-F238E27FC236}">
                  <a16:creationId xmlns:a16="http://schemas.microsoft.com/office/drawing/2014/main" id="{7AF7D008-3F1E-4F36-941F-C0118E979D0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29" name="Freeform 53">
              <a:extLst>
                <a:ext uri="{FF2B5EF4-FFF2-40B4-BE49-F238E27FC236}">
                  <a16:creationId xmlns:a16="http://schemas.microsoft.com/office/drawing/2014/main" id="{ADDDED3A-BDD8-44E4-A9A9-78F0828BB9C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0" name="Freeform 54">
              <a:extLst>
                <a:ext uri="{FF2B5EF4-FFF2-40B4-BE49-F238E27FC236}">
                  <a16:creationId xmlns:a16="http://schemas.microsoft.com/office/drawing/2014/main" id="{6754EB1C-420D-440A-BB2B-B0FF33894C2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1" name="Freeform 55">
              <a:extLst>
                <a:ext uri="{FF2B5EF4-FFF2-40B4-BE49-F238E27FC236}">
                  <a16:creationId xmlns:a16="http://schemas.microsoft.com/office/drawing/2014/main" id="{939FC05C-B6E6-40BF-ADB1-8C927F841CB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2" name="Freeform 56">
              <a:extLst>
                <a:ext uri="{FF2B5EF4-FFF2-40B4-BE49-F238E27FC236}">
                  <a16:creationId xmlns:a16="http://schemas.microsoft.com/office/drawing/2014/main" id="{3CB29BBE-F6A0-42A3-B43D-7CB2F8CF22E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3" name="Freeform 57">
              <a:extLst>
                <a:ext uri="{FF2B5EF4-FFF2-40B4-BE49-F238E27FC236}">
                  <a16:creationId xmlns:a16="http://schemas.microsoft.com/office/drawing/2014/main" id="{8369B665-577D-4934-B424-34AED353228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4" name="Freeform 58">
              <a:extLst>
                <a:ext uri="{FF2B5EF4-FFF2-40B4-BE49-F238E27FC236}">
                  <a16:creationId xmlns:a16="http://schemas.microsoft.com/office/drawing/2014/main" id="{E71D24CA-CDD9-49DC-9522-D0B5BDB2F8D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5" name="Freeform 59">
              <a:extLst>
                <a:ext uri="{FF2B5EF4-FFF2-40B4-BE49-F238E27FC236}">
                  <a16:creationId xmlns:a16="http://schemas.microsoft.com/office/drawing/2014/main" id="{5D50DE58-BAD1-41C5-94D2-FCF58E39B8E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6" name="Freeform 60">
              <a:extLst>
                <a:ext uri="{FF2B5EF4-FFF2-40B4-BE49-F238E27FC236}">
                  <a16:creationId xmlns:a16="http://schemas.microsoft.com/office/drawing/2014/main" id="{8EBF3997-0881-4004-BFA8-FB5DF84316E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9227" name="AutoShape 61">
            <a:extLst>
              <a:ext uri="{FF2B5EF4-FFF2-40B4-BE49-F238E27FC236}">
                <a16:creationId xmlns:a16="http://schemas.microsoft.com/office/drawing/2014/main" id="{F07D51C4-70BF-462C-80E6-8761EA49368C}"/>
              </a:ext>
            </a:extLst>
          </p:cNvPr>
          <p:cNvSpPr>
            <a:spLocks noChangeArrowheads="1"/>
          </p:cNvSpPr>
          <p:nvPr/>
        </p:nvSpPr>
        <p:spPr bwMode="auto">
          <a:xfrm>
            <a:off x="6951663" y="3940175"/>
            <a:ext cx="2081212" cy="1514475"/>
          </a:xfrm>
          <a:prstGeom prst="cloudCallout">
            <a:avLst>
              <a:gd name="adj1" fmla="val -62662"/>
              <a:gd name="adj2" fmla="val 39097"/>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Logical delete</a:t>
            </a:r>
            <a:endParaRPr lang="en-US" altLang="zh-CN" b="1">
              <a:solidFill>
                <a:schemeClr val="tx1"/>
              </a:solidFill>
              <a:latin typeface="Comic Sans MS" panose="030F0702030302020204" pitchFamily="66" charset="0"/>
              <a:ea typeface="宋体" panose="02010600030101010101" pitchFamily="2" charset="-122"/>
            </a:endParaRP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lide Number Placeholder 4">
            <a:extLst>
              <a:ext uri="{FF2B5EF4-FFF2-40B4-BE49-F238E27FC236}">
                <a16:creationId xmlns:a16="http://schemas.microsoft.com/office/drawing/2014/main" id="{830C91B2-33C6-40BD-B731-BC52334E09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7C1C97-D5E7-4134-89C4-F27636628E2A}" type="slidenum">
              <a:rPr lang="ar-SA" altLang="zh-CN" sz="1400">
                <a:solidFill>
                  <a:schemeClr val="tx1"/>
                </a:solidFill>
                <a:latin typeface="Comic Sans MS" panose="030F0702030302020204" pitchFamily="66" charset="0"/>
              </a:rPr>
              <a:pPr/>
              <a:t>175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0228" name="AutoShape 2">
            <a:extLst>
              <a:ext uri="{FF2B5EF4-FFF2-40B4-BE49-F238E27FC236}">
                <a16:creationId xmlns:a16="http://schemas.microsoft.com/office/drawing/2014/main" id="{236700A7-FE8C-410D-95F2-831392C7C49F}"/>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80229" name="Rectangle 3">
            <a:extLst>
              <a:ext uri="{FF2B5EF4-FFF2-40B4-BE49-F238E27FC236}">
                <a16:creationId xmlns:a16="http://schemas.microsoft.com/office/drawing/2014/main" id="{9C62F49D-BAF0-4790-AA26-7BF988FED206}"/>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80230" name="Oval 4">
            <a:extLst>
              <a:ext uri="{FF2B5EF4-FFF2-40B4-BE49-F238E27FC236}">
                <a16:creationId xmlns:a16="http://schemas.microsoft.com/office/drawing/2014/main" id="{EC26D1B1-FB97-4EB5-BE0C-AC5790E3F97E}"/>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80231" name="Group 5">
            <a:extLst>
              <a:ext uri="{FF2B5EF4-FFF2-40B4-BE49-F238E27FC236}">
                <a16:creationId xmlns:a16="http://schemas.microsoft.com/office/drawing/2014/main" id="{C06D3795-09A6-47B1-A05B-D6E154921E9E}"/>
              </a:ext>
            </a:extLst>
          </p:cNvPr>
          <p:cNvGrpSpPr>
            <a:grpSpLocks/>
          </p:cNvGrpSpPr>
          <p:nvPr/>
        </p:nvGrpSpPr>
        <p:grpSpPr bwMode="auto">
          <a:xfrm>
            <a:off x="946150" y="2771775"/>
            <a:ext cx="866775" cy="582613"/>
            <a:chOff x="596" y="1599"/>
            <a:chExt cx="546" cy="367"/>
          </a:xfrm>
        </p:grpSpPr>
        <p:sp>
          <p:nvSpPr>
            <p:cNvPr id="180283" name="AutoShape 6">
              <a:extLst>
                <a:ext uri="{FF2B5EF4-FFF2-40B4-BE49-F238E27FC236}">
                  <a16:creationId xmlns:a16="http://schemas.microsoft.com/office/drawing/2014/main" id="{33863538-B9C4-4E0F-A8DC-EA080218F4F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4" name="Line 7">
              <a:extLst>
                <a:ext uri="{FF2B5EF4-FFF2-40B4-BE49-F238E27FC236}">
                  <a16:creationId xmlns:a16="http://schemas.microsoft.com/office/drawing/2014/main" id="{229EA905-6DEE-4F2F-944D-33C511CFCD3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85" name="Text Box 8">
              <a:extLst>
                <a:ext uri="{FF2B5EF4-FFF2-40B4-BE49-F238E27FC236}">
                  <a16:creationId xmlns:a16="http://schemas.microsoft.com/office/drawing/2014/main" id="{6CFCFA21-2E8F-4489-8400-17E9268A4A9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0232" name="Line 9">
            <a:extLst>
              <a:ext uri="{FF2B5EF4-FFF2-40B4-BE49-F238E27FC236}">
                <a16:creationId xmlns:a16="http://schemas.microsoft.com/office/drawing/2014/main" id="{E4F2FF9D-B68C-4772-84DE-BB09B5895153}"/>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80233" name="Group 10">
            <a:extLst>
              <a:ext uri="{FF2B5EF4-FFF2-40B4-BE49-F238E27FC236}">
                <a16:creationId xmlns:a16="http://schemas.microsoft.com/office/drawing/2014/main" id="{491E6453-4D10-4700-9819-815C1A7F9AD0}"/>
              </a:ext>
            </a:extLst>
          </p:cNvPr>
          <p:cNvGrpSpPr>
            <a:grpSpLocks/>
          </p:cNvGrpSpPr>
          <p:nvPr/>
        </p:nvGrpSpPr>
        <p:grpSpPr bwMode="auto">
          <a:xfrm>
            <a:off x="3862388" y="5026025"/>
            <a:ext cx="1447800" cy="1295400"/>
            <a:chOff x="1584" y="816"/>
            <a:chExt cx="912" cy="816"/>
          </a:xfrm>
        </p:grpSpPr>
        <p:sp>
          <p:nvSpPr>
            <p:cNvPr id="180274" name="Freeform 11">
              <a:extLst>
                <a:ext uri="{FF2B5EF4-FFF2-40B4-BE49-F238E27FC236}">
                  <a16:creationId xmlns:a16="http://schemas.microsoft.com/office/drawing/2014/main" id="{62E918B4-2439-48E3-97ED-12B3BA73C92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5" name="Freeform 12">
              <a:extLst>
                <a:ext uri="{FF2B5EF4-FFF2-40B4-BE49-F238E27FC236}">
                  <a16:creationId xmlns:a16="http://schemas.microsoft.com/office/drawing/2014/main" id="{F6C77C88-CDA5-4415-9014-8E21DDC713A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6" name="Freeform 13">
              <a:extLst>
                <a:ext uri="{FF2B5EF4-FFF2-40B4-BE49-F238E27FC236}">
                  <a16:creationId xmlns:a16="http://schemas.microsoft.com/office/drawing/2014/main" id="{03373B8D-39F1-48E6-BC62-5EB022B25B2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7" name="Freeform 14">
              <a:extLst>
                <a:ext uri="{FF2B5EF4-FFF2-40B4-BE49-F238E27FC236}">
                  <a16:creationId xmlns:a16="http://schemas.microsoft.com/office/drawing/2014/main" id="{1AF86F99-8746-40C8-B658-D941DBFCA2B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8" name="Freeform 15">
              <a:extLst>
                <a:ext uri="{FF2B5EF4-FFF2-40B4-BE49-F238E27FC236}">
                  <a16:creationId xmlns:a16="http://schemas.microsoft.com/office/drawing/2014/main" id="{1F1E9268-6E2F-4E1B-A45A-4EB50786086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9" name="Freeform 16">
              <a:extLst>
                <a:ext uri="{FF2B5EF4-FFF2-40B4-BE49-F238E27FC236}">
                  <a16:creationId xmlns:a16="http://schemas.microsoft.com/office/drawing/2014/main" id="{2592B897-4BDA-4F14-B8C3-BF390B5E344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0" name="Freeform 17">
              <a:extLst>
                <a:ext uri="{FF2B5EF4-FFF2-40B4-BE49-F238E27FC236}">
                  <a16:creationId xmlns:a16="http://schemas.microsoft.com/office/drawing/2014/main" id="{8304EB55-718F-42A6-8502-1892DE1D51E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1" name="Freeform 18">
              <a:extLst>
                <a:ext uri="{FF2B5EF4-FFF2-40B4-BE49-F238E27FC236}">
                  <a16:creationId xmlns:a16="http://schemas.microsoft.com/office/drawing/2014/main" id="{7FB12597-691D-40BF-80C5-4307C4FB631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2" name="Freeform 19">
              <a:extLst>
                <a:ext uri="{FF2B5EF4-FFF2-40B4-BE49-F238E27FC236}">
                  <a16:creationId xmlns:a16="http://schemas.microsoft.com/office/drawing/2014/main" id="{A3B5E2F3-62EB-4271-9B08-F9FDF932D0F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80234" name="Group 20">
            <a:extLst>
              <a:ext uri="{FF2B5EF4-FFF2-40B4-BE49-F238E27FC236}">
                <a16:creationId xmlns:a16="http://schemas.microsoft.com/office/drawing/2014/main" id="{5EBF1AAF-3D90-4692-BB67-1E6064379103}"/>
              </a:ext>
            </a:extLst>
          </p:cNvPr>
          <p:cNvGrpSpPr>
            <a:grpSpLocks/>
          </p:cNvGrpSpPr>
          <p:nvPr/>
        </p:nvGrpSpPr>
        <p:grpSpPr bwMode="auto">
          <a:xfrm>
            <a:off x="2543175" y="2765425"/>
            <a:ext cx="942975" cy="582613"/>
            <a:chOff x="1602" y="1746"/>
            <a:chExt cx="594" cy="367"/>
          </a:xfrm>
        </p:grpSpPr>
        <p:sp>
          <p:nvSpPr>
            <p:cNvPr id="180270" name="AutoShape 21">
              <a:extLst>
                <a:ext uri="{FF2B5EF4-FFF2-40B4-BE49-F238E27FC236}">
                  <a16:creationId xmlns:a16="http://schemas.microsoft.com/office/drawing/2014/main" id="{46475428-3634-40BE-9FAF-26DC38804BFB}"/>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1" name="Line 22">
              <a:extLst>
                <a:ext uri="{FF2B5EF4-FFF2-40B4-BE49-F238E27FC236}">
                  <a16:creationId xmlns:a16="http://schemas.microsoft.com/office/drawing/2014/main" id="{41121821-6013-422A-90F4-4F11CFE5ABE9}"/>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72" name="Text Box 23">
              <a:extLst>
                <a:ext uri="{FF2B5EF4-FFF2-40B4-BE49-F238E27FC236}">
                  <a16:creationId xmlns:a16="http://schemas.microsoft.com/office/drawing/2014/main" id="{185CC067-A9B7-4929-AE11-6599829F7844}"/>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80273" name="Text Box 24">
              <a:extLst>
                <a:ext uri="{FF2B5EF4-FFF2-40B4-BE49-F238E27FC236}">
                  <a16:creationId xmlns:a16="http://schemas.microsoft.com/office/drawing/2014/main" id="{19BCD5D4-8C3C-48C5-99E6-9AA111D7A18E}"/>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0235" name="AutoShape 25">
            <a:extLst>
              <a:ext uri="{FF2B5EF4-FFF2-40B4-BE49-F238E27FC236}">
                <a16:creationId xmlns:a16="http://schemas.microsoft.com/office/drawing/2014/main" id="{DE3DE052-98A2-454B-A10F-EBE1BDDD1D8D}"/>
              </a:ext>
            </a:extLst>
          </p:cNvPr>
          <p:cNvSpPr>
            <a:spLocks noChangeArrowheads="1"/>
          </p:cNvSpPr>
          <p:nvPr/>
        </p:nvSpPr>
        <p:spPr bwMode="auto">
          <a:xfrm>
            <a:off x="41433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36" name="Line 26">
            <a:extLst>
              <a:ext uri="{FF2B5EF4-FFF2-40B4-BE49-F238E27FC236}">
                <a16:creationId xmlns:a16="http://schemas.microsoft.com/office/drawing/2014/main" id="{DBA0D461-5D99-49BD-8DE5-EE0AD339A4A9}"/>
              </a:ext>
            </a:extLst>
          </p:cNvPr>
          <p:cNvSpPr>
            <a:spLocks noChangeShapeType="1"/>
          </p:cNvSpPr>
          <p:nvPr/>
        </p:nvSpPr>
        <p:spPr bwMode="auto">
          <a:xfrm>
            <a:off x="45847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37" name="Text Box 27">
            <a:extLst>
              <a:ext uri="{FF2B5EF4-FFF2-40B4-BE49-F238E27FC236}">
                <a16:creationId xmlns:a16="http://schemas.microsoft.com/office/drawing/2014/main" id="{27567C57-090F-4FA0-9C6A-F219EAC0D8B3}"/>
              </a:ext>
            </a:extLst>
          </p:cNvPr>
          <p:cNvSpPr txBox="1">
            <a:spLocks noChangeArrowheads="1"/>
          </p:cNvSpPr>
          <p:nvPr/>
        </p:nvSpPr>
        <p:spPr bwMode="auto">
          <a:xfrm>
            <a:off x="4140200" y="27971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80238" name="Text Box 28">
            <a:extLst>
              <a:ext uri="{FF2B5EF4-FFF2-40B4-BE49-F238E27FC236}">
                <a16:creationId xmlns:a16="http://schemas.microsoft.com/office/drawing/2014/main" id="{9331366A-EDF7-4924-A641-16F80BCD39C8}"/>
              </a:ext>
            </a:extLst>
          </p:cNvPr>
          <p:cNvSpPr txBox="1">
            <a:spLocks noChangeArrowheads="1"/>
          </p:cNvSpPr>
          <p:nvPr/>
        </p:nvSpPr>
        <p:spPr bwMode="auto">
          <a:xfrm>
            <a:off x="4573588" y="2778125"/>
            <a:ext cx="158750" cy="5445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0239" name="AutoShape 29">
            <a:extLst>
              <a:ext uri="{FF2B5EF4-FFF2-40B4-BE49-F238E27FC236}">
                <a16:creationId xmlns:a16="http://schemas.microsoft.com/office/drawing/2014/main" id="{D4A7676F-B261-4568-9053-0BB6A49A915A}"/>
              </a:ext>
            </a:extLst>
          </p:cNvPr>
          <p:cNvSpPr>
            <a:spLocks noChangeArrowheads="1"/>
          </p:cNvSpPr>
          <p:nvPr/>
        </p:nvSpPr>
        <p:spPr bwMode="auto">
          <a:xfrm>
            <a:off x="58197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40" name="Line 30">
            <a:extLst>
              <a:ext uri="{FF2B5EF4-FFF2-40B4-BE49-F238E27FC236}">
                <a16:creationId xmlns:a16="http://schemas.microsoft.com/office/drawing/2014/main" id="{7ED4935F-01CA-4F67-8AE2-D4F4A34003C3}"/>
              </a:ext>
            </a:extLst>
          </p:cNvPr>
          <p:cNvSpPr>
            <a:spLocks noChangeShapeType="1"/>
          </p:cNvSpPr>
          <p:nvPr/>
        </p:nvSpPr>
        <p:spPr bwMode="auto">
          <a:xfrm>
            <a:off x="62611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41" name="Text Box 31">
            <a:extLst>
              <a:ext uri="{FF2B5EF4-FFF2-40B4-BE49-F238E27FC236}">
                <a16:creationId xmlns:a16="http://schemas.microsoft.com/office/drawing/2014/main" id="{C50C71D0-134B-4675-ACA6-37467E979051}"/>
              </a:ext>
            </a:extLst>
          </p:cNvPr>
          <p:cNvSpPr txBox="1">
            <a:spLocks noChangeArrowheads="1"/>
          </p:cNvSpPr>
          <p:nvPr/>
        </p:nvSpPr>
        <p:spPr bwMode="auto">
          <a:xfrm>
            <a:off x="5845175" y="2797175"/>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80242" name="Text Box 32">
            <a:extLst>
              <a:ext uri="{FF2B5EF4-FFF2-40B4-BE49-F238E27FC236}">
                <a16:creationId xmlns:a16="http://schemas.microsoft.com/office/drawing/2014/main" id="{DA596002-6206-4244-BA67-911F1B9036EE}"/>
              </a:ext>
            </a:extLst>
          </p:cNvPr>
          <p:cNvSpPr txBox="1">
            <a:spLocks noChangeArrowheads="1"/>
          </p:cNvSpPr>
          <p:nvPr/>
        </p:nvSpPr>
        <p:spPr bwMode="auto">
          <a:xfrm>
            <a:off x="6249988" y="2778125"/>
            <a:ext cx="158750" cy="5445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0243" name="Line 34">
            <a:extLst>
              <a:ext uri="{FF2B5EF4-FFF2-40B4-BE49-F238E27FC236}">
                <a16:creationId xmlns:a16="http://schemas.microsoft.com/office/drawing/2014/main" id="{75375417-2F80-4993-9DF1-31E2656EB4CE}"/>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44" name="Line 35">
            <a:extLst>
              <a:ext uri="{FF2B5EF4-FFF2-40B4-BE49-F238E27FC236}">
                <a16:creationId xmlns:a16="http://schemas.microsoft.com/office/drawing/2014/main" id="{180E36CB-CD31-453E-977A-78D5CA7AFC77}"/>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45" name="AutoShape 36">
            <a:extLst>
              <a:ext uri="{FF2B5EF4-FFF2-40B4-BE49-F238E27FC236}">
                <a16:creationId xmlns:a16="http://schemas.microsoft.com/office/drawing/2014/main" id="{C59FAB8A-34C2-434E-8C4C-262E354BF995}"/>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80246" name="Group 37">
            <a:extLst>
              <a:ext uri="{FF2B5EF4-FFF2-40B4-BE49-F238E27FC236}">
                <a16:creationId xmlns:a16="http://schemas.microsoft.com/office/drawing/2014/main" id="{559FDE41-97B4-4066-95B9-7DB9A5139B4F}"/>
              </a:ext>
            </a:extLst>
          </p:cNvPr>
          <p:cNvGrpSpPr>
            <a:grpSpLocks/>
          </p:cNvGrpSpPr>
          <p:nvPr/>
        </p:nvGrpSpPr>
        <p:grpSpPr bwMode="auto">
          <a:xfrm>
            <a:off x="4421188" y="1941513"/>
            <a:ext cx="427037" cy="622300"/>
            <a:chOff x="2208" y="1920"/>
            <a:chExt cx="1152" cy="1680"/>
          </a:xfrm>
        </p:grpSpPr>
        <p:sp>
          <p:nvSpPr>
            <p:cNvPr id="180266" name="Oval 38">
              <a:extLst>
                <a:ext uri="{FF2B5EF4-FFF2-40B4-BE49-F238E27FC236}">
                  <a16:creationId xmlns:a16="http://schemas.microsoft.com/office/drawing/2014/main" id="{88A83D6A-1054-41AF-9AFE-617DC33C7981}"/>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7" name="Oval 39">
              <a:extLst>
                <a:ext uri="{FF2B5EF4-FFF2-40B4-BE49-F238E27FC236}">
                  <a16:creationId xmlns:a16="http://schemas.microsoft.com/office/drawing/2014/main" id="{0463127B-0D6D-47CC-A079-859928C890B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8" name="AutoShape 40">
              <a:extLst>
                <a:ext uri="{FF2B5EF4-FFF2-40B4-BE49-F238E27FC236}">
                  <a16:creationId xmlns:a16="http://schemas.microsoft.com/office/drawing/2014/main" id="{E5C7CDFA-E978-487C-8C07-F6611185963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9" name="AutoShape 41">
              <a:extLst>
                <a:ext uri="{FF2B5EF4-FFF2-40B4-BE49-F238E27FC236}">
                  <a16:creationId xmlns:a16="http://schemas.microsoft.com/office/drawing/2014/main" id="{E551F413-3D16-4B50-8C30-FF13A30A930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80247" name="Group 42">
            <a:extLst>
              <a:ext uri="{FF2B5EF4-FFF2-40B4-BE49-F238E27FC236}">
                <a16:creationId xmlns:a16="http://schemas.microsoft.com/office/drawing/2014/main" id="{009DAFD2-0B7D-40C6-9B84-891B9BBC8204}"/>
              </a:ext>
            </a:extLst>
          </p:cNvPr>
          <p:cNvGrpSpPr>
            <a:grpSpLocks/>
          </p:cNvGrpSpPr>
          <p:nvPr/>
        </p:nvGrpSpPr>
        <p:grpSpPr bwMode="auto">
          <a:xfrm>
            <a:off x="2846388" y="1941513"/>
            <a:ext cx="427037" cy="622300"/>
            <a:chOff x="2208" y="1920"/>
            <a:chExt cx="1152" cy="1680"/>
          </a:xfrm>
        </p:grpSpPr>
        <p:sp>
          <p:nvSpPr>
            <p:cNvPr id="180262" name="Oval 43">
              <a:extLst>
                <a:ext uri="{FF2B5EF4-FFF2-40B4-BE49-F238E27FC236}">
                  <a16:creationId xmlns:a16="http://schemas.microsoft.com/office/drawing/2014/main" id="{C336679F-5A59-489F-A53F-25193986B36F}"/>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3" name="Oval 44">
              <a:extLst>
                <a:ext uri="{FF2B5EF4-FFF2-40B4-BE49-F238E27FC236}">
                  <a16:creationId xmlns:a16="http://schemas.microsoft.com/office/drawing/2014/main" id="{EB4C8BF3-12FC-4955-891E-837485FB785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4" name="AutoShape 45">
              <a:extLst>
                <a:ext uri="{FF2B5EF4-FFF2-40B4-BE49-F238E27FC236}">
                  <a16:creationId xmlns:a16="http://schemas.microsoft.com/office/drawing/2014/main" id="{8F6051B9-299B-4B93-A3F1-8004A65071A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5" name="AutoShape 46">
              <a:extLst>
                <a:ext uri="{FF2B5EF4-FFF2-40B4-BE49-F238E27FC236}">
                  <a16:creationId xmlns:a16="http://schemas.microsoft.com/office/drawing/2014/main" id="{880FAA4E-F71D-47A4-A6AA-417FF8775AA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80248" name="AutoShape 47">
            <a:extLst>
              <a:ext uri="{FF2B5EF4-FFF2-40B4-BE49-F238E27FC236}">
                <a16:creationId xmlns:a16="http://schemas.microsoft.com/office/drawing/2014/main" id="{CA9B2DD6-3E2D-41A7-9A33-D0ED84EABCCD}"/>
              </a:ext>
            </a:extLst>
          </p:cNvPr>
          <p:cNvSpPr>
            <a:spLocks noChangeArrowheads="1"/>
          </p:cNvSpPr>
          <p:nvPr/>
        </p:nvSpPr>
        <p:spPr bwMode="auto">
          <a:xfrm>
            <a:off x="4017963" y="2724150"/>
            <a:ext cx="1293812" cy="814388"/>
          </a:xfrm>
          <a:prstGeom prst="wedgeRoundRectCallout">
            <a:avLst>
              <a:gd name="adj1" fmla="val 93926"/>
              <a:gd name="adj2" fmla="val 243958"/>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80249" name="Group 48">
            <a:extLst>
              <a:ext uri="{FF2B5EF4-FFF2-40B4-BE49-F238E27FC236}">
                <a16:creationId xmlns:a16="http://schemas.microsoft.com/office/drawing/2014/main" id="{E577297E-7967-411E-88F2-AB9EA1CF3139}"/>
              </a:ext>
            </a:extLst>
          </p:cNvPr>
          <p:cNvGrpSpPr>
            <a:grpSpLocks/>
          </p:cNvGrpSpPr>
          <p:nvPr/>
        </p:nvGrpSpPr>
        <p:grpSpPr bwMode="auto">
          <a:xfrm>
            <a:off x="5680075" y="5141913"/>
            <a:ext cx="1447800" cy="1295400"/>
            <a:chOff x="1584" y="816"/>
            <a:chExt cx="912" cy="816"/>
          </a:xfrm>
        </p:grpSpPr>
        <p:sp>
          <p:nvSpPr>
            <p:cNvPr id="180253" name="Freeform 49">
              <a:extLst>
                <a:ext uri="{FF2B5EF4-FFF2-40B4-BE49-F238E27FC236}">
                  <a16:creationId xmlns:a16="http://schemas.microsoft.com/office/drawing/2014/main" id="{34525602-D52B-4DA6-8FDB-8756A275105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4" name="Freeform 50">
              <a:extLst>
                <a:ext uri="{FF2B5EF4-FFF2-40B4-BE49-F238E27FC236}">
                  <a16:creationId xmlns:a16="http://schemas.microsoft.com/office/drawing/2014/main" id="{E469C37C-4503-4697-A1AF-577CD4F2178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5" name="Freeform 51">
              <a:extLst>
                <a:ext uri="{FF2B5EF4-FFF2-40B4-BE49-F238E27FC236}">
                  <a16:creationId xmlns:a16="http://schemas.microsoft.com/office/drawing/2014/main" id="{7A6DC7FF-0CB6-4C4B-92EE-0933ADF20F0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6" name="Freeform 52">
              <a:extLst>
                <a:ext uri="{FF2B5EF4-FFF2-40B4-BE49-F238E27FC236}">
                  <a16:creationId xmlns:a16="http://schemas.microsoft.com/office/drawing/2014/main" id="{E5C83DC5-256E-43D2-98A4-7A051D4662E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7" name="Freeform 53">
              <a:extLst>
                <a:ext uri="{FF2B5EF4-FFF2-40B4-BE49-F238E27FC236}">
                  <a16:creationId xmlns:a16="http://schemas.microsoft.com/office/drawing/2014/main" id="{706C3497-01F9-48D3-80E3-ECAB905AF8C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8" name="Freeform 54">
              <a:extLst>
                <a:ext uri="{FF2B5EF4-FFF2-40B4-BE49-F238E27FC236}">
                  <a16:creationId xmlns:a16="http://schemas.microsoft.com/office/drawing/2014/main" id="{3D6E52D0-F12A-473F-9EEA-9F404E35C20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9" name="Freeform 55">
              <a:extLst>
                <a:ext uri="{FF2B5EF4-FFF2-40B4-BE49-F238E27FC236}">
                  <a16:creationId xmlns:a16="http://schemas.microsoft.com/office/drawing/2014/main" id="{1A30D579-FF99-4419-8E69-BA75B3A05A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0" name="Freeform 56">
              <a:extLst>
                <a:ext uri="{FF2B5EF4-FFF2-40B4-BE49-F238E27FC236}">
                  <a16:creationId xmlns:a16="http://schemas.microsoft.com/office/drawing/2014/main" id="{0E57FE69-2825-4292-9DF2-61A60C48517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1" name="Freeform 57">
              <a:extLst>
                <a:ext uri="{FF2B5EF4-FFF2-40B4-BE49-F238E27FC236}">
                  <a16:creationId xmlns:a16="http://schemas.microsoft.com/office/drawing/2014/main" id="{2ACEC082-CBAC-4026-9244-15F87FA332D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80250" name="AutoShape 58">
            <a:extLst>
              <a:ext uri="{FF2B5EF4-FFF2-40B4-BE49-F238E27FC236}">
                <a16:creationId xmlns:a16="http://schemas.microsoft.com/office/drawing/2014/main" id="{259995D2-1073-41ED-89FB-4D69F4180A2E}"/>
              </a:ext>
            </a:extLst>
          </p:cNvPr>
          <p:cNvSpPr>
            <a:spLocks noChangeArrowheads="1"/>
          </p:cNvSpPr>
          <p:nvPr/>
        </p:nvSpPr>
        <p:spPr bwMode="auto">
          <a:xfrm>
            <a:off x="6951663" y="3940175"/>
            <a:ext cx="2081212" cy="1514475"/>
          </a:xfrm>
          <a:prstGeom prst="cloudCallout">
            <a:avLst>
              <a:gd name="adj1" fmla="val -62662"/>
              <a:gd name="adj2" fmla="val 39097"/>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physical delete</a:t>
            </a:r>
            <a:endParaRPr lang="en-US" altLang="zh-CN" b="1">
              <a:solidFill>
                <a:schemeClr val="tx1"/>
              </a:solidFill>
              <a:latin typeface="Comic Sans MS" panose="030F0702030302020204" pitchFamily="66" charset="0"/>
              <a:ea typeface="宋体" panose="02010600030101010101" pitchFamily="2" charset="-122"/>
            </a:endParaRPr>
          </a:p>
        </p:txBody>
      </p:sp>
      <p:sp>
        <p:nvSpPr>
          <p:cNvPr id="1855547" name="Line 59">
            <a:extLst>
              <a:ext uri="{FF2B5EF4-FFF2-40B4-BE49-F238E27FC236}">
                <a16:creationId xmlns:a16="http://schemas.microsoft.com/office/drawing/2014/main" id="{B890EAE4-A079-443E-8293-8678AA6DF8C7}"/>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55548" name="Freeform 60">
            <a:extLst>
              <a:ext uri="{FF2B5EF4-FFF2-40B4-BE49-F238E27FC236}">
                <a16:creationId xmlns:a16="http://schemas.microsoft.com/office/drawing/2014/main" id="{498944C8-F952-4A07-88BE-B27431892130}"/>
              </a:ext>
            </a:extLst>
          </p:cNvPr>
          <p:cNvSpPr>
            <a:spLocks/>
          </p:cNvSpPr>
          <p:nvPr/>
        </p:nvSpPr>
        <p:spPr bwMode="auto">
          <a:xfrm>
            <a:off x="3254375" y="30972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855547"/>
                                        </p:tgtEl>
                                      </p:cBhvr>
                                    </p:animEffect>
                                    <p:set>
                                      <p:cBhvr>
                                        <p:cTn id="7" dur="1" fill="hold">
                                          <p:stCondLst>
                                            <p:cond delay="499"/>
                                          </p:stCondLst>
                                        </p:cTn>
                                        <p:tgtEl>
                                          <p:spTgt spid="1855547"/>
                                        </p:tgtEl>
                                        <p:attrNameLst>
                                          <p:attrName>style.visibility</p:attrName>
                                        </p:attrNameLst>
                                      </p:cBhvr>
                                      <p:to>
                                        <p:strVal val="hidden"/>
                                      </p:to>
                                    </p:se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855548"/>
                                        </p:tgtEl>
                                        <p:attrNameLst>
                                          <p:attrName>style.visibility</p:attrName>
                                        </p:attrNameLst>
                                      </p:cBhvr>
                                      <p:to>
                                        <p:strVal val="visible"/>
                                      </p:to>
                                    </p:set>
                                    <p:animEffect transition="in" filter="blinds(horizontal)">
                                      <p:cBhvr>
                                        <p:cTn id="11" dur="500"/>
                                        <p:tgtEl>
                                          <p:spTgt spid="1855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5548"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4">
            <a:extLst>
              <a:ext uri="{FF2B5EF4-FFF2-40B4-BE49-F238E27FC236}">
                <a16:creationId xmlns:a16="http://schemas.microsoft.com/office/drawing/2014/main" id="{C7014EAC-765F-4070-9795-0D53B392F60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7E4783-3D5E-43E1-BFB3-2FD81F7E0011}" type="slidenum">
              <a:rPr lang="ar-SA" altLang="zh-CN" sz="1400">
                <a:solidFill>
                  <a:schemeClr val="tx1"/>
                </a:solidFill>
                <a:latin typeface="Comic Sans MS" panose="030F0702030302020204" pitchFamily="66" charset="0"/>
              </a:rPr>
              <a:pPr/>
              <a:t>176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1252" name="AutoShape 2">
            <a:extLst>
              <a:ext uri="{FF2B5EF4-FFF2-40B4-BE49-F238E27FC236}">
                <a16:creationId xmlns:a16="http://schemas.microsoft.com/office/drawing/2014/main" id="{D5AB63D1-E412-435E-8ACD-E7CFCED61666}"/>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81253" name="Rectangle 3">
            <a:extLst>
              <a:ext uri="{FF2B5EF4-FFF2-40B4-BE49-F238E27FC236}">
                <a16:creationId xmlns:a16="http://schemas.microsoft.com/office/drawing/2014/main" id="{46AF0DA6-3DE9-442B-B1FA-2A8BFCB0EB92}"/>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81254" name="Oval 4">
            <a:extLst>
              <a:ext uri="{FF2B5EF4-FFF2-40B4-BE49-F238E27FC236}">
                <a16:creationId xmlns:a16="http://schemas.microsoft.com/office/drawing/2014/main" id="{CC695B8B-F0A8-47B9-B749-D6591926B7F1}"/>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81255" name="Group 5">
            <a:extLst>
              <a:ext uri="{FF2B5EF4-FFF2-40B4-BE49-F238E27FC236}">
                <a16:creationId xmlns:a16="http://schemas.microsoft.com/office/drawing/2014/main" id="{B88B7B4A-70AC-424F-B2B4-8EC529F670F5}"/>
              </a:ext>
            </a:extLst>
          </p:cNvPr>
          <p:cNvGrpSpPr>
            <a:grpSpLocks/>
          </p:cNvGrpSpPr>
          <p:nvPr/>
        </p:nvGrpSpPr>
        <p:grpSpPr bwMode="auto">
          <a:xfrm>
            <a:off x="946150" y="2771775"/>
            <a:ext cx="866775" cy="582613"/>
            <a:chOff x="596" y="1599"/>
            <a:chExt cx="546" cy="367"/>
          </a:xfrm>
        </p:grpSpPr>
        <p:sp>
          <p:nvSpPr>
            <p:cNvPr id="181284" name="AutoShape 6">
              <a:extLst>
                <a:ext uri="{FF2B5EF4-FFF2-40B4-BE49-F238E27FC236}">
                  <a16:creationId xmlns:a16="http://schemas.microsoft.com/office/drawing/2014/main" id="{D685E233-E386-4E53-993C-D41CE85DF9A2}"/>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85" name="Line 7">
              <a:extLst>
                <a:ext uri="{FF2B5EF4-FFF2-40B4-BE49-F238E27FC236}">
                  <a16:creationId xmlns:a16="http://schemas.microsoft.com/office/drawing/2014/main" id="{38B1349D-D980-4E0B-B015-5104DF1C124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86" name="Text Box 8">
              <a:extLst>
                <a:ext uri="{FF2B5EF4-FFF2-40B4-BE49-F238E27FC236}">
                  <a16:creationId xmlns:a16="http://schemas.microsoft.com/office/drawing/2014/main" id="{4C8837E0-5BC7-4871-8449-8975E145BD7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1256" name="Line 9">
            <a:extLst>
              <a:ext uri="{FF2B5EF4-FFF2-40B4-BE49-F238E27FC236}">
                <a16:creationId xmlns:a16="http://schemas.microsoft.com/office/drawing/2014/main" id="{FC8408DA-AEEB-4AA0-A1C3-C3C86F006173}"/>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81257" name="Group 20">
            <a:extLst>
              <a:ext uri="{FF2B5EF4-FFF2-40B4-BE49-F238E27FC236}">
                <a16:creationId xmlns:a16="http://schemas.microsoft.com/office/drawing/2014/main" id="{193ABFB9-D335-49EC-ABA3-D44C3F177183}"/>
              </a:ext>
            </a:extLst>
          </p:cNvPr>
          <p:cNvGrpSpPr>
            <a:grpSpLocks/>
          </p:cNvGrpSpPr>
          <p:nvPr/>
        </p:nvGrpSpPr>
        <p:grpSpPr bwMode="auto">
          <a:xfrm>
            <a:off x="2543175" y="2765425"/>
            <a:ext cx="942975" cy="582613"/>
            <a:chOff x="1602" y="1746"/>
            <a:chExt cx="594" cy="367"/>
          </a:xfrm>
        </p:grpSpPr>
        <p:sp>
          <p:nvSpPr>
            <p:cNvPr id="181280" name="AutoShape 21">
              <a:extLst>
                <a:ext uri="{FF2B5EF4-FFF2-40B4-BE49-F238E27FC236}">
                  <a16:creationId xmlns:a16="http://schemas.microsoft.com/office/drawing/2014/main" id="{318617D3-2CAF-4460-BA66-860E615659F0}"/>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81" name="Line 22">
              <a:extLst>
                <a:ext uri="{FF2B5EF4-FFF2-40B4-BE49-F238E27FC236}">
                  <a16:creationId xmlns:a16="http://schemas.microsoft.com/office/drawing/2014/main" id="{78E5A317-9D73-4E2B-9183-00AD7F5C1256}"/>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82" name="Text Box 23">
              <a:extLst>
                <a:ext uri="{FF2B5EF4-FFF2-40B4-BE49-F238E27FC236}">
                  <a16:creationId xmlns:a16="http://schemas.microsoft.com/office/drawing/2014/main" id="{544D60BF-2A20-4D0A-A366-C72FA317BED5}"/>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81283" name="Text Box 24">
              <a:extLst>
                <a:ext uri="{FF2B5EF4-FFF2-40B4-BE49-F238E27FC236}">
                  <a16:creationId xmlns:a16="http://schemas.microsoft.com/office/drawing/2014/main" id="{883E22E4-7436-4B28-958F-DE3E0AC70911}"/>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1258" name="AutoShape 25">
            <a:extLst>
              <a:ext uri="{FF2B5EF4-FFF2-40B4-BE49-F238E27FC236}">
                <a16:creationId xmlns:a16="http://schemas.microsoft.com/office/drawing/2014/main" id="{ABD81D58-BD45-4533-A495-F9552B601501}"/>
              </a:ext>
            </a:extLst>
          </p:cNvPr>
          <p:cNvSpPr>
            <a:spLocks noChangeArrowheads="1"/>
          </p:cNvSpPr>
          <p:nvPr/>
        </p:nvSpPr>
        <p:spPr bwMode="auto">
          <a:xfrm>
            <a:off x="41433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59" name="Line 26">
            <a:extLst>
              <a:ext uri="{FF2B5EF4-FFF2-40B4-BE49-F238E27FC236}">
                <a16:creationId xmlns:a16="http://schemas.microsoft.com/office/drawing/2014/main" id="{77F555BD-6392-4B89-9944-E6A83FE36602}"/>
              </a:ext>
            </a:extLst>
          </p:cNvPr>
          <p:cNvSpPr>
            <a:spLocks noChangeShapeType="1"/>
          </p:cNvSpPr>
          <p:nvPr/>
        </p:nvSpPr>
        <p:spPr bwMode="auto">
          <a:xfrm>
            <a:off x="45847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0" name="Text Box 27">
            <a:extLst>
              <a:ext uri="{FF2B5EF4-FFF2-40B4-BE49-F238E27FC236}">
                <a16:creationId xmlns:a16="http://schemas.microsoft.com/office/drawing/2014/main" id="{103C3855-EA47-4992-84D3-956A1C83CD12}"/>
              </a:ext>
            </a:extLst>
          </p:cNvPr>
          <p:cNvSpPr txBox="1">
            <a:spLocks noChangeArrowheads="1"/>
          </p:cNvSpPr>
          <p:nvPr/>
        </p:nvSpPr>
        <p:spPr bwMode="auto">
          <a:xfrm>
            <a:off x="4140200" y="27971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81261" name="Text Box 28">
            <a:extLst>
              <a:ext uri="{FF2B5EF4-FFF2-40B4-BE49-F238E27FC236}">
                <a16:creationId xmlns:a16="http://schemas.microsoft.com/office/drawing/2014/main" id="{99EDBD4B-891A-4AEF-A7B3-5C8C7EF684FF}"/>
              </a:ext>
            </a:extLst>
          </p:cNvPr>
          <p:cNvSpPr txBox="1">
            <a:spLocks noChangeArrowheads="1"/>
          </p:cNvSpPr>
          <p:nvPr/>
        </p:nvSpPr>
        <p:spPr bwMode="auto">
          <a:xfrm>
            <a:off x="4573588" y="2778125"/>
            <a:ext cx="158750" cy="5445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1262" name="AutoShape 29">
            <a:extLst>
              <a:ext uri="{FF2B5EF4-FFF2-40B4-BE49-F238E27FC236}">
                <a16:creationId xmlns:a16="http://schemas.microsoft.com/office/drawing/2014/main" id="{1DA55C63-7B84-44DD-945F-BC5EF4D6A2B9}"/>
              </a:ext>
            </a:extLst>
          </p:cNvPr>
          <p:cNvSpPr>
            <a:spLocks noChangeArrowheads="1"/>
          </p:cNvSpPr>
          <p:nvPr/>
        </p:nvSpPr>
        <p:spPr bwMode="auto">
          <a:xfrm>
            <a:off x="58197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63" name="Line 30">
            <a:extLst>
              <a:ext uri="{FF2B5EF4-FFF2-40B4-BE49-F238E27FC236}">
                <a16:creationId xmlns:a16="http://schemas.microsoft.com/office/drawing/2014/main" id="{CF291087-3D6C-4710-933E-D79FADE315B4}"/>
              </a:ext>
            </a:extLst>
          </p:cNvPr>
          <p:cNvSpPr>
            <a:spLocks noChangeShapeType="1"/>
          </p:cNvSpPr>
          <p:nvPr/>
        </p:nvSpPr>
        <p:spPr bwMode="auto">
          <a:xfrm>
            <a:off x="62611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4" name="Text Box 31">
            <a:extLst>
              <a:ext uri="{FF2B5EF4-FFF2-40B4-BE49-F238E27FC236}">
                <a16:creationId xmlns:a16="http://schemas.microsoft.com/office/drawing/2014/main" id="{E6768338-E248-4D15-889A-F7935DDF303E}"/>
              </a:ext>
            </a:extLst>
          </p:cNvPr>
          <p:cNvSpPr txBox="1">
            <a:spLocks noChangeArrowheads="1"/>
          </p:cNvSpPr>
          <p:nvPr/>
        </p:nvSpPr>
        <p:spPr bwMode="auto">
          <a:xfrm>
            <a:off x="5845175" y="2797175"/>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81265" name="Text Box 32">
            <a:extLst>
              <a:ext uri="{FF2B5EF4-FFF2-40B4-BE49-F238E27FC236}">
                <a16:creationId xmlns:a16="http://schemas.microsoft.com/office/drawing/2014/main" id="{F3D3AB82-7DE5-4CE5-B0ED-C2B465013B32}"/>
              </a:ext>
            </a:extLst>
          </p:cNvPr>
          <p:cNvSpPr txBox="1">
            <a:spLocks noChangeArrowheads="1"/>
          </p:cNvSpPr>
          <p:nvPr/>
        </p:nvSpPr>
        <p:spPr bwMode="auto">
          <a:xfrm>
            <a:off x="6249988" y="2778125"/>
            <a:ext cx="158750" cy="5445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1266" name="Line 34">
            <a:extLst>
              <a:ext uri="{FF2B5EF4-FFF2-40B4-BE49-F238E27FC236}">
                <a16:creationId xmlns:a16="http://schemas.microsoft.com/office/drawing/2014/main" id="{2C9D8C82-8CE3-4548-B816-905F6ED4EF50}"/>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7" name="Line 35">
            <a:extLst>
              <a:ext uri="{FF2B5EF4-FFF2-40B4-BE49-F238E27FC236}">
                <a16:creationId xmlns:a16="http://schemas.microsoft.com/office/drawing/2014/main" id="{1BA624B0-6B90-45A2-98B4-63170DDD9A8C}"/>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8" name="AutoShape 36">
            <a:extLst>
              <a:ext uri="{FF2B5EF4-FFF2-40B4-BE49-F238E27FC236}">
                <a16:creationId xmlns:a16="http://schemas.microsoft.com/office/drawing/2014/main" id="{B92E9743-CCB9-4EA7-99D0-47842C233B8D}"/>
              </a:ext>
            </a:extLst>
          </p:cNvPr>
          <p:cNvSpPr>
            <a:spLocks noChangeArrowheads="1"/>
          </p:cNvSpPr>
          <p:nvPr/>
        </p:nvSpPr>
        <p:spPr bwMode="auto">
          <a:xfrm>
            <a:off x="2373313" y="2698750"/>
            <a:ext cx="1293812" cy="814388"/>
          </a:xfrm>
          <a:prstGeom prst="wedgeRoundRectCallout">
            <a:avLst>
              <a:gd name="adj1" fmla="val 72824"/>
              <a:gd name="adj2" fmla="val 20185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81269" name="Freeform 59">
            <a:extLst>
              <a:ext uri="{FF2B5EF4-FFF2-40B4-BE49-F238E27FC236}">
                <a16:creationId xmlns:a16="http://schemas.microsoft.com/office/drawing/2014/main" id="{CE435826-233A-49DE-9EDC-7F811F4745FA}"/>
              </a:ext>
            </a:extLst>
          </p:cNvPr>
          <p:cNvSpPr>
            <a:spLocks/>
          </p:cNvSpPr>
          <p:nvPr/>
        </p:nvSpPr>
        <p:spPr bwMode="auto">
          <a:xfrm>
            <a:off x="3254375" y="30972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81270" name="Group 60">
            <a:extLst>
              <a:ext uri="{FF2B5EF4-FFF2-40B4-BE49-F238E27FC236}">
                <a16:creationId xmlns:a16="http://schemas.microsoft.com/office/drawing/2014/main" id="{EA0A128B-0DE7-4279-AD99-4D3238974CC9}"/>
              </a:ext>
            </a:extLst>
          </p:cNvPr>
          <p:cNvGrpSpPr>
            <a:grpSpLocks/>
          </p:cNvGrpSpPr>
          <p:nvPr/>
        </p:nvGrpSpPr>
        <p:grpSpPr bwMode="auto">
          <a:xfrm>
            <a:off x="3862388" y="5026025"/>
            <a:ext cx="1447800" cy="1295400"/>
            <a:chOff x="1584" y="816"/>
            <a:chExt cx="912" cy="816"/>
          </a:xfrm>
        </p:grpSpPr>
        <p:sp>
          <p:nvSpPr>
            <p:cNvPr id="181271" name="Freeform 61">
              <a:extLst>
                <a:ext uri="{FF2B5EF4-FFF2-40B4-BE49-F238E27FC236}">
                  <a16:creationId xmlns:a16="http://schemas.microsoft.com/office/drawing/2014/main" id="{28A75E49-84AA-47D3-805D-BABCAD28418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2" name="Freeform 62">
              <a:extLst>
                <a:ext uri="{FF2B5EF4-FFF2-40B4-BE49-F238E27FC236}">
                  <a16:creationId xmlns:a16="http://schemas.microsoft.com/office/drawing/2014/main" id="{BDBD3548-1102-4655-83DE-B6BCCAE74FD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3" name="Freeform 63">
              <a:extLst>
                <a:ext uri="{FF2B5EF4-FFF2-40B4-BE49-F238E27FC236}">
                  <a16:creationId xmlns:a16="http://schemas.microsoft.com/office/drawing/2014/main" id="{5E479E09-37A0-4EB5-AB24-D835EF69235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4" name="Freeform 64">
              <a:extLst>
                <a:ext uri="{FF2B5EF4-FFF2-40B4-BE49-F238E27FC236}">
                  <a16:creationId xmlns:a16="http://schemas.microsoft.com/office/drawing/2014/main" id="{D25B36B9-9DA6-43A7-95E5-4B61865C32E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5" name="Freeform 65">
              <a:extLst>
                <a:ext uri="{FF2B5EF4-FFF2-40B4-BE49-F238E27FC236}">
                  <a16:creationId xmlns:a16="http://schemas.microsoft.com/office/drawing/2014/main" id="{75B6E066-E050-478D-BF75-374C03BA0C8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6" name="Freeform 66">
              <a:extLst>
                <a:ext uri="{FF2B5EF4-FFF2-40B4-BE49-F238E27FC236}">
                  <a16:creationId xmlns:a16="http://schemas.microsoft.com/office/drawing/2014/main" id="{677FAA7D-0953-4690-878E-3DFCEBE1EE9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7" name="Freeform 67">
              <a:extLst>
                <a:ext uri="{FF2B5EF4-FFF2-40B4-BE49-F238E27FC236}">
                  <a16:creationId xmlns:a16="http://schemas.microsoft.com/office/drawing/2014/main" id="{78D2B020-B6A7-44EA-A91E-C3E1FCA2C9B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8" name="Freeform 68">
              <a:extLst>
                <a:ext uri="{FF2B5EF4-FFF2-40B4-BE49-F238E27FC236}">
                  <a16:creationId xmlns:a16="http://schemas.microsoft.com/office/drawing/2014/main" id="{26F8E107-BC6A-42AC-AAE2-86694C7E83A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9" name="Freeform 69">
              <a:extLst>
                <a:ext uri="{FF2B5EF4-FFF2-40B4-BE49-F238E27FC236}">
                  <a16:creationId xmlns:a16="http://schemas.microsoft.com/office/drawing/2014/main" id="{1CFC4DB1-B965-40CF-9ECE-55E81017A3B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4AE25191-792A-4DDA-9B55-8AD18E2F6B2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7B8028C-9D58-4538-A012-8F19EF8E3C4B}" type="slidenum">
              <a:rPr lang="ar-SA" altLang="zh-CN" sz="1400">
                <a:solidFill>
                  <a:schemeClr val="tx1"/>
                </a:solidFill>
                <a:latin typeface="Comic Sans MS" panose="030F0702030302020204" pitchFamily="66" charset="0"/>
              </a:rPr>
              <a:pPr/>
              <a:t>177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2276" name="Rectangle 2">
            <a:extLst>
              <a:ext uri="{FF2B5EF4-FFF2-40B4-BE49-F238E27FC236}">
                <a16:creationId xmlns:a16="http://schemas.microsoft.com/office/drawing/2014/main" id="{A20E93CE-62EC-4498-A225-4A0CE3075F4B}"/>
              </a:ext>
            </a:extLst>
          </p:cNvPr>
          <p:cNvSpPr>
            <a:spLocks noGrp="1" noChangeArrowheads="1"/>
          </p:cNvSpPr>
          <p:nvPr>
            <p:ph type="title"/>
          </p:nvPr>
        </p:nvSpPr>
        <p:spPr/>
        <p:txBody>
          <a:bodyPr/>
          <a:lstStyle/>
          <a:p>
            <a:r>
              <a:rPr lang="en-US" altLang="zh-CN">
                <a:ea typeface="宋体" panose="02010600030101010101" pitchFamily="2" charset="-122"/>
              </a:rPr>
              <a:t>New Abstraction Map</a:t>
            </a:r>
          </a:p>
        </p:txBody>
      </p:sp>
      <p:sp>
        <p:nvSpPr>
          <p:cNvPr id="182277" name="Rectangle 3">
            <a:extLst>
              <a:ext uri="{FF2B5EF4-FFF2-40B4-BE49-F238E27FC236}">
                <a16:creationId xmlns:a16="http://schemas.microsoft.com/office/drawing/2014/main" id="{DB65212B-9E90-427C-AF91-0BC5029B4C19}"/>
              </a:ext>
            </a:extLst>
          </p:cNvPr>
          <p:cNvSpPr>
            <a:spLocks noGrp="1" noChangeArrowheads="1"/>
          </p:cNvSpPr>
          <p:nvPr>
            <p:ph type="body" idx="1"/>
          </p:nvPr>
        </p:nvSpPr>
        <p:spPr/>
        <p:txBody>
          <a:bodyPr/>
          <a:lstStyle/>
          <a:p>
            <a:r>
              <a:rPr lang="en-US" altLang="zh-CN" sz="3600">
                <a:ea typeface="宋体" panose="02010600030101010101" pitchFamily="2" charset="-122"/>
              </a:rPr>
              <a:t>S(</a:t>
            </a:r>
            <a:r>
              <a:rPr lang="en-US" altLang="zh-CN" sz="3600">
                <a:solidFill>
                  <a:schemeClr val="tx1"/>
                </a:solidFill>
                <a:ea typeface="宋体" panose="02010600030101010101" pitchFamily="2" charset="-122"/>
              </a:rPr>
              <a:t>head</a:t>
            </a:r>
            <a:r>
              <a:rPr lang="en-US" altLang="zh-CN" sz="3600">
                <a:ea typeface="宋体" panose="02010600030101010101" pitchFamily="2" charset="-122"/>
              </a:rPr>
              <a:t>) =</a:t>
            </a:r>
          </a:p>
          <a:p>
            <a:pPr lvl="1"/>
            <a:r>
              <a:rPr lang="en-US" altLang="zh-CN" sz="3200">
                <a:ea typeface="宋体" panose="02010600030101010101" pitchFamily="2" charset="-122"/>
              </a:rPr>
              <a:t>{ </a:t>
            </a:r>
            <a:r>
              <a:rPr lang="en-US" altLang="zh-CN" sz="3200">
                <a:solidFill>
                  <a:schemeClr val="tx1"/>
                </a:solidFill>
                <a:ea typeface="宋体" panose="02010600030101010101" pitchFamily="2" charset="-122"/>
              </a:rPr>
              <a:t>x</a:t>
            </a:r>
            <a:r>
              <a:rPr lang="en-US" altLang="zh-CN" sz="3200">
                <a:ea typeface="宋体" panose="02010600030101010101" pitchFamily="2" charset="-122"/>
              </a:rPr>
              <a:t> | there exists node </a:t>
            </a:r>
            <a:r>
              <a:rPr lang="en-US" altLang="zh-CN" sz="3200">
                <a:solidFill>
                  <a:schemeClr val="tx1"/>
                </a:solidFill>
                <a:ea typeface="宋体" panose="02010600030101010101" pitchFamily="2" charset="-122"/>
              </a:rPr>
              <a:t>a</a:t>
            </a:r>
            <a:r>
              <a:rPr lang="en-US" altLang="zh-CN" sz="3200">
                <a:ea typeface="宋体" panose="02010600030101010101" pitchFamily="2" charset="-122"/>
              </a:rPr>
              <a:t> such that</a:t>
            </a:r>
          </a:p>
          <a:p>
            <a:pPr lvl="2"/>
            <a:r>
              <a:rPr lang="en-US" altLang="zh-CN" sz="2800">
                <a:solidFill>
                  <a:schemeClr val="tx1"/>
                </a:solidFill>
                <a:ea typeface="宋体" panose="02010600030101010101" pitchFamily="2" charset="-122"/>
              </a:rPr>
              <a:t>a </a:t>
            </a:r>
            <a:r>
              <a:rPr lang="en-US" altLang="zh-CN" sz="2800">
                <a:ea typeface="宋体" panose="02010600030101010101" pitchFamily="2" charset="-122"/>
              </a:rPr>
              <a:t>reachable from</a:t>
            </a:r>
            <a:r>
              <a:rPr lang="en-US" altLang="zh-CN" sz="2800">
                <a:solidFill>
                  <a:schemeClr val="tx1"/>
                </a:solidFill>
                <a:ea typeface="宋体" panose="02010600030101010101" pitchFamily="2" charset="-122"/>
              </a:rPr>
              <a:t> head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a.item  = x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a:t>
            </a:r>
            <a:r>
              <a:rPr lang="en-US" altLang="zh-CN" sz="2800">
                <a:ea typeface="宋体" panose="02010600030101010101" pitchFamily="2" charset="-122"/>
              </a:rPr>
              <a:t> </a:t>
            </a:r>
            <a:r>
              <a:rPr lang="en-US" altLang="zh-CN" sz="2800">
                <a:solidFill>
                  <a:srgbClr val="FF0000"/>
                </a:solidFill>
                <a:ea typeface="宋体" panose="02010600030101010101" pitchFamily="2" charset="-122"/>
              </a:rPr>
              <a:t>is unmarked</a:t>
            </a:r>
          </a:p>
          <a:p>
            <a:pPr lvl="1"/>
            <a:r>
              <a:rPr lang="en-US" altLang="zh-CN" sz="3200">
                <a:ea typeface="宋体" panose="02010600030101010101" pitchFamily="2" charset="-122"/>
              </a:rPr>
              <a:t>}</a:t>
            </a: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BD3CC16-F78B-4D4A-B994-BC63F18E306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17C792-0A9C-45BA-8338-509C1982B248}" type="slidenum">
              <a:rPr lang="ar-SA" altLang="zh-CN" sz="1400">
                <a:solidFill>
                  <a:schemeClr val="tx1"/>
                </a:solidFill>
                <a:latin typeface="Comic Sans MS" panose="030F0702030302020204" pitchFamily="66" charset="0"/>
              </a:rPr>
              <a:pPr/>
              <a:t>178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3300" name="Rectangle 2">
            <a:extLst>
              <a:ext uri="{FF2B5EF4-FFF2-40B4-BE49-F238E27FC236}">
                <a16:creationId xmlns:a16="http://schemas.microsoft.com/office/drawing/2014/main" id="{52E7B33B-1CBD-4F5E-8D73-C99F303E54CE}"/>
              </a:ext>
            </a:extLst>
          </p:cNvPr>
          <p:cNvSpPr>
            <a:spLocks noGrp="1" noChangeArrowheads="1"/>
          </p:cNvSpPr>
          <p:nvPr>
            <p:ph type="title"/>
          </p:nvPr>
        </p:nvSpPr>
        <p:spPr/>
        <p:txBody>
          <a:bodyPr/>
          <a:lstStyle/>
          <a:p>
            <a:r>
              <a:rPr lang="en-US" altLang="zh-CN">
                <a:ea typeface="宋体" panose="02010600030101010101" pitchFamily="2" charset="-122"/>
              </a:rPr>
              <a:t>Invariant</a:t>
            </a:r>
          </a:p>
        </p:txBody>
      </p:sp>
      <p:sp>
        <p:nvSpPr>
          <p:cNvPr id="183301" name="Rectangle 3">
            <a:extLst>
              <a:ext uri="{FF2B5EF4-FFF2-40B4-BE49-F238E27FC236}">
                <a16:creationId xmlns:a16="http://schemas.microsoft.com/office/drawing/2014/main" id="{E121C553-CEA6-4827-8977-95A85ABB914C}"/>
              </a:ext>
            </a:extLst>
          </p:cNvPr>
          <p:cNvSpPr>
            <a:spLocks noGrp="1" noChangeArrowheads="1"/>
          </p:cNvSpPr>
          <p:nvPr>
            <p:ph type="body" idx="1"/>
          </p:nvPr>
        </p:nvSpPr>
        <p:spPr/>
        <p:txBody>
          <a:bodyPr/>
          <a:lstStyle/>
          <a:p>
            <a:r>
              <a:rPr lang="en-US" altLang="zh-CN">
                <a:ea typeface="宋体" panose="02010600030101010101" pitchFamily="2" charset="-122"/>
              </a:rPr>
              <a:t>If not marked then item in the set</a:t>
            </a:r>
          </a:p>
          <a:p>
            <a:r>
              <a:rPr lang="en-US" altLang="zh-CN">
                <a:ea typeface="宋体" panose="02010600030101010101" pitchFamily="2" charset="-122"/>
              </a:rPr>
              <a:t>and reachable from </a:t>
            </a:r>
            <a:r>
              <a:rPr lang="en-US" altLang="zh-CN">
                <a:solidFill>
                  <a:schemeClr val="tx1"/>
                </a:solidFill>
                <a:ea typeface="宋体" panose="02010600030101010101" pitchFamily="2" charset="-122"/>
              </a:rPr>
              <a:t>head</a:t>
            </a:r>
            <a:r>
              <a:rPr lang="en-US" altLang="zh-CN">
                <a:ea typeface="宋体" panose="02010600030101010101" pitchFamily="2" charset="-122"/>
              </a:rPr>
              <a:t> </a:t>
            </a:r>
          </a:p>
          <a:p>
            <a:r>
              <a:rPr lang="en-US" altLang="zh-CN">
                <a:ea typeface="宋体" panose="02010600030101010101" pitchFamily="2" charset="-122"/>
              </a:rPr>
              <a:t>and if not yet traversed it is reachable from </a:t>
            </a:r>
            <a:r>
              <a:rPr lang="en-US" altLang="zh-CN">
                <a:solidFill>
                  <a:schemeClr val="tx1"/>
                </a:solidFill>
                <a:ea typeface="宋体" panose="02010600030101010101" pitchFamily="2" charset="-122"/>
              </a:rPr>
              <a:t>pred</a:t>
            </a: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F329B94A-BD1E-42EC-9F61-76A1E7D8458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3B841C0-A386-4D34-813C-95F8BDC32095}" type="slidenum">
              <a:rPr lang="ar-SA" altLang="zh-CN" sz="1400">
                <a:solidFill>
                  <a:schemeClr val="tx1"/>
                </a:solidFill>
                <a:latin typeface="Comic Sans MS" panose="030F0702030302020204" pitchFamily="66" charset="0"/>
              </a:rPr>
              <a:pPr/>
              <a:t>179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4324" name="Rectangle 3">
            <a:extLst>
              <a:ext uri="{FF2B5EF4-FFF2-40B4-BE49-F238E27FC236}">
                <a16:creationId xmlns:a16="http://schemas.microsoft.com/office/drawing/2014/main" id="{048E8A31-5F50-4A80-9982-0BB4EB7B79C1}"/>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84325" name="Text Box 4">
            <a:extLst>
              <a:ext uri="{FF2B5EF4-FFF2-40B4-BE49-F238E27FC236}">
                <a16:creationId xmlns:a16="http://schemas.microsoft.com/office/drawing/2014/main" id="{F98F364B-0012-41AE-9FAE-22B5A0136C77}"/>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private</a:t>
            </a:r>
            <a:r>
              <a:rPr lang="en-US" altLang="zh-CN" b="1">
                <a:ea typeface="宋体" panose="02010600030101010101" pitchFamily="2" charset="-122"/>
              </a:rPr>
              <a:t> </a:t>
            </a:r>
            <a:r>
              <a:rPr lang="en-US" altLang="zh-CN" b="1">
                <a:solidFill>
                  <a:schemeClr val="tx1"/>
                </a:solidFill>
                <a:ea typeface="宋体" panose="02010600030101010101" pitchFamily="2" charset="-122"/>
              </a:rPr>
              <a:t>boolean</a:t>
            </a:r>
          </a:p>
          <a:p>
            <a:pPr algn="l"/>
            <a:r>
              <a:rPr lang="en-US" altLang="zh-CN" b="1">
                <a:ea typeface="宋体" panose="02010600030101010101" pitchFamily="2" charset="-122"/>
              </a:rPr>
              <a:t>  validate(Node pred, Node curr)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a:t>
            </a:r>
          </a:p>
          <a:p>
            <a:pPr algn="l"/>
            <a:r>
              <a:rPr lang="en-US" altLang="zh-CN" b="1">
                <a:ea typeface="宋体" panose="02010600030101010101" pitchFamily="2" charset="-122"/>
              </a:rPr>
              <a:t>  !pred.marked &amp;&amp;   </a:t>
            </a:r>
          </a:p>
          <a:p>
            <a:pPr algn="l"/>
            <a:r>
              <a:rPr lang="en-US" altLang="zh-CN" b="1">
                <a:ea typeface="宋体" panose="02010600030101010101" pitchFamily="2" charset="-122"/>
              </a:rPr>
              <a:t>  !curr.marked &amp;&amp;  </a:t>
            </a:r>
          </a:p>
          <a:p>
            <a:pPr algn="l"/>
            <a:r>
              <a:rPr lang="en-US" altLang="zh-CN" b="1">
                <a:ea typeface="宋体" panose="02010600030101010101" pitchFamily="2" charset="-122"/>
              </a:rPr>
              <a:t>  pred.next == curr);</a:t>
            </a:r>
          </a:p>
          <a:p>
            <a:pPr algn="l"/>
            <a:r>
              <a:rPr lang="en-US" altLang="zh-CN" b="1">
                <a:ea typeface="宋体" panose="02010600030101010101" pitchFamily="2" charset="-122"/>
              </a:rPr>
              <a:t>  }</a:t>
            </a:r>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355EB69-654A-49E7-8B4A-45F0D35C8C4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F1BD6B1-A91D-40A7-AE1C-FDFAA93B15CA}" type="slidenum">
              <a:rPr lang="ar-SA" altLang="zh-CN" sz="1400">
                <a:solidFill>
                  <a:schemeClr val="tx1"/>
                </a:solidFill>
                <a:latin typeface="Comic Sans MS" panose="030F0702030302020204" pitchFamily="66" charset="0"/>
              </a:rPr>
              <a:pPr/>
              <a:t>18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484" name="Rectangle 3">
            <a:extLst>
              <a:ext uri="{FF2B5EF4-FFF2-40B4-BE49-F238E27FC236}">
                <a16:creationId xmlns:a16="http://schemas.microsoft.com/office/drawing/2014/main" id="{B72A7CEA-BAB9-4E7F-9800-F773F167DF36}"/>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20485" name="Text Box 4">
            <a:extLst>
              <a:ext uri="{FF2B5EF4-FFF2-40B4-BE49-F238E27FC236}">
                <a16:creationId xmlns:a16="http://schemas.microsoft.com/office/drawing/2014/main" id="{C55B4BFF-45F9-4695-B6E5-26812E80A570}"/>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class Node {</a:t>
            </a:r>
          </a:p>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 </a:t>
            </a:r>
            <a:r>
              <a:rPr lang="en-US" altLang="zh-CN" b="1">
                <a:solidFill>
                  <a:schemeClr val="folHlink"/>
                </a:solidFill>
                <a:ea typeface="宋体" panose="02010600030101010101" pitchFamily="2" charset="-122"/>
              </a:rPr>
              <a:t>public T item;</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int</a:t>
            </a:r>
            <a:r>
              <a:rPr lang="en-US" altLang="zh-CN" b="1">
                <a:solidFill>
                  <a:srgbClr val="6666FF"/>
                </a:solidFill>
                <a:ea typeface="宋体" panose="02010600030101010101" pitchFamily="2" charset="-122"/>
              </a:rPr>
              <a:t> key;</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folHlink"/>
                </a:solidFill>
                <a:ea typeface="宋体" panose="02010600030101010101" pitchFamily="2" charset="-122"/>
              </a:rPr>
              <a:t>public Node next;</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20486" name="AutoShape 5">
            <a:extLst>
              <a:ext uri="{FF2B5EF4-FFF2-40B4-BE49-F238E27FC236}">
                <a16:creationId xmlns:a16="http://schemas.microsoft.com/office/drawing/2014/main" id="{C804752A-CD60-4B8F-8A3C-DD399CF15E0D}"/>
              </a:ext>
            </a:extLst>
          </p:cNvPr>
          <p:cNvSpPr>
            <a:spLocks noChangeArrowheads="1"/>
          </p:cNvSpPr>
          <p:nvPr/>
        </p:nvSpPr>
        <p:spPr bwMode="auto">
          <a:xfrm>
            <a:off x="1016000" y="2676525"/>
            <a:ext cx="2965450" cy="533400"/>
          </a:xfrm>
          <a:prstGeom prst="wedgeRoundRectCallout">
            <a:avLst>
              <a:gd name="adj1" fmla="val 96843"/>
              <a:gd name="adj2" fmla="val 36666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0487" name="Text Box 6">
            <a:extLst>
              <a:ext uri="{FF2B5EF4-FFF2-40B4-BE49-F238E27FC236}">
                <a16:creationId xmlns:a16="http://schemas.microsoft.com/office/drawing/2014/main" id="{5184078E-8746-4527-8631-BC556E1B6AF1}"/>
              </a:ext>
            </a:extLst>
          </p:cNvPr>
          <p:cNvSpPr txBox="1">
            <a:spLocks noChangeArrowheads="1"/>
          </p:cNvSpPr>
          <p:nvPr/>
        </p:nvSpPr>
        <p:spPr bwMode="auto">
          <a:xfrm>
            <a:off x="3817938" y="4911725"/>
            <a:ext cx="37020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Usually hash code</a:t>
            </a:r>
          </a:p>
        </p:txBody>
      </p:sp>
    </p:spTree>
  </p:cSld>
  <p:clrMapOvr>
    <a:masterClrMapping/>
  </p:clrMapOvr>
  <p:transition>
    <p:blinds/>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4AAF4252-5077-458D-A5B3-E197AA0511C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D8CF1C0-0790-4333-88FA-B7FCA2B1002B}" type="slidenum">
              <a:rPr lang="ar-SA" altLang="zh-CN" sz="1400">
                <a:solidFill>
                  <a:schemeClr val="tx1"/>
                </a:solidFill>
                <a:latin typeface="Comic Sans MS" panose="030F0702030302020204" pitchFamily="66" charset="0"/>
              </a:rPr>
              <a:pPr/>
              <a:t>180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5348" name="Text Box 7">
            <a:extLst>
              <a:ext uri="{FF2B5EF4-FFF2-40B4-BE49-F238E27FC236}">
                <a16:creationId xmlns:a16="http://schemas.microsoft.com/office/drawing/2014/main" id="{8A6975C4-7BDD-4F44-BC09-C596545B923C}"/>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 Node curr) {</a:t>
            </a:r>
          </a:p>
          <a:p>
            <a:pPr algn="l"/>
            <a:r>
              <a:rPr lang="en-US" altLang="zh-CN" b="1">
                <a:solidFill>
                  <a:schemeClr val="folHlink"/>
                </a:solidFill>
                <a:ea typeface="宋体" panose="02010600030101010101" pitchFamily="2" charset="-122"/>
              </a:rPr>
              <a:t> return</a:t>
            </a:r>
            <a:r>
              <a:rPr lang="en-US" altLang="zh-CN" b="1">
                <a:ea typeface="宋体" panose="02010600030101010101" pitchFamily="2" charset="-122"/>
              </a:rPr>
              <a:t>        </a:t>
            </a:r>
          </a:p>
          <a:p>
            <a:pPr algn="l"/>
            <a:r>
              <a:rPr lang="en-US" altLang="zh-CN" b="1">
                <a:ea typeface="宋体" panose="02010600030101010101" pitchFamily="2" charset="-122"/>
              </a:rPr>
              <a:t>  !pred.marked </a:t>
            </a:r>
            <a:r>
              <a:rPr lang="en-US" altLang="zh-CN" b="1">
                <a:solidFill>
                  <a:schemeClr val="tx1"/>
                </a:solidFill>
                <a:ea typeface="宋体" panose="02010600030101010101" pitchFamily="2" charset="-122"/>
              </a:rPr>
              <a:t>&amp;&amp; </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!curr.marked &amp;&amp;  </a:t>
            </a:r>
          </a:p>
          <a:p>
            <a:pPr algn="l"/>
            <a:r>
              <a:rPr lang="en-US" altLang="zh-CN" b="1">
                <a:solidFill>
                  <a:schemeClr val="folHlink"/>
                </a:solidFill>
                <a:ea typeface="宋体" panose="02010600030101010101" pitchFamily="2" charset="-122"/>
              </a:rPr>
              <a:t>  pred.next == curr);</a:t>
            </a:r>
          </a:p>
          <a:p>
            <a:pPr algn="l"/>
            <a:r>
              <a:rPr lang="en-US" altLang="zh-CN" b="1">
                <a:solidFill>
                  <a:schemeClr val="folHlink"/>
                </a:solidFill>
                <a:ea typeface="宋体" panose="02010600030101010101" pitchFamily="2" charset="-122"/>
              </a:rPr>
              <a:t>  }</a:t>
            </a:r>
          </a:p>
        </p:txBody>
      </p:sp>
      <p:sp>
        <p:nvSpPr>
          <p:cNvPr id="185349" name="Rectangle 3">
            <a:extLst>
              <a:ext uri="{FF2B5EF4-FFF2-40B4-BE49-F238E27FC236}">
                <a16:creationId xmlns:a16="http://schemas.microsoft.com/office/drawing/2014/main" id="{3A4929AD-B2D3-4EC4-A088-F0BBFC52DBF4}"/>
              </a:ext>
            </a:extLst>
          </p:cNvPr>
          <p:cNvSpPr>
            <a:spLocks noGrp="1" noChangeArrowheads="1"/>
          </p:cNvSpPr>
          <p:nvPr>
            <p:ph type="title"/>
          </p:nvPr>
        </p:nvSpPr>
        <p:spPr/>
        <p:txBody>
          <a:bodyPr/>
          <a:lstStyle/>
          <a:p>
            <a:r>
              <a:rPr lang="en-US" altLang="zh-CN">
                <a:ea typeface="宋体" panose="02010600030101010101" pitchFamily="2" charset="-122"/>
              </a:rPr>
              <a:t>List Validate Method</a:t>
            </a:r>
          </a:p>
        </p:txBody>
      </p:sp>
      <p:sp>
        <p:nvSpPr>
          <p:cNvPr id="185350" name="AutoShape 5">
            <a:extLst>
              <a:ext uri="{FF2B5EF4-FFF2-40B4-BE49-F238E27FC236}">
                <a16:creationId xmlns:a16="http://schemas.microsoft.com/office/drawing/2014/main" id="{8FA6A3BC-C4CE-4302-BF88-B7907BD9B6D4}"/>
              </a:ext>
            </a:extLst>
          </p:cNvPr>
          <p:cNvSpPr>
            <a:spLocks noChangeArrowheads="1"/>
          </p:cNvSpPr>
          <p:nvPr/>
        </p:nvSpPr>
        <p:spPr bwMode="auto">
          <a:xfrm>
            <a:off x="1195388" y="2674938"/>
            <a:ext cx="3430587" cy="546100"/>
          </a:xfrm>
          <a:prstGeom prst="wedgeRoundRectCallout">
            <a:avLst>
              <a:gd name="adj1" fmla="val 50648"/>
              <a:gd name="adj2" fmla="val 37732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5351" name="Text Box 6">
            <a:extLst>
              <a:ext uri="{FF2B5EF4-FFF2-40B4-BE49-F238E27FC236}">
                <a16:creationId xmlns:a16="http://schemas.microsoft.com/office/drawing/2014/main" id="{557460C6-F281-4561-B7CB-050255B31B2D}"/>
              </a:ext>
            </a:extLst>
          </p:cNvPr>
          <p:cNvSpPr txBox="1">
            <a:spLocks noChangeArrowheads="1"/>
          </p:cNvSpPr>
          <p:nvPr/>
        </p:nvSpPr>
        <p:spPr bwMode="auto">
          <a:xfrm>
            <a:off x="3262313" y="4965700"/>
            <a:ext cx="47228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not </a:t>
            </a:r>
          </a:p>
          <a:p>
            <a:pPr algn="ctr"/>
            <a:r>
              <a:rPr lang="en-US" altLang="zh-CN" sz="2800" b="1">
                <a:solidFill>
                  <a:srgbClr val="FF0000"/>
                </a:solidFill>
                <a:latin typeface="Comic Sans MS" panose="030F0702030302020204" pitchFamily="66" charset="0"/>
                <a:ea typeface="宋体" panose="02010600030101010101" pitchFamily="2" charset="-122"/>
              </a:rPr>
              <a:t>Logically removed</a:t>
            </a:r>
          </a:p>
        </p:txBody>
      </p:sp>
    </p:spTree>
  </p:cSld>
  <p:clrMapOvr>
    <a:masterClrMapping/>
  </p:clrMapOvr>
  <p:transition>
    <p:blinds/>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02AB2E7C-2654-4C7D-9ABF-591E3B7F631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699C823-7341-4664-BA6E-EA7FD77F9B46}" type="slidenum">
              <a:rPr lang="ar-SA" altLang="zh-CN" sz="1400">
                <a:solidFill>
                  <a:schemeClr val="tx1"/>
                </a:solidFill>
                <a:latin typeface="Comic Sans MS" panose="030F0702030302020204" pitchFamily="66" charset="0"/>
              </a:rPr>
              <a:pPr/>
              <a:t>181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6372" name="Text Box 2">
            <a:extLst>
              <a:ext uri="{FF2B5EF4-FFF2-40B4-BE49-F238E27FC236}">
                <a16:creationId xmlns:a16="http://schemas.microsoft.com/office/drawing/2014/main" id="{E584F3C9-B52C-40C2-92FF-66DC05253894}"/>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 Node curr) {</a:t>
            </a:r>
          </a:p>
          <a:p>
            <a:pPr algn="l"/>
            <a:r>
              <a:rPr lang="en-US" altLang="zh-CN" b="1">
                <a:solidFill>
                  <a:schemeClr val="folHlink"/>
                </a:solidFill>
                <a:ea typeface="宋体" panose="02010600030101010101" pitchFamily="2" charset="-122"/>
              </a:rPr>
              <a:t> return        </a:t>
            </a:r>
          </a:p>
          <a:p>
            <a:pPr algn="l"/>
            <a:r>
              <a:rPr lang="en-US" altLang="zh-CN" b="1">
                <a:solidFill>
                  <a:schemeClr val="folHlink"/>
                </a:solidFill>
                <a:ea typeface="宋体" panose="02010600030101010101" pitchFamily="2" charset="-122"/>
              </a:rPr>
              <a:t>  !pred.marked &amp;&amp;</a:t>
            </a:r>
            <a:r>
              <a:rPr lang="en-US" altLang="zh-CN" b="1">
                <a:ea typeface="宋体" panose="02010600030101010101" pitchFamily="2" charset="-122"/>
              </a:rPr>
              <a:t>   </a:t>
            </a:r>
          </a:p>
          <a:p>
            <a:pPr algn="l"/>
            <a:r>
              <a:rPr lang="en-US" altLang="zh-CN" b="1">
                <a:ea typeface="宋体" panose="02010600030101010101" pitchFamily="2" charset="-122"/>
              </a:rPr>
              <a:t>  !curr.marked </a:t>
            </a:r>
            <a:r>
              <a:rPr lang="en-US" altLang="zh-CN" b="1">
                <a:solidFill>
                  <a:schemeClr val="tx1"/>
                </a:solidFill>
                <a:ea typeface="宋体" panose="02010600030101010101" pitchFamily="2" charset="-122"/>
              </a:rPr>
              <a:t>&amp;&amp;</a:t>
            </a:r>
            <a:r>
              <a:rPr lang="en-US" altLang="zh-CN" b="1">
                <a:solidFill>
                  <a:schemeClr val="folHlink"/>
                </a:solidFill>
                <a:ea typeface="宋体" panose="02010600030101010101" pitchFamily="2" charset="-122"/>
              </a:rPr>
              <a:t> </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pred.next == curr);</a:t>
            </a:r>
          </a:p>
          <a:p>
            <a:pPr algn="l"/>
            <a:r>
              <a:rPr lang="en-US" altLang="zh-CN" b="1">
                <a:solidFill>
                  <a:schemeClr val="folHlink"/>
                </a:solidFill>
                <a:ea typeface="宋体" panose="02010600030101010101" pitchFamily="2" charset="-122"/>
              </a:rPr>
              <a:t>  }</a:t>
            </a:r>
          </a:p>
        </p:txBody>
      </p:sp>
      <p:sp>
        <p:nvSpPr>
          <p:cNvPr id="186373" name="Rectangle 4">
            <a:extLst>
              <a:ext uri="{FF2B5EF4-FFF2-40B4-BE49-F238E27FC236}">
                <a16:creationId xmlns:a16="http://schemas.microsoft.com/office/drawing/2014/main" id="{B45C339D-E195-426E-B5EB-2A318A6CBF57}"/>
              </a:ext>
            </a:extLst>
          </p:cNvPr>
          <p:cNvSpPr>
            <a:spLocks noGrp="1" noChangeArrowheads="1"/>
          </p:cNvSpPr>
          <p:nvPr>
            <p:ph type="title"/>
          </p:nvPr>
        </p:nvSpPr>
        <p:spPr/>
        <p:txBody>
          <a:bodyPr/>
          <a:lstStyle/>
          <a:p>
            <a:r>
              <a:rPr lang="en-US" altLang="zh-CN">
                <a:ea typeface="宋体" panose="02010600030101010101" pitchFamily="2" charset="-122"/>
              </a:rPr>
              <a:t>List Validate Method</a:t>
            </a:r>
          </a:p>
        </p:txBody>
      </p:sp>
      <p:sp>
        <p:nvSpPr>
          <p:cNvPr id="186374" name="AutoShape 5">
            <a:extLst>
              <a:ext uri="{FF2B5EF4-FFF2-40B4-BE49-F238E27FC236}">
                <a16:creationId xmlns:a16="http://schemas.microsoft.com/office/drawing/2014/main" id="{D47E23C2-231A-4FB6-B0CE-A9E74DAA9A5C}"/>
              </a:ext>
            </a:extLst>
          </p:cNvPr>
          <p:cNvSpPr>
            <a:spLocks noChangeArrowheads="1"/>
          </p:cNvSpPr>
          <p:nvPr/>
        </p:nvSpPr>
        <p:spPr bwMode="auto">
          <a:xfrm>
            <a:off x="1231900" y="3108325"/>
            <a:ext cx="3430588" cy="546100"/>
          </a:xfrm>
          <a:prstGeom prst="wedgeRoundRectCallout">
            <a:avLst>
              <a:gd name="adj1" fmla="val 67028"/>
              <a:gd name="adj2" fmla="val 31308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6375" name="Text Box 6">
            <a:extLst>
              <a:ext uri="{FF2B5EF4-FFF2-40B4-BE49-F238E27FC236}">
                <a16:creationId xmlns:a16="http://schemas.microsoft.com/office/drawing/2014/main" id="{ED563F44-3B31-4225-8F14-417782BCAF41}"/>
              </a:ext>
            </a:extLst>
          </p:cNvPr>
          <p:cNvSpPr txBox="1">
            <a:spLocks noChangeArrowheads="1"/>
          </p:cNvSpPr>
          <p:nvPr/>
        </p:nvSpPr>
        <p:spPr bwMode="auto">
          <a:xfrm>
            <a:off x="4037013" y="4767263"/>
            <a:ext cx="47228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Current not </a:t>
            </a:r>
          </a:p>
          <a:p>
            <a:pPr algn="ctr"/>
            <a:r>
              <a:rPr lang="en-US" altLang="zh-CN" sz="2800" b="1">
                <a:solidFill>
                  <a:srgbClr val="FF0000"/>
                </a:solidFill>
                <a:latin typeface="Comic Sans MS" panose="030F0702030302020204" pitchFamily="66" charset="0"/>
                <a:ea typeface="宋体" panose="02010600030101010101" pitchFamily="2" charset="-122"/>
              </a:rPr>
              <a:t>Logically removed</a:t>
            </a:r>
          </a:p>
        </p:txBody>
      </p:sp>
    </p:spTree>
  </p:cSld>
  <p:clrMapOvr>
    <a:masterClrMapping/>
  </p:clrMapOvr>
  <p:transition>
    <p:blinds/>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9EFBB97-F39A-4F51-A51C-120641DAD02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0C06F2-DEA7-4ACF-AE6B-380E35EF4E57}" type="slidenum">
              <a:rPr lang="ar-SA" altLang="zh-CN" sz="1400">
                <a:solidFill>
                  <a:schemeClr val="tx1"/>
                </a:solidFill>
                <a:latin typeface="Comic Sans MS" panose="030F0702030302020204" pitchFamily="66" charset="0"/>
              </a:rPr>
              <a:pPr/>
              <a:t>182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7396" name="Text Box 2">
            <a:extLst>
              <a:ext uri="{FF2B5EF4-FFF2-40B4-BE49-F238E27FC236}">
                <a16:creationId xmlns:a16="http://schemas.microsoft.com/office/drawing/2014/main" id="{9018F505-A097-4FF6-99E0-A7953B3F4A86}"/>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 Node curr) {</a:t>
            </a:r>
          </a:p>
          <a:p>
            <a:pPr algn="l"/>
            <a:r>
              <a:rPr lang="en-US" altLang="zh-CN" b="1">
                <a:solidFill>
                  <a:schemeClr val="folHlink"/>
                </a:solidFill>
                <a:ea typeface="宋体" panose="02010600030101010101" pitchFamily="2" charset="-122"/>
              </a:rPr>
              <a:t> return        </a:t>
            </a:r>
          </a:p>
          <a:p>
            <a:pPr algn="l"/>
            <a:r>
              <a:rPr lang="en-US" altLang="zh-CN" b="1">
                <a:solidFill>
                  <a:schemeClr val="folHlink"/>
                </a:solidFill>
                <a:ea typeface="宋体" panose="02010600030101010101" pitchFamily="2" charset="-122"/>
              </a:rPr>
              <a:t>  !pred.marked &amp;&amp;   </a:t>
            </a:r>
          </a:p>
          <a:p>
            <a:pPr algn="l"/>
            <a:r>
              <a:rPr lang="en-US" altLang="zh-CN" b="1">
                <a:solidFill>
                  <a:schemeClr val="folHlink"/>
                </a:solidFill>
                <a:ea typeface="宋体" panose="02010600030101010101" pitchFamily="2" charset="-122"/>
              </a:rPr>
              <a:t>  !curr.marked &amp;&amp;</a:t>
            </a:r>
            <a:r>
              <a:rPr lang="en-US" altLang="zh-CN" b="1">
                <a:ea typeface="宋体" panose="02010600030101010101" pitchFamily="2" charset="-122"/>
              </a:rPr>
              <a:t>  </a:t>
            </a:r>
          </a:p>
          <a:p>
            <a:pPr algn="l"/>
            <a:r>
              <a:rPr lang="en-US" altLang="zh-CN" b="1">
                <a:ea typeface="宋体" panose="02010600030101010101" pitchFamily="2" charset="-122"/>
              </a:rPr>
              <a:t>  pred.next ==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p:txBody>
      </p:sp>
      <p:sp>
        <p:nvSpPr>
          <p:cNvPr id="187397" name="Rectangle 4">
            <a:extLst>
              <a:ext uri="{FF2B5EF4-FFF2-40B4-BE49-F238E27FC236}">
                <a16:creationId xmlns:a16="http://schemas.microsoft.com/office/drawing/2014/main" id="{10A69710-37AB-4E8F-918D-DEE4C26CB298}"/>
              </a:ext>
            </a:extLst>
          </p:cNvPr>
          <p:cNvSpPr>
            <a:spLocks noGrp="1" noChangeArrowheads="1"/>
          </p:cNvSpPr>
          <p:nvPr>
            <p:ph type="title"/>
          </p:nvPr>
        </p:nvSpPr>
        <p:spPr/>
        <p:txBody>
          <a:bodyPr/>
          <a:lstStyle/>
          <a:p>
            <a:r>
              <a:rPr lang="en-US" altLang="zh-CN">
                <a:ea typeface="宋体" panose="02010600030101010101" pitchFamily="2" charset="-122"/>
              </a:rPr>
              <a:t>List Validate Method</a:t>
            </a:r>
          </a:p>
        </p:txBody>
      </p:sp>
      <p:sp>
        <p:nvSpPr>
          <p:cNvPr id="187398" name="AutoShape 5">
            <a:extLst>
              <a:ext uri="{FF2B5EF4-FFF2-40B4-BE49-F238E27FC236}">
                <a16:creationId xmlns:a16="http://schemas.microsoft.com/office/drawing/2014/main" id="{884C6864-4CF8-4B81-A345-D796E929E577}"/>
              </a:ext>
            </a:extLst>
          </p:cNvPr>
          <p:cNvSpPr>
            <a:spLocks noChangeArrowheads="1"/>
          </p:cNvSpPr>
          <p:nvPr/>
        </p:nvSpPr>
        <p:spPr bwMode="auto">
          <a:xfrm>
            <a:off x="1162050" y="3482975"/>
            <a:ext cx="3765550" cy="546100"/>
          </a:xfrm>
          <a:prstGeom prst="wedgeRoundRectCallout">
            <a:avLst>
              <a:gd name="adj1" fmla="val 25801"/>
              <a:gd name="adj2" fmla="val 23779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7399" name="Text Box 6">
            <a:extLst>
              <a:ext uri="{FF2B5EF4-FFF2-40B4-BE49-F238E27FC236}">
                <a16:creationId xmlns:a16="http://schemas.microsoft.com/office/drawing/2014/main" id="{C936BB2A-7C77-47A0-8DD5-5375244016C0}"/>
              </a:ext>
            </a:extLst>
          </p:cNvPr>
          <p:cNvSpPr txBox="1">
            <a:spLocks noChangeArrowheads="1"/>
          </p:cNvSpPr>
          <p:nvPr/>
        </p:nvSpPr>
        <p:spPr bwMode="auto">
          <a:xfrm>
            <a:off x="1400175" y="4989513"/>
            <a:ext cx="47228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still</a:t>
            </a:r>
          </a:p>
          <a:p>
            <a:pPr algn="ctr"/>
            <a:r>
              <a:rPr lang="en-US" altLang="zh-CN" sz="2800" b="1">
                <a:solidFill>
                  <a:srgbClr val="FF0000"/>
                </a:solidFill>
                <a:latin typeface="Comic Sans MS" panose="030F0702030302020204" pitchFamily="66" charset="0"/>
                <a:ea typeface="宋体" panose="02010600030101010101" pitchFamily="2" charset="-122"/>
              </a:rPr>
              <a:t>Points to current</a:t>
            </a:r>
          </a:p>
        </p:txBody>
      </p:sp>
    </p:spTree>
  </p:cSld>
  <p:clrMapOvr>
    <a:masterClrMapping/>
  </p:clrMapOvr>
  <p:transition>
    <p:blinds/>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B32BE11-7795-440E-8C73-1FD5066418D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2C0818A-B34C-407F-981A-01B71B4FF8C2}" type="slidenum">
              <a:rPr lang="ar-SA" altLang="zh-CN" sz="1400">
                <a:solidFill>
                  <a:schemeClr val="tx1"/>
                </a:solidFill>
                <a:latin typeface="Comic Sans MS" panose="030F0702030302020204" pitchFamily="66" charset="0"/>
              </a:rPr>
              <a:pPr/>
              <a:t>183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8420" name="Rectangle 2">
            <a:extLst>
              <a:ext uri="{FF2B5EF4-FFF2-40B4-BE49-F238E27FC236}">
                <a16:creationId xmlns:a16="http://schemas.microsoft.com/office/drawing/2014/main" id="{7D66A047-50C7-40E9-AA9A-6463FD71DFC0}"/>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88421" name="Text Box 3">
            <a:extLst>
              <a:ext uri="{FF2B5EF4-FFF2-40B4-BE49-F238E27FC236}">
                <a16:creationId xmlns:a16="http://schemas.microsoft.com/office/drawing/2014/main" id="{443F9C20-8B9F-44CE-814C-5CB84FF85937}"/>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(curr.key == key) {</a:t>
            </a:r>
          </a:p>
          <a:p>
            <a:pPr algn="l"/>
            <a:r>
              <a:rPr lang="en-US" altLang="zh-CN" b="1">
                <a:ea typeface="宋体" panose="02010600030101010101" pitchFamily="2" charset="-122"/>
              </a:rPr>
              <a:t>    curr.marked = </a:t>
            </a:r>
            <a:r>
              <a:rPr lang="en-US" altLang="zh-CN" b="1">
                <a:solidFill>
                  <a:schemeClr val="tx1"/>
                </a:solidFill>
                <a:ea typeface="宋体" panose="02010600030101010101" pitchFamily="2" charset="-122"/>
              </a:rPr>
              <a:t>true</a:t>
            </a:r>
            <a:r>
              <a:rPr lang="en-US" altLang="zh-CN" b="1">
                <a:ea typeface="宋体" panose="02010600030101010101" pitchFamily="2" charset="-122"/>
              </a:rPr>
              <a:t>;</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 else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curr.unlock();</a:t>
            </a:r>
          </a:p>
          <a:p>
            <a:pPr algn="l"/>
            <a:r>
              <a:rPr lang="en-US" altLang="zh-CN" b="1">
                <a:ea typeface="宋体" panose="02010600030101010101" pitchFamily="2" charset="-122"/>
              </a:rPr>
              <a:t>   }}}</a:t>
            </a: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4FB64E7B-6EAC-4BD7-9E2C-A91EC342DE7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A7746-2F00-4ED2-B984-6AF924849A48}" type="slidenum">
              <a:rPr lang="ar-SA" altLang="zh-CN" sz="1400">
                <a:solidFill>
                  <a:schemeClr val="tx1"/>
                </a:solidFill>
                <a:latin typeface="Comic Sans MS" panose="030F0702030302020204" pitchFamily="66" charset="0"/>
              </a:rPr>
              <a:pPr/>
              <a:t>184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9444" name="Rectangle 2">
            <a:extLst>
              <a:ext uri="{FF2B5EF4-FFF2-40B4-BE49-F238E27FC236}">
                <a16:creationId xmlns:a16="http://schemas.microsoft.com/office/drawing/2014/main" id="{BA8FD096-6480-49FF-BDC4-4FF74C967919}"/>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89445" name="Text Box 6">
            <a:extLst>
              <a:ext uri="{FF2B5EF4-FFF2-40B4-BE49-F238E27FC236}">
                <a16:creationId xmlns:a16="http://schemas.microsoft.com/office/drawing/2014/main" id="{BCA824AC-654E-4CC3-81BC-349250B5ADD2}"/>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a:t>
            </a:r>
            <a:r>
              <a:rPr lang="en-US" altLang="zh-CN" b="1">
                <a:solidFill>
                  <a:schemeClr val="folHlink"/>
                </a:solidFill>
                <a:ea typeface="宋体" panose="02010600030101010101" pitchFamily="2" charset="-122"/>
              </a:rPr>
              <a:t>if (curr.key == key) {</a:t>
            </a:r>
          </a:p>
          <a:p>
            <a:pPr algn="l"/>
            <a:r>
              <a:rPr lang="en-US" altLang="zh-CN" b="1">
                <a:solidFill>
                  <a:schemeClr val="folHlink"/>
                </a:solidFill>
                <a:ea typeface="宋体" panose="02010600030101010101" pitchFamily="2" charset="-122"/>
              </a:rPr>
              <a:t>    curr.marked = true;</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89446" name="AutoShape 7">
            <a:extLst>
              <a:ext uri="{FF2B5EF4-FFF2-40B4-BE49-F238E27FC236}">
                <a16:creationId xmlns:a16="http://schemas.microsoft.com/office/drawing/2014/main" id="{DA3E52F9-7ED4-4A5C-A301-2564CBF5E97E}"/>
              </a:ext>
            </a:extLst>
          </p:cNvPr>
          <p:cNvSpPr>
            <a:spLocks noChangeArrowheads="1"/>
          </p:cNvSpPr>
          <p:nvPr/>
        </p:nvSpPr>
        <p:spPr bwMode="auto">
          <a:xfrm>
            <a:off x="1085850" y="2336800"/>
            <a:ext cx="5167313" cy="546100"/>
          </a:xfrm>
          <a:prstGeom prst="wedgeRoundRectCallout">
            <a:avLst>
              <a:gd name="adj1" fmla="val 46097"/>
              <a:gd name="adj2" fmla="val 2851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9447" name="Text Box 8">
            <a:extLst>
              <a:ext uri="{FF2B5EF4-FFF2-40B4-BE49-F238E27FC236}">
                <a16:creationId xmlns:a16="http://schemas.microsoft.com/office/drawing/2014/main" id="{51E40507-859D-472E-8C9D-BE5FBA7BBE71}"/>
              </a:ext>
            </a:extLst>
          </p:cNvPr>
          <p:cNvSpPr txBox="1">
            <a:spLocks noChangeArrowheads="1"/>
          </p:cNvSpPr>
          <p:nvPr/>
        </p:nvSpPr>
        <p:spPr bwMode="auto">
          <a:xfrm>
            <a:off x="4421188" y="4121150"/>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Validate as before</a:t>
            </a: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6B781877-FE60-486D-8056-E3393E3FE69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4A7CA88-7B55-4E5A-A7C2-BBF956766BAE}" type="slidenum">
              <a:rPr lang="ar-SA" altLang="zh-CN" sz="1400">
                <a:solidFill>
                  <a:schemeClr val="tx1"/>
                </a:solidFill>
                <a:latin typeface="Comic Sans MS" panose="030F0702030302020204" pitchFamily="66" charset="0"/>
              </a:rPr>
              <a:pPr/>
              <a:t>185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0468" name="Rectangle 2">
            <a:extLst>
              <a:ext uri="{FF2B5EF4-FFF2-40B4-BE49-F238E27FC236}">
                <a16:creationId xmlns:a16="http://schemas.microsoft.com/office/drawing/2014/main" id="{A5E1AEB4-B5D1-45D8-AF42-AAC6789D83E3}"/>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90469" name="Text Box 3">
            <a:extLst>
              <a:ext uri="{FF2B5EF4-FFF2-40B4-BE49-F238E27FC236}">
                <a16:creationId xmlns:a16="http://schemas.microsoft.com/office/drawing/2014/main" id="{B426A3DE-919C-4446-914B-68F667D26B62}"/>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(curr.key ==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curr.marked = true;</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90470" name="AutoShape 4">
            <a:extLst>
              <a:ext uri="{FF2B5EF4-FFF2-40B4-BE49-F238E27FC236}">
                <a16:creationId xmlns:a16="http://schemas.microsoft.com/office/drawing/2014/main" id="{434DB55B-48F2-4ED1-B498-EB0077C5BC3F}"/>
              </a:ext>
            </a:extLst>
          </p:cNvPr>
          <p:cNvSpPr>
            <a:spLocks noChangeArrowheads="1"/>
          </p:cNvSpPr>
          <p:nvPr/>
        </p:nvSpPr>
        <p:spPr bwMode="auto">
          <a:xfrm>
            <a:off x="1309688" y="2743200"/>
            <a:ext cx="4519612" cy="546100"/>
          </a:xfrm>
          <a:prstGeom prst="wedgeRoundRectCallout">
            <a:avLst>
              <a:gd name="adj1" fmla="val 54532"/>
              <a:gd name="adj2" fmla="val 33168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0471" name="Text Box 5">
            <a:extLst>
              <a:ext uri="{FF2B5EF4-FFF2-40B4-BE49-F238E27FC236}">
                <a16:creationId xmlns:a16="http://schemas.microsoft.com/office/drawing/2014/main" id="{D40A2A6D-28FF-453F-9389-52133A69932F}"/>
              </a:ext>
            </a:extLst>
          </p:cNvPr>
          <p:cNvSpPr txBox="1">
            <a:spLocks noChangeArrowheads="1"/>
          </p:cNvSpPr>
          <p:nvPr/>
        </p:nvSpPr>
        <p:spPr bwMode="auto">
          <a:xfrm>
            <a:off x="3978275" y="4792663"/>
            <a:ext cx="47228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Key found</a:t>
            </a: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FAB0C522-7024-4567-AC44-43A249A524E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025FBC-B299-45C9-AAEA-A0AC7D4BA40F}" type="slidenum">
              <a:rPr lang="ar-SA" altLang="zh-CN" sz="1400">
                <a:solidFill>
                  <a:schemeClr val="tx1"/>
                </a:solidFill>
                <a:latin typeface="Comic Sans MS" panose="030F0702030302020204" pitchFamily="66" charset="0"/>
              </a:rPr>
              <a:pPr/>
              <a:t>186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1492" name="Rectangle 2">
            <a:extLst>
              <a:ext uri="{FF2B5EF4-FFF2-40B4-BE49-F238E27FC236}">
                <a16:creationId xmlns:a16="http://schemas.microsoft.com/office/drawing/2014/main" id="{E1BF9FB8-0EBF-4BE2-A9DA-534947700540}"/>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91493" name="Text Box 3">
            <a:extLst>
              <a:ext uri="{FF2B5EF4-FFF2-40B4-BE49-F238E27FC236}">
                <a16:creationId xmlns:a16="http://schemas.microsoft.com/office/drawing/2014/main" id="{35CBBB7D-C502-4BA1-88A5-8E42904D47C4}"/>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(curr.key == key) {</a:t>
            </a:r>
          </a:p>
          <a:p>
            <a:pPr algn="l"/>
            <a:r>
              <a:rPr lang="en-US" altLang="zh-CN" b="1">
                <a:ea typeface="宋体" panose="02010600030101010101" pitchFamily="2" charset="-122"/>
              </a:rPr>
              <a:t>    curr.marked = </a:t>
            </a:r>
            <a:r>
              <a:rPr lang="en-US" altLang="zh-CN" b="1">
                <a:solidFill>
                  <a:schemeClr val="tx1"/>
                </a:solidFill>
                <a:ea typeface="宋体" panose="02010600030101010101" pitchFamily="2" charset="-122"/>
              </a:rPr>
              <a:t>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91494" name="AutoShape 4">
            <a:extLst>
              <a:ext uri="{FF2B5EF4-FFF2-40B4-BE49-F238E27FC236}">
                <a16:creationId xmlns:a16="http://schemas.microsoft.com/office/drawing/2014/main" id="{560452B0-A9C1-43E4-BEAB-A8A386A46B28}"/>
              </a:ext>
            </a:extLst>
          </p:cNvPr>
          <p:cNvSpPr>
            <a:spLocks noChangeArrowheads="1"/>
          </p:cNvSpPr>
          <p:nvPr/>
        </p:nvSpPr>
        <p:spPr bwMode="auto">
          <a:xfrm>
            <a:off x="1538288" y="3176588"/>
            <a:ext cx="3786187" cy="393700"/>
          </a:xfrm>
          <a:prstGeom prst="wedgeRoundRectCallout">
            <a:avLst>
              <a:gd name="adj1" fmla="val 55324"/>
              <a:gd name="adj2" fmla="val 41492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1495" name="Text Box 5">
            <a:extLst>
              <a:ext uri="{FF2B5EF4-FFF2-40B4-BE49-F238E27FC236}">
                <a16:creationId xmlns:a16="http://schemas.microsoft.com/office/drawing/2014/main" id="{1E803073-B0D5-4F43-837B-4A82A9B458C4}"/>
              </a:ext>
            </a:extLst>
          </p:cNvPr>
          <p:cNvSpPr txBox="1">
            <a:spLocks noChangeArrowheads="1"/>
          </p:cNvSpPr>
          <p:nvPr/>
        </p:nvSpPr>
        <p:spPr bwMode="auto">
          <a:xfrm>
            <a:off x="3763963" y="52355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Logical remove</a:t>
            </a: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2CBEAA4C-572A-462E-92A8-E73A36B9885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4B94D45-1C65-4C1B-9606-053B35F55DC0}" type="slidenum">
              <a:rPr lang="ar-SA" altLang="zh-CN" sz="1400">
                <a:solidFill>
                  <a:schemeClr val="tx1"/>
                </a:solidFill>
                <a:latin typeface="Comic Sans MS" panose="030F0702030302020204" pitchFamily="66" charset="0"/>
              </a:rPr>
              <a:pPr/>
              <a:t>187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2516" name="Rectangle 2">
            <a:extLst>
              <a:ext uri="{FF2B5EF4-FFF2-40B4-BE49-F238E27FC236}">
                <a16:creationId xmlns:a16="http://schemas.microsoft.com/office/drawing/2014/main" id="{496CCC4F-BA0E-4938-ADA0-B8D4D1306F21}"/>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92517" name="Text Box 3">
            <a:extLst>
              <a:ext uri="{FF2B5EF4-FFF2-40B4-BE49-F238E27FC236}">
                <a16:creationId xmlns:a16="http://schemas.microsoft.com/office/drawing/2014/main" id="{E6146AA9-6F05-42E5-8894-D705D399FD56}"/>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(curr.key == key) {</a:t>
            </a:r>
          </a:p>
          <a:p>
            <a:pPr algn="l"/>
            <a:r>
              <a:rPr lang="en-US" altLang="zh-CN" b="1">
                <a:solidFill>
                  <a:schemeClr val="folHlink"/>
                </a:solidFill>
                <a:ea typeface="宋体" panose="02010600030101010101" pitchFamily="2" charset="-122"/>
              </a:rPr>
              <a:t>    curr.marked = true;</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92518" name="AutoShape 4">
            <a:extLst>
              <a:ext uri="{FF2B5EF4-FFF2-40B4-BE49-F238E27FC236}">
                <a16:creationId xmlns:a16="http://schemas.microsoft.com/office/drawing/2014/main" id="{EB452E4C-FF2E-4130-A1F7-D3B376DBE4BD}"/>
              </a:ext>
            </a:extLst>
          </p:cNvPr>
          <p:cNvSpPr>
            <a:spLocks noChangeArrowheads="1"/>
          </p:cNvSpPr>
          <p:nvPr/>
        </p:nvSpPr>
        <p:spPr bwMode="auto">
          <a:xfrm>
            <a:off x="1527175" y="3451225"/>
            <a:ext cx="4383088" cy="546100"/>
          </a:xfrm>
          <a:prstGeom prst="wedgeRoundRectCallout">
            <a:avLst>
              <a:gd name="adj1" fmla="val 45037"/>
              <a:gd name="adj2" fmla="val 2851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2519" name="Text Box 5">
            <a:extLst>
              <a:ext uri="{FF2B5EF4-FFF2-40B4-BE49-F238E27FC236}">
                <a16:creationId xmlns:a16="http://schemas.microsoft.com/office/drawing/2014/main" id="{CBAB7633-7FCD-4B80-A9EE-10301B6D414D}"/>
              </a:ext>
            </a:extLst>
          </p:cNvPr>
          <p:cNvSpPr txBox="1">
            <a:spLocks noChangeArrowheads="1"/>
          </p:cNvSpPr>
          <p:nvPr/>
        </p:nvSpPr>
        <p:spPr bwMode="auto">
          <a:xfrm>
            <a:off x="3763963" y="52355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physical remove</a:t>
            </a: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609C649-0C19-4B92-AB26-24741460ADE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8F1A140-EDAB-418B-A4E1-F626AD660D67}" type="slidenum">
              <a:rPr lang="ar-SA" altLang="zh-CN" sz="1400">
                <a:solidFill>
                  <a:schemeClr val="tx1"/>
                </a:solidFill>
                <a:latin typeface="Comic Sans MS" panose="030F0702030302020204" pitchFamily="66" charset="0"/>
              </a:rPr>
              <a:pPr/>
              <a:t>188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3540" name="Rectangle 2">
            <a:extLst>
              <a:ext uri="{FF2B5EF4-FFF2-40B4-BE49-F238E27FC236}">
                <a16:creationId xmlns:a16="http://schemas.microsoft.com/office/drawing/2014/main" id="{1A650AC8-CB31-45E6-B124-7EDF7F8DEF5F}"/>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3541" name="Text Box 3">
            <a:extLst>
              <a:ext uri="{FF2B5EF4-FFF2-40B4-BE49-F238E27FC236}">
                <a16:creationId xmlns:a16="http://schemas.microsoft.com/office/drawing/2014/main" id="{15807662-29EB-4438-ACFF-391DF941717F}"/>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public boolean </a:t>
            </a:r>
            <a:r>
              <a:rPr lang="en-US" altLang="zh-CN" b="1">
                <a:ea typeface="宋体" panose="02010600030101010101" pitchFamily="2" charset="-122"/>
              </a:rPr>
              <a:t>contains(Item</a:t>
            </a:r>
            <a:r>
              <a:rPr lang="en-US" altLang="zh-CN" b="1">
                <a:solidFill>
                  <a:schemeClr val="tx1"/>
                </a:solidFill>
                <a:ea typeface="宋体" panose="02010600030101010101" pitchFamily="2" charset="-122"/>
              </a:rPr>
              <a:t> </a:t>
            </a:r>
            <a:r>
              <a:rPr lang="en-US" altLang="zh-CN" b="1">
                <a:ea typeface="宋体" panose="02010600030101010101" pitchFamily="2" charset="-122"/>
              </a:rPr>
              <a:t>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Node curr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curr.key == key &amp;&amp; !curr.marked;</a:t>
            </a:r>
          </a:p>
          <a:p>
            <a:pPr algn="l"/>
            <a:r>
              <a:rPr lang="en-US" altLang="zh-CN" b="1">
                <a:ea typeface="宋体" panose="02010600030101010101" pitchFamily="2" charset="-122"/>
              </a:rPr>
              <a:t>}</a:t>
            </a:r>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73219514-5CD4-484F-A44A-799368FB6DD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DC37C2-B712-4DA6-BD21-C100D05F94E2}" type="slidenum">
              <a:rPr lang="ar-SA" altLang="zh-CN" sz="1400">
                <a:solidFill>
                  <a:schemeClr val="tx1"/>
                </a:solidFill>
                <a:latin typeface="Comic Sans MS" panose="030F0702030302020204" pitchFamily="66" charset="0"/>
              </a:rPr>
              <a:pPr/>
              <a:t>189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4564" name="Rectangle 2">
            <a:extLst>
              <a:ext uri="{FF2B5EF4-FFF2-40B4-BE49-F238E27FC236}">
                <a16:creationId xmlns:a16="http://schemas.microsoft.com/office/drawing/2014/main" id="{CCDDECCE-2404-4341-AB80-DA05D5E92C9A}"/>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4565" name="Text Box 3">
            <a:extLst>
              <a:ext uri="{FF2B5EF4-FFF2-40B4-BE49-F238E27FC236}">
                <a16:creationId xmlns:a16="http://schemas.microsoft.com/office/drawing/2014/main" id="{E9BB9246-0292-4AF0-ACE2-44C5AC569B7E}"/>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ea typeface="宋体" panose="02010600030101010101" pitchFamily="2" charset="-122"/>
              </a:rPr>
              <a:t>  Node curr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curr.key == key &amp;&amp; !curr.marked;</a:t>
            </a:r>
          </a:p>
          <a:p>
            <a:pPr algn="l"/>
            <a:r>
              <a:rPr lang="en-US" altLang="zh-CN" b="1">
                <a:solidFill>
                  <a:schemeClr val="folHlink"/>
                </a:solidFill>
                <a:ea typeface="宋体" panose="02010600030101010101" pitchFamily="2" charset="-122"/>
              </a:rPr>
              <a:t>}</a:t>
            </a:r>
          </a:p>
        </p:txBody>
      </p:sp>
      <p:sp>
        <p:nvSpPr>
          <p:cNvPr id="194566" name="AutoShape 4">
            <a:extLst>
              <a:ext uri="{FF2B5EF4-FFF2-40B4-BE49-F238E27FC236}">
                <a16:creationId xmlns:a16="http://schemas.microsoft.com/office/drawing/2014/main" id="{3FDA5AD7-61FD-430E-8E0B-774443BCC3C3}"/>
              </a:ext>
            </a:extLst>
          </p:cNvPr>
          <p:cNvSpPr>
            <a:spLocks noChangeArrowheads="1"/>
          </p:cNvSpPr>
          <p:nvPr/>
        </p:nvSpPr>
        <p:spPr bwMode="auto">
          <a:xfrm>
            <a:off x="1222375" y="2370138"/>
            <a:ext cx="4711700" cy="546100"/>
          </a:xfrm>
          <a:prstGeom prst="wedgeRoundRectCallout">
            <a:avLst>
              <a:gd name="adj1" fmla="val 28708"/>
              <a:gd name="adj2" fmla="val 42470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4567" name="Text Box 5">
            <a:extLst>
              <a:ext uri="{FF2B5EF4-FFF2-40B4-BE49-F238E27FC236}">
                <a16:creationId xmlns:a16="http://schemas.microsoft.com/office/drawing/2014/main" id="{7529C76F-E5FF-4203-B046-8E66D8FAAA57}"/>
              </a:ext>
            </a:extLst>
          </p:cNvPr>
          <p:cNvSpPr txBox="1">
            <a:spLocks noChangeArrowheads="1"/>
          </p:cNvSpPr>
          <p:nvPr/>
        </p:nvSpPr>
        <p:spPr bwMode="auto">
          <a:xfrm>
            <a:off x="3763963" y="52355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Start at the head</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FACC0672-38BC-4834-BCCD-D70FF428531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625E74B-CE21-49EC-B76A-C90A2DC0C706}" type="slidenum">
              <a:rPr lang="ar-SA" altLang="zh-CN" sz="1400">
                <a:solidFill>
                  <a:schemeClr val="tx1"/>
                </a:solidFill>
                <a:latin typeface="Comic Sans MS" panose="030F0702030302020204" pitchFamily="66" charset="0"/>
              </a:rPr>
              <a:pPr/>
              <a:t>19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1508" name="Rectangle 3">
            <a:extLst>
              <a:ext uri="{FF2B5EF4-FFF2-40B4-BE49-F238E27FC236}">
                <a16:creationId xmlns:a16="http://schemas.microsoft.com/office/drawing/2014/main" id="{BD67EC47-5BCB-456E-9414-1A3D5D0F3A10}"/>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21509" name="Text Box 4">
            <a:extLst>
              <a:ext uri="{FF2B5EF4-FFF2-40B4-BE49-F238E27FC236}">
                <a16:creationId xmlns:a16="http://schemas.microsoft.com/office/drawing/2014/main" id="{BC85580B-8EE7-4312-AAE5-760A6F5C0365}"/>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class Node {</a:t>
            </a:r>
          </a:p>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 </a:t>
            </a:r>
            <a:r>
              <a:rPr lang="en-US" altLang="zh-CN" b="1">
                <a:solidFill>
                  <a:schemeClr val="folHlink"/>
                </a:solidFill>
                <a:ea typeface="宋体" panose="02010600030101010101" pitchFamily="2" charset="-122"/>
              </a:rPr>
              <a:t>public T item;</a:t>
            </a:r>
          </a:p>
          <a:p>
            <a:pPr algn="l" eaLnBrk="1" hangingPunct="1">
              <a:lnSpc>
                <a:spcPct val="70000"/>
              </a:lnSpc>
              <a:spcBef>
                <a:spcPct val="30000"/>
              </a:spcBef>
            </a:pPr>
            <a:r>
              <a:rPr lang="en-US" altLang="zh-CN" b="1">
                <a:solidFill>
                  <a:schemeClr val="folHlink"/>
                </a:solidFill>
                <a:ea typeface="宋体" panose="02010600030101010101" pitchFamily="2" charset="-122"/>
              </a:rPr>
              <a:t> public int key;</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Node next;</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21510" name="AutoShape 5">
            <a:extLst>
              <a:ext uri="{FF2B5EF4-FFF2-40B4-BE49-F238E27FC236}">
                <a16:creationId xmlns:a16="http://schemas.microsoft.com/office/drawing/2014/main" id="{58C56E1A-F772-4A7F-8E2D-93ED5D2FD7C5}"/>
              </a:ext>
            </a:extLst>
          </p:cNvPr>
          <p:cNvSpPr>
            <a:spLocks noChangeArrowheads="1"/>
          </p:cNvSpPr>
          <p:nvPr/>
        </p:nvSpPr>
        <p:spPr bwMode="auto">
          <a:xfrm>
            <a:off x="968375" y="3086100"/>
            <a:ext cx="3308350" cy="422275"/>
          </a:xfrm>
          <a:prstGeom prst="wedgeRoundRectCallout">
            <a:avLst>
              <a:gd name="adj1" fmla="val -338"/>
              <a:gd name="adj2" fmla="val 40526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511" name="Text Box 6">
            <a:extLst>
              <a:ext uri="{FF2B5EF4-FFF2-40B4-BE49-F238E27FC236}">
                <a16:creationId xmlns:a16="http://schemas.microsoft.com/office/drawing/2014/main" id="{12E18F5D-E8D6-40A3-8116-960863C9145E}"/>
              </a:ext>
            </a:extLst>
          </p:cNvPr>
          <p:cNvSpPr txBox="1">
            <a:spLocks noChangeArrowheads="1"/>
          </p:cNvSpPr>
          <p:nvPr/>
        </p:nvSpPr>
        <p:spPr bwMode="auto">
          <a:xfrm>
            <a:off x="500063" y="4864100"/>
            <a:ext cx="48752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Reference to next node</a:t>
            </a:r>
          </a:p>
        </p:txBody>
      </p:sp>
    </p:spTree>
  </p:cSld>
  <p:clrMapOvr>
    <a:masterClrMapping/>
  </p:clrMapOvr>
  <p:transition>
    <p:blinds/>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32A07596-560E-41F4-8450-2E4E9191CE9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492D31B-3166-4292-8DBB-E6FED15DFE5D}" type="slidenum">
              <a:rPr lang="ar-SA" altLang="zh-CN" sz="1400">
                <a:solidFill>
                  <a:schemeClr val="tx1"/>
                </a:solidFill>
                <a:latin typeface="Comic Sans MS" panose="030F0702030302020204" pitchFamily="66" charset="0"/>
              </a:rPr>
              <a:pPr/>
              <a:t>190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5588" name="Rectangle 2">
            <a:extLst>
              <a:ext uri="{FF2B5EF4-FFF2-40B4-BE49-F238E27FC236}">
                <a16:creationId xmlns:a16="http://schemas.microsoft.com/office/drawing/2014/main" id="{BDE6FF5B-1FB7-4BA8-A857-0F9123638D16}"/>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5589" name="Text Box 3">
            <a:extLst>
              <a:ext uri="{FF2B5EF4-FFF2-40B4-BE49-F238E27FC236}">
                <a16:creationId xmlns:a16="http://schemas.microsoft.com/office/drawing/2014/main" id="{A65F6DA5-D4E8-46CE-95DF-015E56FC7041}"/>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 = curr.next;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curr.key == key &amp;&amp; !curr.marked;</a:t>
            </a:r>
          </a:p>
          <a:p>
            <a:pPr algn="l"/>
            <a:r>
              <a:rPr lang="en-US" altLang="zh-CN" b="1">
                <a:solidFill>
                  <a:schemeClr val="folHlink"/>
                </a:solidFill>
                <a:ea typeface="宋体" panose="02010600030101010101" pitchFamily="2" charset="-122"/>
              </a:rPr>
              <a:t>}</a:t>
            </a:r>
          </a:p>
        </p:txBody>
      </p:sp>
      <p:sp>
        <p:nvSpPr>
          <p:cNvPr id="195590" name="AutoShape 4">
            <a:extLst>
              <a:ext uri="{FF2B5EF4-FFF2-40B4-BE49-F238E27FC236}">
                <a16:creationId xmlns:a16="http://schemas.microsoft.com/office/drawing/2014/main" id="{4A5A9CD5-2056-43CF-9C1E-C71FB0F8849F}"/>
              </a:ext>
            </a:extLst>
          </p:cNvPr>
          <p:cNvSpPr>
            <a:spLocks noChangeArrowheads="1"/>
          </p:cNvSpPr>
          <p:nvPr/>
        </p:nvSpPr>
        <p:spPr bwMode="auto">
          <a:xfrm>
            <a:off x="963613" y="2733675"/>
            <a:ext cx="4711700" cy="546100"/>
          </a:xfrm>
          <a:prstGeom prst="wedgeRoundRectCallout">
            <a:avLst>
              <a:gd name="adj1" fmla="val 28708"/>
              <a:gd name="adj2" fmla="val 42470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5591" name="Text Box 5">
            <a:extLst>
              <a:ext uri="{FF2B5EF4-FFF2-40B4-BE49-F238E27FC236}">
                <a16:creationId xmlns:a16="http://schemas.microsoft.com/office/drawing/2014/main" id="{40CBEA95-69AA-415A-BD28-106970E79F8D}"/>
              </a:ext>
            </a:extLst>
          </p:cNvPr>
          <p:cNvSpPr txBox="1">
            <a:spLocks noChangeArrowheads="1"/>
          </p:cNvSpPr>
          <p:nvPr/>
        </p:nvSpPr>
        <p:spPr bwMode="auto">
          <a:xfrm>
            <a:off x="2865438" y="54641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key range</a:t>
            </a:r>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9A534D72-74DD-4282-9291-66CB735FA22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C3D24AD-3B9E-4822-9DDB-3EE0EA1E8EBC}" type="slidenum">
              <a:rPr lang="ar-SA" altLang="zh-CN" sz="1400">
                <a:solidFill>
                  <a:schemeClr val="tx1"/>
                </a:solidFill>
                <a:latin typeface="Comic Sans MS" panose="030F0702030302020204" pitchFamily="66" charset="0"/>
              </a:rPr>
              <a:pPr/>
              <a:t>191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6612" name="Rectangle 2">
            <a:extLst>
              <a:ext uri="{FF2B5EF4-FFF2-40B4-BE49-F238E27FC236}">
                <a16:creationId xmlns:a16="http://schemas.microsoft.com/office/drawing/2014/main" id="{315550C1-730F-4E8C-8393-0806654463FD}"/>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6613" name="Text Box 3">
            <a:extLst>
              <a:ext uri="{FF2B5EF4-FFF2-40B4-BE49-F238E27FC236}">
                <a16:creationId xmlns:a16="http://schemas.microsoft.com/office/drawing/2014/main" id="{471AB84E-0CCB-4E44-A710-D34EF9A1E2C7}"/>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solidFill>
                  <a:schemeClr val="folHlink"/>
                </a:solidFill>
                <a:ea typeface="宋体" panose="02010600030101010101" pitchFamily="2" charset="-122"/>
              </a:rPr>
              <a:t>  while (curr.key &lt; key) {</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curr.key == key &amp;&amp; !curr.marked;</a:t>
            </a:r>
          </a:p>
          <a:p>
            <a:pPr algn="l"/>
            <a:r>
              <a:rPr lang="en-US" altLang="zh-CN" b="1">
                <a:solidFill>
                  <a:schemeClr val="folHlink"/>
                </a:solidFill>
                <a:ea typeface="宋体" panose="02010600030101010101" pitchFamily="2" charset="-122"/>
              </a:rPr>
              <a:t>}</a:t>
            </a:r>
          </a:p>
        </p:txBody>
      </p:sp>
      <p:sp>
        <p:nvSpPr>
          <p:cNvPr id="196614" name="AutoShape 4">
            <a:extLst>
              <a:ext uri="{FF2B5EF4-FFF2-40B4-BE49-F238E27FC236}">
                <a16:creationId xmlns:a16="http://schemas.microsoft.com/office/drawing/2014/main" id="{AB4CA8FF-AFB5-4025-99F8-126DFB17F693}"/>
              </a:ext>
            </a:extLst>
          </p:cNvPr>
          <p:cNvSpPr>
            <a:spLocks noChangeArrowheads="1"/>
          </p:cNvSpPr>
          <p:nvPr/>
        </p:nvSpPr>
        <p:spPr bwMode="auto">
          <a:xfrm>
            <a:off x="1298575" y="3132138"/>
            <a:ext cx="3752850" cy="546100"/>
          </a:xfrm>
          <a:prstGeom prst="wedgeRoundRectCallout">
            <a:avLst>
              <a:gd name="adj1" fmla="val 57444"/>
              <a:gd name="adj2" fmla="val 29447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6615" name="Text Box 5">
            <a:extLst>
              <a:ext uri="{FF2B5EF4-FFF2-40B4-BE49-F238E27FC236}">
                <a16:creationId xmlns:a16="http://schemas.microsoft.com/office/drawing/2014/main" id="{720D7E87-7FD4-4FBE-BA88-B5D500FE4BB5}"/>
              </a:ext>
            </a:extLst>
          </p:cNvPr>
          <p:cNvSpPr txBox="1">
            <a:spLocks noChangeArrowheads="1"/>
          </p:cNvSpPr>
          <p:nvPr/>
        </p:nvSpPr>
        <p:spPr bwMode="auto">
          <a:xfrm>
            <a:off x="2238375" y="5040313"/>
            <a:ext cx="59801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Traverse without locking</a:t>
            </a:r>
          </a:p>
          <a:p>
            <a:pPr algn="ctr"/>
            <a:r>
              <a:rPr lang="en-US" altLang="zh-CN" sz="2800" b="1">
                <a:solidFill>
                  <a:srgbClr val="FF0000"/>
                </a:solidFill>
                <a:latin typeface="Comic Sans MS" panose="030F0702030302020204" pitchFamily="66" charset="0"/>
                <a:ea typeface="宋体" panose="02010600030101010101" pitchFamily="2" charset="-122"/>
              </a:rPr>
              <a:t>(nodes may have been removed)</a:t>
            </a: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A72DF55D-2835-44F2-82DA-B53089DCBF2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985283F-E7B3-405A-9AD2-B012F0713A3C}" type="slidenum">
              <a:rPr lang="ar-SA" altLang="zh-CN" sz="1400">
                <a:solidFill>
                  <a:schemeClr val="tx1"/>
                </a:solidFill>
                <a:latin typeface="Comic Sans MS" panose="030F0702030302020204" pitchFamily="66" charset="0"/>
              </a:rPr>
              <a:pPr/>
              <a:t>192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7636" name="Rectangle 2">
            <a:extLst>
              <a:ext uri="{FF2B5EF4-FFF2-40B4-BE49-F238E27FC236}">
                <a16:creationId xmlns:a16="http://schemas.microsoft.com/office/drawing/2014/main" id="{4442FAAF-5A22-45BD-8F66-819D829430DA}"/>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7637" name="Text Box 3">
            <a:extLst>
              <a:ext uri="{FF2B5EF4-FFF2-40B4-BE49-F238E27FC236}">
                <a16:creationId xmlns:a16="http://schemas.microsoft.com/office/drawing/2014/main" id="{7095BDED-429F-4833-8B4F-A6231813B467}"/>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curr.key == key &amp;&amp; !curr.marked;</a:t>
            </a:r>
          </a:p>
          <a:p>
            <a:pPr algn="l"/>
            <a:r>
              <a:rPr lang="en-US" altLang="zh-CN" b="1">
                <a:solidFill>
                  <a:schemeClr val="folHlink"/>
                </a:solidFill>
                <a:ea typeface="宋体" panose="02010600030101010101" pitchFamily="2" charset="-122"/>
              </a:rPr>
              <a:t>}</a:t>
            </a:r>
          </a:p>
        </p:txBody>
      </p:sp>
      <p:sp>
        <p:nvSpPr>
          <p:cNvPr id="197638" name="AutoShape 4">
            <a:extLst>
              <a:ext uri="{FF2B5EF4-FFF2-40B4-BE49-F238E27FC236}">
                <a16:creationId xmlns:a16="http://schemas.microsoft.com/office/drawing/2014/main" id="{DDA625E6-D9BF-4516-A8AA-D45B4DD3A5A9}"/>
              </a:ext>
            </a:extLst>
          </p:cNvPr>
          <p:cNvSpPr>
            <a:spLocks noChangeArrowheads="1"/>
          </p:cNvSpPr>
          <p:nvPr/>
        </p:nvSpPr>
        <p:spPr bwMode="auto">
          <a:xfrm>
            <a:off x="1162050" y="3741738"/>
            <a:ext cx="7472363" cy="546100"/>
          </a:xfrm>
          <a:prstGeom prst="wedgeRoundRectCallout">
            <a:avLst>
              <a:gd name="adj1" fmla="val -9551"/>
              <a:gd name="adj2" fmla="val 24883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7639" name="Text Box 5">
            <a:extLst>
              <a:ext uri="{FF2B5EF4-FFF2-40B4-BE49-F238E27FC236}">
                <a16:creationId xmlns:a16="http://schemas.microsoft.com/office/drawing/2014/main" id="{2EEA3558-9271-4CF5-8AB9-93A6889ECC7D}"/>
              </a:ext>
            </a:extLst>
          </p:cNvPr>
          <p:cNvSpPr txBox="1">
            <a:spLocks noChangeArrowheads="1"/>
          </p:cNvSpPr>
          <p:nvPr/>
        </p:nvSpPr>
        <p:spPr bwMode="auto">
          <a:xfrm>
            <a:off x="2865438" y="54641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Present and undeleted?</a:t>
            </a: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lide Number Placeholder 4">
            <a:extLst>
              <a:ext uri="{FF2B5EF4-FFF2-40B4-BE49-F238E27FC236}">
                <a16:creationId xmlns:a16="http://schemas.microsoft.com/office/drawing/2014/main" id="{DD2D3F43-799E-4595-9A72-2269A233E6C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12B2801-07D2-45EE-B97A-4880B1462CD9}" type="slidenum">
              <a:rPr lang="ar-SA" altLang="zh-CN" sz="1400">
                <a:solidFill>
                  <a:schemeClr val="tx1"/>
                </a:solidFill>
                <a:latin typeface="Comic Sans MS" panose="030F0702030302020204" pitchFamily="66" charset="0"/>
              </a:rPr>
              <a:pPr/>
              <a:t>193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8660" name="Rectangle 2">
            <a:extLst>
              <a:ext uri="{FF2B5EF4-FFF2-40B4-BE49-F238E27FC236}">
                <a16:creationId xmlns:a16="http://schemas.microsoft.com/office/drawing/2014/main" id="{FF35260A-75F1-4B24-9EC0-1354E7ED1D63}"/>
              </a:ext>
            </a:extLst>
          </p:cNvPr>
          <p:cNvSpPr>
            <a:spLocks noGrp="1" noChangeArrowheads="1"/>
          </p:cNvSpPr>
          <p:nvPr>
            <p:ph type="title"/>
          </p:nvPr>
        </p:nvSpPr>
        <p:spPr>
          <a:xfrm>
            <a:off x="685800" y="349250"/>
            <a:ext cx="7772400" cy="1143000"/>
          </a:xfrm>
        </p:spPr>
        <p:txBody>
          <a:bodyPr/>
          <a:lstStyle/>
          <a:p>
            <a:r>
              <a:rPr lang="en-US" altLang="zh-CN" sz="4000">
                <a:ea typeface="宋体" panose="02010600030101010101" pitchFamily="2" charset="-122"/>
              </a:rPr>
              <a:t>Summary: Wait-free Contains</a:t>
            </a:r>
          </a:p>
        </p:txBody>
      </p:sp>
      <p:grpSp>
        <p:nvGrpSpPr>
          <p:cNvPr id="198661" name="Group 28">
            <a:extLst>
              <a:ext uri="{FF2B5EF4-FFF2-40B4-BE49-F238E27FC236}">
                <a16:creationId xmlns:a16="http://schemas.microsoft.com/office/drawing/2014/main" id="{F91E77FB-6687-46EA-A6F6-D3D17E0178AD}"/>
              </a:ext>
            </a:extLst>
          </p:cNvPr>
          <p:cNvGrpSpPr>
            <a:grpSpLocks/>
          </p:cNvGrpSpPr>
          <p:nvPr/>
        </p:nvGrpSpPr>
        <p:grpSpPr bwMode="auto">
          <a:xfrm>
            <a:off x="557213" y="2781300"/>
            <a:ext cx="1609725" cy="398463"/>
            <a:chOff x="486" y="1644"/>
            <a:chExt cx="1014" cy="251"/>
          </a:xfrm>
        </p:grpSpPr>
        <p:sp>
          <p:nvSpPr>
            <p:cNvPr id="198715" name="AutoShape 29">
              <a:extLst>
                <a:ext uri="{FF2B5EF4-FFF2-40B4-BE49-F238E27FC236}">
                  <a16:creationId xmlns:a16="http://schemas.microsoft.com/office/drawing/2014/main" id="{82A18BF7-6762-4D86-A5BB-5BF39B475DA8}"/>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16" name="Line 30">
              <a:extLst>
                <a:ext uri="{FF2B5EF4-FFF2-40B4-BE49-F238E27FC236}">
                  <a16:creationId xmlns:a16="http://schemas.microsoft.com/office/drawing/2014/main" id="{471A951F-39C7-419C-B44C-85041EBD5972}"/>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7" name="Line 31">
              <a:extLst>
                <a:ext uri="{FF2B5EF4-FFF2-40B4-BE49-F238E27FC236}">
                  <a16:creationId xmlns:a16="http://schemas.microsoft.com/office/drawing/2014/main" id="{FC28B5A0-FB65-4E74-B17A-30CDA6AF17ED}"/>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8" name="Line 32">
              <a:extLst>
                <a:ext uri="{FF2B5EF4-FFF2-40B4-BE49-F238E27FC236}">
                  <a16:creationId xmlns:a16="http://schemas.microsoft.com/office/drawing/2014/main" id="{294BC565-91D1-4975-B89D-2897C07AFDFB}"/>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98662" name="Group 33">
            <a:extLst>
              <a:ext uri="{FF2B5EF4-FFF2-40B4-BE49-F238E27FC236}">
                <a16:creationId xmlns:a16="http://schemas.microsoft.com/office/drawing/2014/main" id="{CCE5DC91-E051-47B6-AE76-ED6295F881AA}"/>
              </a:ext>
            </a:extLst>
          </p:cNvPr>
          <p:cNvGrpSpPr>
            <a:grpSpLocks/>
          </p:cNvGrpSpPr>
          <p:nvPr/>
        </p:nvGrpSpPr>
        <p:grpSpPr bwMode="auto">
          <a:xfrm>
            <a:off x="2187575" y="2689225"/>
            <a:ext cx="1643063" cy="525463"/>
            <a:chOff x="1378" y="1586"/>
            <a:chExt cx="1035" cy="331"/>
          </a:xfrm>
        </p:grpSpPr>
        <p:sp>
          <p:nvSpPr>
            <p:cNvPr id="198709" name="Text Box 34">
              <a:extLst>
                <a:ext uri="{FF2B5EF4-FFF2-40B4-BE49-F238E27FC236}">
                  <a16:creationId xmlns:a16="http://schemas.microsoft.com/office/drawing/2014/main" id="{7E39A408-3F81-46EE-B4ED-B38A58AA9F62}"/>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8710" name="AutoShape 35">
              <a:extLst>
                <a:ext uri="{FF2B5EF4-FFF2-40B4-BE49-F238E27FC236}">
                  <a16:creationId xmlns:a16="http://schemas.microsoft.com/office/drawing/2014/main" id="{B331226F-8462-4206-B4D9-CA14590E45EF}"/>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11" name="Line 36">
              <a:extLst>
                <a:ext uri="{FF2B5EF4-FFF2-40B4-BE49-F238E27FC236}">
                  <a16:creationId xmlns:a16="http://schemas.microsoft.com/office/drawing/2014/main" id="{5CCFD806-E2B9-48C8-A4DE-FED5527357B8}"/>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2" name="Line 37">
              <a:extLst>
                <a:ext uri="{FF2B5EF4-FFF2-40B4-BE49-F238E27FC236}">
                  <a16:creationId xmlns:a16="http://schemas.microsoft.com/office/drawing/2014/main" id="{812E5894-FECA-4B45-81D1-47783BFEADED}"/>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3" name="Line 38">
              <a:extLst>
                <a:ext uri="{FF2B5EF4-FFF2-40B4-BE49-F238E27FC236}">
                  <a16:creationId xmlns:a16="http://schemas.microsoft.com/office/drawing/2014/main" id="{3446958F-04A3-4A8D-8BED-D12A98A36BE6}"/>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4" name="Text Box 39">
              <a:extLst>
                <a:ext uri="{FF2B5EF4-FFF2-40B4-BE49-F238E27FC236}">
                  <a16:creationId xmlns:a16="http://schemas.microsoft.com/office/drawing/2014/main" id="{81B9D386-68A7-4C27-89A5-A75345BC8A50}"/>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8663" name="Group 40">
            <a:extLst>
              <a:ext uri="{FF2B5EF4-FFF2-40B4-BE49-F238E27FC236}">
                <a16:creationId xmlns:a16="http://schemas.microsoft.com/office/drawing/2014/main" id="{834065F2-CBB6-4A4B-98E0-AEC717CA34CE}"/>
              </a:ext>
            </a:extLst>
          </p:cNvPr>
          <p:cNvGrpSpPr>
            <a:grpSpLocks/>
          </p:cNvGrpSpPr>
          <p:nvPr/>
        </p:nvGrpSpPr>
        <p:grpSpPr bwMode="auto">
          <a:xfrm>
            <a:off x="3849688" y="2703513"/>
            <a:ext cx="1641475" cy="519112"/>
            <a:chOff x="1514" y="1590"/>
            <a:chExt cx="1034" cy="327"/>
          </a:xfrm>
        </p:grpSpPr>
        <p:sp>
          <p:nvSpPr>
            <p:cNvPr id="198704" name="AutoShape 41">
              <a:extLst>
                <a:ext uri="{FF2B5EF4-FFF2-40B4-BE49-F238E27FC236}">
                  <a16:creationId xmlns:a16="http://schemas.microsoft.com/office/drawing/2014/main" id="{707D3F5E-7ACD-4703-A76E-F19AFCBEE621}"/>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05" name="Line 42">
              <a:extLst>
                <a:ext uri="{FF2B5EF4-FFF2-40B4-BE49-F238E27FC236}">
                  <a16:creationId xmlns:a16="http://schemas.microsoft.com/office/drawing/2014/main" id="{4B545343-4B40-4683-982B-C545C5801CC5}"/>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6" name="Line 43">
              <a:extLst>
                <a:ext uri="{FF2B5EF4-FFF2-40B4-BE49-F238E27FC236}">
                  <a16:creationId xmlns:a16="http://schemas.microsoft.com/office/drawing/2014/main" id="{D03F4D2C-CD6C-45B9-B09B-20BFBC02952A}"/>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7" name="Line 44">
              <a:extLst>
                <a:ext uri="{FF2B5EF4-FFF2-40B4-BE49-F238E27FC236}">
                  <a16:creationId xmlns:a16="http://schemas.microsoft.com/office/drawing/2014/main" id="{D76BAF06-946C-4A9F-A47D-04CEBE15F17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8" name="Text Box 45">
              <a:extLst>
                <a:ext uri="{FF2B5EF4-FFF2-40B4-BE49-F238E27FC236}">
                  <a16:creationId xmlns:a16="http://schemas.microsoft.com/office/drawing/2014/main" id="{C9A7CFE4-F44F-4E0C-80B5-4ED3600E6E41}"/>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8664" name="Group 46">
            <a:extLst>
              <a:ext uri="{FF2B5EF4-FFF2-40B4-BE49-F238E27FC236}">
                <a16:creationId xmlns:a16="http://schemas.microsoft.com/office/drawing/2014/main" id="{D77D4A77-5F01-46AC-9016-F2E4F3F38918}"/>
              </a:ext>
            </a:extLst>
          </p:cNvPr>
          <p:cNvGrpSpPr>
            <a:grpSpLocks/>
          </p:cNvGrpSpPr>
          <p:nvPr/>
        </p:nvGrpSpPr>
        <p:grpSpPr bwMode="auto">
          <a:xfrm>
            <a:off x="5497513" y="2695575"/>
            <a:ext cx="1641475" cy="519113"/>
            <a:chOff x="1514" y="1590"/>
            <a:chExt cx="1034" cy="327"/>
          </a:xfrm>
        </p:grpSpPr>
        <p:sp>
          <p:nvSpPr>
            <p:cNvPr id="198699" name="AutoShape 47">
              <a:extLst>
                <a:ext uri="{FF2B5EF4-FFF2-40B4-BE49-F238E27FC236}">
                  <a16:creationId xmlns:a16="http://schemas.microsoft.com/office/drawing/2014/main" id="{E85AB541-FBC8-4849-A217-2C53F2DAFDD7}"/>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00" name="Line 48">
              <a:extLst>
                <a:ext uri="{FF2B5EF4-FFF2-40B4-BE49-F238E27FC236}">
                  <a16:creationId xmlns:a16="http://schemas.microsoft.com/office/drawing/2014/main" id="{5CA90318-212B-46B5-9153-141A1795A724}"/>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1" name="Line 49">
              <a:extLst>
                <a:ext uri="{FF2B5EF4-FFF2-40B4-BE49-F238E27FC236}">
                  <a16:creationId xmlns:a16="http://schemas.microsoft.com/office/drawing/2014/main" id="{D5BF0ECA-487E-41E8-9C16-53FC522FB326}"/>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2" name="Line 50">
              <a:extLst>
                <a:ext uri="{FF2B5EF4-FFF2-40B4-BE49-F238E27FC236}">
                  <a16:creationId xmlns:a16="http://schemas.microsoft.com/office/drawing/2014/main" id="{EE7AA04A-A48B-4A64-B87C-1BADA084B3E4}"/>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3" name="Text Box 51">
              <a:extLst>
                <a:ext uri="{FF2B5EF4-FFF2-40B4-BE49-F238E27FC236}">
                  <a16:creationId xmlns:a16="http://schemas.microsoft.com/office/drawing/2014/main" id="{5C2BBBB6-2AA0-49B9-9F0E-BA221F195771}"/>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198665" name="Text Box 52">
            <a:extLst>
              <a:ext uri="{FF2B5EF4-FFF2-40B4-BE49-F238E27FC236}">
                <a16:creationId xmlns:a16="http://schemas.microsoft.com/office/drawing/2014/main" id="{C4D4A382-7B9A-4817-B7FE-591ED70C7192}"/>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8666" name="Text Box 53">
            <a:extLst>
              <a:ext uri="{FF2B5EF4-FFF2-40B4-BE49-F238E27FC236}">
                <a16:creationId xmlns:a16="http://schemas.microsoft.com/office/drawing/2014/main" id="{91553F47-8857-4FC7-A9DE-C6849008925F}"/>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98667" name="Text Box 54">
            <a:extLst>
              <a:ext uri="{FF2B5EF4-FFF2-40B4-BE49-F238E27FC236}">
                <a16:creationId xmlns:a16="http://schemas.microsoft.com/office/drawing/2014/main" id="{645E2E39-1753-4830-82BA-0B6354D550DD}"/>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198668" name="Group 55">
            <a:extLst>
              <a:ext uri="{FF2B5EF4-FFF2-40B4-BE49-F238E27FC236}">
                <a16:creationId xmlns:a16="http://schemas.microsoft.com/office/drawing/2014/main" id="{B2BDC7E1-8937-4236-B0C0-DB7B1DB3D2BA}"/>
              </a:ext>
            </a:extLst>
          </p:cNvPr>
          <p:cNvGrpSpPr>
            <a:grpSpLocks/>
          </p:cNvGrpSpPr>
          <p:nvPr/>
        </p:nvGrpSpPr>
        <p:grpSpPr bwMode="auto">
          <a:xfrm>
            <a:off x="7100888" y="2684463"/>
            <a:ext cx="1168400" cy="523875"/>
            <a:chOff x="4473" y="1691"/>
            <a:chExt cx="736" cy="330"/>
          </a:xfrm>
        </p:grpSpPr>
        <p:sp>
          <p:nvSpPr>
            <p:cNvPr id="198694" name="AutoShape 56">
              <a:extLst>
                <a:ext uri="{FF2B5EF4-FFF2-40B4-BE49-F238E27FC236}">
                  <a16:creationId xmlns:a16="http://schemas.microsoft.com/office/drawing/2014/main" id="{09BDF1E3-71F4-4322-A7A0-94AC7578E68B}"/>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95" name="Line 57">
              <a:extLst>
                <a:ext uri="{FF2B5EF4-FFF2-40B4-BE49-F238E27FC236}">
                  <a16:creationId xmlns:a16="http://schemas.microsoft.com/office/drawing/2014/main" id="{7CC12A70-30DE-4AA9-8389-BCD7DF59DDA5}"/>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6" name="Line 58">
              <a:extLst>
                <a:ext uri="{FF2B5EF4-FFF2-40B4-BE49-F238E27FC236}">
                  <a16:creationId xmlns:a16="http://schemas.microsoft.com/office/drawing/2014/main" id="{E7F24837-2B26-4AFD-B2B3-43A1680481D1}"/>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7" name="Text Box 59">
              <a:extLst>
                <a:ext uri="{FF2B5EF4-FFF2-40B4-BE49-F238E27FC236}">
                  <a16:creationId xmlns:a16="http://schemas.microsoft.com/office/drawing/2014/main" id="{4AC14F14-BC7B-4D7A-AD24-3985D6BBB2C9}"/>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198698" name="Text Box 60">
              <a:extLst>
                <a:ext uri="{FF2B5EF4-FFF2-40B4-BE49-F238E27FC236}">
                  <a16:creationId xmlns:a16="http://schemas.microsoft.com/office/drawing/2014/main" id="{2085357D-AF4B-44FA-B432-50D8C77D8AEC}"/>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198669" name="Group 61">
            <a:extLst>
              <a:ext uri="{FF2B5EF4-FFF2-40B4-BE49-F238E27FC236}">
                <a16:creationId xmlns:a16="http://schemas.microsoft.com/office/drawing/2014/main" id="{FED32FEC-3784-48F0-B8E1-EC2CDDA0AA4A}"/>
              </a:ext>
            </a:extLst>
          </p:cNvPr>
          <p:cNvGrpSpPr>
            <a:grpSpLocks/>
          </p:cNvGrpSpPr>
          <p:nvPr/>
        </p:nvGrpSpPr>
        <p:grpSpPr bwMode="auto">
          <a:xfrm>
            <a:off x="5456238" y="2674938"/>
            <a:ext cx="1674812" cy="536575"/>
            <a:chOff x="3437" y="1685"/>
            <a:chExt cx="1055" cy="338"/>
          </a:xfrm>
        </p:grpSpPr>
        <p:grpSp>
          <p:nvGrpSpPr>
            <p:cNvPr id="198687" name="Group 62">
              <a:extLst>
                <a:ext uri="{FF2B5EF4-FFF2-40B4-BE49-F238E27FC236}">
                  <a16:creationId xmlns:a16="http://schemas.microsoft.com/office/drawing/2014/main" id="{B11C35C5-BFFB-46F8-8784-80172A1C44B2}"/>
                </a:ext>
              </a:extLst>
            </p:cNvPr>
            <p:cNvGrpSpPr>
              <a:grpSpLocks/>
            </p:cNvGrpSpPr>
            <p:nvPr/>
          </p:nvGrpSpPr>
          <p:grpSpPr bwMode="auto">
            <a:xfrm>
              <a:off x="3458" y="1696"/>
              <a:ext cx="1034" cy="327"/>
              <a:chOff x="1514" y="1590"/>
              <a:chExt cx="1034" cy="327"/>
            </a:xfrm>
          </p:grpSpPr>
          <p:sp>
            <p:nvSpPr>
              <p:cNvPr id="198689" name="AutoShape 63">
                <a:extLst>
                  <a:ext uri="{FF2B5EF4-FFF2-40B4-BE49-F238E27FC236}">
                    <a16:creationId xmlns:a16="http://schemas.microsoft.com/office/drawing/2014/main" id="{7758A126-C1EA-4DB4-BB57-CD4F5D0AB7EE}"/>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90" name="Line 64">
                <a:extLst>
                  <a:ext uri="{FF2B5EF4-FFF2-40B4-BE49-F238E27FC236}">
                    <a16:creationId xmlns:a16="http://schemas.microsoft.com/office/drawing/2014/main" id="{EBDB2BF0-88EA-4D7F-A480-4BF105B7ED22}"/>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1" name="Line 65">
                <a:extLst>
                  <a:ext uri="{FF2B5EF4-FFF2-40B4-BE49-F238E27FC236}">
                    <a16:creationId xmlns:a16="http://schemas.microsoft.com/office/drawing/2014/main" id="{9017A97D-83F5-4616-AC81-0BB59CCD10F0}"/>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2" name="Line 66">
                <a:extLst>
                  <a:ext uri="{FF2B5EF4-FFF2-40B4-BE49-F238E27FC236}">
                    <a16:creationId xmlns:a16="http://schemas.microsoft.com/office/drawing/2014/main" id="{A5099CCB-FF83-42C3-B1C6-3F45A086599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3" name="Text Box 67">
                <a:extLst>
                  <a:ext uri="{FF2B5EF4-FFF2-40B4-BE49-F238E27FC236}">
                    <a16:creationId xmlns:a16="http://schemas.microsoft.com/office/drawing/2014/main" id="{F50644CC-9D1A-4619-9D99-D05432773718}"/>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198688" name="Text Box 68">
              <a:extLst>
                <a:ext uri="{FF2B5EF4-FFF2-40B4-BE49-F238E27FC236}">
                  <a16:creationId xmlns:a16="http://schemas.microsoft.com/office/drawing/2014/main" id="{D372E5FF-E0B4-49BC-A4CA-5E57F274FC71}"/>
                </a:ext>
              </a:extLst>
            </p:cNvPr>
            <p:cNvSpPr txBox="1">
              <a:spLocks noChangeArrowheads="1"/>
            </p:cNvSpPr>
            <p:nvPr/>
          </p:nvSpPr>
          <p:spPr bwMode="auto">
            <a:xfrm>
              <a:off x="3437" y="1685"/>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98670" name="Text Box 69">
            <a:extLst>
              <a:ext uri="{FF2B5EF4-FFF2-40B4-BE49-F238E27FC236}">
                <a16:creationId xmlns:a16="http://schemas.microsoft.com/office/drawing/2014/main" id="{F4D60CA3-198B-440F-8711-CD2E44D40D8D}"/>
              </a:ext>
            </a:extLst>
          </p:cNvPr>
          <p:cNvSpPr txBox="1">
            <a:spLocks noChangeArrowheads="1"/>
          </p:cNvSpPr>
          <p:nvPr/>
        </p:nvSpPr>
        <p:spPr bwMode="auto">
          <a:xfrm>
            <a:off x="436563" y="3946525"/>
            <a:ext cx="8332787"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Use Mark bit + Fact that List is ordered </a:t>
            </a:r>
          </a:p>
          <a:p>
            <a:pPr algn="l">
              <a:buFontTx/>
              <a:buAutoNum type="arabicPeriod"/>
            </a:pPr>
            <a:r>
              <a:rPr lang="en-US" altLang="zh-CN" sz="2800">
                <a:latin typeface="Comic Sans MS" panose="030F0702030302020204" pitchFamily="66" charset="0"/>
                <a:ea typeface="宋体" panose="02010600030101010101" pitchFamily="2" charset="-122"/>
              </a:rPr>
              <a:t>Not marked </a:t>
            </a:r>
            <a:r>
              <a:rPr lang="en-US" altLang="zh-CN" sz="2800">
                <a:latin typeface="Comic Sans MS" panose="030F0702030302020204" pitchFamily="66" charset="0"/>
                <a:ea typeface="宋体" panose="02010600030101010101" pitchFamily="2" charset="-122"/>
                <a:sym typeface="Wingdings" panose="05000000000000000000" pitchFamily="2" charset="2"/>
              </a:rPr>
              <a:t> </a:t>
            </a:r>
            <a:r>
              <a:rPr lang="en-US" altLang="zh-CN" sz="2800">
                <a:latin typeface="Comic Sans MS" panose="030F0702030302020204" pitchFamily="66" charset="0"/>
                <a:ea typeface="宋体" panose="02010600030101010101" pitchFamily="2" charset="-122"/>
              </a:rPr>
              <a:t> in the set</a:t>
            </a:r>
          </a:p>
          <a:p>
            <a:pPr algn="l">
              <a:buFontTx/>
              <a:buAutoNum type="arabicPeriod"/>
            </a:pPr>
            <a:r>
              <a:rPr lang="en-US" altLang="zh-CN" sz="2800">
                <a:latin typeface="Comic Sans MS" panose="030F0702030302020204" pitchFamily="66" charset="0"/>
                <a:ea typeface="宋体" panose="02010600030101010101" pitchFamily="2" charset="-122"/>
              </a:rPr>
              <a:t>Marked or missing </a:t>
            </a:r>
            <a:r>
              <a:rPr lang="en-US" altLang="zh-CN" sz="2800">
                <a:latin typeface="Comic Sans MS" panose="030F0702030302020204" pitchFamily="66" charset="0"/>
                <a:ea typeface="宋体" panose="02010600030101010101" pitchFamily="2" charset="-122"/>
                <a:sym typeface="Wingdings" panose="05000000000000000000" pitchFamily="2" charset="2"/>
              </a:rPr>
              <a:t></a:t>
            </a:r>
            <a:r>
              <a:rPr lang="en-US" altLang="zh-CN" sz="2800">
                <a:latin typeface="Comic Sans MS" panose="030F0702030302020204" pitchFamily="66" charset="0"/>
                <a:ea typeface="宋体" panose="02010600030101010101" pitchFamily="2" charset="-122"/>
              </a:rPr>
              <a:t> not in the set </a:t>
            </a:r>
          </a:p>
        </p:txBody>
      </p:sp>
      <p:grpSp>
        <p:nvGrpSpPr>
          <p:cNvPr id="198671" name="Group 70">
            <a:extLst>
              <a:ext uri="{FF2B5EF4-FFF2-40B4-BE49-F238E27FC236}">
                <a16:creationId xmlns:a16="http://schemas.microsoft.com/office/drawing/2014/main" id="{9847A715-FE8E-44AA-B911-34AE613474A0}"/>
              </a:ext>
            </a:extLst>
          </p:cNvPr>
          <p:cNvGrpSpPr>
            <a:grpSpLocks/>
          </p:cNvGrpSpPr>
          <p:nvPr/>
        </p:nvGrpSpPr>
        <p:grpSpPr bwMode="auto">
          <a:xfrm>
            <a:off x="877888" y="1681163"/>
            <a:ext cx="6684962" cy="425450"/>
            <a:chOff x="689" y="1009"/>
            <a:chExt cx="3326" cy="268"/>
          </a:xfrm>
        </p:grpSpPr>
        <p:sp>
          <p:nvSpPr>
            <p:cNvPr id="198676" name="Freeform 71">
              <a:extLst>
                <a:ext uri="{FF2B5EF4-FFF2-40B4-BE49-F238E27FC236}">
                  <a16:creationId xmlns:a16="http://schemas.microsoft.com/office/drawing/2014/main" id="{8A94CF5F-976B-45D7-8751-2B4B646F0593}"/>
                </a:ext>
              </a:extLst>
            </p:cNvPr>
            <p:cNvSpPr>
              <a:spLocks/>
            </p:cNvSpPr>
            <p:nvPr/>
          </p:nvSpPr>
          <p:spPr bwMode="auto">
            <a:xfrm>
              <a:off x="689" y="1012"/>
              <a:ext cx="2888" cy="243"/>
            </a:xfrm>
            <a:custGeom>
              <a:avLst/>
              <a:gdLst>
                <a:gd name="T0" fmla="*/ 0 w 1070"/>
                <a:gd name="T1" fmla="*/ 307 h 216"/>
                <a:gd name="T2" fmla="*/ 3228 w 1070"/>
                <a:gd name="T3" fmla="*/ 9 h 216"/>
                <a:gd name="T4" fmla="*/ 6645 w 1070"/>
                <a:gd name="T5" fmla="*/ 256 h 216"/>
                <a:gd name="T6" fmla="*/ 10243 w 1070"/>
                <a:gd name="T7" fmla="*/ 61 h 216"/>
                <a:gd name="T8" fmla="*/ 12232 w 1070"/>
                <a:gd name="T9" fmla="*/ 216 h 216"/>
                <a:gd name="T10" fmla="*/ 15277 w 1070"/>
                <a:gd name="T11" fmla="*/ 113 h 216"/>
                <a:gd name="T12" fmla="*/ 17614 w 1070"/>
                <a:gd name="T13" fmla="*/ 179 h 216"/>
                <a:gd name="T14" fmla="*/ 21039 w 1070"/>
                <a:gd name="T15" fmla="*/ 125 h 216"/>
                <a:gd name="T16" fmla="*/ 0 60000 65536"/>
                <a:gd name="T17" fmla="*/ 0 60000 65536"/>
                <a:gd name="T18" fmla="*/ 0 60000 65536"/>
                <a:gd name="T19" fmla="*/ 0 60000 65536"/>
                <a:gd name="T20" fmla="*/ 0 60000 65536"/>
                <a:gd name="T21" fmla="*/ 0 60000 65536"/>
                <a:gd name="T22" fmla="*/ 0 60000 65536"/>
                <a:gd name="T23" fmla="*/ 0 60000 65536"/>
                <a:gd name="T24" fmla="*/ 0 w 1070"/>
                <a:gd name="T25" fmla="*/ 0 h 216"/>
                <a:gd name="T26" fmla="*/ 1070 w 1070"/>
                <a:gd name="T27" fmla="*/ 216 h 2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0" h="216">
                  <a:moveTo>
                    <a:pt x="0" y="216"/>
                  </a:moveTo>
                  <a:cubicBezTo>
                    <a:pt x="54" y="114"/>
                    <a:pt x="108" y="12"/>
                    <a:pt x="164" y="6"/>
                  </a:cubicBezTo>
                  <a:cubicBezTo>
                    <a:pt x="220" y="0"/>
                    <a:pt x="279" y="174"/>
                    <a:pt x="338" y="180"/>
                  </a:cubicBezTo>
                  <a:cubicBezTo>
                    <a:pt x="397" y="186"/>
                    <a:pt x="474" y="48"/>
                    <a:pt x="521" y="43"/>
                  </a:cubicBezTo>
                  <a:cubicBezTo>
                    <a:pt x="568" y="38"/>
                    <a:pt x="579" y="146"/>
                    <a:pt x="622" y="152"/>
                  </a:cubicBezTo>
                  <a:cubicBezTo>
                    <a:pt x="665" y="158"/>
                    <a:pt x="731" y="83"/>
                    <a:pt x="777" y="79"/>
                  </a:cubicBezTo>
                  <a:cubicBezTo>
                    <a:pt x="823" y="75"/>
                    <a:pt x="847" y="124"/>
                    <a:pt x="896" y="125"/>
                  </a:cubicBezTo>
                  <a:cubicBezTo>
                    <a:pt x="945" y="126"/>
                    <a:pt x="1007" y="107"/>
                    <a:pt x="1070" y="88"/>
                  </a:cubicBezTo>
                </a:path>
              </a:pathLst>
            </a:custGeom>
            <a:noFill/>
            <a:ln w="381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98677" name="Group 72">
              <a:extLst>
                <a:ext uri="{FF2B5EF4-FFF2-40B4-BE49-F238E27FC236}">
                  <a16:creationId xmlns:a16="http://schemas.microsoft.com/office/drawing/2014/main" id="{E5CCAEF9-C80B-4E58-A14F-80D7FAADF22C}"/>
                </a:ext>
              </a:extLst>
            </p:cNvPr>
            <p:cNvGrpSpPr>
              <a:grpSpLocks/>
            </p:cNvGrpSpPr>
            <p:nvPr/>
          </p:nvGrpSpPr>
          <p:grpSpPr bwMode="auto">
            <a:xfrm>
              <a:off x="3624" y="1009"/>
              <a:ext cx="391" cy="268"/>
              <a:chOff x="1584" y="816"/>
              <a:chExt cx="912" cy="816"/>
            </a:xfrm>
          </p:grpSpPr>
          <p:sp>
            <p:nvSpPr>
              <p:cNvPr id="198678" name="Freeform 73">
                <a:extLst>
                  <a:ext uri="{FF2B5EF4-FFF2-40B4-BE49-F238E27FC236}">
                    <a16:creationId xmlns:a16="http://schemas.microsoft.com/office/drawing/2014/main" id="{5516CB4B-1D89-4D5D-9165-87A0ADB5E11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79" name="Freeform 74">
                <a:extLst>
                  <a:ext uri="{FF2B5EF4-FFF2-40B4-BE49-F238E27FC236}">
                    <a16:creationId xmlns:a16="http://schemas.microsoft.com/office/drawing/2014/main" id="{D2867815-ED13-4B5B-8771-FBFE37DC5C0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0" name="Freeform 75">
                <a:extLst>
                  <a:ext uri="{FF2B5EF4-FFF2-40B4-BE49-F238E27FC236}">
                    <a16:creationId xmlns:a16="http://schemas.microsoft.com/office/drawing/2014/main" id="{251B2B90-143B-4412-A4B7-B4DEEE376FE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1" name="Freeform 76">
                <a:extLst>
                  <a:ext uri="{FF2B5EF4-FFF2-40B4-BE49-F238E27FC236}">
                    <a16:creationId xmlns:a16="http://schemas.microsoft.com/office/drawing/2014/main" id="{DBC7A21B-2B89-4E9B-A9BD-0C82DE834F4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2" name="Freeform 77">
                <a:extLst>
                  <a:ext uri="{FF2B5EF4-FFF2-40B4-BE49-F238E27FC236}">
                    <a16:creationId xmlns:a16="http://schemas.microsoft.com/office/drawing/2014/main" id="{650B22EE-AADC-4AD0-8970-A4111172DED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3" name="Freeform 78">
                <a:extLst>
                  <a:ext uri="{FF2B5EF4-FFF2-40B4-BE49-F238E27FC236}">
                    <a16:creationId xmlns:a16="http://schemas.microsoft.com/office/drawing/2014/main" id="{99DAB27C-CAF9-4387-B3C3-0B1C8E52FD9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4" name="Freeform 79">
                <a:extLst>
                  <a:ext uri="{FF2B5EF4-FFF2-40B4-BE49-F238E27FC236}">
                    <a16:creationId xmlns:a16="http://schemas.microsoft.com/office/drawing/2014/main" id="{94B3F903-C635-490D-BA05-52BD0E48C01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5" name="Freeform 80">
                <a:extLst>
                  <a:ext uri="{FF2B5EF4-FFF2-40B4-BE49-F238E27FC236}">
                    <a16:creationId xmlns:a16="http://schemas.microsoft.com/office/drawing/2014/main" id="{3EE735DA-EF3F-441C-9978-74D43BFC868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6" name="Freeform 81">
                <a:extLst>
                  <a:ext uri="{FF2B5EF4-FFF2-40B4-BE49-F238E27FC236}">
                    <a16:creationId xmlns:a16="http://schemas.microsoft.com/office/drawing/2014/main" id="{8CAFFD9A-19B0-41C5-8993-17783D61E2A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
        <p:nvSpPr>
          <p:cNvPr id="198672" name="Rectangle 89">
            <a:extLst>
              <a:ext uri="{FF2B5EF4-FFF2-40B4-BE49-F238E27FC236}">
                <a16:creationId xmlns:a16="http://schemas.microsoft.com/office/drawing/2014/main" id="{8216F7CD-7A06-4A34-ADB0-7C15EB330F5C}"/>
              </a:ext>
            </a:extLst>
          </p:cNvPr>
          <p:cNvSpPr>
            <a:spLocks noChangeArrowheads="1"/>
          </p:cNvSpPr>
          <p:nvPr/>
        </p:nvSpPr>
        <p:spPr bwMode="auto">
          <a:xfrm>
            <a:off x="2603500" y="2744788"/>
            <a:ext cx="304800" cy="457200"/>
          </a:xfrm>
          <a:prstGeom prst="rect">
            <a:avLst/>
          </a:pr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98673" name="Rectangle 95">
            <a:extLst>
              <a:ext uri="{FF2B5EF4-FFF2-40B4-BE49-F238E27FC236}">
                <a16:creationId xmlns:a16="http://schemas.microsoft.com/office/drawing/2014/main" id="{E8F9CCF8-4EBC-4308-8AEB-4CF71B503211}"/>
              </a:ext>
            </a:extLst>
          </p:cNvPr>
          <p:cNvSpPr>
            <a:spLocks noChangeArrowheads="1"/>
          </p:cNvSpPr>
          <p:nvPr/>
        </p:nvSpPr>
        <p:spPr bwMode="auto">
          <a:xfrm>
            <a:off x="4292600" y="2794000"/>
            <a:ext cx="292100" cy="368300"/>
          </a:xfrm>
          <a:prstGeom prst="rect">
            <a:avLst/>
          </a:pr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74" name="Rectangle 96">
            <a:extLst>
              <a:ext uri="{FF2B5EF4-FFF2-40B4-BE49-F238E27FC236}">
                <a16:creationId xmlns:a16="http://schemas.microsoft.com/office/drawing/2014/main" id="{F13E0614-D01C-4B1D-91BA-3100F491C033}"/>
              </a:ext>
            </a:extLst>
          </p:cNvPr>
          <p:cNvSpPr>
            <a:spLocks noChangeArrowheads="1"/>
          </p:cNvSpPr>
          <p:nvPr/>
        </p:nvSpPr>
        <p:spPr bwMode="auto">
          <a:xfrm>
            <a:off x="7531100" y="2781300"/>
            <a:ext cx="317500" cy="381000"/>
          </a:xfrm>
          <a:prstGeom prst="rect">
            <a:avLst/>
          </a:pr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75" name="Rectangle 97">
            <a:extLst>
              <a:ext uri="{FF2B5EF4-FFF2-40B4-BE49-F238E27FC236}">
                <a16:creationId xmlns:a16="http://schemas.microsoft.com/office/drawing/2014/main" id="{729962A3-8EB1-4860-886F-658BD5611EAD}"/>
              </a:ext>
            </a:extLst>
          </p:cNvPr>
          <p:cNvSpPr>
            <a:spLocks noChangeArrowheads="1"/>
          </p:cNvSpPr>
          <p:nvPr/>
        </p:nvSpPr>
        <p:spPr bwMode="auto">
          <a:xfrm>
            <a:off x="5892800" y="2806700"/>
            <a:ext cx="342900" cy="342900"/>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Slide Number Placeholder 4">
            <a:extLst>
              <a:ext uri="{FF2B5EF4-FFF2-40B4-BE49-F238E27FC236}">
                <a16:creationId xmlns:a16="http://schemas.microsoft.com/office/drawing/2014/main" id="{754DB0CD-FDB1-460E-9148-9D1A6B6B263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6295EBB-F947-41FF-9060-381D26D43D9F}" type="slidenum">
              <a:rPr lang="ar-SA" altLang="zh-CN" sz="1400">
                <a:solidFill>
                  <a:schemeClr val="tx1"/>
                </a:solidFill>
                <a:latin typeface="Comic Sans MS" panose="030F0702030302020204" pitchFamily="66" charset="0"/>
              </a:rPr>
              <a:pPr/>
              <a:t>194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9684" name="Rectangle 2">
            <a:extLst>
              <a:ext uri="{FF2B5EF4-FFF2-40B4-BE49-F238E27FC236}">
                <a16:creationId xmlns:a16="http://schemas.microsoft.com/office/drawing/2014/main" id="{FBC6460C-7046-425E-8F1B-92F73CB1E44B}"/>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List</a:t>
            </a:r>
          </a:p>
        </p:txBody>
      </p:sp>
      <p:grpSp>
        <p:nvGrpSpPr>
          <p:cNvPr id="199685" name="Group 3">
            <a:extLst>
              <a:ext uri="{FF2B5EF4-FFF2-40B4-BE49-F238E27FC236}">
                <a16:creationId xmlns:a16="http://schemas.microsoft.com/office/drawing/2014/main" id="{573BBEE9-A6EB-4FE6-977B-7DB1F04D8B8D}"/>
              </a:ext>
            </a:extLst>
          </p:cNvPr>
          <p:cNvGrpSpPr>
            <a:grpSpLocks/>
          </p:cNvGrpSpPr>
          <p:nvPr/>
        </p:nvGrpSpPr>
        <p:grpSpPr bwMode="auto">
          <a:xfrm>
            <a:off x="585788" y="2157413"/>
            <a:ext cx="471487" cy="476250"/>
            <a:chOff x="369" y="1305"/>
            <a:chExt cx="297" cy="300"/>
          </a:xfrm>
        </p:grpSpPr>
        <p:sp>
          <p:nvSpPr>
            <p:cNvPr id="199760" name="Oval 4">
              <a:extLst>
                <a:ext uri="{FF2B5EF4-FFF2-40B4-BE49-F238E27FC236}">
                  <a16:creationId xmlns:a16="http://schemas.microsoft.com/office/drawing/2014/main" id="{1C4F5111-9BEB-4013-8089-B1142A92CAFF}"/>
                </a:ext>
              </a:extLst>
            </p:cNvPr>
            <p:cNvSpPr>
              <a:spLocks noChangeArrowheads="1"/>
            </p:cNvSpPr>
            <p:nvPr/>
          </p:nvSpPr>
          <p:spPr bwMode="auto">
            <a:xfrm>
              <a:off x="369" y="1399"/>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61" name="Oval 5">
              <a:extLst>
                <a:ext uri="{FF2B5EF4-FFF2-40B4-BE49-F238E27FC236}">
                  <a16:creationId xmlns:a16="http://schemas.microsoft.com/office/drawing/2014/main" id="{537C3A5B-E77A-4E7A-97C0-059AD561271B}"/>
                </a:ext>
              </a:extLst>
            </p:cNvPr>
            <p:cNvSpPr>
              <a:spLocks noChangeArrowheads="1"/>
            </p:cNvSpPr>
            <p:nvPr/>
          </p:nvSpPr>
          <p:spPr bwMode="auto">
            <a:xfrm>
              <a:off x="480" y="1442"/>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62" name="AutoShape 6">
              <a:extLst>
                <a:ext uri="{FF2B5EF4-FFF2-40B4-BE49-F238E27FC236}">
                  <a16:creationId xmlns:a16="http://schemas.microsoft.com/office/drawing/2014/main" id="{F9712AD3-D095-49AF-A62E-A85A22AA628F}"/>
                </a:ext>
              </a:extLst>
            </p:cNvPr>
            <p:cNvSpPr>
              <a:spLocks noChangeArrowheads="1"/>
            </p:cNvSpPr>
            <p:nvPr/>
          </p:nvSpPr>
          <p:spPr bwMode="auto">
            <a:xfrm flipV="1">
              <a:off x="474" y="1476"/>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63" name="AutoShape 7">
              <a:extLst>
                <a:ext uri="{FF2B5EF4-FFF2-40B4-BE49-F238E27FC236}">
                  <a16:creationId xmlns:a16="http://schemas.microsoft.com/office/drawing/2014/main" id="{40D6DD25-540B-4C85-A8CA-7711007F6B1B}"/>
                </a:ext>
              </a:extLst>
            </p:cNvPr>
            <p:cNvSpPr>
              <a:spLocks noChangeArrowheads="1"/>
            </p:cNvSpPr>
            <p:nvPr/>
          </p:nvSpPr>
          <p:spPr bwMode="auto">
            <a:xfrm>
              <a:off x="431" y="1305"/>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6" name="Group 8">
            <a:extLst>
              <a:ext uri="{FF2B5EF4-FFF2-40B4-BE49-F238E27FC236}">
                <a16:creationId xmlns:a16="http://schemas.microsoft.com/office/drawing/2014/main" id="{8D8D939B-3021-443D-9418-E0C02BAE0C5D}"/>
              </a:ext>
            </a:extLst>
          </p:cNvPr>
          <p:cNvGrpSpPr>
            <a:grpSpLocks/>
          </p:cNvGrpSpPr>
          <p:nvPr/>
        </p:nvGrpSpPr>
        <p:grpSpPr bwMode="auto">
          <a:xfrm>
            <a:off x="2357438" y="2157413"/>
            <a:ext cx="471487" cy="476250"/>
            <a:chOff x="1485" y="1305"/>
            <a:chExt cx="297" cy="300"/>
          </a:xfrm>
        </p:grpSpPr>
        <p:sp>
          <p:nvSpPr>
            <p:cNvPr id="199756" name="Oval 9">
              <a:extLst>
                <a:ext uri="{FF2B5EF4-FFF2-40B4-BE49-F238E27FC236}">
                  <a16:creationId xmlns:a16="http://schemas.microsoft.com/office/drawing/2014/main" id="{F4B871A9-2A68-442E-89E9-A244B9723EEF}"/>
                </a:ext>
              </a:extLst>
            </p:cNvPr>
            <p:cNvSpPr>
              <a:spLocks noChangeArrowheads="1"/>
            </p:cNvSpPr>
            <p:nvPr/>
          </p:nvSpPr>
          <p:spPr bwMode="auto">
            <a:xfrm>
              <a:off x="1485" y="1399"/>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7" name="Oval 10">
              <a:extLst>
                <a:ext uri="{FF2B5EF4-FFF2-40B4-BE49-F238E27FC236}">
                  <a16:creationId xmlns:a16="http://schemas.microsoft.com/office/drawing/2014/main" id="{7BBF3C47-12EC-496B-94ED-0FBCDCC71BB4}"/>
                </a:ext>
              </a:extLst>
            </p:cNvPr>
            <p:cNvSpPr>
              <a:spLocks noChangeArrowheads="1"/>
            </p:cNvSpPr>
            <p:nvPr/>
          </p:nvSpPr>
          <p:spPr bwMode="auto">
            <a:xfrm>
              <a:off x="1596" y="1442"/>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8" name="AutoShape 11">
              <a:extLst>
                <a:ext uri="{FF2B5EF4-FFF2-40B4-BE49-F238E27FC236}">
                  <a16:creationId xmlns:a16="http://schemas.microsoft.com/office/drawing/2014/main" id="{B47F2AC4-AC59-4A7F-A539-6C0459D01DA1}"/>
                </a:ext>
              </a:extLst>
            </p:cNvPr>
            <p:cNvSpPr>
              <a:spLocks noChangeArrowheads="1"/>
            </p:cNvSpPr>
            <p:nvPr/>
          </p:nvSpPr>
          <p:spPr bwMode="auto">
            <a:xfrm flipV="1">
              <a:off x="1590" y="1476"/>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9" name="AutoShape 12">
              <a:extLst>
                <a:ext uri="{FF2B5EF4-FFF2-40B4-BE49-F238E27FC236}">
                  <a16:creationId xmlns:a16="http://schemas.microsoft.com/office/drawing/2014/main" id="{BD10BF3B-DB7B-4B8D-A9AC-7576A62043A9}"/>
                </a:ext>
              </a:extLst>
            </p:cNvPr>
            <p:cNvSpPr>
              <a:spLocks noChangeArrowheads="1"/>
            </p:cNvSpPr>
            <p:nvPr/>
          </p:nvSpPr>
          <p:spPr bwMode="auto">
            <a:xfrm>
              <a:off x="1547" y="1305"/>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7" name="Group 13">
            <a:extLst>
              <a:ext uri="{FF2B5EF4-FFF2-40B4-BE49-F238E27FC236}">
                <a16:creationId xmlns:a16="http://schemas.microsoft.com/office/drawing/2014/main" id="{2EDE54CB-3602-4A8B-A6E6-D8C97001A718}"/>
              </a:ext>
            </a:extLst>
          </p:cNvPr>
          <p:cNvGrpSpPr>
            <a:grpSpLocks/>
          </p:cNvGrpSpPr>
          <p:nvPr/>
        </p:nvGrpSpPr>
        <p:grpSpPr bwMode="auto">
          <a:xfrm>
            <a:off x="4033838" y="2171700"/>
            <a:ext cx="471487" cy="476250"/>
            <a:chOff x="2541" y="1314"/>
            <a:chExt cx="297" cy="300"/>
          </a:xfrm>
        </p:grpSpPr>
        <p:sp>
          <p:nvSpPr>
            <p:cNvPr id="199752" name="Oval 14">
              <a:extLst>
                <a:ext uri="{FF2B5EF4-FFF2-40B4-BE49-F238E27FC236}">
                  <a16:creationId xmlns:a16="http://schemas.microsoft.com/office/drawing/2014/main" id="{DE8A7320-2442-4EC0-9831-23EBE1945EA4}"/>
                </a:ext>
              </a:extLst>
            </p:cNvPr>
            <p:cNvSpPr>
              <a:spLocks noChangeArrowheads="1"/>
            </p:cNvSpPr>
            <p:nvPr/>
          </p:nvSpPr>
          <p:spPr bwMode="auto">
            <a:xfrm>
              <a:off x="2541" y="1408"/>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3" name="Oval 15">
              <a:extLst>
                <a:ext uri="{FF2B5EF4-FFF2-40B4-BE49-F238E27FC236}">
                  <a16:creationId xmlns:a16="http://schemas.microsoft.com/office/drawing/2014/main" id="{7D892019-1850-4961-86ED-35715CDDD2BD}"/>
                </a:ext>
              </a:extLst>
            </p:cNvPr>
            <p:cNvSpPr>
              <a:spLocks noChangeArrowheads="1"/>
            </p:cNvSpPr>
            <p:nvPr/>
          </p:nvSpPr>
          <p:spPr bwMode="auto">
            <a:xfrm>
              <a:off x="2652" y="1451"/>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4" name="AutoShape 16">
              <a:extLst>
                <a:ext uri="{FF2B5EF4-FFF2-40B4-BE49-F238E27FC236}">
                  <a16:creationId xmlns:a16="http://schemas.microsoft.com/office/drawing/2014/main" id="{F27A0DBF-79A6-4CC2-832F-12CBAD6394DA}"/>
                </a:ext>
              </a:extLst>
            </p:cNvPr>
            <p:cNvSpPr>
              <a:spLocks noChangeArrowheads="1"/>
            </p:cNvSpPr>
            <p:nvPr/>
          </p:nvSpPr>
          <p:spPr bwMode="auto">
            <a:xfrm flipV="1">
              <a:off x="2646" y="1485"/>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5" name="AutoShape 17">
              <a:extLst>
                <a:ext uri="{FF2B5EF4-FFF2-40B4-BE49-F238E27FC236}">
                  <a16:creationId xmlns:a16="http://schemas.microsoft.com/office/drawing/2014/main" id="{380CB384-5603-4356-AB36-EEA98BDEB8F8}"/>
                </a:ext>
              </a:extLst>
            </p:cNvPr>
            <p:cNvSpPr>
              <a:spLocks noChangeArrowheads="1"/>
            </p:cNvSpPr>
            <p:nvPr/>
          </p:nvSpPr>
          <p:spPr bwMode="auto">
            <a:xfrm>
              <a:off x="2603" y="1314"/>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8" name="Group 18">
            <a:extLst>
              <a:ext uri="{FF2B5EF4-FFF2-40B4-BE49-F238E27FC236}">
                <a16:creationId xmlns:a16="http://schemas.microsoft.com/office/drawing/2014/main" id="{4874B534-DF84-46CE-8858-061A870D6686}"/>
              </a:ext>
            </a:extLst>
          </p:cNvPr>
          <p:cNvGrpSpPr>
            <a:grpSpLocks/>
          </p:cNvGrpSpPr>
          <p:nvPr/>
        </p:nvGrpSpPr>
        <p:grpSpPr bwMode="auto">
          <a:xfrm>
            <a:off x="5667375" y="2185988"/>
            <a:ext cx="471488" cy="476250"/>
            <a:chOff x="3570" y="1323"/>
            <a:chExt cx="297" cy="300"/>
          </a:xfrm>
        </p:grpSpPr>
        <p:sp>
          <p:nvSpPr>
            <p:cNvPr id="199748" name="Oval 19">
              <a:extLst>
                <a:ext uri="{FF2B5EF4-FFF2-40B4-BE49-F238E27FC236}">
                  <a16:creationId xmlns:a16="http://schemas.microsoft.com/office/drawing/2014/main" id="{A667585E-068F-4737-A06C-65D3D4B7D72E}"/>
                </a:ext>
              </a:extLst>
            </p:cNvPr>
            <p:cNvSpPr>
              <a:spLocks noChangeArrowheads="1"/>
            </p:cNvSpPr>
            <p:nvPr/>
          </p:nvSpPr>
          <p:spPr bwMode="auto">
            <a:xfrm>
              <a:off x="3570" y="1417"/>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9" name="Oval 20">
              <a:extLst>
                <a:ext uri="{FF2B5EF4-FFF2-40B4-BE49-F238E27FC236}">
                  <a16:creationId xmlns:a16="http://schemas.microsoft.com/office/drawing/2014/main" id="{F8080291-CA78-4214-AC1A-3A266F35A8EC}"/>
                </a:ext>
              </a:extLst>
            </p:cNvPr>
            <p:cNvSpPr>
              <a:spLocks noChangeArrowheads="1"/>
            </p:cNvSpPr>
            <p:nvPr/>
          </p:nvSpPr>
          <p:spPr bwMode="auto">
            <a:xfrm>
              <a:off x="3681" y="1460"/>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0" name="AutoShape 21">
              <a:extLst>
                <a:ext uri="{FF2B5EF4-FFF2-40B4-BE49-F238E27FC236}">
                  <a16:creationId xmlns:a16="http://schemas.microsoft.com/office/drawing/2014/main" id="{092B5B3B-6A4D-4DFE-8B1A-6E4BF3C75418}"/>
                </a:ext>
              </a:extLst>
            </p:cNvPr>
            <p:cNvSpPr>
              <a:spLocks noChangeArrowheads="1"/>
            </p:cNvSpPr>
            <p:nvPr/>
          </p:nvSpPr>
          <p:spPr bwMode="auto">
            <a:xfrm flipV="1">
              <a:off x="3675" y="1494"/>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1" name="AutoShape 22">
              <a:extLst>
                <a:ext uri="{FF2B5EF4-FFF2-40B4-BE49-F238E27FC236}">
                  <a16:creationId xmlns:a16="http://schemas.microsoft.com/office/drawing/2014/main" id="{079FACA0-F063-4606-98C3-5C02C47A2BBF}"/>
                </a:ext>
              </a:extLst>
            </p:cNvPr>
            <p:cNvSpPr>
              <a:spLocks noChangeArrowheads="1"/>
            </p:cNvSpPr>
            <p:nvPr/>
          </p:nvSpPr>
          <p:spPr bwMode="auto">
            <a:xfrm>
              <a:off x="3632" y="1323"/>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9" name="Group 23">
            <a:extLst>
              <a:ext uri="{FF2B5EF4-FFF2-40B4-BE49-F238E27FC236}">
                <a16:creationId xmlns:a16="http://schemas.microsoft.com/office/drawing/2014/main" id="{1564398D-E251-4F9A-AF4F-2FB630A87BD9}"/>
              </a:ext>
            </a:extLst>
          </p:cNvPr>
          <p:cNvGrpSpPr>
            <a:grpSpLocks/>
          </p:cNvGrpSpPr>
          <p:nvPr/>
        </p:nvGrpSpPr>
        <p:grpSpPr bwMode="auto">
          <a:xfrm>
            <a:off x="7270750" y="2200275"/>
            <a:ext cx="471488" cy="476250"/>
            <a:chOff x="4580" y="1332"/>
            <a:chExt cx="297" cy="300"/>
          </a:xfrm>
        </p:grpSpPr>
        <p:sp>
          <p:nvSpPr>
            <p:cNvPr id="199744" name="Oval 24">
              <a:extLst>
                <a:ext uri="{FF2B5EF4-FFF2-40B4-BE49-F238E27FC236}">
                  <a16:creationId xmlns:a16="http://schemas.microsoft.com/office/drawing/2014/main" id="{D56FB426-611E-4056-A2A5-C241C3231EFD}"/>
                </a:ext>
              </a:extLst>
            </p:cNvPr>
            <p:cNvSpPr>
              <a:spLocks noChangeArrowheads="1"/>
            </p:cNvSpPr>
            <p:nvPr/>
          </p:nvSpPr>
          <p:spPr bwMode="auto">
            <a:xfrm>
              <a:off x="4580" y="1426"/>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5" name="Oval 25">
              <a:extLst>
                <a:ext uri="{FF2B5EF4-FFF2-40B4-BE49-F238E27FC236}">
                  <a16:creationId xmlns:a16="http://schemas.microsoft.com/office/drawing/2014/main" id="{254DAF05-20C9-4CFF-BD58-B356F5D42D90}"/>
                </a:ext>
              </a:extLst>
            </p:cNvPr>
            <p:cNvSpPr>
              <a:spLocks noChangeArrowheads="1"/>
            </p:cNvSpPr>
            <p:nvPr/>
          </p:nvSpPr>
          <p:spPr bwMode="auto">
            <a:xfrm>
              <a:off x="4691" y="1469"/>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6" name="AutoShape 26">
              <a:extLst>
                <a:ext uri="{FF2B5EF4-FFF2-40B4-BE49-F238E27FC236}">
                  <a16:creationId xmlns:a16="http://schemas.microsoft.com/office/drawing/2014/main" id="{48ABA56C-DE36-47B3-A85E-1D275221581E}"/>
                </a:ext>
              </a:extLst>
            </p:cNvPr>
            <p:cNvSpPr>
              <a:spLocks noChangeArrowheads="1"/>
            </p:cNvSpPr>
            <p:nvPr/>
          </p:nvSpPr>
          <p:spPr bwMode="auto">
            <a:xfrm flipV="1">
              <a:off x="4685" y="1503"/>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7" name="AutoShape 27">
              <a:extLst>
                <a:ext uri="{FF2B5EF4-FFF2-40B4-BE49-F238E27FC236}">
                  <a16:creationId xmlns:a16="http://schemas.microsoft.com/office/drawing/2014/main" id="{D14E48F4-DBEA-4DB4-BDE7-B3A01E979B8E}"/>
                </a:ext>
              </a:extLst>
            </p:cNvPr>
            <p:cNvSpPr>
              <a:spLocks noChangeArrowheads="1"/>
            </p:cNvSpPr>
            <p:nvPr/>
          </p:nvSpPr>
          <p:spPr bwMode="auto">
            <a:xfrm>
              <a:off x="4642" y="1332"/>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90" name="Group 28">
            <a:extLst>
              <a:ext uri="{FF2B5EF4-FFF2-40B4-BE49-F238E27FC236}">
                <a16:creationId xmlns:a16="http://schemas.microsoft.com/office/drawing/2014/main" id="{578E80AA-1279-489C-A5D0-B2BFA145026B}"/>
              </a:ext>
            </a:extLst>
          </p:cNvPr>
          <p:cNvGrpSpPr>
            <a:grpSpLocks/>
          </p:cNvGrpSpPr>
          <p:nvPr/>
        </p:nvGrpSpPr>
        <p:grpSpPr bwMode="auto">
          <a:xfrm>
            <a:off x="557213" y="2781300"/>
            <a:ext cx="1609725" cy="398463"/>
            <a:chOff x="486" y="1644"/>
            <a:chExt cx="1014" cy="251"/>
          </a:xfrm>
        </p:grpSpPr>
        <p:sp>
          <p:nvSpPr>
            <p:cNvPr id="199740" name="AutoShape 29">
              <a:extLst>
                <a:ext uri="{FF2B5EF4-FFF2-40B4-BE49-F238E27FC236}">
                  <a16:creationId xmlns:a16="http://schemas.microsoft.com/office/drawing/2014/main" id="{81C8FA35-4230-403B-AA03-2413F1593433}"/>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1" name="Line 30">
              <a:extLst>
                <a:ext uri="{FF2B5EF4-FFF2-40B4-BE49-F238E27FC236}">
                  <a16:creationId xmlns:a16="http://schemas.microsoft.com/office/drawing/2014/main" id="{5B254D21-66CC-48EC-84D1-3BE5C750C55E}"/>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42" name="Line 31">
              <a:extLst>
                <a:ext uri="{FF2B5EF4-FFF2-40B4-BE49-F238E27FC236}">
                  <a16:creationId xmlns:a16="http://schemas.microsoft.com/office/drawing/2014/main" id="{30363882-92A8-4BBE-B9B1-DAC07C1E28EE}"/>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43" name="Line 32">
              <a:extLst>
                <a:ext uri="{FF2B5EF4-FFF2-40B4-BE49-F238E27FC236}">
                  <a16:creationId xmlns:a16="http://schemas.microsoft.com/office/drawing/2014/main" id="{78A5D374-7996-451D-A4C1-7A965F21CA7C}"/>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99691" name="Group 33">
            <a:extLst>
              <a:ext uri="{FF2B5EF4-FFF2-40B4-BE49-F238E27FC236}">
                <a16:creationId xmlns:a16="http://schemas.microsoft.com/office/drawing/2014/main" id="{97B25B06-9580-438E-9131-AA5E817408B9}"/>
              </a:ext>
            </a:extLst>
          </p:cNvPr>
          <p:cNvGrpSpPr>
            <a:grpSpLocks/>
          </p:cNvGrpSpPr>
          <p:nvPr/>
        </p:nvGrpSpPr>
        <p:grpSpPr bwMode="auto">
          <a:xfrm>
            <a:off x="2187575" y="2689225"/>
            <a:ext cx="1643063" cy="525463"/>
            <a:chOff x="1378" y="1586"/>
            <a:chExt cx="1035" cy="331"/>
          </a:xfrm>
        </p:grpSpPr>
        <p:sp>
          <p:nvSpPr>
            <p:cNvPr id="199734" name="Text Box 34">
              <a:extLst>
                <a:ext uri="{FF2B5EF4-FFF2-40B4-BE49-F238E27FC236}">
                  <a16:creationId xmlns:a16="http://schemas.microsoft.com/office/drawing/2014/main" id="{69D3438E-6EBA-4E8B-89E6-D8B2B6D240C1}"/>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9735" name="AutoShape 35">
              <a:extLst>
                <a:ext uri="{FF2B5EF4-FFF2-40B4-BE49-F238E27FC236}">
                  <a16:creationId xmlns:a16="http://schemas.microsoft.com/office/drawing/2014/main" id="{5B599E33-A6A8-4ABC-A768-9611533467FA}"/>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36" name="Line 36">
              <a:extLst>
                <a:ext uri="{FF2B5EF4-FFF2-40B4-BE49-F238E27FC236}">
                  <a16:creationId xmlns:a16="http://schemas.microsoft.com/office/drawing/2014/main" id="{8A011EC1-A467-4735-A22C-E7383B96326B}"/>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7" name="Line 37">
              <a:extLst>
                <a:ext uri="{FF2B5EF4-FFF2-40B4-BE49-F238E27FC236}">
                  <a16:creationId xmlns:a16="http://schemas.microsoft.com/office/drawing/2014/main" id="{9B139D43-BDBF-46A7-987E-F707EAB9F45D}"/>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8" name="Line 38">
              <a:extLst>
                <a:ext uri="{FF2B5EF4-FFF2-40B4-BE49-F238E27FC236}">
                  <a16:creationId xmlns:a16="http://schemas.microsoft.com/office/drawing/2014/main" id="{A1CE15CE-5112-458D-A082-D7B74CFD0C38}"/>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9" name="Text Box 39">
              <a:extLst>
                <a:ext uri="{FF2B5EF4-FFF2-40B4-BE49-F238E27FC236}">
                  <a16:creationId xmlns:a16="http://schemas.microsoft.com/office/drawing/2014/main" id="{C0799A48-64F6-4A6E-A471-C56AEFCC63D8}"/>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9692" name="Group 40">
            <a:extLst>
              <a:ext uri="{FF2B5EF4-FFF2-40B4-BE49-F238E27FC236}">
                <a16:creationId xmlns:a16="http://schemas.microsoft.com/office/drawing/2014/main" id="{58CAEFDA-5D4A-4CD5-B82B-270033215613}"/>
              </a:ext>
            </a:extLst>
          </p:cNvPr>
          <p:cNvGrpSpPr>
            <a:grpSpLocks/>
          </p:cNvGrpSpPr>
          <p:nvPr/>
        </p:nvGrpSpPr>
        <p:grpSpPr bwMode="auto">
          <a:xfrm>
            <a:off x="3849688" y="2703513"/>
            <a:ext cx="1641475" cy="519112"/>
            <a:chOff x="1514" y="1590"/>
            <a:chExt cx="1034" cy="327"/>
          </a:xfrm>
        </p:grpSpPr>
        <p:sp>
          <p:nvSpPr>
            <p:cNvPr id="199729" name="AutoShape 41">
              <a:extLst>
                <a:ext uri="{FF2B5EF4-FFF2-40B4-BE49-F238E27FC236}">
                  <a16:creationId xmlns:a16="http://schemas.microsoft.com/office/drawing/2014/main" id="{B3797A01-60FB-4179-8DAA-A77F79117996}"/>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30" name="Line 42">
              <a:extLst>
                <a:ext uri="{FF2B5EF4-FFF2-40B4-BE49-F238E27FC236}">
                  <a16:creationId xmlns:a16="http://schemas.microsoft.com/office/drawing/2014/main" id="{39188ECF-FF45-43D4-9963-BAE362DCFA85}"/>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1" name="Line 43">
              <a:extLst>
                <a:ext uri="{FF2B5EF4-FFF2-40B4-BE49-F238E27FC236}">
                  <a16:creationId xmlns:a16="http://schemas.microsoft.com/office/drawing/2014/main" id="{EAE5F467-6A56-4D37-A848-3528FB7AC501}"/>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2" name="Line 44">
              <a:extLst>
                <a:ext uri="{FF2B5EF4-FFF2-40B4-BE49-F238E27FC236}">
                  <a16:creationId xmlns:a16="http://schemas.microsoft.com/office/drawing/2014/main" id="{41B83C07-FEAC-426A-BDB5-9EBA31FA0115}"/>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3" name="Text Box 45">
              <a:extLst>
                <a:ext uri="{FF2B5EF4-FFF2-40B4-BE49-F238E27FC236}">
                  <a16:creationId xmlns:a16="http://schemas.microsoft.com/office/drawing/2014/main" id="{5AB96D9B-355F-4645-A591-CE6012D40EC9}"/>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9693" name="Group 46">
            <a:extLst>
              <a:ext uri="{FF2B5EF4-FFF2-40B4-BE49-F238E27FC236}">
                <a16:creationId xmlns:a16="http://schemas.microsoft.com/office/drawing/2014/main" id="{AE68D62F-C145-4DD8-AF80-3EF717625A02}"/>
              </a:ext>
            </a:extLst>
          </p:cNvPr>
          <p:cNvGrpSpPr>
            <a:grpSpLocks/>
          </p:cNvGrpSpPr>
          <p:nvPr/>
        </p:nvGrpSpPr>
        <p:grpSpPr bwMode="auto">
          <a:xfrm>
            <a:off x="5497513" y="2695575"/>
            <a:ext cx="1641475" cy="519113"/>
            <a:chOff x="1514" y="1590"/>
            <a:chExt cx="1034" cy="327"/>
          </a:xfrm>
        </p:grpSpPr>
        <p:sp>
          <p:nvSpPr>
            <p:cNvPr id="199724" name="AutoShape 47">
              <a:extLst>
                <a:ext uri="{FF2B5EF4-FFF2-40B4-BE49-F238E27FC236}">
                  <a16:creationId xmlns:a16="http://schemas.microsoft.com/office/drawing/2014/main" id="{170A1997-A05D-473B-AF64-59FA47D7035E}"/>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25" name="Line 48">
              <a:extLst>
                <a:ext uri="{FF2B5EF4-FFF2-40B4-BE49-F238E27FC236}">
                  <a16:creationId xmlns:a16="http://schemas.microsoft.com/office/drawing/2014/main" id="{B7D709D6-029A-47ED-852F-D841227C1040}"/>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6" name="Line 49">
              <a:extLst>
                <a:ext uri="{FF2B5EF4-FFF2-40B4-BE49-F238E27FC236}">
                  <a16:creationId xmlns:a16="http://schemas.microsoft.com/office/drawing/2014/main" id="{EE91FD72-04D3-40C7-B189-F4A2E7D53134}"/>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7" name="Line 50">
              <a:extLst>
                <a:ext uri="{FF2B5EF4-FFF2-40B4-BE49-F238E27FC236}">
                  <a16:creationId xmlns:a16="http://schemas.microsoft.com/office/drawing/2014/main" id="{A23C68D6-6065-49CD-AD4D-D99DE60C30D3}"/>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8" name="Text Box 51">
              <a:extLst>
                <a:ext uri="{FF2B5EF4-FFF2-40B4-BE49-F238E27FC236}">
                  <a16:creationId xmlns:a16="http://schemas.microsoft.com/office/drawing/2014/main" id="{A6FA5BF0-D4EC-4BA6-BD16-60544DB06854}"/>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199694" name="Text Box 52">
            <a:extLst>
              <a:ext uri="{FF2B5EF4-FFF2-40B4-BE49-F238E27FC236}">
                <a16:creationId xmlns:a16="http://schemas.microsoft.com/office/drawing/2014/main" id="{7EEFF705-321F-44C9-B996-DC38B78B5F53}"/>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9695" name="Text Box 53">
            <a:extLst>
              <a:ext uri="{FF2B5EF4-FFF2-40B4-BE49-F238E27FC236}">
                <a16:creationId xmlns:a16="http://schemas.microsoft.com/office/drawing/2014/main" id="{4573802D-A5CF-470C-B1EE-D9695DD97E1F}"/>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99696" name="Text Box 54">
            <a:extLst>
              <a:ext uri="{FF2B5EF4-FFF2-40B4-BE49-F238E27FC236}">
                <a16:creationId xmlns:a16="http://schemas.microsoft.com/office/drawing/2014/main" id="{A4A9211F-C83A-461E-99A7-9189E9A5DAAF}"/>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199697" name="Group 55">
            <a:extLst>
              <a:ext uri="{FF2B5EF4-FFF2-40B4-BE49-F238E27FC236}">
                <a16:creationId xmlns:a16="http://schemas.microsoft.com/office/drawing/2014/main" id="{19D4F145-2B0B-4A83-A792-AB2A4B1190EB}"/>
              </a:ext>
            </a:extLst>
          </p:cNvPr>
          <p:cNvGrpSpPr>
            <a:grpSpLocks/>
          </p:cNvGrpSpPr>
          <p:nvPr/>
        </p:nvGrpSpPr>
        <p:grpSpPr bwMode="auto">
          <a:xfrm>
            <a:off x="7100888" y="2684463"/>
            <a:ext cx="1168400" cy="523875"/>
            <a:chOff x="4473" y="1691"/>
            <a:chExt cx="736" cy="330"/>
          </a:xfrm>
        </p:grpSpPr>
        <p:sp>
          <p:nvSpPr>
            <p:cNvPr id="199719" name="AutoShape 56">
              <a:extLst>
                <a:ext uri="{FF2B5EF4-FFF2-40B4-BE49-F238E27FC236}">
                  <a16:creationId xmlns:a16="http://schemas.microsoft.com/office/drawing/2014/main" id="{2307ABAE-673D-4B05-8DEC-14BF99F6F6C5}"/>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20" name="Line 57">
              <a:extLst>
                <a:ext uri="{FF2B5EF4-FFF2-40B4-BE49-F238E27FC236}">
                  <a16:creationId xmlns:a16="http://schemas.microsoft.com/office/drawing/2014/main" id="{93809872-4EE2-4B32-ACEB-1C389D4AE727}"/>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1" name="Line 58">
              <a:extLst>
                <a:ext uri="{FF2B5EF4-FFF2-40B4-BE49-F238E27FC236}">
                  <a16:creationId xmlns:a16="http://schemas.microsoft.com/office/drawing/2014/main" id="{D2B5D2F6-5E68-4BDD-97A9-CF954C27F7BF}"/>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2" name="Text Box 59">
              <a:extLst>
                <a:ext uri="{FF2B5EF4-FFF2-40B4-BE49-F238E27FC236}">
                  <a16:creationId xmlns:a16="http://schemas.microsoft.com/office/drawing/2014/main" id="{11C2D90C-C528-412A-9D83-17D8DBC4F140}"/>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199723" name="Text Box 60">
              <a:extLst>
                <a:ext uri="{FF2B5EF4-FFF2-40B4-BE49-F238E27FC236}">
                  <a16:creationId xmlns:a16="http://schemas.microsoft.com/office/drawing/2014/main" id="{DBB31D87-E3E1-4DD7-945F-FDAC1378D3FB}"/>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199698" name="Group 61">
            <a:extLst>
              <a:ext uri="{FF2B5EF4-FFF2-40B4-BE49-F238E27FC236}">
                <a16:creationId xmlns:a16="http://schemas.microsoft.com/office/drawing/2014/main" id="{B7FF06A6-DDEC-426C-A580-D39C1D6BAA5F}"/>
              </a:ext>
            </a:extLst>
          </p:cNvPr>
          <p:cNvGrpSpPr>
            <a:grpSpLocks/>
          </p:cNvGrpSpPr>
          <p:nvPr/>
        </p:nvGrpSpPr>
        <p:grpSpPr bwMode="auto">
          <a:xfrm>
            <a:off x="5456238" y="2674938"/>
            <a:ext cx="1674812" cy="536575"/>
            <a:chOff x="3437" y="1685"/>
            <a:chExt cx="1055" cy="338"/>
          </a:xfrm>
        </p:grpSpPr>
        <p:grpSp>
          <p:nvGrpSpPr>
            <p:cNvPr id="199712" name="Group 62">
              <a:extLst>
                <a:ext uri="{FF2B5EF4-FFF2-40B4-BE49-F238E27FC236}">
                  <a16:creationId xmlns:a16="http://schemas.microsoft.com/office/drawing/2014/main" id="{248D430F-BAD1-4626-8992-A4816E752468}"/>
                </a:ext>
              </a:extLst>
            </p:cNvPr>
            <p:cNvGrpSpPr>
              <a:grpSpLocks/>
            </p:cNvGrpSpPr>
            <p:nvPr/>
          </p:nvGrpSpPr>
          <p:grpSpPr bwMode="auto">
            <a:xfrm>
              <a:off x="3458" y="1696"/>
              <a:ext cx="1034" cy="327"/>
              <a:chOff x="1514" y="1590"/>
              <a:chExt cx="1034" cy="327"/>
            </a:xfrm>
          </p:grpSpPr>
          <p:sp>
            <p:nvSpPr>
              <p:cNvPr id="199714" name="AutoShape 63">
                <a:extLst>
                  <a:ext uri="{FF2B5EF4-FFF2-40B4-BE49-F238E27FC236}">
                    <a16:creationId xmlns:a16="http://schemas.microsoft.com/office/drawing/2014/main" id="{068C9CEA-7261-4A21-B87C-56ACE65E39D1}"/>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15" name="Line 64">
                <a:extLst>
                  <a:ext uri="{FF2B5EF4-FFF2-40B4-BE49-F238E27FC236}">
                    <a16:creationId xmlns:a16="http://schemas.microsoft.com/office/drawing/2014/main" id="{6182667A-4B64-420A-BF55-B9B787A9EDD5}"/>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16" name="Line 65">
                <a:extLst>
                  <a:ext uri="{FF2B5EF4-FFF2-40B4-BE49-F238E27FC236}">
                    <a16:creationId xmlns:a16="http://schemas.microsoft.com/office/drawing/2014/main" id="{D206BEAA-2B2F-4167-BEDF-E1C8E24DABA2}"/>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17" name="Line 66">
                <a:extLst>
                  <a:ext uri="{FF2B5EF4-FFF2-40B4-BE49-F238E27FC236}">
                    <a16:creationId xmlns:a16="http://schemas.microsoft.com/office/drawing/2014/main" id="{A811D1C7-26C2-4E24-9F6C-E2FB550D1017}"/>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18" name="Text Box 67">
                <a:extLst>
                  <a:ext uri="{FF2B5EF4-FFF2-40B4-BE49-F238E27FC236}">
                    <a16:creationId xmlns:a16="http://schemas.microsoft.com/office/drawing/2014/main" id="{9027EE0B-C1A0-491A-9D42-E24638C93287}"/>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199713" name="Text Box 68">
              <a:extLst>
                <a:ext uri="{FF2B5EF4-FFF2-40B4-BE49-F238E27FC236}">
                  <a16:creationId xmlns:a16="http://schemas.microsoft.com/office/drawing/2014/main" id="{E9050A3F-0943-4349-9846-E6B19BBC5472}"/>
                </a:ext>
              </a:extLst>
            </p:cNvPr>
            <p:cNvSpPr txBox="1">
              <a:spLocks noChangeArrowheads="1"/>
            </p:cNvSpPr>
            <p:nvPr/>
          </p:nvSpPr>
          <p:spPr bwMode="auto">
            <a:xfrm>
              <a:off x="3437" y="1685"/>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99699" name="Text Box 69">
            <a:extLst>
              <a:ext uri="{FF2B5EF4-FFF2-40B4-BE49-F238E27FC236}">
                <a16:creationId xmlns:a16="http://schemas.microsoft.com/office/drawing/2014/main" id="{F2808B24-54F4-40BB-8ADE-80440F111729}"/>
              </a:ext>
            </a:extLst>
          </p:cNvPr>
          <p:cNvSpPr txBox="1">
            <a:spLocks noChangeArrowheads="1"/>
          </p:cNvSpPr>
          <p:nvPr/>
        </p:nvSpPr>
        <p:spPr bwMode="auto">
          <a:xfrm>
            <a:off x="436563" y="3946525"/>
            <a:ext cx="83327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Lazy </a:t>
            </a:r>
            <a:r>
              <a:rPr lang="en-US" altLang="zh-CN" sz="2800">
                <a:solidFill>
                  <a:schemeClr val="tx1"/>
                </a:solidFill>
                <a:latin typeface="Comic Sans MS" panose="030F0702030302020204" pitchFamily="66" charset="0"/>
                <a:ea typeface="宋体" panose="02010600030101010101" pitchFamily="2" charset="-122"/>
              </a:rPr>
              <a:t>add()</a:t>
            </a:r>
            <a:r>
              <a:rPr lang="en-US" altLang="zh-CN" sz="2800">
                <a:latin typeface="Comic Sans MS" panose="030F0702030302020204" pitchFamily="66" charset="0"/>
                <a:ea typeface="宋体" panose="02010600030101010101" pitchFamily="2" charset="-122"/>
              </a:rPr>
              <a:t> and </a:t>
            </a:r>
            <a:r>
              <a:rPr lang="en-US" altLang="zh-CN" sz="2800">
                <a:solidFill>
                  <a:schemeClr val="tx1"/>
                </a:solidFill>
                <a:latin typeface="Comic Sans MS" panose="030F0702030302020204" pitchFamily="66" charset="0"/>
                <a:ea typeface="宋体" panose="02010600030101010101" pitchFamily="2" charset="-122"/>
              </a:rPr>
              <a:t>remove()</a:t>
            </a:r>
            <a:r>
              <a:rPr lang="en-US" altLang="zh-CN" sz="2800">
                <a:latin typeface="Comic Sans MS" panose="030F0702030302020204" pitchFamily="66" charset="0"/>
                <a:ea typeface="宋体" panose="02010600030101010101" pitchFamily="2" charset="-122"/>
              </a:rPr>
              <a:t> + Wait-free </a:t>
            </a:r>
            <a:r>
              <a:rPr lang="en-US" altLang="zh-CN" sz="2800">
                <a:solidFill>
                  <a:schemeClr val="tx1"/>
                </a:solidFill>
                <a:latin typeface="Comic Sans MS" panose="030F0702030302020204" pitchFamily="66" charset="0"/>
                <a:ea typeface="宋体" panose="02010600030101010101" pitchFamily="2" charset="-122"/>
              </a:rPr>
              <a:t>contains()</a:t>
            </a:r>
          </a:p>
        </p:txBody>
      </p:sp>
      <p:grpSp>
        <p:nvGrpSpPr>
          <p:cNvPr id="199700" name="Group 70">
            <a:extLst>
              <a:ext uri="{FF2B5EF4-FFF2-40B4-BE49-F238E27FC236}">
                <a16:creationId xmlns:a16="http://schemas.microsoft.com/office/drawing/2014/main" id="{897EE549-773C-41FA-94AB-3935FCA4574C}"/>
              </a:ext>
            </a:extLst>
          </p:cNvPr>
          <p:cNvGrpSpPr>
            <a:grpSpLocks/>
          </p:cNvGrpSpPr>
          <p:nvPr/>
        </p:nvGrpSpPr>
        <p:grpSpPr bwMode="auto">
          <a:xfrm>
            <a:off x="877888" y="1681163"/>
            <a:ext cx="6684962" cy="425450"/>
            <a:chOff x="689" y="1009"/>
            <a:chExt cx="3326" cy="268"/>
          </a:xfrm>
        </p:grpSpPr>
        <p:sp>
          <p:nvSpPr>
            <p:cNvPr id="199701" name="Freeform 71">
              <a:extLst>
                <a:ext uri="{FF2B5EF4-FFF2-40B4-BE49-F238E27FC236}">
                  <a16:creationId xmlns:a16="http://schemas.microsoft.com/office/drawing/2014/main" id="{D7C1E598-74C1-46E2-ADE6-C258C1314ED4}"/>
                </a:ext>
              </a:extLst>
            </p:cNvPr>
            <p:cNvSpPr>
              <a:spLocks/>
            </p:cNvSpPr>
            <p:nvPr/>
          </p:nvSpPr>
          <p:spPr bwMode="auto">
            <a:xfrm>
              <a:off x="689" y="1012"/>
              <a:ext cx="2888" cy="243"/>
            </a:xfrm>
            <a:custGeom>
              <a:avLst/>
              <a:gdLst>
                <a:gd name="T0" fmla="*/ 0 w 1070"/>
                <a:gd name="T1" fmla="*/ 307 h 216"/>
                <a:gd name="T2" fmla="*/ 3228 w 1070"/>
                <a:gd name="T3" fmla="*/ 9 h 216"/>
                <a:gd name="T4" fmla="*/ 6645 w 1070"/>
                <a:gd name="T5" fmla="*/ 256 h 216"/>
                <a:gd name="T6" fmla="*/ 10243 w 1070"/>
                <a:gd name="T7" fmla="*/ 61 h 216"/>
                <a:gd name="T8" fmla="*/ 12232 w 1070"/>
                <a:gd name="T9" fmla="*/ 216 h 216"/>
                <a:gd name="T10" fmla="*/ 15277 w 1070"/>
                <a:gd name="T11" fmla="*/ 113 h 216"/>
                <a:gd name="T12" fmla="*/ 17614 w 1070"/>
                <a:gd name="T13" fmla="*/ 179 h 216"/>
                <a:gd name="T14" fmla="*/ 21039 w 1070"/>
                <a:gd name="T15" fmla="*/ 125 h 216"/>
                <a:gd name="T16" fmla="*/ 0 60000 65536"/>
                <a:gd name="T17" fmla="*/ 0 60000 65536"/>
                <a:gd name="T18" fmla="*/ 0 60000 65536"/>
                <a:gd name="T19" fmla="*/ 0 60000 65536"/>
                <a:gd name="T20" fmla="*/ 0 60000 65536"/>
                <a:gd name="T21" fmla="*/ 0 60000 65536"/>
                <a:gd name="T22" fmla="*/ 0 60000 65536"/>
                <a:gd name="T23" fmla="*/ 0 60000 65536"/>
                <a:gd name="T24" fmla="*/ 0 w 1070"/>
                <a:gd name="T25" fmla="*/ 0 h 216"/>
                <a:gd name="T26" fmla="*/ 1070 w 1070"/>
                <a:gd name="T27" fmla="*/ 216 h 2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0" h="216">
                  <a:moveTo>
                    <a:pt x="0" y="216"/>
                  </a:moveTo>
                  <a:cubicBezTo>
                    <a:pt x="54" y="114"/>
                    <a:pt x="108" y="12"/>
                    <a:pt x="164" y="6"/>
                  </a:cubicBezTo>
                  <a:cubicBezTo>
                    <a:pt x="220" y="0"/>
                    <a:pt x="279" y="174"/>
                    <a:pt x="338" y="180"/>
                  </a:cubicBezTo>
                  <a:cubicBezTo>
                    <a:pt x="397" y="186"/>
                    <a:pt x="474" y="48"/>
                    <a:pt x="521" y="43"/>
                  </a:cubicBezTo>
                  <a:cubicBezTo>
                    <a:pt x="568" y="38"/>
                    <a:pt x="579" y="146"/>
                    <a:pt x="622" y="152"/>
                  </a:cubicBezTo>
                  <a:cubicBezTo>
                    <a:pt x="665" y="158"/>
                    <a:pt x="731" y="83"/>
                    <a:pt x="777" y="79"/>
                  </a:cubicBezTo>
                  <a:cubicBezTo>
                    <a:pt x="823" y="75"/>
                    <a:pt x="847" y="124"/>
                    <a:pt x="896" y="125"/>
                  </a:cubicBezTo>
                  <a:cubicBezTo>
                    <a:pt x="945" y="126"/>
                    <a:pt x="1007" y="107"/>
                    <a:pt x="1070" y="88"/>
                  </a:cubicBezTo>
                </a:path>
              </a:pathLst>
            </a:custGeom>
            <a:noFill/>
            <a:ln w="381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99702" name="Group 72">
              <a:extLst>
                <a:ext uri="{FF2B5EF4-FFF2-40B4-BE49-F238E27FC236}">
                  <a16:creationId xmlns:a16="http://schemas.microsoft.com/office/drawing/2014/main" id="{6D17C5CE-FED5-4632-85F2-A9DE3E7E4C4B}"/>
                </a:ext>
              </a:extLst>
            </p:cNvPr>
            <p:cNvGrpSpPr>
              <a:grpSpLocks/>
            </p:cNvGrpSpPr>
            <p:nvPr/>
          </p:nvGrpSpPr>
          <p:grpSpPr bwMode="auto">
            <a:xfrm>
              <a:off x="3624" y="1009"/>
              <a:ext cx="391" cy="268"/>
              <a:chOff x="1584" y="816"/>
              <a:chExt cx="912" cy="816"/>
            </a:xfrm>
          </p:grpSpPr>
          <p:sp>
            <p:nvSpPr>
              <p:cNvPr id="199703" name="Freeform 73">
                <a:extLst>
                  <a:ext uri="{FF2B5EF4-FFF2-40B4-BE49-F238E27FC236}">
                    <a16:creationId xmlns:a16="http://schemas.microsoft.com/office/drawing/2014/main" id="{EC2B1A52-4E4C-49C2-A128-CDC8B342A26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4" name="Freeform 74">
                <a:extLst>
                  <a:ext uri="{FF2B5EF4-FFF2-40B4-BE49-F238E27FC236}">
                    <a16:creationId xmlns:a16="http://schemas.microsoft.com/office/drawing/2014/main" id="{11D88E38-9E02-4C9B-A539-653CC3A0964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5" name="Freeform 75">
                <a:extLst>
                  <a:ext uri="{FF2B5EF4-FFF2-40B4-BE49-F238E27FC236}">
                    <a16:creationId xmlns:a16="http://schemas.microsoft.com/office/drawing/2014/main" id="{4BE9146D-2678-4B19-8292-A686F327D6D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6" name="Freeform 76">
                <a:extLst>
                  <a:ext uri="{FF2B5EF4-FFF2-40B4-BE49-F238E27FC236}">
                    <a16:creationId xmlns:a16="http://schemas.microsoft.com/office/drawing/2014/main" id="{750F1659-DB6A-49D1-B1D1-2A6814F17A9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7" name="Freeform 77">
                <a:extLst>
                  <a:ext uri="{FF2B5EF4-FFF2-40B4-BE49-F238E27FC236}">
                    <a16:creationId xmlns:a16="http://schemas.microsoft.com/office/drawing/2014/main" id="{29D54496-7ED9-4D7C-A986-829F4B81656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8" name="Freeform 78">
                <a:extLst>
                  <a:ext uri="{FF2B5EF4-FFF2-40B4-BE49-F238E27FC236}">
                    <a16:creationId xmlns:a16="http://schemas.microsoft.com/office/drawing/2014/main" id="{4BDB45DC-182A-4EC8-8136-0510C77E55A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9" name="Freeform 79">
                <a:extLst>
                  <a:ext uri="{FF2B5EF4-FFF2-40B4-BE49-F238E27FC236}">
                    <a16:creationId xmlns:a16="http://schemas.microsoft.com/office/drawing/2014/main" id="{D7D00E2D-20B0-4663-B065-87415185CE1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10" name="Freeform 80">
                <a:extLst>
                  <a:ext uri="{FF2B5EF4-FFF2-40B4-BE49-F238E27FC236}">
                    <a16:creationId xmlns:a16="http://schemas.microsoft.com/office/drawing/2014/main" id="{AAA629B6-4920-423D-AF42-550231760C6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11" name="Freeform 81">
                <a:extLst>
                  <a:ext uri="{FF2B5EF4-FFF2-40B4-BE49-F238E27FC236}">
                    <a16:creationId xmlns:a16="http://schemas.microsoft.com/office/drawing/2014/main" id="{3C04B16B-CCC1-4894-8789-361D5B944B5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Tree>
  </p:cSld>
  <p:clrMapOvr>
    <a:masterClrMapping/>
  </p:clrMapOvr>
  <p:transition>
    <p:blinds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26F4478B-7233-455C-B5F3-8A6E9184F90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0452BF7-4DB1-4AAF-9285-F011749C7B07}" type="slidenum">
              <a:rPr lang="ar-SA" altLang="zh-CN" sz="1400">
                <a:solidFill>
                  <a:schemeClr val="tx1"/>
                </a:solidFill>
                <a:latin typeface="Comic Sans MS" panose="030F0702030302020204" pitchFamily="66" charset="0"/>
              </a:rPr>
              <a:pPr/>
              <a:t>195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0708" name="Rectangle 2">
            <a:extLst>
              <a:ext uri="{FF2B5EF4-FFF2-40B4-BE49-F238E27FC236}">
                <a16:creationId xmlns:a16="http://schemas.microsoft.com/office/drawing/2014/main" id="{14560417-67E8-45D0-8FB1-C125046B55FC}"/>
              </a:ext>
            </a:extLst>
          </p:cNvPr>
          <p:cNvSpPr>
            <a:spLocks noGrp="1" noChangeArrowheads="1"/>
          </p:cNvSpPr>
          <p:nvPr>
            <p:ph type="title"/>
          </p:nvPr>
        </p:nvSpPr>
        <p:spPr/>
        <p:txBody>
          <a:bodyPr/>
          <a:lstStyle/>
          <a:p>
            <a:r>
              <a:rPr lang="en-US" altLang="zh-CN">
                <a:ea typeface="宋体" panose="02010600030101010101" pitchFamily="2" charset="-122"/>
              </a:rPr>
              <a:t>Evaluation</a:t>
            </a:r>
          </a:p>
        </p:txBody>
      </p:sp>
      <p:sp>
        <p:nvSpPr>
          <p:cNvPr id="200709" name="Rectangle 3">
            <a:extLst>
              <a:ext uri="{FF2B5EF4-FFF2-40B4-BE49-F238E27FC236}">
                <a16:creationId xmlns:a16="http://schemas.microsoft.com/office/drawing/2014/main" id="{32D17B11-F99D-4CE2-A872-8C909A61B9D1}"/>
              </a:ext>
            </a:extLst>
          </p:cNvPr>
          <p:cNvSpPr>
            <a:spLocks noGrp="1" noChangeArrowheads="1"/>
          </p:cNvSpPr>
          <p:nvPr>
            <p:ph type="body" idx="1"/>
          </p:nvPr>
        </p:nvSpPr>
        <p:spPr/>
        <p:txBody>
          <a:bodyPr/>
          <a:lstStyle/>
          <a:p>
            <a:pPr>
              <a:lnSpc>
                <a:spcPct val="90000"/>
              </a:lnSpc>
            </a:pPr>
            <a:r>
              <a:rPr lang="en-US" altLang="zh-CN">
                <a:ea typeface="宋体" panose="02010600030101010101" pitchFamily="2" charset="-122"/>
              </a:rPr>
              <a:t>Good:</a:t>
            </a:r>
          </a:p>
          <a:p>
            <a:pPr lvl="1">
              <a:lnSpc>
                <a:spcPct val="90000"/>
              </a:lnSpc>
            </a:pPr>
            <a:r>
              <a:rPr lang="en-US" altLang="zh-CN">
                <a:solidFill>
                  <a:schemeClr val="tx1"/>
                </a:solidFill>
                <a:ea typeface="宋体" panose="02010600030101010101" pitchFamily="2" charset="-122"/>
              </a:rPr>
              <a:t>contains()</a:t>
            </a:r>
            <a:r>
              <a:rPr lang="en-US" altLang="zh-CN">
                <a:ea typeface="宋体" panose="02010600030101010101" pitchFamily="2" charset="-122"/>
              </a:rPr>
              <a:t> doesn’t lock</a:t>
            </a:r>
          </a:p>
          <a:p>
            <a:pPr lvl="1">
              <a:lnSpc>
                <a:spcPct val="90000"/>
              </a:lnSpc>
            </a:pPr>
            <a:r>
              <a:rPr lang="en-US" altLang="zh-CN">
                <a:ea typeface="宋体" panose="02010600030101010101" pitchFamily="2" charset="-122"/>
              </a:rPr>
              <a:t>In fact, its wait-free! </a:t>
            </a:r>
          </a:p>
          <a:p>
            <a:pPr lvl="1">
              <a:lnSpc>
                <a:spcPct val="90000"/>
              </a:lnSpc>
            </a:pPr>
            <a:r>
              <a:rPr lang="en-US" altLang="zh-CN">
                <a:ea typeface="宋体" panose="02010600030101010101" pitchFamily="2" charset="-122"/>
              </a:rPr>
              <a:t>Good because typically high % contains()</a:t>
            </a:r>
          </a:p>
          <a:p>
            <a:pPr lvl="1">
              <a:lnSpc>
                <a:spcPct val="90000"/>
              </a:lnSpc>
            </a:pPr>
            <a:r>
              <a:rPr lang="en-US" altLang="zh-CN">
                <a:ea typeface="宋体" panose="02010600030101010101" pitchFamily="2" charset="-122"/>
              </a:rPr>
              <a:t>Uncontended calls don’t re-traverse</a:t>
            </a:r>
          </a:p>
          <a:p>
            <a:pPr>
              <a:lnSpc>
                <a:spcPct val="90000"/>
              </a:lnSpc>
            </a:pPr>
            <a:r>
              <a:rPr lang="en-US" altLang="zh-CN">
                <a:ea typeface="宋体" panose="02010600030101010101" pitchFamily="2" charset="-122"/>
              </a:rPr>
              <a:t>Bad</a:t>
            </a:r>
          </a:p>
          <a:p>
            <a:pPr lvl="1">
              <a:lnSpc>
                <a:spcPct val="90000"/>
              </a:lnSpc>
            </a:pPr>
            <a:r>
              <a:rPr lang="en-US" altLang="zh-CN">
                <a:ea typeface="宋体" panose="02010600030101010101" pitchFamily="2" charset="-122"/>
              </a:rPr>
              <a:t>Contended </a:t>
            </a:r>
            <a:r>
              <a:rPr lang="en-US" altLang="zh-CN">
                <a:solidFill>
                  <a:schemeClr val="tx1"/>
                </a:solidFill>
                <a:ea typeface="宋体" panose="02010600030101010101" pitchFamily="2" charset="-122"/>
              </a:rPr>
              <a:t>add() </a:t>
            </a:r>
            <a:r>
              <a:rPr lang="en-US" altLang="zh-CN">
                <a:ea typeface="宋体" panose="02010600030101010101" pitchFamily="2" charset="-122"/>
              </a:rPr>
              <a:t>and </a:t>
            </a:r>
            <a:r>
              <a:rPr lang="en-US" altLang="zh-CN">
                <a:solidFill>
                  <a:schemeClr val="tx1"/>
                </a:solidFill>
                <a:ea typeface="宋体" panose="02010600030101010101" pitchFamily="2" charset="-122"/>
              </a:rPr>
              <a:t>remove() </a:t>
            </a:r>
            <a:r>
              <a:rPr lang="en-US" altLang="zh-CN">
                <a:ea typeface="宋体" panose="02010600030101010101" pitchFamily="2" charset="-122"/>
              </a:rPr>
              <a:t>calls do re-traverse</a:t>
            </a:r>
          </a:p>
          <a:p>
            <a:pPr lvl="1">
              <a:lnSpc>
                <a:spcPct val="90000"/>
              </a:lnSpc>
            </a:pPr>
            <a:r>
              <a:rPr lang="en-US" altLang="zh-CN">
                <a:ea typeface="宋体" panose="02010600030101010101" pitchFamily="2" charset="-122"/>
              </a:rPr>
              <a:t>Traffic jam if one thread delays</a:t>
            </a: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D388559-4645-45BF-8325-9582D6E5A1E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91B0632-0948-46E8-A9BB-9DA85EF07457}" type="slidenum">
              <a:rPr lang="ar-SA" altLang="zh-CN" sz="1400">
                <a:solidFill>
                  <a:schemeClr val="tx1"/>
                </a:solidFill>
                <a:latin typeface="Comic Sans MS" panose="030F0702030302020204" pitchFamily="66" charset="0"/>
              </a:rPr>
              <a:pPr/>
              <a:t>196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1732" name="Rectangle 2">
            <a:extLst>
              <a:ext uri="{FF2B5EF4-FFF2-40B4-BE49-F238E27FC236}">
                <a16:creationId xmlns:a16="http://schemas.microsoft.com/office/drawing/2014/main" id="{8711DC97-4E41-422D-B311-E2ECCE47B460}"/>
              </a:ext>
            </a:extLst>
          </p:cNvPr>
          <p:cNvSpPr>
            <a:spLocks noGrp="1" noChangeArrowheads="1"/>
          </p:cNvSpPr>
          <p:nvPr>
            <p:ph type="title"/>
          </p:nvPr>
        </p:nvSpPr>
        <p:spPr/>
        <p:txBody>
          <a:bodyPr/>
          <a:lstStyle/>
          <a:p>
            <a:r>
              <a:rPr lang="en-US" altLang="zh-CN">
                <a:ea typeface="宋体" panose="02010600030101010101" pitchFamily="2" charset="-122"/>
              </a:rPr>
              <a:t>Traffic Jam</a:t>
            </a:r>
          </a:p>
        </p:txBody>
      </p:sp>
      <p:sp>
        <p:nvSpPr>
          <p:cNvPr id="201733" name="Rectangle 3">
            <a:extLst>
              <a:ext uri="{FF2B5EF4-FFF2-40B4-BE49-F238E27FC236}">
                <a16:creationId xmlns:a16="http://schemas.microsoft.com/office/drawing/2014/main" id="{40DE545A-73F4-444B-AA1C-3D79D4BD5E6F}"/>
              </a:ext>
            </a:extLst>
          </p:cNvPr>
          <p:cNvSpPr>
            <a:spLocks noGrp="1" noChangeArrowheads="1"/>
          </p:cNvSpPr>
          <p:nvPr>
            <p:ph type="body" idx="1"/>
          </p:nvPr>
        </p:nvSpPr>
        <p:spPr/>
        <p:txBody>
          <a:bodyPr/>
          <a:lstStyle/>
          <a:p>
            <a:r>
              <a:rPr lang="en-US" altLang="zh-CN">
                <a:ea typeface="宋体" panose="02010600030101010101" pitchFamily="2" charset="-122"/>
              </a:rPr>
              <a:t>Any concurrent data structure based on mutual exclusion has a weakness</a:t>
            </a:r>
          </a:p>
          <a:p>
            <a:r>
              <a:rPr lang="en-US" altLang="zh-CN">
                <a:ea typeface="宋体" panose="02010600030101010101" pitchFamily="2" charset="-122"/>
              </a:rPr>
              <a:t>If one thread</a:t>
            </a:r>
          </a:p>
          <a:p>
            <a:pPr lvl="1"/>
            <a:r>
              <a:rPr lang="en-US" altLang="zh-CN">
                <a:ea typeface="宋体" panose="02010600030101010101" pitchFamily="2" charset="-122"/>
              </a:rPr>
              <a:t>Enters critical section</a:t>
            </a:r>
          </a:p>
          <a:p>
            <a:pPr lvl="1"/>
            <a:r>
              <a:rPr lang="en-US" altLang="zh-CN">
                <a:ea typeface="宋体" panose="02010600030101010101" pitchFamily="2" charset="-122"/>
              </a:rPr>
              <a:t>And “eats the big muffin”</a:t>
            </a:r>
            <a:endParaRPr lang="en-US" altLang="zh-CN" sz="2000">
              <a:ea typeface="宋体" panose="02010600030101010101" pitchFamily="2" charset="-122"/>
            </a:endParaRPr>
          </a:p>
          <a:p>
            <a:pPr lvl="2"/>
            <a:r>
              <a:rPr lang="en-US" altLang="zh-CN">
                <a:ea typeface="宋体" panose="02010600030101010101" pitchFamily="2" charset="-122"/>
              </a:rPr>
              <a:t>Cache miss, page fault, descheduled …</a:t>
            </a:r>
          </a:p>
          <a:p>
            <a:pPr lvl="1"/>
            <a:r>
              <a:rPr lang="en-US" altLang="zh-CN">
                <a:ea typeface="宋体" panose="02010600030101010101" pitchFamily="2" charset="-122"/>
              </a:rPr>
              <a:t>Everyone else using that lock is stuck!</a:t>
            </a:r>
          </a:p>
          <a:p>
            <a:pPr lvl="1"/>
            <a:r>
              <a:rPr lang="en-US" altLang="zh-CN">
                <a:ea typeface="宋体" panose="02010600030101010101" pitchFamily="2" charset="-122"/>
              </a:rPr>
              <a:t>Need to trust the scheduler….</a:t>
            </a: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lide Number Placeholder 4">
            <a:extLst>
              <a:ext uri="{FF2B5EF4-FFF2-40B4-BE49-F238E27FC236}">
                <a16:creationId xmlns:a16="http://schemas.microsoft.com/office/drawing/2014/main" id="{2AC094A8-35C1-41B2-8D0D-C9C37BFED2F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BD33C4-CCBD-436F-8827-FC34863AFA1D}" type="slidenum">
              <a:rPr lang="ar-SA" altLang="zh-CN" sz="1400">
                <a:solidFill>
                  <a:schemeClr val="tx1"/>
                </a:solidFill>
                <a:latin typeface="Comic Sans MS" panose="030F0702030302020204" pitchFamily="66" charset="0"/>
              </a:rPr>
              <a:pPr/>
              <a:t>197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2756" name="Rectangle 2">
            <a:extLst>
              <a:ext uri="{FF2B5EF4-FFF2-40B4-BE49-F238E27FC236}">
                <a16:creationId xmlns:a16="http://schemas.microsoft.com/office/drawing/2014/main" id="{4B280962-5D53-476E-92AC-A34842C42090}"/>
              </a:ext>
            </a:extLst>
          </p:cNvPr>
          <p:cNvSpPr>
            <a:spLocks noGrp="1" noChangeArrowheads="1"/>
          </p:cNvSpPr>
          <p:nvPr>
            <p:ph type="title"/>
          </p:nvPr>
        </p:nvSpPr>
        <p:spPr/>
        <p:txBody>
          <a:bodyPr/>
          <a:lstStyle/>
          <a:p>
            <a:r>
              <a:rPr lang="en-US" altLang="zh-CN" sz="4000">
                <a:ea typeface="宋体" panose="02010600030101010101" pitchFamily="2" charset="-122"/>
              </a:rPr>
              <a:t>Reminder: Lock-Free Data Structures</a:t>
            </a:r>
          </a:p>
        </p:txBody>
      </p:sp>
      <p:sp>
        <p:nvSpPr>
          <p:cNvPr id="202757" name="Rectangle 3">
            <a:extLst>
              <a:ext uri="{FF2B5EF4-FFF2-40B4-BE49-F238E27FC236}">
                <a16:creationId xmlns:a16="http://schemas.microsoft.com/office/drawing/2014/main" id="{A187CD70-5943-40E3-A0B6-582A56CDD43A}"/>
              </a:ext>
            </a:extLst>
          </p:cNvPr>
          <p:cNvSpPr>
            <a:spLocks noGrp="1" noChangeArrowheads="1"/>
          </p:cNvSpPr>
          <p:nvPr>
            <p:ph type="body" idx="1"/>
          </p:nvPr>
        </p:nvSpPr>
        <p:spPr/>
        <p:txBody>
          <a:bodyPr/>
          <a:lstStyle/>
          <a:p>
            <a:r>
              <a:rPr lang="en-US" altLang="zh-CN">
                <a:ea typeface="宋体" panose="02010600030101010101" pitchFamily="2" charset="-122"/>
              </a:rPr>
              <a:t>No matter what …</a:t>
            </a:r>
          </a:p>
          <a:p>
            <a:pPr lvl="1"/>
            <a:r>
              <a:rPr lang="en-US" altLang="zh-CN">
                <a:ea typeface="宋体" panose="02010600030101010101" pitchFamily="2" charset="-122"/>
              </a:rPr>
              <a:t>Guarantees minimal progress in any execution</a:t>
            </a:r>
          </a:p>
          <a:p>
            <a:pPr lvl="1"/>
            <a:r>
              <a:rPr lang="en-US" altLang="zh-CN">
                <a:ea typeface="宋体" panose="02010600030101010101" pitchFamily="2" charset="-122"/>
              </a:rPr>
              <a:t>i.e. Some thread will always complete a method call</a:t>
            </a:r>
          </a:p>
          <a:p>
            <a:pPr lvl="1"/>
            <a:r>
              <a:rPr lang="en-US" altLang="zh-CN">
                <a:ea typeface="宋体" panose="02010600030101010101" pitchFamily="2" charset="-122"/>
              </a:rPr>
              <a:t>Even if others halt at malicious times</a:t>
            </a:r>
          </a:p>
          <a:p>
            <a:pPr lvl="1"/>
            <a:r>
              <a:rPr lang="en-US" altLang="zh-CN">
                <a:ea typeface="宋体" panose="02010600030101010101" pitchFamily="2" charset="-122"/>
              </a:rPr>
              <a:t>Implies that implementation can’t use locks</a:t>
            </a:r>
          </a:p>
        </p:txBody>
      </p:sp>
      <p:grpSp>
        <p:nvGrpSpPr>
          <p:cNvPr id="2" name="Group 4">
            <a:extLst>
              <a:ext uri="{FF2B5EF4-FFF2-40B4-BE49-F238E27FC236}">
                <a16:creationId xmlns:a16="http://schemas.microsoft.com/office/drawing/2014/main" id="{5A27FB79-6D20-4FB6-8F06-F8646C615714}"/>
              </a:ext>
            </a:extLst>
          </p:cNvPr>
          <p:cNvGrpSpPr>
            <a:grpSpLocks/>
          </p:cNvGrpSpPr>
          <p:nvPr/>
        </p:nvGrpSpPr>
        <p:grpSpPr bwMode="auto">
          <a:xfrm>
            <a:off x="6518275" y="1490663"/>
            <a:ext cx="863600" cy="900112"/>
            <a:chOff x="1968" y="1984"/>
            <a:chExt cx="1584" cy="1680"/>
          </a:xfrm>
        </p:grpSpPr>
        <p:grpSp>
          <p:nvGrpSpPr>
            <p:cNvPr id="202759" name="Group 5">
              <a:extLst>
                <a:ext uri="{FF2B5EF4-FFF2-40B4-BE49-F238E27FC236}">
                  <a16:creationId xmlns:a16="http://schemas.microsoft.com/office/drawing/2014/main" id="{85262C28-7543-45CC-8C08-9BD8BDD32825}"/>
                </a:ext>
              </a:extLst>
            </p:cNvPr>
            <p:cNvGrpSpPr>
              <a:grpSpLocks/>
            </p:cNvGrpSpPr>
            <p:nvPr/>
          </p:nvGrpSpPr>
          <p:grpSpPr bwMode="auto">
            <a:xfrm>
              <a:off x="2201" y="1984"/>
              <a:ext cx="1152" cy="1680"/>
              <a:chOff x="2208" y="1920"/>
              <a:chExt cx="1152" cy="1680"/>
            </a:xfrm>
          </p:grpSpPr>
          <p:sp>
            <p:nvSpPr>
              <p:cNvPr id="202763" name="Oval 6">
                <a:extLst>
                  <a:ext uri="{FF2B5EF4-FFF2-40B4-BE49-F238E27FC236}">
                    <a16:creationId xmlns:a16="http://schemas.microsoft.com/office/drawing/2014/main" id="{49480D25-BAA3-42EF-8F1D-189BCBA794F4}"/>
                  </a:ext>
                </a:extLst>
              </p:cNvPr>
              <p:cNvSpPr>
                <a:spLocks noChangeArrowheads="1"/>
              </p:cNvSpPr>
              <p:nvPr/>
            </p:nvSpPr>
            <p:spPr bwMode="auto">
              <a:xfrm>
                <a:off x="2208" y="2448"/>
                <a:ext cx="1152" cy="1152"/>
              </a:xfrm>
              <a:prstGeom prst="ellipse">
                <a:avLst/>
              </a:prstGeom>
              <a:solidFill>
                <a:schemeClr val="tx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4" name="Oval 7">
                <a:extLst>
                  <a:ext uri="{FF2B5EF4-FFF2-40B4-BE49-F238E27FC236}">
                    <a16:creationId xmlns:a16="http://schemas.microsoft.com/office/drawing/2014/main" id="{39BA216A-1713-464C-A2DD-E026C6C053B8}"/>
                  </a:ext>
                </a:extLst>
              </p:cNvPr>
              <p:cNvSpPr>
                <a:spLocks noChangeArrowheads="1"/>
              </p:cNvSpPr>
              <p:nvPr/>
            </p:nvSpPr>
            <p:spPr bwMode="auto">
              <a:xfrm>
                <a:off x="2640" y="2688"/>
                <a:ext cx="288" cy="288"/>
              </a:xfrm>
              <a:prstGeom prst="ellipse">
                <a:avLst/>
              </a:prstGeom>
              <a:solidFill>
                <a:schemeClr val="bg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5" name="AutoShape 8">
                <a:extLst>
                  <a:ext uri="{FF2B5EF4-FFF2-40B4-BE49-F238E27FC236}">
                    <a16:creationId xmlns:a16="http://schemas.microsoft.com/office/drawing/2014/main" id="{3283E48C-A92B-4D8B-A32A-C80E349DECE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6" name="AutoShape 9">
                <a:extLst>
                  <a:ext uri="{FF2B5EF4-FFF2-40B4-BE49-F238E27FC236}">
                    <a16:creationId xmlns:a16="http://schemas.microsoft.com/office/drawing/2014/main" id="{7E4D181A-E952-4238-AEBA-ECD075A13DF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1"/>
              </a:solidFill>
              <a:ln w="9525" algn="ctr">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02760" name="Group 10">
              <a:extLst>
                <a:ext uri="{FF2B5EF4-FFF2-40B4-BE49-F238E27FC236}">
                  <a16:creationId xmlns:a16="http://schemas.microsoft.com/office/drawing/2014/main" id="{E95AF6B9-2CDB-4611-B0C9-9A4ABF504D33}"/>
                </a:ext>
              </a:extLst>
            </p:cNvPr>
            <p:cNvGrpSpPr>
              <a:grpSpLocks/>
            </p:cNvGrpSpPr>
            <p:nvPr/>
          </p:nvGrpSpPr>
          <p:grpSpPr bwMode="auto">
            <a:xfrm>
              <a:off x="1968" y="2112"/>
              <a:ext cx="1584" cy="1493"/>
              <a:chOff x="1296" y="1824"/>
              <a:chExt cx="2496" cy="2352"/>
            </a:xfrm>
          </p:grpSpPr>
          <p:sp>
            <p:nvSpPr>
              <p:cNvPr id="202761" name="AutoShape 11">
                <a:extLst>
                  <a:ext uri="{FF2B5EF4-FFF2-40B4-BE49-F238E27FC236}">
                    <a16:creationId xmlns:a16="http://schemas.microsoft.com/office/drawing/2014/main" id="{084D97E4-903C-40D5-9748-199F016B4849}"/>
                  </a:ext>
                </a:extLst>
              </p:cNvPr>
              <p:cNvSpPr>
                <a:spLocks noChangeArrowheads="1"/>
              </p:cNvSpPr>
              <p:nvPr/>
            </p:nvSpPr>
            <p:spPr bwMode="auto">
              <a:xfrm>
                <a:off x="1296" y="1824"/>
                <a:ext cx="2496" cy="2352"/>
              </a:xfrm>
              <a:custGeom>
                <a:avLst/>
                <a:gdLst>
                  <a:gd name="T0" fmla="*/ 2 w 21600"/>
                  <a:gd name="T1" fmla="*/ 0 h 21600"/>
                  <a:gd name="T2" fmla="*/ 2 w 21600"/>
                  <a:gd name="T3" fmla="*/ 3 h 21600"/>
                  <a:gd name="T4" fmla="*/ 2 w 21600"/>
                  <a:gd name="T5" fmla="*/ 0 h 21600"/>
                  <a:gd name="T6" fmla="*/ 2 w 21600"/>
                  <a:gd name="T7" fmla="*/ 3 h 21600"/>
                  <a:gd name="T8" fmla="*/ 0 60000 65536"/>
                  <a:gd name="T9" fmla="*/ 0 60000 65536"/>
                  <a:gd name="T10" fmla="*/ 0 60000 65536"/>
                  <a:gd name="T11" fmla="*/ 0 60000 65536"/>
                  <a:gd name="T12" fmla="*/ 0 w 21600"/>
                  <a:gd name="T13" fmla="*/ 0 h 21600"/>
                  <a:gd name="T14" fmla="*/ 21600 w 21600"/>
                  <a:gd name="T15" fmla="*/ 21481 h 21600"/>
                </a:gdLst>
                <a:ahLst/>
                <a:cxnLst>
                  <a:cxn ang="T8">
                    <a:pos x="T0" y="T1"/>
                  </a:cxn>
                  <a:cxn ang="T9">
                    <a:pos x="T2" y="T3"/>
                  </a:cxn>
                  <a:cxn ang="T10">
                    <a:pos x="T4" y="T5"/>
                  </a:cxn>
                  <a:cxn ang="T11">
                    <a:pos x="T6" y="T7"/>
                  </a:cxn>
                </a:cxnLst>
                <a:rect l="T12" t="T13" r="T14" b="T15"/>
                <a:pathLst>
                  <a:path w="21600" h="21600">
                    <a:moveTo>
                      <a:pt x="10783" y="18688"/>
                    </a:moveTo>
                    <a:cubicBezTo>
                      <a:pt x="6432" y="18679"/>
                      <a:pt x="2911" y="15150"/>
                      <a:pt x="2911" y="10800"/>
                    </a:cubicBezTo>
                    <a:cubicBezTo>
                      <a:pt x="2911" y="6443"/>
                      <a:pt x="6443" y="2911"/>
                      <a:pt x="10800" y="2911"/>
                    </a:cubicBezTo>
                    <a:cubicBezTo>
                      <a:pt x="15156" y="2911"/>
                      <a:pt x="18689" y="6443"/>
                      <a:pt x="18689" y="10800"/>
                    </a:cubicBezTo>
                    <a:cubicBezTo>
                      <a:pt x="18689" y="15150"/>
                      <a:pt x="15167" y="18679"/>
                      <a:pt x="10816" y="18688"/>
                    </a:cubicBezTo>
                    <a:lnTo>
                      <a:pt x="10823" y="21599"/>
                    </a:lnTo>
                    <a:cubicBezTo>
                      <a:pt x="16778" y="21587"/>
                      <a:pt x="21600" y="16755"/>
                      <a:pt x="21600" y="10800"/>
                    </a:cubicBezTo>
                    <a:cubicBezTo>
                      <a:pt x="21600" y="4835"/>
                      <a:pt x="16764" y="0"/>
                      <a:pt x="10800" y="0"/>
                    </a:cubicBezTo>
                    <a:cubicBezTo>
                      <a:pt x="4835" y="0"/>
                      <a:pt x="0" y="4835"/>
                      <a:pt x="0" y="10800"/>
                    </a:cubicBezTo>
                    <a:cubicBezTo>
                      <a:pt x="-1" y="16755"/>
                      <a:pt x="4821" y="21587"/>
                      <a:pt x="10776" y="21599"/>
                    </a:cubicBezTo>
                    <a:close/>
                  </a:path>
                </a:pathLst>
              </a:cu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2" name="Rectangle 12">
                <a:extLst>
                  <a:ext uri="{FF2B5EF4-FFF2-40B4-BE49-F238E27FC236}">
                    <a16:creationId xmlns:a16="http://schemas.microsoft.com/office/drawing/2014/main" id="{93A71BEE-18CA-4BD6-953B-C6D1BDAD3A5E}"/>
                  </a:ext>
                </a:extLst>
              </p:cNvPr>
              <p:cNvSpPr>
                <a:spLocks noChangeArrowheads="1"/>
              </p:cNvSpPr>
              <p:nvPr/>
            </p:nvSpPr>
            <p:spPr bwMode="auto">
              <a:xfrm rot="-2826042">
                <a:off x="2400" y="1824"/>
                <a:ext cx="288" cy="2352"/>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1FAF638-093B-426F-9ED1-945E36D3D75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8E2179-661B-4157-9EEA-0FE1088471F4}" type="slidenum">
              <a:rPr lang="ar-SA" altLang="zh-CN" sz="1400">
                <a:solidFill>
                  <a:schemeClr val="tx1"/>
                </a:solidFill>
                <a:latin typeface="Comic Sans MS" panose="030F0702030302020204" pitchFamily="66" charset="0"/>
              </a:rPr>
              <a:pPr/>
              <a:t>198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3780" name="Rectangle 2">
            <a:extLst>
              <a:ext uri="{FF2B5EF4-FFF2-40B4-BE49-F238E27FC236}">
                <a16:creationId xmlns:a16="http://schemas.microsoft.com/office/drawing/2014/main" id="{CDE92D90-4B00-453F-A08F-988D14BA6589}"/>
              </a:ext>
            </a:extLst>
          </p:cNvPr>
          <p:cNvSpPr>
            <a:spLocks noGrp="1" noChangeArrowheads="1"/>
          </p:cNvSpPr>
          <p:nvPr>
            <p:ph type="title"/>
          </p:nvPr>
        </p:nvSpPr>
        <p:spPr/>
        <p:txBody>
          <a:bodyPr/>
          <a:lstStyle/>
          <a:p>
            <a:r>
              <a:rPr lang="en-US" altLang="zh-CN">
                <a:ea typeface="宋体" panose="02010600030101010101" pitchFamily="2" charset="-122"/>
              </a:rPr>
              <a:t>Lock-free Lists</a:t>
            </a:r>
          </a:p>
        </p:txBody>
      </p:sp>
      <p:sp>
        <p:nvSpPr>
          <p:cNvPr id="203781" name="Rectangle 3">
            <a:extLst>
              <a:ext uri="{FF2B5EF4-FFF2-40B4-BE49-F238E27FC236}">
                <a16:creationId xmlns:a16="http://schemas.microsoft.com/office/drawing/2014/main" id="{8AFEFEAB-ECFE-4368-AC84-5FEBD9760CAF}"/>
              </a:ext>
            </a:extLst>
          </p:cNvPr>
          <p:cNvSpPr>
            <a:spLocks noGrp="1" noChangeArrowheads="1"/>
          </p:cNvSpPr>
          <p:nvPr>
            <p:ph type="body" idx="1"/>
          </p:nvPr>
        </p:nvSpPr>
        <p:spPr/>
        <p:txBody>
          <a:bodyPr/>
          <a:lstStyle/>
          <a:p>
            <a:r>
              <a:rPr lang="en-US" altLang="zh-CN">
                <a:ea typeface="宋体" panose="02010600030101010101" pitchFamily="2" charset="-122"/>
              </a:rPr>
              <a:t>Next logical step</a:t>
            </a:r>
          </a:p>
          <a:p>
            <a:r>
              <a:rPr lang="en-US" altLang="zh-CN">
                <a:ea typeface="宋体" panose="02010600030101010101" pitchFamily="2" charset="-122"/>
              </a:rPr>
              <a:t>Eliminate locking entirely</a:t>
            </a:r>
          </a:p>
          <a:p>
            <a:r>
              <a:rPr lang="en-US" altLang="zh-CN">
                <a:solidFill>
                  <a:schemeClr val="tx1"/>
                </a:solidFill>
                <a:ea typeface="宋体" panose="02010600030101010101" pitchFamily="2" charset="-122"/>
              </a:rPr>
              <a:t>contains()</a:t>
            </a:r>
            <a:r>
              <a:rPr lang="en-US" altLang="zh-CN">
                <a:ea typeface="宋体" panose="02010600030101010101" pitchFamily="2" charset="-122"/>
              </a:rPr>
              <a:t> wait-free and </a:t>
            </a:r>
            <a:r>
              <a:rPr lang="en-US" altLang="zh-CN">
                <a:solidFill>
                  <a:schemeClr val="tx1"/>
                </a:solidFill>
                <a:ea typeface="宋体" panose="02010600030101010101" pitchFamily="2" charset="-122"/>
              </a:rPr>
              <a:t>add()</a:t>
            </a:r>
            <a:r>
              <a:rPr lang="en-US" altLang="zh-CN">
                <a:ea typeface="宋体" panose="02010600030101010101" pitchFamily="2" charset="-122"/>
              </a:rPr>
              <a:t> and </a:t>
            </a:r>
            <a:r>
              <a:rPr lang="en-US" altLang="zh-CN">
                <a:solidFill>
                  <a:schemeClr val="tx1"/>
                </a:solidFill>
                <a:ea typeface="宋体" panose="02010600030101010101" pitchFamily="2" charset="-122"/>
              </a:rPr>
              <a:t>remove()</a:t>
            </a:r>
            <a:r>
              <a:rPr lang="en-US" altLang="zh-CN">
                <a:ea typeface="宋体" panose="02010600030101010101" pitchFamily="2" charset="-122"/>
              </a:rPr>
              <a:t> lock-free</a:t>
            </a:r>
          </a:p>
          <a:p>
            <a:r>
              <a:rPr lang="en-US" altLang="zh-CN">
                <a:ea typeface="宋体" panose="02010600030101010101" pitchFamily="2" charset="-122"/>
              </a:rPr>
              <a:t>Use only </a:t>
            </a:r>
            <a:r>
              <a:rPr lang="en-US" altLang="zh-CN">
                <a:solidFill>
                  <a:schemeClr val="tx1"/>
                </a:solidFill>
                <a:ea typeface="宋体" panose="02010600030101010101" pitchFamily="2" charset="-122"/>
              </a:rPr>
              <a:t>compareAndSet()</a:t>
            </a:r>
          </a:p>
          <a:p>
            <a:r>
              <a:rPr lang="en-US" altLang="zh-CN">
                <a:ea typeface="宋体" panose="02010600030101010101" pitchFamily="2" charset="-122"/>
              </a:rPr>
              <a:t>What could go wrong?</a:t>
            </a: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4">
            <a:extLst>
              <a:ext uri="{FF2B5EF4-FFF2-40B4-BE49-F238E27FC236}">
                <a16:creationId xmlns:a16="http://schemas.microsoft.com/office/drawing/2014/main" id="{F14971A7-8179-4A76-B484-10F529BFCD7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6487E38-7183-4F89-A4E1-6766E468CE6C}" type="slidenum">
              <a:rPr lang="ar-SA" altLang="zh-CN" sz="1400">
                <a:solidFill>
                  <a:schemeClr val="tx1"/>
                </a:solidFill>
                <a:latin typeface="Comic Sans MS" panose="030F0702030302020204" pitchFamily="66" charset="0"/>
              </a:rPr>
              <a:pPr/>
              <a:t>199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4804" name="Rectangle 2">
            <a:extLst>
              <a:ext uri="{FF2B5EF4-FFF2-40B4-BE49-F238E27FC236}">
                <a16:creationId xmlns:a16="http://schemas.microsoft.com/office/drawing/2014/main" id="{FA4139CE-51CC-495B-BF7D-BBD5DA4A80C4}"/>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Remove Using CAS</a:t>
            </a:r>
          </a:p>
        </p:txBody>
      </p:sp>
      <p:grpSp>
        <p:nvGrpSpPr>
          <p:cNvPr id="204805" name="Group 3">
            <a:extLst>
              <a:ext uri="{FF2B5EF4-FFF2-40B4-BE49-F238E27FC236}">
                <a16:creationId xmlns:a16="http://schemas.microsoft.com/office/drawing/2014/main" id="{E2902BBE-5AC5-465B-983B-32B64A5DE569}"/>
              </a:ext>
            </a:extLst>
          </p:cNvPr>
          <p:cNvGrpSpPr>
            <a:grpSpLocks/>
          </p:cNvGrpSpPr>
          <p:nvPr/>
        </p:nvGrpSpPr>
        <p:grpSpPr bwMode="auto">
          <a:xfrm>
            <a:off x="557213" y="2781300"/>
            <a:ext cx="1609725" cy="398463"/>
            <a:chOff x="486" y="1644"/>
            <a:chExt cx="1014" cy="251"/>
          </a:xfrm>
        </p:grpSpPr>
        <p:sp>
          <p:nvSpPr>
            <p:cNvPr id="204851" name="AutoShape 4">
              <a:extLst>
                <a:ext uri="{FF2B5EF4-FFF2-40B4-BE49-F238E27FC236}">
                  <a16:creationId xmlns:a16="http://schemas.microsoft.com/office/drawing/2014/main" id="{49BB070D-9935-4241-AAF2-F4EA2DBC5E66}"/>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52" name="Line 5">
              <a:extLst>
                <a:ext uri="{FF2B5EF4-FFF2-40B4-BE49-F238E27FC236}">
                  <a16:creationId xmlns:a16="http://schemas.microsoft.com/office/drawing/2014/main" id="{E95CFA9E-C424-4A4C-93F1-9F816482BDD8}"/>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53" name="Line 6">
              <a:extLst>
                <a:ext uri="{FF2B5EF4-FFF2-40B4-BE49-F238E27FC236}">
                  <a16:creationId xmlns:a16="http://schemas.microsoft.com/office/drawing/2014/main" id="{1124C09C-B57B-4C3A-A94F-6CC1AE34B674}"/>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54" name="Line 7">
              <a:extLst>
                <a:ext uri="{FF2B5EF4-FFF2-40B4-BE49-F238E27FC236}">
                  <a16:creationId xmlns:a16="http://schemas.microsoft.com/office/drawing/2014/main" id="{B96AB898-D74B-4C92-ACF9-A969123FAA6B}"/>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204806" name="Group 8">
            <a:extLst>
              <a:ext uri="{FF2B5EF4-FFF2-40B4-BE49-F238E27FC236}">
                <a16:creationId xmlns:a16="http://schemas.microsoft.com/office/drawing/2014/main" id="{5B49013F-FC4F-4A28-BA1D-7481E3E652E1}"/>
              </a:ext>
            </a:extLst>
          </p:cNvPr>
          <p:cNvGrpSpPr>
            <a:grpSpLocks/>
          </p:cNvGrpSpPr>
          <p:nvPr/>
        </p:nvGrpSpPr>
        <p:grpSpPr bwMode="auto">
          <a:xfrm>
            <a:off x="2187575" y="2689225"/>
            <a:ext cx="1643063" cy="525463"/>
            <a:chOff x="1378" y="1586"/>
            <a:chExt cx="1035" cy="331"/>
          </a:xfrm>
        </p:grpSpPr>
        <p:sp>
          <p:nvSpPr>
            <p:cNvPr id="204845" name="Text Box 9">
              <a:extLst>
                <a:ext uri="{FF2B5EF4-FFF2-40B4-BE49-F238E27FC236}">
                  <a16:creationId xmlns:a16="http://schemas.microsoft.com/office/drawing/2014/main" id="{074D1923-7EAD-4749-B0A9-FFDF85A885A0}"/>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4846" name="AutoShape 10">
              <a:extLst>
                <a:ext uri="{FF2B5EF4-FFF2-40B4-BE49-F238E27FC236}">
                  <a16:creationId xmlns:a16="http://schemas.microsoft.com/office/drawing/2014/main" id="{82A4BC59-1001-437B-A681-8FBCC91C7348}"/>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47" name="Line 11">
              <a:extLst>
                <a:ext uri="{FF2B5EF4-FFF2-40B4-BE49-F238E27FC236}">
                  <a16:creationId xmlns:a16="http://schemas.microsoft.com/office/drawing/2014/main" id="{8789B20D-42EC-40C9-8C24-5B71B08B231C}"/>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8" name="Line 12">
              <a:extLst>
                <a:ext uri="{FF2B5EF4-FFF2-40B4-BE49-F238E27FC236}">
                  <a16:creationId xmlns:a16="http://schemas.microsoft.com/office/drawing/2014/main" id="{07E1E1A9-7B9E-492B-8AE2-5E3D57130E20}"/>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9" name="Line 13">
              <a:extLst>
                <a:ext uri="{FF2B5EF4-FFF2-40B4-BE49-F238E27FC236}">
                  <a16:creationId xmlns:a16="http://schemas.microsoft.com/office/drawing/2014/main" id="{06D69038-9CC0-47B3-90AB-99DE57A45FD6}"/>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50" name="Text Box 14">
              <a:extLst>
                <a:ext uri="{FF2B5EF4-FFF2-40B4-BE49-F238E27FC236}">
                  <a16:creationId xmlns:a16="http://schemas.microsoft.com/office/drawing/2014/main" id="{4FF5ADCE-1F30-47FA-B64E-2F4000742847}"/>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4807" name="Group 15">
            <a:extLst>
              <a:ext uri="{FF2B5EF4-FFF2-40B4-BE49-F238E27FC236}">
                <a16:creationId xmlns:a16="http://schemas.microsoft.com/office/drawing/2014/main" id="{93C12667-8E25-49A2-AB4D-40B6B6A41CA1}"/>
              </a:ext>
            </a:extLst>
          </p:cNvPr>
          <p:cNvGrpSpPr>
            <a:grpSpLocks/>
          </p:cNvGrpSpPr>
          <p:nvPr/>
        </p:nvGrpSpPr>
        <p:grpSpPr bwMode="auto">
          <a:xfrm>
            <a:off x="3849688" y="2703513"/>
            <a:ext cx="1641475" cy="519112"/>
            <a:chOff x="1514" y="1590"/>
            <a:chExt cx="1034" cy="327"/>
          </a:xfrm>
        </p:grpSpPr>
        <p:sp>
          <p:nvSpPr>
            <p:cNvPr id="204840" name="AutoShape 16">
              <a:extLst>
                <a:ext uri="{FF2B5EF4-FFF2-40B4-BE49-F238E27FC236}">
                  <a16:creationId xmlns:a16="http://schemas.microsoft.com/office/drawing/2014/main" id="{4455ED5D-763F-4D14-B977-5573C1B0D046}"/>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41" name="Line 17">
              <a:extLst>
                <a:ext uri="{FF2B5EF4-FFF2-40B4-BE49-F238E27FC236}">
                  <a16:creationId xmlns:a16="http://schemas.microsoft.com/office/drawing/2014/main" id="{B372C861-2BD8-466C-AF0F-3AF1B0EC110E}"/>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2" name="Line 18">
              <a:extLst>
                <a:ext uri="{FF2B5EF4-FFF2-40B4-BE49-F238E27FC236}">
                  <a16:creationId xmlns:a16="http://schemas.microsoft.com/office/drawing/2014/main" id="{E9E96066-3BD7-4CD1-9B35-5645942EAEC8}"/>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3" name="Line 19">
              <a:extLst>
                <a:ext uri="{FF2B5EF4-FFF2-40B4-BE49-F238E27FC236}">
                  <a16:creationId xmlns:a16="http://schemas.microsoft.com/office/drawing/2014/main" id="{9B0F183F-176E-4CB6-BF61-36152230EF52}"/>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4" name="Text Box 20">
              <a:extLst>
                <a:ext uri="{FF2B5EF4-FFF2-40B4-BE49-F238E27FC236}">
                  <a16:creationId xmlns:a16="http://schemas.microsoft.com/office/drawing/2014/main" id="{09BAA64A-E50D-492A-A57C-12EB9B082437}"/>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4808" name="Group 21">
            <a:extLst>
              <a:ext uri="{FF2B5EF4-FFF2-40B4-BE49-F238E27FC236}">
                <a16:creationId xmlns:a16="http://schemas.microsoft.com/office/drawing/2014/main" id="{BC95F2D2-FC0D-4BA9-B6A6-557C38F4D703}"/>
              </a:ext>
            </a:extLst>
          </p:cNvPr>
          <p:cNvGrpSpPr>
            <a:grpSpLocks/>
          </p:cNvGrpSpPr>
          <p:nvPr/>
        </p:nvGrpSpPr>
        <p:grpSpPr bwMode="auto">
          <a:xfrm>
            <a:off x="5497513" y="2695575"/>
            <a:ext cx="1641475" cy="519113"/>
            <a:chOff x="1514" y="1590"/>
            <a:chExt cx="1034" cy="327"/>
          </a:xfrm>
        </p:grpSpPr>
        <p:sp>
          <p:nvSpPr>
            <p:cNvPr id="204835" name="AutoShape 22">
              <a:extLst>
                <a:ext uri="{FF2B5EF4-FFF2-40B4-BE49-F238E27FC236}">
                  <a16:creationId xmlns:a16="http://schemas.microsoft.com/office/drawing/2014/main" id="{C1D8B8A6-07DD-4330-8C7B-26F533ED329A}"/>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36" name="Line 23">
              <a:extLst>
                <a:ext uri="{FF2B5EF4-FFF2-40B4-BE49-F238E27FC236}">
                  <a16:creationId xmlns:a16="http://schemas.microsoft.com/office/drawing/2014/main" id="{36D2922B-51E3-4564-9C0F-E7DA9ECFE09F}"/>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7" name="Line 24">
              <a:extLst>
                <a:ext uri="{FF2B5EF4-FFF2-40B4-BE49-F238E27FC236}">
                  <a16:creationId xmlns:a16="http://schemas.microsoft.com/office/drawing/2014/main" id="{3D61BE43-49AA-43EF-ABAF-3A5036E2CB46}"/>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8" name="Line 25">
              <a:extLst>
                <a:ext uri="{FF2B5EF4-FFF2-40B4-BE49-F238E27FC236}">
                  <a16:creationId xmlns:a16="http://schemas.microsoft.com/office/drawing/2014/main" id="{8FEC773D-7530-4730-866E-C55401A4B45E}"/>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9" name="Text Box 26">
              <a:extLst>
                <a:ext uri="{FF2B5EF4-FFF2-40B4-BE49-F238E27FC236}">
                  <a16:creationId xmlns:a16="http://schemas.microsoft.com/office/drawing/2014/main" id="{065E1560-13FB-40D3-A4E3-7BF85B9FCD8A}"/>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204809" name="Text Box 27">
            <a:extLst>
              <a:ext uri="{FF2B5EF4-FFF2-40B4-BE49-F238E27FC236}">
                <a16:creationId xmlns:a16="http://schemas.microsoft.com/office/drawing/2014/main" id="{F8AC6ADA-A955-445B-8876-3D51FD317812}"/>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4810" name="Text Box 28">
            <a:extLst>
              <a:ext uri="{FF2B5EF4-FFF2-40B4-BE49-F238E27FC236}">
                <a16:creationId xmlns:a16="http://schemas.microsoft.com/office/drawing/2014/main" id="{FDA64DE8-AF16-4984-82C0-DF22CBA21834}"/>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04811" name="Text Box 29">
            <a:extLst>
              <a:ext uri="{FF2B5EF4-FFF2-40B4-BE49-F238E27FC236}">
                <a16:creationId xmlns:a16="http://schemas.microsoft.com/office/drawing/2014/main" id="{053DA124-183C-4297-B248-325E1465A99C}"/>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204812" name="Group 30">
            <a:extLst>
              <a:ext uri="{FF2B5EF4-FFF2-40B4-BE49-F238E27FC236}">
                <a16:creationId xmlns:a16="http://schemas.microsoft.com/office/drawing/2014/main" id="{6574097C-EC15-4D79-B60E-12F05C732800}"/>
              </a:ext>
            </a:extLst>
          </p:cNvPr>
          <p:cNvGrpSpPr>
            <a:grpSpLocks/>
          </p:cNvGrpSpPr>
          <p:nvPr/>
        </p:nvGrpSpPr>
        <p:grpSpPr bwMode="auto">
          <a:xfrm>
            <a:off x="7100888" y="2684463"/>
            <a:ext cx="1168400" cy="523875"/>
            <a:chOff x="4473" y="1691"/>
            <a:chExt cx="736" cy="330"/>
          </a:xfrm>
        </p:grpSpPr>
        <p:sp>
          <p:nvSpPr>
            <p:cNvPr id="204830" name="AutoShape 31">
              <a:extLst>
                <a:ext uri="{FF2B5EF4-FFF2-40B4-BE49-F238E27FC236}">
                  <a16:creationId xmlns:a16="http://schemas.microsoft.com/office/drawing/2014/main" id="{5315A4E9-0E5C-4994-BC54-4B2E03049AF4}"/>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31" name="Line 32">
              <a:extLst>
                <a:ext uri="{FF2B5EF4-FFF2-40B4-BE49-F238E27FC236}">
                  <a16:creationId xmlns:a16="http://schemas.microsoft.com/office/drawing/2014/main" id="{5F07DB1E-400A-4801-B53B-AEE04860A278}"/>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2" name="Line 33">
              <a:extLst>
                <a:ext uri="{FF2B5EF4-FFF2-40B4-BE49-F238E27FC236}">
                  <a16:creationId xmlns:a16="http://schemas.microsoft.com/office/drawing/2014/main" id="{C0C1DA99-9B8E-4ADD-BC87-E6F9C432DBC5}"/>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3" name="Text Box 34">
              <a:extLst>
                <a:ext uri="{FF2B5EF4-FFF2-40B4-BE49-F238E27FC236}">
                  <a16:creationId xmlns:a16="http://schemas.microsoft.com/office/drawing/2014/main" id="{DA9B8D08-1C65-4082-8985-CBB88C6CF5E7}"/>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4834" name="Text Box 35">
              <a:extLst>
                <a:ext uri="{FF2B5EF4-FFF2-40B4-BE49-F238E27FC236}">
                  <a16:creationId xmlns:a16="http://schemas.microsoft.com/office/drawing/2014/main" id="{2F0EA08F-92B6-498F-8659-E13D7C0FAB73}"/>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7" name="Group 36">
            <a:extLst>
              <a:ext uri="{FF2B5EF4-FFF2-40B4-BE49-F238E27FC236}">
                <a16:creationId xmlns:a16="http://schemas.microsoft.com/office/drawing/2014/main" id="{6A8F3ADD-6D5D-4954-AF25-21DE80E21BF7}"/>
              </a:ext>
            </a:extLst>
          </p:cNvPr>
          <p:cNvGrpSpPr>
            <a:grpSpLocks/>
          </p:cNvGrpSpPr>
          <p:nvPr/>
        </p:nvGrpSpPr>
        <p:grpSpPr bwMode="auto">
          <a:xfrm>
            <a:off x="5483225" y="2674938"/>
            <a:ext cx="1647825" cy="536575"/>
            <a:chOff x="3454" y="1685"/>
            <a:chExt cx="1038" cy="338"/>
          </a:xfrm>
        </p:grpSpPr>
        <p:grpSp>
          <p:nvGrpSpPr>
            <p:cNvPr id="204823" name="Group 37">
              <a:extLst>
                <a:ext uri="{FF2B5EF4-FFF2-40B4-BE49-F238E27FC236}">
                  <a16:creationId xmlns:a16="http://schemas.microsoft.com/office/drawing/2014/main" id="{C18C025F-80DD-4D4A-B57F-C573159618CB}"/>
                </a:ext>
              </a:extLst>
            </p:cNvPr>
            <p:cNvGrpSpPr>
              <a:grpSpLocks/>
            </p:cNvGrpSpPr>
            <p:nvPr/>
          </p:nvGrpSpPr>
          <p:grpSpPr bwMode="auto">
            <a:xfrm>
              <a:off x="3458" y="1696"/>
              <a:ext cx="1034" cy="327"/>
              <a:chOff x="1514" y="1590"/>
              <a:chExt cx="1034" cy="327"/>
            </a:xfrm>
          </p:grpSpPr>
          <p:sp>
            <p:nvSpPr>
              <p:cNvPr id="204825" name="AutoShape 38">
                <a:extLst>
                  <a:ext uri="{FF2B5EF4-FFF2-40B4-BE49-F238E27FC236}">
                    <a16:creationId xmlns:a16="http://schemas.microsoft.com/office/drawing/2014/main" id="{4D473B7E-4167-42E1-8BA3-F396D418B4FE}"/>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26" name="Line 39">
                <a:extLst>
                  <a:ext uri="{FF2B5EF4-FFF2-40B4-BE49-F238E27FC236}">
                    <a16:creationId xmlns:a16="http://schemas.microsoft.com/office/drawing/2014/main" id="{83D5E815-FBE3-4D8D-A994-BB8A6D584D08}"/>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27" name="Line 40">
                <a:extLst>
                  <a:ext uri="{FF2B5EF4-FFF2-40B4-BE49-F238E27FC236}">
                    <a16:creationId xmlns:a16="http://schemas.microsoft.com/office/drawing/2014/main" id="{588A7580-4F2E-46F4-9D0D-3E523C1A64C0}"/>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28" name="Line 41">
                <a:extLst>
                  <a:ext uri="{FF2B5EF4-FFF2-40B4-BE49-F238E27FC236}">
                    <a16:creationId xmlns:a16="http://schemas.microsoft.com/office/drawing/2014/main" id="{D67EA916-A5D0-4F48-A233-7EDE5B566CA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29" name="Text Box 42">
                <a:extLst>
                  <a:ext uri="{FF2B5EF4-FFF2-40B4-BE49-F238E27FC236}">
                    <a16:creationId xmlns:a16="http://schemas.microsoft.com/office/drawing/2014/main" id="{C028F4F5-AE46-4020-B691-D9018E2DED65}"/>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204824" name="Text Box 43">
              <a:extLst>
                <a:ext uri="{FF2B5EF4-FFF2-40B4-BE49-F238E27FC236}">
                  <a16:creationId xmlns:a16="http://schemas.microsoft.com/office/drawing/2014/main" id="{304471E3-E5AF-45AC-ADAA-D80FC874B6BA}"/>
                </a:ext>
              </a:extLst>
            </p:cNvPr>
            <p:cNvSpPr txBox="1">
              <a:spLocks noChangeArrowheads="1"/>
            </p:cNvSpPr>
            <p:nvPr/>
          </p:nvSpPr>
          <p:spPr bwMode="auto">
            <a:xfrm>
              <a:off x="3454" y="1685"/>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1659948" name="Text Box 44">
            <a:extLst>
              <a:ext uri="{FF2B5EF4-FFF2-40B4-BE49-F238E27FC236}">
                <a16:creationId xmlns:a16="http://schemas.microsoft.com/office/drawing/2014/main" id="{028050B8-271F-4802-8B02-989A81685744}"/>
              </a:ext>
            </a:extLst>
          </p:cNvPr>
          <p:cNvSpPr txBox="1">
            <a:spLocks noChangeArrowheads="1"/>
          </p:cNvSpPr>
          <p:nvPr/>
        </p:nvSpPr>
        <p:spPr bwMode="auto">
          <a:xfrm>
            <a:off x="5062538" y="1662113"/>
            <a:ext cx="3286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Logical Removal =</a:t>
            </a:r>
          </a:p>
          <a:p>
            <a:pPr algn="l"/>
            <a:r>
              <a:rPr lang="en-US" altLang="zh-CN">
                <a:solidFill>
                  <a:schemeClr val="tx1"/>
                </a:solidFill>
                <a:latin typeface="Comic Sans MS" panose="030F0702030302020204" pitchFamily="66" charset="0"/>
                <a:ea typeface="宋体" panose="02010600030101010101" pitchFamily="2" charset="-122"/>
              </a:rPr>
              <a:t>Set Mark Bit</a:t>
            </a:r>
          </a:p>
        </p:txBody>
      </p:sp>
      <p:sp>
        <p:nvSpPr>
          <p:cNvPr id="1659949" name="Text Box 45">
            <a:extLst>
              <a:ext uri="{FF2B5EF4-FFF2-40B4-BE49-F238E27FC236}">
                <a16:creationId xmlns:a16="http://schemas.microsoft.com/office/drawing/2014/main" id="{A6CDD504-4265-49B4-8389-1307B6AB764A}"/>
              </a:ext>
            </a:extLst>
          </p:cNvPr>
          <p:cNvSpPr txBox="1">
            <a:spLocks noChangeArrowheads="1"/>
          </p:cNvSpPr>
          <p:nvPr/>
        </p:nvSpPr>
        <p:spPr bwMode="auto">
          <a:xfrm>
            <a:off x="5634038" y="4005263"/>
            <a:ext cx="2778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Physical</a:t>
            </a:r>
          </a:p>
          <a:p>
            <a:pPr algn="l"/>
            <a:r>
              <a:rPr lang="en-US" altLang="zh-CN">
                <a:solidFill>
                  <a:schemeClr val="tx1"/>
                </a:solidFill>
                <a:latin typeface="Comic Sans MS" panose="030F0702030302020204" pitchFamily="66" charset="0"/>
                <a:ea typeface="宋体" panose="02010600030101010101" pitchFamily="2" charset="-122"/>
              </a:rPr>
              <a:t>Removal</a:t>
            </a:r>
          </a:p>
          <a:p>
            <a:pPr algn="l"/>
            <a:r>
              <a:rPr lang="en-US" altLang="zh-CN">
                <a:solidFill>
                  <a:schemeClr val="tx1"/>
                </a:solidFill>
                <a:latin typeface="Comic Sans MS" panose="030F0702030302020204" pitchFamily="66" charset="0"/>
                <a:ea typeface="宋体" panose="02010600030101010101" pitchFamily="2" charset="-122"/>
              </a:rPr>
              <a:t>CAS pointer</a:t>
            </a:r>
          </a:p>
        </p:txBody>
      </p:sp>
      <p:sp>
        <p:nvSpPr>
          <p:cNvPr id="1659950" name="AutoShape 46">
            <a:extLst>
              <a:ext uri="{FF2B5EF4-FFF2-40B4-BE49-F238E27FC236}">
                <a16:creationId xmlns:a16="http://schemas.microsoft.com/office/drawing/2014/main" id="{78756C4C-3629-4FEC-A072-93AF0A2F430C}"/>
              </a:ext>
            </a:extLst>
          </p:cNvPr>
          <p:cNvSpPr>
            <a:spLocks noChangeArrowheads="1"/>
          </p:cNvSpPr>
          <p:nvPr/>
        </p:nvSpPr>
        <p:spPr bwMode="auto">
          <a:xfrm>
            <a:off x="4614863" y="2760663"/>
            <a:ext cx="434975" cy="433387"/>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951" name="Freeform 47">
            <a:extLst>
              <a:ext uri="{FF2B5EF4-FFF2-40B4-BE49-F238E27FC236}">
                <a16:creationId xmlns:a16="http://schemas.microsoft.com/office/drawing/2014/main" id="{E465328D-3C1C-43A5-AA3D-3A1D5379B497}"/>
              </a:ext>
            </a:extLst>
          </p:cNvPr>
          <p:cNvSpPr>
            <a:spLocks/>
          </p:cNvSpPr>
          <p:nvPr/>
        </p:nvSpPr>
        <p:spPr bwMode="auto">
          <a:xfrm>
            <a:off x="4827588" y="3021013"/>
            <a:ext cx="2582862" cy="901700"/>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9" name="Group 48">
            <a:extLst>
              <a:ext uri="{FF2B5EF4-FFF2-40B4-BE49-F238E27FC236}">
                <a16:creationId xmlns:a16="http://schemas.microsoft.com/office/drawing/2014/main" id="{BB3B2C0D-4862-44AF-B50C-3901142CB0D6}"/>
              </a:ext>
            </a:extLst>
          </p:cNvPr>
          <p:cNvGrpSpPr>
            <a:grpSpLocks/>
          </p:cNvGrpSpPr>
          <p:nvPr/>
        </p:nvGrpSpPr>
        <p:grpSpPr bwMode="auto">
          <a:xfrm>
            <a:off x="5083175" y="2849563"/>
            <a:ext cx="261938" cy="295275"/>
            <a:chOff x="2780" y="2820"/>
            <a:chExt cx="165" cy="186"/>
          </a:xfrm>
        </p:grpSpPr>
        <p:sp>
          <p:nvSpPr>
            <p:cNvPr id="204821" name="Line 49">
              <a:extLst>
                <a:ext uri="{FF2B5EF4-FFF2-40B4-BE49-F238E27FC236}">
                  <a16:creationId xmlns:a16="http://schemas.microsoft.com/office/drawing/2014/main" id="{E478B187-8735-4C48-9E6F-51BBEEB87AAF}"/>
                </a:ext>
              </a:extLst>
            </p:cNvPr>
            <p:cNvSpPr>
              <a:spLocks noChangeShapeType="1"/>
            </p:cNvSpPr>
            <p:nvPr/>
          </p:nvSpPr>
          <p:spPr bwMode="auto">
            <a:xfrm>
              <a:off x="2780" y="2841"/>
              <a:ext cx="161" cy="162"/>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4822" name="Line 50">
              <a:extLst>
                <a:ext uri="{FF2B5EF4-FFF2-40B4-BE49-F238E27FC236}">
                  <a16:creationId xmlns:a16="http://schemas.microsoft.com/office/drawing/2014/main" id="{3C49EA09-1E30-46BC-9189-A58D4F116CBE}"/>
                </a:ext>
              </a:extLst>
            </p:cNvPr>
            <p:cNvSpPr>
              <a:spLocks noChangeShapeType="1"/>
            </p:cNvSpPr>
            <p:nvPr/>
          </p:nvSpPr>
          <p:spPr bwMode="auto">
            <a:xfrm flipH="1">
              <a:off x="2793" y="2820"/>
              <a:ext cx="152" cy="186"/>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grpSp>
      <p:sp>
        <p:nvSpPr>
          <p:cNvPr id="204819" name="Text Box 51">
            <a:extLst>
              <a:ext uri="{FF2B5EF4-FFF2-40B4-BE49-F238E27FC236}">
                <a16:creationId xmlns:a16="http://schemas.microsoft.com/office/drawing/2014/main" id="{0DE0B801-0E0A-4C68-AB74-521B916F665B}"/>
              </a:ext>
            </a:extLst>
          </p:cNvPr>
          <p:cNvSpPr txBox="1">
            <a:spLocks noChangeArrowheads="1"/>
          </p:cNvSpPr>
          <p:nvPr/>
        </p:nvSpPr>
        <p:spPr bwMode="auto">
          <a:xfrm>
            <a:off x="377825" y="4005263"/>
            <a:ext cx="48942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Use CAS to verify pointer </a:t>
            </a:r>
          </a:p>
          <a:p>
            <a:pPr algn="l"/>
            <a:r>
              <a:rPr lang="en-US" altLang="zh-CN" sz="2800">
                <a:latin typeface="Comic Sans MS" panose="030F0702030302020204" pitchFamily="66" charset="0"/>
                <a:ea typeface="宋体" panose="02010600030101010101" pitchFamily="2" charset="-122"/>
              </a:rPr>
              <a:t>is correct </a:t>
            </a:r>
          </a:p>
        </p:txBody>
      </p:sp>
      <p:sp>
        <p:nvSpPr>
          <p:cNvPr id="1659956" name="Text Box 52">
            <a:extLst>
              <a:ext uri="{FF2B5EF4-FFF2-40B4-BE49-F238E27FC236}">
                <a16:creationId xmlns:a16="http://schemas.microsoft.com/office/drawing/2014/main" id="{BE79E448-6245-4ABD-8D75-F5CD2A3BABB4}"/>
              </a:ext>
            </a:extLst>
          </p:cNvPr>
          <p:cNvSpPr txBox="1">
            <a:spLocks noChangeArrowheads="1"/>
          </p:cNvSpPr>
          <p:nvPr/>
        </p:nvSpPr>
        <p:spPr bwMode="auto">
          <a:xfrm>
            <a:off x="371475" y="5100638"/>
            <a:ext cx="48942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solidFill>
                  <a:srgbClr val="FF3300"/>
                </a:solidFill>
                <a:latin typeface="Comic Sans MS" panose="030F0702030302020204" pitchFamily="66" charset="0"/>
                <a:ea typeface="宋体" panose="02010600030101010101" pitchFamily="2" charset="-122"/>
              </a:rPr>
              <a:t>Not enough! </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5994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1659951"/>
                                        </p:tgtEl>
                                        <p:attrNameLst>
                                          <p:attrName>style.visibility</p:attrName>
                                        </p:attrNameLst>
                                      </p:cBhvr>
                                      <p:to>
                                        <p:strVal val="visible"/>
                                      </p:to>
                                    </p:set>
                                    <p:animEffect transition="in" filter="dissolve">
                                      <p:cBhvr>
                                        <p:cTn id="13" dur="500"/>
                                        <p:tgtEl>
                                          <p:spTgt spid="1659951"/>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659950"/>
                                        </p:tgtEl>
                                        <p:attrNameLst>
                                          <p:attrName>style.visibility</p:attrName>
                                        </p:attrNameLst>
                                      </p:cBhvr>
                                      <p:to>
                                        <p:strVal val="visible"/>
                                      </p:to>
                                    </p:set>
                                    <p:animEffect transition="in" filter="dissolve">
                                      <p:cBhvr>
                                        <p:cTn id="16" dur="500"/>
                                        <p:tgtEl>
                                          <p:spTgt spid="1659950"/>
                                        </p:tgtEl>
                                      </p:cBhvr>
                                    </p:animEffect>
                                  </p:childTnLst>
                                </p:cTn>
                              </p:par>
                              <p:par>
                                <p:cTn id="17" presetID="9"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dissolve">
                                      <p:cBhvr>
                                        <p:cTn id="19" dur="500"/>
                                        <p:tgtEl>
                                          <p:spTgt spid="9"/>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659949"/>
                                        </p:tgtEl>
                                        <p:attrNameLst>
                                          <p:attrName>style.visibility</p:attrName>
                                        </p:attrNameLst>
                                      </p:cBhvr>
                                      <p:to>
                                        <p:strVal val="visible"/>
                                      </p:to>
                                    </p:set>
                                    <p:animEffect transition="in" filter="dissolve">
                                      <p:cBhvr>
                                        <p:cTn id="22" dur="500"/>
                                        <p:tgtEl>
                                          <p:spTgt spid="165994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599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9948" grpId="0"/>
      <p:bldP spid="1659949" grpId="0"/>
      <p:bldP spid="1659950" grpId="0" animBg="1"/>
      <p:bldP spid="1659951" grpId="0" animBg="1"/>
      <p:bldP spid="165995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481CE8F-2C04-4084-9EB1-99805016522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0A2AEAC-F952-41AB-92C2-83520E0C50D8}" type="slidenum">
              <a:rPr lang="ar-SA" altLang="zh-CN" sz="1400">
                <a:solidFill>
                  <a:schemeClr val="tx1"/>
                </a:solidFill>
                <a:latin typeface="Comic Sans MS" panose="030F0702030302020204" pitchFamily="66" charset="0"/>
              </a:rPr>
              <a:pPr/>
              <a:t>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100" name="Rectangle 2">
            <a:extLst>
              <a:ext uri="{FF2B5EF4-FFF2-40B4-BE49-F238E27FC236}">
                <a16:creationId xmlns:a16="http://schemas.microsoft.com/office/drawing/2014/main" id="{FABDB3ED-69BA-431F-8FBA-B5C0F8B9071A}"/>
              </a:ext>
            </a:extLst>
          </p:cNvPr>
          <p:cNvSpPr>
            <a:spLocks noGrp="1" noChangeArrowheads="1"/>
          </p:cNvSpPr>
          <p:nvPr>
            <p:ph type="title"/>
          </p:nvPr>
        </p:nvSpPr>
        <p:spPr/>
        <p:txBody>
          <a:bodyPr/>
          <a:lstStyle/>
          <a:p>
            <a:r>
              <a:rPr lang="en-US" altLang="zh-CN" sz="4000">
                <a:ea typeface="宋体" panose="02010600030101010101" pitchFamily="2" charset="-122"/>
              </a:rPr>
              <a:t>Today: Concurrent Objects</a:t>
            </a:r>
          </a:p>
        </p:txBody>
      </p:sp>
      <p:sp>
        <p:nvSpPr>
          <p:cNvPr id="4101" name="Rectangle 3">
            <a:extLst>
              <a:ext uri="{FF2B5EF4-FFF2-40B4-BE49-F238E27FC236}">
                <a16:creationId xmlns:a16="http://schemas.microsoft.com/office/drawing/2014/main" id="{3FF6E5DD-20C4-4023-A1F8-3BFAF1DF6A8B}"/>
              </a:ext>
            </a:extLst>
          </p:cNvPr>
          <p:cNvSpPr>
            <a:spLocks noGrp="1" noChangeArrowheads="1"/>
          </p:cNvSpPr>
          <p:nvPr>
            <p:ph type="body" idx="1"/>
          </p:nvPr>
        </p:nvSpPr>
        <p:spPr/>
        <p:txBody>
          <a:bodyPr/>
          <a:lstStyle/>
          <a:p>
            <a:r>
              <a:rPr lang="en-US" altLang="zh-CN">
                <a:ea typeface="宋体" panose="02010600030101010101" pitchFamily="2" charset="-122"/>
              </a:rPr>
              <a:t>Adding threads should not </a:t>
            </a:r>
            <a:r>
              <a:rPr lang="en-US" altLang="zh-CN" sz="2800">
                <a:solidFill>
                  <a:schemeClr val="tx1"/>
                </a:solidFill>
                <a:ea typeface="宋体" panose="02010600030101010101" pitchFamily="2" charset="-122"/>
              </a:rPr>
              <a:t>lower</a:t>
            </a:r>
            <a:r>
              <a:rPr lang="en-US" altLang="zh-CN" sz="2800">
                <a:ea typeface="宋体" panose="02010600030101010101" pitchFamily="2" charset="-122"/>
              </a:rPr>
              <a:t> throughput</a:t>
            </a:r>
          </a:p>
          <a:p>
            <a:pPr lvl="1"/>
            <a:r>
              <a:rPr lang="en-US" altLang="zh-CN">
                <a:ea typeface="宋体" panose="02010600030101010101" pitchFamily="2" charset="-122"/>
              </a:rPr>
              <a:t>Contention effects</a:t>
            </a:r>
          </a:p>
          <a:p>
            <a:pPr lvl="1"/>
            <a:r>
              <a:rPr lang="en-US" altLang="zh-CN">
                <a:ea typeface="宋体" panose="02010600030101010101" pitchFamily="2" charset="-122"/>
              </a:rPr>
              <a:t>Mostly fixed by Queue locks</a:t>
            </a:r>
          </a:p>
          <a:p>
            <a:r>
              <a:rPr lang="en-US" altLang="zh-CN">
                <a:ea typeface="宋体" panose="02010600030101010101" pitchFamily="2" charset="-122"/>
              </a:rPr>
              <a:t>Should </a:t>
            </a:r>
            <a:r>
              <a:rPr lang="en-US" altLang="zh-CN">
                <a:solidFill>
                  <a:schemeClr val="tx1"/>
                </a:solidFill>
                <a:ea typeface="宋体" panose="02010600030101010101" pitchFamily="2" charset="-122"/>
              </a:rPr>
              <a:t>increase</a:t>
            </a:r>
            <a:r>
              <a:rPr lang="en-US" altLang="zh-CN">
                <a:ea typeface="宋体" panose="02010600030101010101" pitchFamily="2" charset="-122"/>
              </a:rPr>
              <a:t> throughput</a:t>
            </a:r>
          </a:p>
          <a:p>
            <a:pPr lvl="1"/>
            <a:r>
              <a:rPr lang="en-US" altLang="zh-CN">
                <a:ea typeface="宋体" panose="02010600030101010101" pitchFamily="2" charset="-122"/>
              </a:rPr>
              <a:t>Not possible if inherently sequential</a:t>
            </a:r>
          </a:p>
          <a:p>
            <a:pPr lvl="1"/>
            <a:r>
              <a:rPr lang="en-US" altLang="zh-CN">
                <a:ea typeface="宋体" panose="02010600030101010101" pitchFamily="2" charset="-122"/>
              </a:rPr>
              <a:t>Surprising things are parallelizable</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3CF580A6-4D04-47C6-9410-514ADF17DF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5986125-1942-403F-ACC3-7AD0CF663AF0}" type="slidenum">
              <a:rPr lang="ar-SA" altLang="zh-CN" sz="1400">
                <a:solidFill>
                  <a:schemeClr val="tx1"/>
                </a:solidFill>
                <a:latin typeface="Comic Sans MS" panose="030F0702030302020204" pitchFamily="66" charset="0"/>
              </a:rPr>
              <a:pPr/>
              <a:t>20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532" name="Rectangle 2">
            <a:extLst>
              <a:ext uri="{FF2B5EF4-FFF2-40B4-BE49-F238E27FC236}">
                <a16:creationId xmlns:a16="http://schemas.microsoft.com/office/drawing/2014/main" id="{543A4654-1EF9-4702-9C52-4E6F1DFDA8D8}"/>
              </a:ext>
            </a:extLst>
          </p:cNvPr>
          <p:cNvSpPr>
            <a:spLocks noGrp="1" noChangeArrowheads="1"/>
          </p:cNvSpPr>
          <p:nvPr>
            <p:ph type="title"/>
          </p:nvPr>
        </p:nvSpPr>
        <p:spPr/>
        <p:txBody>
          <a:bodyPr/>
          <a:lstStyle/>
          <a:p>
            <a:r>
              <a:rPr lang="en-US" altLang="zh-CN">
                <a:ea typeface="宋体" panose="02010600030101010101" pitchFamily="2" charset="-122"/>
              </a:rPr>
              <a:t>The List-Based Set</a:t>
            </a:r>
          </a:p>
        </p:txBody>
      </p:sp>
      <p:sp>
        <p:nvSpPr>
          <p:cNvPr id="22533" name="Oval 3">
            <a:extLst>
              <a:ext uri="{FF2B5EF4-FFF2-40B4-BE49-F238E27FC236}">
                <a16:creationId xmlns:a16="http://schemas.microsoft.com/office/drawing/2014/main" id="{2CE846BC-0DA6-4578-982C-DB8DE77BB672}"/>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22534" name="Group 4">
            <a:extLst>
              <a:ext uri="{FF2B5EF4-FFF2-40B4-BE49-F238E27FC236}">
                <a16:creationId xmlns:a16="http://schemas.microsoft.com/office/drawing/2014/main" id="{91A468E7-DCDB-46C4-B016-4056311633A4}"/>
              </a:ext>
            </a:extLst>
          </p:cNvPr>
          <p:cNvGrpSpPr>
            <a:grpSpLocks/>
          </p:cNvGrpSpPr>
          <p:nvPr/>
        </p:nvGrpSpPr>
        <p:grpSpPr bwMode="auto">
          <a:xfrm>
            <a:off x="527050" y="2767013"/>
            <a:ext cx="1285875" cy="582612"/>
            <a:chOff x="596" y="1599"/>
            <a:chExt cx="546" cy="367"/>
          </a:xfrm>
        </p:grpSpPr>
        <p:sp>
          <p:nvSpPr>
            <p:cNvPr id="22560" name="AutoShape 5">
              <a:extLst>
                <a:ext uri="{FF2B5EF4-FFF2-40B4-BE49-F238E27FC236}">
                  <a16:creationId xmlns:a16="http://schemas.microsoft.com/office/drawing/2014/main" id="{DB20744D-662D-4547-9749-86F5304DEDE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61" name="Line 6">
              <a:extLst>
                <a:ext uri="{FF2B5EF4-FFF2-40B4-BE49-F238E27FC236}">
                  <a16:creationId xmlns:a16="http://schemas.microsoft.com/office/drawing/2014/main" id="{FBA894E0-AD76-4178-BE37-DF68F436603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62" name="Text Box 7">
              <a:extLst>
                <a:ext uri="{FF2B5EF4-FFF2-40B4-BE49-F238E27FC236}">
                  <a16:creationId xmlns:a16="http://schemas.microsoft.com/office/drawing/2014/main" id="{07540568-35D7-4E17-BC7B-4D7069828B8B}"/>
                </a:ext>
              </a:extLst>
            </p:cNvPr>
            <p:cNvSpPr txBox="1">
              <a:spLocks noChangeArrowheads="1"/>
            </p:cNvSpPr>
            <p:nvPr/>
          </p:nvSpPr>
          <p:spPr bwMode="auto">
            <a:xfrm>
              <a:off x="765" y="1650"/>
              <a:ext cx="7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grpSp>
      <p:grpSp>
        <p:nvGrpSpPr>
          <p:cNvPr id="22535" name="Group 8">
            <a:extLst>
              <a:ext uri="{FF2B5EF4-FFF2-40B4-BE49-F238E27FC236}">
                <a16:creationId xmlns:a16="http://schemas.microsoft.com/office/drawing/2014/main" id="{2E0C11F6-16AF-41B7-9549-DC360C8B9C79}"/>
              </a:ext>
            </a:extLst>
          </p:cNvPr>
          <p:cNvGrpSpPr>
            <a:grpSpLocks/>
          </p:cNvGrpSpPr>
          <p:nvPr/>
        </p:nvGrpSpPr>
        <p:grpSpPr bwMode="auto">
          <a:xfrm>
            <a:off x="2770188" y="2767013"/>
            <a:ext cx="866775" cy="582612"/>
            <a:chOff x="596" y="1599"/>
            <a:chExt cx="546" cy="367"/>
          </a:xfrm>
        </p:grpSpPr>
        <p:sp>
          <p:nvSpPr>
            <p:cNvPr id="22557" name="AutoShape 9">
              <a:extLst>
                <a:ext uri="{FF2B5EF4-FFF2-40B4-BE49-F238E27FC236}">
                  <a16:creationId xmlns:a16="http://schemas.microsoft.com/office/drawing/2014/main" id="{D80CCDE2-8068-41ED-AE7D-767212C1769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58" name="Line 10">
              <a:extLst>
                <a:ext uri="{FF2B5EF4-FFF2-40B4-BE49-F238E27FC236}">
                  <a16:creationId xmlns:a16="http://schemas.microsoft.com/office/drawing/2014/main" id="{D2CB91F6-131C-47C7-9D6E-C9A73602B59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9" name="Text Box 11">
              <a:extLst>
                <a:ext uri="{FF2B5EF4-FFF2-40B4-BE49-F238E27FC236}">
                  <a16:creationId xmlns:a16="http://schemas.microsoft.com/office/drawing/2014/main" id="{FBC09120-36AC-4029-8735-714CDFF62CE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2536" name="Group 12">
            <a:extLst>
              <a:ext uri="{FF2B5EF4-FFF2-40B4-BE49-F238E27FC236}">
                <a16:creationId xmlns:a16="http://schemas.microsoft.com/office/drawing/2014/main" id="{0775F98B-AAFA-4EFB-A29A-11DB92BE87EF}"/>
              </a:ext>
            </a:extLst>
          </p:cNvPr>
          <p:cNvGrpSpPr>
            <a:grpSpLocks/>
          </p:cNvGrpSpPr>
          <p:nvPr/>
        </p:nvGrpSpPr>
        <p:grpSpPr bwMode="auto">
          <a:xfrm>
            <a:off x="4591050" y="2767013"/>
            <a:ext cx="869950" cy="582612"/>
            <a:chOff x="594" y="1599"/>
            <a:chExt cx="548" cy="367"/>
          </a:xfrm>
        </p:grpSpPr>
        <p:sp>
          <p:nvSpPr>
            <p:cNvPr id="22554" name="AutoShape 13">
              <a:extLst>
                <a:ext uri="{FF2B5EF4-FFF2-40B4-BE49-F238E27FC236}">
                  <a16:creationId xmlns:a16="http://schemas.microsoft.com/office/drawing/2014/main" id="{99B56C67-9E1E-4253-9080-D8AB98E4EEF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55" name="Line 14">
              <a:extLst>
                <a:ext uri="{FF2B5EF4-FFF2-40B4-BE49-F238E27FC236}">
                  <a16:creationId xmlns:a16="http://schemas.microsoft.com/office/drawing/2014/main" id="{36285457-6426-48DD-B767-073ED13A46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6" name="Text Box 15">
              <a:extLst>
                <a:ext uri="{FF2B5EF4-FFF2-40B4-BE49-F238E27FC236}">
                  <a16:creationId xmlns:a16="http://schemas.microsoft.com/office/drawing/2014/main" id="{0A30A882-C91E-4A05-A4B3-2BA3DAE8C3EE}"/>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2537" name="Group 16">
            <a:extLst>
              <a:ext uri="{FF2B5EF4-FFF2-40B4-BE49-F238E27FC236}">
                <a16:creationId xmlns:a16="http://schemas.microsoft.com/office/drawing/2014/main" id="{5C355663-E9E2-4A3D-A810-BDEC5DC69984}"/>
              </a:ext>
            </a:extLst>
          </p:cNvPr>
          <p:cNvGrpSpPr>
            <a:grpSpLocks/>
          </p:cNvGrpSpPr>
          <p:nvPr/>
        </p:nvGrpSpPr>
        <p:grpSpPr bwMode="auto">
          <a:xfrm>
            <a:off x="6419850" y="2767013"/>
            <a:ext cx="866775" cy="582612"/>
            <a:chOff x="596" y="1599"/>
            <a:chExt cx="546" cy="367"/>
          </a:xfrm>
        </p:grpSpPr>
        <p:sp>
          <p:nvSpPr>
            <p:cNvPr id="22551" name="AutoShape 17">
              <a:extLst>
                <a:ext uri="{FF2B5EF4-FFF2-40B4-BE49-F238E27FC236}">
                  <a16:creationId xmlns:a16="http://schemas.microsoft.com/office/drawing/2014/main" id="{971FC4DB-0E9D-4F50-895B-1A706553F05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52" name="Line 18">
              <a:extLst>
                <a:ext uri="{FF2B5EF4-FFF2-40B4-BE49-F238E27FC236}">
                  <a16:creationId xmlns:a16="http://schemas.microsoft.com/office/drawing/2014/main" id="{1A2774AC-F990-45BE-894D-259A0B01D24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3" name="Text Box 19">
              <a:extLst>
                <a:ext uri="{FF2B5EF4-FFF2-40B4-BE49-F238E27FC236}">
                  <a16:creationId xmlns:a16="http://schemas.microsoft.com/office/drawing/2014/main" id="{A3BDF0A4-2BE5-4957-9EED-89521ED9323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22538" name="Line 20">
            <a:extLst>
              <a:ext uri="{FF2B5EF4-FFF2-40B4-BE49-F238E27FC236}">
                <a16:creationId xmlns:a16="http://schemas.microsoft.com/office/drawing/2014/main" id="{0548AC97-5056-44C0-8AAB-8532A30F1478}"/>
              </a:ext>
            </a:extLst>
          </p:cNvPr>
          <p:cNvSpPr>
            <a:spLocks noChangeShapeType="1"/>
          </p:cNvSpPr>
          <p:nvPr/>
        </p:nvSpPr>
        <p:spPr bwMode="auto">
          <a:xfrm>
            <a:off x="1592263" y="3059113"/>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39" name="Line 21">
            <a:extLst>
              <a:ext uri="{FF2B5EF4-FFF2-40B4-BE49-F238E27FC236}">
                <a16:creationId xmlns:a16="http://schemas.microsoft.com/office/drawing/2014/main" id="{B75BB09C-3FB4-4885-B4B0-8B985A0CE30E}"/>
              </a:ext>
            </a:extLst>
          </p:cNvPr>
          <p:cNvSpPr>
            <a:spLocks noChangeShapeType="1"/>
          </p:cNvSpPr>
          <p:nvPr/>
        </p:nvSpPr>
        <p:spPr bwMode="auto">
          <a:xfrm>
            <a:off x="3427413" y="3059113"/>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40" name="Line 22">
            <a:extLst>
              <a:ext uri="{FF2B5EF4-FFF2-40B4-BE49-F238E27FC236}">
                <a16:creationId xmlns:a16="http://schemas.microsoft.com/office/drawing/2014/main" id="{74436135-BFB2-444E-9FEA-0CBFD9D90F4C}"/>
              </a:ext>
            </a:extLst>
          </p:cNvPr>
          <p:cNvSpPr>
            <a:spLocks noChangeShapeType="1"/>
          </p:cNvSpPr>
          <p:nvPr/>
        </p:nvSpPr>
        <p:spPr bwMode="auto">
          <a:xfrm>
            <a:off x="5262563" y="3059113"/>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41" name="AutoShape 23">
            <a:extLst>
              <a:ext uri="{FF2B5EF4-FFF2-40B4-BE49-F238E27FC236}">
                <a16:creationId xmlns:a16="http://schemas.microsoft.com/office/drawing/2014/main" id="{12A6F93F-60D3-4DAC-8E84-5A8C74862D25}"/>
              </a:ext>
            </a:extLst>
          </p:cNvPr>
          <p:cNvSpPr>
            <a:spLocks noChangeArrowheads="1"/>
          </p:cNvSpPr>
          <p:nvPr/>
        </p:nvSpPr>
        <p:spPr bwMode="auto">
          <a:xfrm>
            <a:off x="393700" y="2689225"/>
            <a:ext cx="1647825" cy="749300"/>
          </a:xfrm>
          <a:prstGeom prst="wedgeRoundRectCallout">
            <a:avLst>
              <a:gd name="adj1" fmla="val 95954"/>
              <a:gd name="adj2" fmla="val 20169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542" name="Text Box 24">
            <a:extLst>
              <a:ext uri="{FF2B5EF4-FFF2-40B4-BE49-F238E27FC236}">
                <a16:creationId xmlns:a16="http://schemas.microsoft.com/office/drawing/2014/main" id="{3E94A958-FC31-4B51-A653-209758EF282A}"/>
              </a:ext>
            </a:extLst>
          </p:cNvPr>
          <p:cNvSpPr txBox="1">
            <a:spLocks noChangeArrowheads="1"/>
          </p:cNvSpPr>
          <p:nvPr/>
        </p:nvSpPr>
        <p:spPr bwMode="auto">
          <a:xfrm>
            <a:off x="804863" y="4802188"/>
            <a:ext cx="761523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a:solidFill>
                  <a:srgbClr val="FF0000"/>
                </a:solidFill>
                <a:latin typeface="Comic Sans MS" panose="030F0702030302020204" pitchFamily="66" charset="0"/>
                <a:ea typeface="宋体" panose="02010600030101010101" pitchFamily="2" charset="-122"/>
              </a:rPr>
              <a:t>Sorted with Sentinel nodes</a:t>
            </a:r>
          </a:p>
          <a:p>
            <a:pPr algn="ctr"/>
            <a:r>
              <a:rPr lang="en-US" altLang="zh-CN" sz="3200">
                <a:solidFill>
                  <a:srgbClr val="FF0000"/>
                </a:solidFill>
                <a:latin typeface="Comic Sans MS" panose="030F0702030302020204" pitchFamily="66" charset="0"/>
                <a:ea typeface="宋体" panose="02010600030101010101" pitchFamily="2" charset="-122"/>
              </a:rPr>
              <a:t>(min &amp; max possible keys)</a:t>
            </a:r>
          </a:p>
        </p:txBody>
      </p:sp>
      <p:sp>
        <p:nvSpPr>
          <p:cNvPr id="22543" name="AutoShape 29">
            <a:extLst>
              <a:ext uri="{FF2B5EF4-FFF2-40B4-BE49-F238E27FC236}">
                <a16:creationId xmlns:a16="http://schemas.microsoft.com/office/drawing/2014/main" id="{CD6C4F5E-1182-4444-98BA-5558291C752A}"/>
              </a:ext>
            </a:extLst>
          </p:cNvPr>
          <p:cNvSpPr>
            <a:spLocks noChangeArrowheads="1"/>
          </p:cNvSpPr>
          <p:nvPr/>
        </p:nvSpPr>
        <p:spPr bwMode="auto">
          <a:xfrm>
            <a:off x="7118350" y="3727450"/>
            <a:ext cx="1711325" cy="749300"/>
          </a:xfrm>
          <a:prstGeom prst="wedgeRoundRectCallout">
            <a:avLst>
              <a:gd name="adj1" fmla="val -108718"/>
              <a:gd name="adj2" fmla="val 10338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544" name="Freeform 30">
            <a:extLst>
              <a:ext uri="{FF2B5EF4-FFF2-40B4-BE49-F238E27FC236}">
                <a16:creationId xmlns:a16="http://schemas.microsoft.com/office/drawing/2014/main" id="{033A1098-FE6F-4852-B78A-C426431DF793}"/>
              </a:ext>
            </a:extLst>
          </p:cNvPr>
          <p:cNvSpPr>
            <a:spLocks/>
          </p:cNvSpPr>
          <p:nvPr/>
        </p:nvSpPr>
        <p:spPr bwMode="auto">
          <a:xfrm>
            <a:off x="6554788" y="2900363"/>
            <a:ext cx="1389062" cy="1130300"/>
          </a:xfrm>
          <a:custGeom>
            <a:avLst/>
            <a:gdLst>
              <a:gd name="T0" fmla="*/ 2147483647 w 875"/>
              <a:gd name="T1" fmla="*/ 2147483647 h 712"/>
              <a:gd name="T2" fmla="*/ 2147483647 w 875"/>
              <a:gd name="T3" fmla="*/ 2147483647 h 712"/>
              <a:gd name="T4" fmla="*/ 2147483647 w 875"/>
              <a:gd name="T5" fmla="*/ 2147483647 h 712"/>
              <a:gd name="T6" fmla="*/ 2147483647 w 875"/>
              <a:gd name="T7" fmla="*/ 2147483647 h 712"/>
              <a:gd name="T8" fmla="*/ 0 60000 65536"/>
              <a:gd name="T9" fmla="*/ 0 60000 65536"/>
              <a:gd name="T10" fmla="*/ 0 60000 65536"/>
              <a:gd name="T11" fmla="*/ 0 60000 65536"/>
              <a:gd name="T12" fmla="*/ 0 w 875"/>
              <a:gd name="T13" fmla="*/ 0 h 712"/>
              <a:gd name="T14" fmla="*/ 875 w 875"/>
              <a:gd name="T15" fmla="*/ 712 h 712"/>
            </a:gdLst>
            <a:ahLst/>
            <a:cxnLst>
              <a:cxn ang="T8">
                <a:pos x="T0" y="T1"/>
              </a:cxn>
              <a:cxn ang="T9">
                <a:pos x="T2" y="T3"/>
              </a:cxn>
              <a:cxn ang="T10">
                <a:pos x="T4" y="T5"/>
              </a:cxn>
              <a:cxn ang="T11">
                <a:pos x="T6" y="T7"/>
              </a:cxn>
            </a:cxnLst>
            <a:rect l="T12" t="T13" r="T14" b="T15"/>
            <a:pathLst>
              <a:path w="875" h="712">
                <a:moveTo>
                  <a:pt x="413" y="80"/>
                </a:moveTo>
                <a:cubicBezTo>
                  <a:pt x="635" y="41"/>
                  <a:pt x="875" y="0"/>
                  <a:pt x="819" y="89"/>
                </a:cubicBezTo>
                <a:cubicBezTo>
                  <a:pt x="763" y="178"/>
                  <a:pt x="158" y="514"/>
                  <a:pt x="79" y="613"/>
                </a:cubicBezTo>
                <a:cubicBezTo>
                  <a:pt x="0" y="712"/>
                  <a:pt x="288" y="670"/>
                  <a:pt x="343" y="685"/>
                </a:cubicBezTo>
              </a:path>
            </a:pathLst>
          </a:custGeom>
          <a:noFill/>
          <a:ln w="571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45" name="Text Box 34">
            <a:extLst>
              <a:ext uri="{FF2B5EF4-FFF2-40B4-BE49-F238E27FC236}">
                <a16:creationId xmlns:a16="http://schemas.microsoft.com/office/drawing/2014/main" id="{B0E3FF6F-267D-478B-A9FC-0CEF35D1C28B}"/>
              </a:ext>
            </a:extLst>
          </p:cNvPr>
          <p:cNvSpPr txBox="1">
            <a:spLocks noChangeArrowheads="1"/>
          </p:cNvSpPr>
          <p:nvPr/>
        </p:nvSpPr>
        <p:spPr bwMode="auto">
          <a:xfrm>
            <a:off x="533400" y="2786063"/>
            <a:ext cx="6985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t>
            </a:r>
          </a:p>
        </p:txBody>
      </p:sp>
      <p:grpSp>
        <p:nvGrpSpPr>
          <p:cNvPr id="22546" name="Group 35">
            <a:extLst>
              <a:ext uri="{FF2B5EF4-FFF2-40B4-BE49-F238E27FC236}">
                <a16:creationId xmlns:a16="http://schemas.microsoft.com/office/drawing/2014/main" id="{3634E6EE-2956-41F2-8CD3-A895E258AD6A}"/>
              </a:ext>
            </a:extLst>
          </p:cNvPr>
          <p:cNvGrpSpPr>
            <a:grpSpLocks/>
          </p:cNvGrpSpPr>
          <p:nvPr/>
        </p:nvGrpSpPr>
        <p:grpSpPr bwMode="auto">
          <a:xfrm>
            <a:off x="7321550" y="3795713"/>
            <a:ext cx="1285875" cy="582612"/>
            <a:chOff x="596" y="1599"/>
            <a:chExt cx="546" cy="367"/>
          </a:xfrm>
        </p:grpSpPr>
        <p:sp>
          <p:nvSpPr>
            <p:cNvPr id="22548" name="AutoShape 36">
              <a:extLst>
                <a:ext uri="{FF2B5EF4-FFF2-40B4-BE49-F238E27FC236}">
                  <a16:creationId xmlns:a16="http://schemas.microsoft.com/office/drawing/2014/main" id="{F48247FA-1B6F-4CA2-A0BB-DB2D3F191CF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49" name="Line 37">
              <a:extLst>
                <a:ext uri="{FF2B5EF4-FFF2-40B4-BE49-F238E27FC236}">
                  <a16:creationId xmlns:a16="http://schemas.microsoft.com/office/drawing/2014/main" id="{1F30B19C-FF85-4E22-84F1-D90D9010162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0" name="Text Box 38">
              <a:extLst>
                <a:ext uri="{FF2B5EF4-FFF2-40B4-BE49-F238E27FC236}">
                  <a16:creationId xmlns:a16="http://schemas.microsoft.com/office/drawing/2014/main" id="{BC8D0C04-332A-4799-84CD-06CE87A14165}"/>
                </a:ext>
              </a:extLst>
            </p:cNvPr>
            <p:cNvSpPr txBox="1">
              <a:spLocks noChangeArrowheads="1"/>
            </p:cNvSpPr>
            <p:nvPr/>
          </p:nvSpPr>
          <p:spPr bwMode="auto">
            <a:xfrm>
              <a:off x="765" y="1650"/>
              <a:ext cx="7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grpSp>
      <p:sp>
        <p:nvSpPr>
          <p:cNvPr id="22547" name="Text Box 39">
            <a:extLst>
              <a:ext uri="{FF2B5EF4-FFF2-40B4-BE49-F238E27FC236}">
                <a16:creationId xmlns:a16="http://schemas.microsoft.com/office/drawing/2014/main" id="{904A31A1-59C1-4E74-A267-06A9CFD10412}"/>
              </a:ext>
            </a:extLst>
          </p:cNvPr>
          <p:cNvSpPr txBox="1">
            <a:spLocks noChangeArrowheads="1"/>
          </p:cNvSpPr>
          <p:nvPr/>
        </p:nvSpPr>
        <p:spPr bwMode="auto">
          <a:xfrm>
            <a:off x="7289800" y="3827463"/>
            <a:ext cx="6985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t>
            </a: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Slide Number Placeholder 4">
            <a:extLst>
              <a:ext uri="{FF2B5EF4-FFF2-40B4-BE49-F238E27FC236}">
                <a16:creationId xmlns:a16="http://schemas.microsoft.com/office/drawing/2014/main" id="{12E0ABB9-05E4-4232-9BB6-15C8D9B233F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AF8ECA5-9818-43A5-AAF4-AE26998002A2}" type="slidenum">
              <a:rPr lang="ar-SA" altLang="zh-CN" sz="1400">
                <a:solidFill>
                  <a:schemeClr val="tx1"/>
                </a:solidFill>
                <a:latin typeface="Comic Sans MS" panose="030F0702030302020204" pitchFamily="66" charset="0"/>
              </a:rPr>
              <a:pPr/>
              <a:t>200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5828" name="Rectangle 2">
            <a:extLst>
              <a:ext uri="{FF2B5EF4-FFF2-40B4-BE49-F238E27FC236}">
                <a16:creationId xmlns:a16="http://schemas.microsoft.com/office/drawing/2014/main" id="{B053962A-7D19-4384-B82C-07079768FB46}"/>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Problem…</a:t>
            </a:r>
          </a:p>
        </p:txBody>
      </p:sp>
      <p:grpSp>
        <p:nvGrpSpPr>
          <p:cNvPr id="205829" name="Group 3">
            <a:extLst>
              <a:ext uri="{FF2B5EF4-FFF2-40B4-BE49-F238E27FC236}">
                <a16:creationId xmlns:a16="http://schemas.microsoft.com/office/drawing/2014/main" id="{E68945DD-1468-429E-9926-0F5C54C98942}"/>
              </a:ext>
            </a:extLst>
          </p:cNvPr>
          <p:cNvGrpSpPr>
            <a:grpSpLocks/>
          </p:cNvGrpSpPr>
          <p:nvPr/>
        </p:nvGrpSpPr>
        <p:grpSpPr bwMode="auto">
          <a:xfrm>
            <a:off x="557213" y="2781300"/>
            <a:ext cx="1609725" cy="398463"/>
            <a:chOff x="486" y="1644"/>
            <a:chExt cx="1014" cy="251"/>
          </a:xfrm>
        </p:grpSpPr>
        <p:sp>
          <p:nvSpPr>
            <p:cNvPr id="205887" name="AutoShape 4">
              <a:extLst>
                <a:ext uri="{FF2B5EF4-FFF2-40B4-BE49-F238E27FC236}">
                  <a16:creationId xmlns:a16="http://schemas.microsoft.com/office/drawing/2014/main" id="{8F48E047-902B-4DE1-81C9-943E62F82F69}"/>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88" name="Line 5">
              <a:extLst>
                <a:ext uri="{FF2B5EF4-FFF2-40B4-BE49-F238E27FC236}">
                  <a16:creationId xmlns:a16="http://schemas.microsoft.com/office/drawing/2014/main" id="{C3B90962-F563-4064-A1CE-080D39E0FF5D}"/>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9" name="Line 6">
              <a:extLst>
                <a:ext uri="{FF2B5EF4-FFF2-40B4-BE49-F238E27FC236}">
                  <a16:creationId xmlns:a16="http://schemas.microsoft.com/office/drawing/2014/main" id="{2B5588B7-6B1B-4479-9ADA-F3E13F09F776}"/>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90" name="Line 7">
              <a:extLst>
                <a:ext uri="{FF2B5EF4-FFF2-40B4-BE49-F238E27FC236}">
                  <a16:creationId xmlns:a16="http://schemas.microsoft.com/office/drawing/2014/main" id="{3F904D10-08E6-40E9-8582-F82DE94A3D13}"/>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205830" name="Group 8">
            <a:extLst>
              <a:ext uri="{FF2B5EF4-FFF2-40B4-BE49-F238E27FC236}">
                <a16:creationId xmlns:a16="http://schemas.microsoft.com/office/drawing/2014/main" id="{4EB1956A-7BD6-41F4-8CC9-159ABDAA3F9F}"/>
              </a:ext>
            </a:extLst>
          </p:cNvPr>
          <p:cNvGrpSpPr>
            <a:grpSpLocks/>
          </p:cNvGrpSpPr>
          <p:nvPr/>
        </p:nvGrpSpPr>
        <p:grpSpPr bwMode="auto">
          <a:xfrm>
            <a:off x="2187575" y="2689225"/>
            <a:ext cx="1643063" cy="525463"/>
            <a:chOff x="1378" y="1586"/>
            <a:chExt cx="1035" cy="331"/>
          </a:xfrm>
        </p:grpSpPr>
        <p:sp>
          <p:nvSpPr>
            <p:cNvPr id="205881" name="Text Box 9">
              <a:extLst>
                <a:ext uri="{FF2B5EF4-FFF2-40B4-BE49-F238E27FC236}">
                  <a16:creationId xmlns:a16="http://schemas.microsoft.com/office/drawing/2014/main" id="{467F3C7B-19AD-455D-93C6-BCFE3C85A570}"/>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5882" name="AutoShape 10">
              <a:extLst>
                <a:ext uri="{FF2B5EF4-FFF2-40B4-BE49-F238E27FC236}">
                  <a16:creationId xmlns:a16="http://schemas.microsoft.com/office/drawing/2014/main" id="{5FFE7572-F35C-428A-8FB0-66B74DD3551E}"/>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83" name="Line 11">
              <a:extLst>
                <a:ext uri="{FF2B5EF4-FFF2-40B4-BE49-F238E27FC236}">
                  <a16:creationId xmlns:a16="http://schemas.microsoft.com/office/drawing/2014/main" id="{E07C9A92-18EC-4667-9D59-F04E5115CC08}"/>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4" name="Line 12">
              <a:extLst>
                <a:ext uri="{FF2B5EF4-FFF2-40B4-BE49-F238E27FC236}">
                  <a16:creationId xmlns:a16="http://schemas.microsoft.com/office/drawing/2014/main" id="{CC21AC17-D3AC-4AD4-B812-AC44E6441139}"/>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5" name="Line 13">
              <a:extLst>
                <a:ext uri="{FF2B5EF4-FFF2-40B4-BE49-F238E27FC236}">
                  <a16:creationId xmlns:a16="http://schemas.microsoft.com/office/drawing/2014/main" id="{F975AF7A-7FC2-476B-B747-CB257F3FB3F1}"/>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6" name="Text Box 14">
              <a:extLst>
                <a:ext uri="{FF2B5EF4-FFF2-40B4-BE49-F238E27FC236}">
                  <a16:creationId xmlns:a16="http://schemas.microsoft.com/office/drawing/2014/main" id="{FAA462E5-6232-45DF-9BDA-358A913F3F59}"/>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5831" name="Group 15">
            <a:extLst>
              <a:ext uri="{FF2B5EF4-FFF2-40B4-BE49-F238E27FC236}">
                <a16:creationId xmlns:a16="http://schemas.microsoft.com/office/drawing/2014/main" id="{7AEEDD15-4F65-43E9-8341-148CFD91D2E0}"/>
              </a:ext>
            </a:extLst>
          </p:cNvPr>
          <p:cNvGrpSpPr>
            <a:grpSpLocks/>
          </p:cNvGrpSpPr>
          <p:nvPr/>
        </p:nvGrpSpPr>
        <p:grpSpPr bwMode="auto">
          <a:xfrm>
            <a:off x="3849688" y="2703513"/>
            <a:ext cx="1641475" cy="519112"/>
            <a:chOff x="1514" y="1590"/>
            <a:chExt cx="1034" cy="327"/>
          </a:xfrm>
        </p:grpSpPr>
        <p:sp>
          <p:nvSpPr>
            <p:cNvPr id="205876" name="AutoShape 16">
              <a:extLst>
                <a:ext uri="{FF2B5EF4-FFF2-40B4-BE49-F238E27FC236}">
                  <a16:creationId xmlns:a16="http://schemas.microsoft.com/office/drawing/2014/main" id="{9C28EDCE-2BA8-49EF-9D28-EF258CBDD613}"/>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77" name="Line 17">
              <a:extLst>
                <a:ext uri="{FF2B5EF4-FFF2-40B4-BE49-F238E27FC236}">
                  <a16:creationId xmlns:a16="http://schemas.microsoft.com/office/drawing/2014/main" id="{72390D61-B456-4BDA-A8E8-CC2658ED639A}"/>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8" name="Line 18">
              <a:extLst>
                <a:ext uri="{FF2B5EF4-FFF2-40B4-BE49-F238E27FC236}">
                  <a16:creationId xmlns:a16="http://schemas.microsoft.com/office/drawing/2014/main" id="{7F561CEE-06C1-4524-8AC0-CFD21AEF2DEB}"/>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9" name="Line 19">
              <a:extLst>
                <a:ext uri="{FF2B5EF4-FFF2-40B4-BE49-F238E27FC236}">
                  <a16:creationId xmlns:a16="http://schemas.microsoft.com/office/drawing/2014/main" id="{883FF835-F46F-4397-8803-6229F6689AC2}"/>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0" name="Text Box 20">
              <a:extLst>
                <a:ext uri="{FF2B5EF4-FFF2-40B4-BE49-F238E27FC236}">
                  <a16:creationId xmlns:a16="http://schemas.microsoft.com/office/drawing/2014/main" id="{3E257732-C30A-4C8A-AAF3-C019082B8B27}"/>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5832" name="Group 21">
            <a:extLst>
              <a:ext uri="{FF2B5EF4-FFF2-40B4-BE49-F238E27FC236}">
                <a16:creationId xmlns:a16="http://schemas.microsoft.com/office/drawing/2014/main" id="{D694DE4C-352A-4205-B517-F0AFFE528FD5}"/>
              </a:ext>
            </a:extLst>
          </p:cNvPr>
          <p:cNvGrpSpPr>
            <a:grpSpLocks/>
          </p:cNvGrpSpPr>
          <p:nvPr/>
        </p:nvGrpSpPr>
        <p:grpSpPr bwMode="auto">
          <a:xfrm>
            <a:off x="5497513" y="2695575"/>
            <a:ext cx="1641475" cy="519113"/>
            <a:chOff x="1514" y="1590"/>
            <a:chExt cx="1034" cy="327"/>
          </a:xfrm>
        </p:grpSpPr>
        <p:sp>
          <p:nvSpPr>
            <p:cNvPr id="205871" name="AutoShape 22">
              <a:extLst>
                <a:ext uri="{FF2B5EF4-FFF2-40B4-BE49-F238E27FC236}">
                  <a16:creationId xmlns:a16="http://schemas.microsoft.com/office/drawing/2014/main" id="{56D3B633-337D-4129-BBD3-8C6FC347DDBC}"/>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72" name="Line 23">
              <a:extLst>
                <a:ext uri="{FF2B5EF4-FFF2-40B4-BE49-F238E27FC236}">
                  <a16:creationId xmlns:a16="http://schemas.microsoft.com/office/drawing/2014/main" id="{13C15E46-CEDB-49A0-AD06-253FB5F71D8A}"/>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3" name="Line 24">
              <a:extLst>
                <a:ext uri="{FF2B5EF4-FFF2-40B4-BE49-F238E27FC236}">
                  <a16:creationId xmlns:a16="http://schemas.microsoft.com/office/drawing/2014/main" id="{A5DEA660-FE49-45D6-8280-53C1AC32CE33}"/>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4" name="Line 25">
              <a:extLst>
                <a:ext uri="{FF2B5EF4-FFF2-40B4-BE49-F238E27FC236}">
                  <a16:creationId xmlns:a16="http://schemas.microsoft.com/office/drawing/2014/main" id="{BE4DD78C-A938-4CAB-B83B-F98C305F87E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5" name="Text Box 26">
              <a:extLst>
                <a:ext uri="{FF2B5EF4-FFF2-40B4-BE49-F238E27FC236}">
                  <a16:creationId xmlns:a16="http://schemas.microsoft.com/office/drawing/2014/main" id="{6A625909-D4AF-4EC2-84C0-C8B980BC461E}"/>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205833" name="Text Box 27">
            <a:extLst>
              <a:ext uri="{FF2B5EF4-FFF2-40B4-BE49-F238E27FC236}">
                <a16:creationId xmlns:a16="http://schemas.microsoft.com/office/drawing/2014/main" id="{8126AE7A-FE37-41FC-847B-36FBBCF1B567}"/>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5834" name="Text Box 28">
            <a:extLst>
              <a:ext uri="{FF2B5EF4-FFF2-40B4-BE49-F238E27FC236}">
                <a16:creationId xmlns:a16="http://schemas.microsoft.com/office/drawing/2014/main" id="{855130CC-50CE-4262-BD04-F1FEFFD4E9E9}"/>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05835" name="Text Box 29">
            <a:extLst>
              <a:ext uri="{FF2B5EF4-FFF2-40B4-BE49-F238E27FC236}">
                <a16:creationId xmlns:a16="http://schemas.microsoft.com/office/drawing/2014/main" id="{0ABCD9D5-A8A4-4AA5-87D1-3536B079AC93}"/>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205836" name="Group 30">
            <a:extLst>
              <a:ext uri="{FF2B5EF4-FFF2-40B4-BE49-F238E27FC236}">
                <a16:creationId xmlns:a16="http://schemas.microsoft.com/office/drawing/2014/main" id="{77F561A8-FB2D-4338-A632-AD4741710889}"/>
              </a:ext>
            </a:extLst>
          </p:cNvPr>
          <p:cNvGrpSpPr>
            <a:grpSpLocks/>
          </p:cNvGrpSpPr>
          <p:nvPr/>
        </p:nvGrpSpPr>
        <p:grpSpPr bwMode="auto">
          <a:xfrm>
            <a:off x="7100888" y="2684463"/>
            <a:ext cx="1168400" cy="523875"/>
            <a:chOff x="4473" y="1691"/>
            <a:chExt cx="736" cy="330"/>
          </a:xfrm>
        </p:grpSpPr>
        <p:sp>
          <p:nvSpPr>
            <p:cNvPr id="205866" name="AutoShape 31">
              <a:extLst>
                <a:ext uri="{FF2B5EF4-FFF2-40B4-BE49-F238E27FC236}">
                  <a16:creationId xmlns:a16="http://schemas.microsoft.com/office/drawing/2014/main" id="{EBCE972B-7690-4F92-8857-4398F5491611}"/>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67" name="Line 32">
              <a:extLst>
                <a:ext uri="{FF2B5EF4-FFF2-40B4-BE49-F238E27FC236}">
                  <a16:creationId xmlns:a16="http://schemas.microsoft.com/office/drawing/2014/main" id="{812A0B09-14FD-44AB-8AA4-58F3BFB961CE}"/>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8" name="Line 33">
              <a:extLst>
                <a:ext uri="{FF2B5EF4-FFF2-40B4-BE49-F238E27FC236}">
                  <a16:creationId xmlns:a16="http://schemas.microsoft.com/office/drawing/2014/main" id="{268D99AC-B53D-4882-AF53-B8D5A9005C73}"/>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9" name="Text Box 34">
              <a:extLst>
                <a:ext uri="{FF2B5EF4-FFF2-40B4-BE49-F238E27FC236}">
                  <a16:creationId xmlns:a16="http://schemas.microsoft.com/office/drawing/2014/main" id="{9D94EA13-01EF-423D-843E-7040FDF8524F}"/>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5870" name="Text Box 35">
              <a:extLst>
                <a:ext uri="{FF2B5EF4-FFF2-40B4-BE49-F238E27FC236}">
                  <a16:creationId xmlns:a16="http://schemas.microsoft.com/office/drawing/2014/main" id="{DD8691F7-F254-4A3D-A135-58E4D73E186A}"/>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7" name="Group 36">
            <a:extLst>
              <a:ext uri="{FF2B5EF4-FFF2-40B4-BE49-F238E27FC236}">
                <a16:creationId xmlns:a16="http://schemas.microsoft.com/office/drawing/2014/main" id="{9303E7E1-78D0-4305-B251-9AB107B641D7}"/>
              </a:ext>
            </a:extLst>
          </p:cNvPr>
          <p:cNvGrpSpPr>
            <a:grpSpLocks/>
          </p:cNvGrpSpPr>
          <p:nvPr/>
        </p:nvGrpSpPr>
        <p:grpSpPr bwMode="auto">
          <a:xfrm>
            <a:off x="5483225" y="2674938"/>
            <a:ext cx="1647825" cy="536575"/>
            <a:chOff x="3454" y="1685"/>
            <a:chExt cx="1038" cy="338"/>
          </a:xfrm>
        </p:grpSpPr>
        <p:grpSp>
          <p:nvGrpSpPr>
            <p:cNvPr id="205859" name="Group 37">
              <a:extLst>
                <a:ext uri="{FF2B5EF4-FFF2-40B4-BE49-F238E27FC236}">
                  <a16:creationId xmlns:a16="http://schemas.microsoft.com/office/drawing/2014/main" id="{3A331726-35D8-4C24-8B55-4C7D4E89BDFF}"/>
                </a:ext>
              </a:extLst>
            </p:cNvPr>
            <p:cNvGrpSpPr>
              <a:grpSpLocks/>
            </p:cNvGrpSpPr>
            <p:nvPr/>
          </p:nvGrpSpPr>
          <p:grpSpPr bwMode="auto">
            <a:xfrm>
              <a:off x="3458" y="1696"/>
              <a:ext cx="1034" cy="327"/>
              <a:chOff x="1514" y="1590"/>
              <a:chExt cx="1034" cy="327"/>
            </a:xfrm>
          </p:grpSpPr>
          <p:sp>
            <p:nvSpPr>
              <p:cNvPr id="205861" name="AutoShape 38">
                <a:extLst>
                  <a:ext uri="{FF2B5EF4-FFF2-40B4-BE49-F238E27FC236}">
                    <a16:creationId xmlns:a16="http://schemas.microsoft.com/office/drawing/2014/main" id="{BE5A9F74-5842-45E8-9845-5A8838DEE808}"/>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62" name="Line 39">
                <a:extLst>
                  <a:ext uri="{FF2B5EF4-FFF2-40B4-BE49-F238E27FC236}">
                    <a16:creationId xmlns:a16="http://schemas.microsoft.com/office/drawing/2014/main" id="{0CA34A88-6D62-46E2-BEE7-15C18993BBA1}"/>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3" name="Line 40">
                <a:extLst>
                  <a:ext uri="{FF2B5EF4-FFF2-40B4-BE49-F238E27FC236}">
                    <a16:creationId xmlns:a16="http://schemas.microsoft.com/office/drawing/2014/main" id="{22FD3A57-B5B5-466B-8D7F-53F966D3C7B8}"/>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4" name="Line 41">
                <a:extLst>
                  <a:ext uri="{FF2B5EF4-FFF2-40B4-BE49-F238E27FC236}">
                    <a16:creationId xmlns:a16="http://schemas.microsoft.com/office/drawing/2014/main" id="{FC1B7221-2959-4017-9AFD-53467B8A5ADF}"/>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5" name="Text Box 42">
                <a:extLst>
                  <a:ext uri="{FF2B5EF4-FFF2-40B4-BE49-F238E27FC236}">
                    <a16:creationId xmlns:a16="http://schemas.microsoft.com/office/drawing/2014/main" id="{A777DDC0-D9F3-4ADB-95B1-958AB523AE85}"/>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205860" name="Text Box 43">
              <a:extLst>
                <a:ext uri="{FF2B5EF4-FFF2-40B4-BE49-F238E27FC236}">
                  <a16:creationId xmlns:a16="http://schemas.microsoft.com/office/drawing/2014/main" id="{D00AFA3A-30D0-4E11-BEEA-856ACDCD669D}"/>
                </a:ext>
              </a:extLst>
            </p:cNvPr>
            <p:cNvSpPr txBox="1">
              <a:spLocks noChangeArrowheads="1"/>
            </p:cNvSpPr>
            <p:nvPr/>
          </p:nvSpPr>
          <p:spPr bwMode="auto">
            <a:xfrm>
              <a:off x="3454" y="1685"/>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1661996" name="Text Box 44">
            <a:extLst>
              <a:ext uri="{FF2B5EF4-FFF2-40B4-BE49-F238E27FC236}">
                <a16:creationId xmlns:a16="http://schemas.microsoft.com/office/drawing/2014/main" id="{62C8C613-E5F2-4469-B93F-5ACE896332F8}"/>
              </a:ext>
            </a:extLst>
          </p:cNvPr>
          <p:cNvSpPr txBox="1">
            <a:spLocks noChangeArrowheads="1"/>
          </p:cNvSpPr>
          <p:nvPr/>
        </p:nvSpPr>
        <p:spPr bwMode="auto">
          <a:xfrm>
            <a:off x="5062538" y="1662113"/>
            <a:ext cx="3286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Logical Removal =</a:t>
            </a:r>
          </a:p>
          <a:p>
            <a:pPr algn="l"/>
            <a:r>
              <a:rPr lang="en-US" altLang="zh-CN">
                <a:solidFill>
                  <a:schemeClr val="tx1"/>
                </a:solidFill>
                <a:latin typeface="Comic Sans MS" panose="030F0702030302020204" pitchFamily="66" charset="0"/>
                <a:ea typeface="宋体" panose="02010600030101010101" pitchFamily="2" charset="-122"/>
              </a:rPr>
              <a:t>Set Mark Bit</a:t>
            </a:r>
          </a:p>
        </p:txBody>
      </p:sp>
      <p:sp>
        <p:nvSpPr>
          <p:cNvPr id="1661997" name="Text Box 45">
            <a:extLst>
              <a:ext uri="{FF2B5EF4-FFF2-40B4-BE49-F238E27FC236}">
                <a16:creationId xmlns:a16="http://schemas.microsoft.com/office/drawing/2014/main" id="{1A55BD7D-C67A-467F-BED8-99F65AB83AF5}"/>
              </a:ext>
            </a:extLst>
          </p:cNvPr>
          <p:cNvSpPr txBox="1">
            <a:spLocks noChangeArrowheads="1"/>
          </p:cNvSpPr>
          <p:nvPr/>
        </p:nvSpPr>
        <p:spPr bwMode="auto">
          <a:xfrm>
            <a:off x="4414838" y="3917950"/>
            <a:ext cx="2778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Physical</a:t>
            </a:r>
          </a:p>
          <a:p>
            <a:pPr algn="l"/>
            <a:r>
              <a:rPr lang="en-US" altLang="zh-CN">
                <a:solidFill>
                  <a:schemeClr val="tx1"/>
                </a:solidFill>
                <a:latin typeface="Comic Sans MS" panose="030F0702030302020204" pitchFamily="66" charset="0"/>
                <a:ea typeface="宋体" panose="02010600030101010101" pitchFamily="2" charset="-122"/>
              </a:rPr>
              <a:t>Removal</a:t>
            </a:r>
          </a:p>
          <a:p>
            <a:pPr algn="l"/>
            <a:r>
              <a:rPr lang="en-US" altLang="zh-CN">
                <a:solidFill>
                  <a:schemeClr val="tx1"/>
                </a:solidFill>
                <a:latin typeface="Comic Sans MS" panose="030F0702030302020204" pitchFamily="66" charset="0"/>
                <a:ea typeface="宋体" panose="02010600030101010101" pitchFamily="2" charset="-122"/>
              </a:rPr>
              <a:t>CAS</a:t>
            </a:r>
          </a:p>
        </p:txBody>
      </p:sp>
      <p:sp>
        <p:nvSpPr>
          <p:cNvPr id="1661998" name="AutoShape 46">
            <a:extLst>
              <a:ext uri="{FF2B5EF4-FFF2-40B4-BE49-F238E27FC236}">
                <a16:creationId xmlns:a16="http://schemas.microsoft.com/office/drawing/2014/main" id="{896C5560-42C1-4035-A629-453D4D287EFD}"/>
              </a:ext>
            </a:extLst>
          </p:cNvPr>
          <p:cNvSpPr>
            <a:spLocks noChangeArrowheads="1"/>
          </p:cNvSpPr>
          <p:nvPr/>
        </p:nvSpPr>
        <p:spPr bwMode="auto">
          <a:xfrm>
            <a:off x="4614863" y="2760663"/>
            <a:ext cx="434975" cy="433387"/>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9" name="Group 47">
            <a:extLst>
              <a:ext uri="{FF2B5EF4-FFF2-40B4-BE49-F238E27FC236}">
                <a16:creationId xmlns:a16="http://schemas.microsoft.com/office/drawing/2014/main" id="{35C997DB-5BB4-4FA7-AF5D-3C58CC3EB97E}"/>
              </a:ext>
            </a:extLst>
          </p:cNvPr>
          <p:cNvGrpSpPr>
            <a:grpSpLocks/>
          </p:cNvGrpSpPr>
          <p:nvPr/>
        </p:nvGrpSpPr>
        <p:grpSpPr bwMode="auto">
          <a:xfrm>
            <a:off x="5083175" y="2849563"/>
            <a:ext cx="261938" cy="295275"/>
            <a:chOff x="2780" y="2820"/>
            <a:chExt cx="165" cy="186"/>
          </a:xfrm>
        </p:grpSpPr>
        <p:sp>
          <p:nvSpPr>
            <p:cNvPr id="205857" name="Line 48">
              <a:extLst>
                <a:ext uri="{FF2B5EF4-FFF2-40B4-BE49-F238E27FC236}">
                  <a16:creationId xmlns:a16="http://schemas.microsoft.com/office/drawing/2014/main" id="{3471F562-EF75-4D50-A41D-1092DFC1FF74}"/>
                </a:ext>
              </a:extLst>
            </p:cNvPr>
            <p:cNvSpPr>
              <a:spLocks noChangeShapeType="1"/>
            </p:cNvSpPr>
            <p:nvPr/>
          </p:nvSpPr>
          <p:spPr bwMode="auto">
            <a:xfrm>
              <a:off x="2780" y="2841"/>
              <a:ext cx="161" cy="162"/>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5858" name="Line 49">
              <a:extLst>
                <a:ext uri="{FF2B5EF4-FFF2-40B4-BE49-F238E27FC236}">
                  <a16:creationId xmlns:a16="http://schemas.microsoft.com/office/drawing/2014/main" id="{52123C67-F16A-4CA3-AF01-33F52D074B2B}"/>
                </a:ext>
              </a:extLst>
            </p:cNvPr>
            <p:cNvSpPr>
              <a:spLocks noChangeShapeType="1"/>
            </p:cNvSpPr>
            <p:nvPr/>
          </p:nvSpPr>
          <p:spPr bwMode="auto">
            <a:xfrm flipH="1">
              <a:off x="2793" y="2820"/>
              <a:ext cx="152" cy="186"/>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grpSp>
      <p:grpSp>
        <p:nvGrpSpPr>
          <p:cNvPr id="10" name="Group 50">
            <a:extLst>
              <a:ext uri="{FF2B5EF4-FFF2-40B4-BE49-F238E27FC236}">
                <a16:creationId xmlns:a16="http://schemas.microsoft.com/office/drawing/2014/main" id="{03920D91-EB03-45A3-886B-4A85AF90B7D3}"/>
              </a:ext>
            </a:extLst>
          </p:cNvPr>
          <p:cNvGrpSpPr>
            <a:grpSpLocks/>
          </p:cNvGrpSpPr>
          <p:nvPr/>
        </p:nvGrpSpPr>
        <p:grpSpPr bwMode="auto">
          <a:xfrm>
            <a:off x="6424613" y="2803525"/>
            <a:ext cx="1820862" cy="1296988"/>
            <a:chOff x="4613" y="2379"/>
            <a:chExt cx="1147" cy="817"/>
          </a:xfrm>
        </p:grpSpPr>
        <p:grpSp>
          <p:nvGrpSpPr>
            <p:cNvPr id="205847" name="Group 51">
              <a:extLst>
                <a:ext uri="{FF2B5EF4-FFF2-40B4-BE49-F238E27FC236}">
                  <a16:creationId xmlns:a16="http://schemas.microsoft.com/office/drawing/2014/main" id="{3291F353-9B56-42E0-8FCB-4C85B9CBCED3}"/>
                </a:ext>
              </a:extLst>
            </p:cNvPr>
            <p:cNvGrpSpPr>
              <a:grpSpLocks/>
            </p:cNvGrpSpPr>
            <p:nvPr/>
          </p:nvGrpSpPr>
          <p:grpSpPr bwMode="auto">
            <a:xfrm>
              <a:off x="4613" y="2866"/>
              <a:ext cx="736" cy="330"/>
              <a:chOff x="4473" y="1691"/>
              <a:chExt cx="736" cy="330"/>
            </a:xfrm>
          </p:grpSpPr>
          <p:sp>
            <p:nvSpPr>
              <p:cNvPr id="205852" name="AutoShape 52">
                <a:extLst>
                  <a:ext uri="{FF2B5EF4-FFF2-40B4-BE49-F238E27FC236}">
                    <a16:creationId xmlns:a16="http://schemas.microsoft.com/office/drawing/2014/main" id="{5510F630-9DF7-41FB-80BC-5BB8FBD8A1B0}"/>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53" name="Line 53">
                <a:extLst>
                  <a:ext uri="{FF2B5EF4-FFF2-40B4-BE49-F238E27FC236}">
                    <a16:creationId xmlns:a16="http://schemas.microsoft.com/office/drawing/2014/main" id="{1EA9E6B0-3F84-4BA4-B43B-E01BF80DE9DC}"/>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54" name="Line 54">
                <a:extLst>
                  <a:ext uri="{FF2B5EF4-FFF2-40B4-BE49-F238E27FC236}">
                    <a16:creationId xmlns:a16="http://schemas.microsoft.com/office/drawing/2014/main" id="{BAD490DF-3E8C-46AE-9438-FBA334D61105}"/>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55" name="Text Box 55">
                <a:extLst>
                  <a:ext uri="{FF2B5EF4-FFF2-40B4-BE49-F238E27FC236}">
                    <a16:creationId xmlns:a16="http://schemas.microsoft.com/office/drawing/2014/main" id="{CEA45B76-2878-4BFC-B705-BD2B69F41662}"/>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5856" name="Text Box 56">
                <a:extLst>
                  <a:ext uri="{FF2B5EF4-FFF2-40B4-BE49-F238E27FC236}">
                    <a16:creationId xmlns:a16="http://schemas.microsoft.com/office/drawing/2014/main" id="{799AD05E-4AA8-4A00-8E34-54D78C9853CE}"/>
                  </a:ext>
                </a:extLst>
              </p:cNvPr>
              <p:cNvSpPr txBox="1">
                <a:spLocks noChangeArrowheads="1"/>
              </p:cNvSpPr>
              <p:nvPr/>
            </p:nvSpPr>
            <p:spPr bwMode="auto">
              <a:xfrm>
                <a:off x="4476" y="1691"/>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05848" name="Freeform 57">
              <a:extLst>
                <a:ext uri="{FF2B5EF4-FFF2-40B4-BE49-F238E27FC236}">
                  <a16:creationId xmlns:a16="http://schemas.microsoft.com/office/drawing/2014/main" id="{686BD200-D6B2-4C36-A82F-CFF46AFEC413}"/>
                </a:ext>
              </a:extLst>
            </p:cNvPr>
            <p:cNvSpPr>
              <a:spLocks/>
            </p:cNvSpPr>
            <p:nvPr/>
          </p:nvSpPr>
          <p:spPr bwMode="auto">
            <a:xfrm>
              <a:off x="5220" y="2593"/>
              <a:ext cx="540" cy="484"/>
            </a:xfrm>
            <a:custGeom>
              <a:avLst/>
              <a:gdLst>
                <a:gd name="T0" fmla="*/ 0 w 581"/>
                <a:gd name="T1" fmla="*/ 234 h 675"/>
                <a:gd name="T2" fmla="*/ 430 w 581"/>
                <a:gd name="T3" fmla="*/ 230 h 675"/>
                <a:gd name="T4" fmla="*/ 215 w 581"/>
                <a:gd name="T5" fmla="*/ 125 h 675"/>
                <a:gd name="T6" fmla="*/ 166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49" name="Line 58">
              <a:extLst>
                <a:ext uri="{FF2B5EF4-FFF2-40B4-BE49-F238E27FC236}">
                  <a16:creationId xmlns:a16="http://schemas.microsoft.com/office/drawing/2014/main" id="{C2BEFB8C-D7F3-4BF3-8A79-AFFC7AFA346B}"/>
                </a:ext>
              </a:extLst>
            </p:cNvPr>
            <p:cNvSpPr>
              <a:spLocks noChangeShapeType="1"/>
            </p:cNvSpPr>
            <p:nvPr/>
          </p:nvSpPr>
          <p:spPr bwMode="auto">
            <a:xfrm>
              <a:off x="4892" y="2400"/>
              <a:ext cx="161" cy="16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5850" name="Line 59">
              <a:extLst>
                <a:ext uri="{FF2B5EF4-FFF2-40B4-BE49-F238E27FC236}">
                  <a16:creationId xmlns:a16="http://schemas.microsoft.com/office/drawing/2014/main" id="{929E4CFA-9A8E-4687-9E1D-2C5D613AFA2F}"/>
                </a:ext>
              </a:extLst>
            </p:cNvPr>
            <p:cNvSpPr>
              <a:spLocks noChangeShapeType="1"/>
            </p:cNvSpPr>
            <p:nvPr/>
          </p:nvSpPr>
          <p:spPr bwMode="auto">
            <a:xfrm flipH="1">
              <a:off x="4905" y="2379"/>
              <a:ext cx="152" cy="186"/>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5851" name="Freeform 60">
              <a:extLst>
                <a:ext uri="{FF2B5EF4-FFF2-40B4-BE49-F238E27FC236}">
                  <a16:creationId xmlns:a16="http://schemas.microsoft.com/office/drawing/2014/main" id="{BA8BAADE-FF7F-4259-AA85-41C0F413640F}"/>
                </a:ext>
              </a:extLst>
            </p:cNvPr>
            <p:cNvSpPr>
              <a:spLocks/>
            </p:cNvSpPr>
            <p:nvPr/>
          </p:nvSpPr>
          <p:spPr bwMode="auto">
            <a:xfrm>
              <a:off x="4633" y="2447"/>
              <a:ext cx="333" cy="466"/>
            </a:xfrm>
            <a:custGeom>
              <a:avLst/>
              <a:gdLst>
                <a:gd name="T0" fmla="*/ 0 w 358"/>
                <a:gd name="T1" fmla="*/ 16 h 713"/>
                <a:gd name="T2" fmla="*/ 136 w 358"/>
                <a:gd name="T3" fmla="*/ 16 h 713"/>
                <a:gd name="T4" fmla="*/ 264 w 358"/>
                <a:gd name="T5" fmla="*/ 113 h 713"/>
                <a:gd name="T6" fmla="*/ 279 w 358"/>
                <a:gd name="T7" fmla="*/ 199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62013" name="Freeform 61">
            <a:extLst>
              <a:ext uri="{FF2B5EF4-FFF2-40B4-BE49-F238E27FC236}">
                <a16:creationId xmlns:a16="http://schemas.microsoft.com/office/drawing/2014/main" id="{8B681F80-5CB0-49F6-9139-12B638187857}"/>
              </a:ext>
            </a:extLst>
          </p:cNvPr>
          <p:cNvSpPr>
            <a:spLocks/>
          </p:cNvSpPr>
          <p:nvPr/>
        </p:nvSpPr>
        <p:spPr bwMode="auto">
          <a:xfrm>
            <a:off x="4827588" y="3021013"/>
            <a:ext cx="2582862" cy="901700"/>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2014" name="AutoShape 62">
            <a:extLst>
              <a:ext uri="{FF2B5EF4-FFF2-40B4-BE49-F238E27FC236}">
                <a16:creationId xmlns:a16="http://schemas.microsoft.com/office/drawing/2014/main" id="{6E3E9B6A-4660-4620-ACF6-48E3EC3C5193}"/>
              </a:ext>
            </a:extLst>
          </p:cNvPr>
          <p:cNvSpPr>
            <a:spLocks noChangeArrowheads="1"/>
          </p:cNvSpPr>
          <p:nvPr/>
        </p:nvSpPr>
        <p:spPr bwMode="auto">
          <a:xfrm>
            <a:off x="6305550" y="2768600"/>
            <a:ext cx="434975" cy="433388"/>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2015" name="Text Box 63">
            <a:extLst>
              <a:ext uri="{FF2B5EF4-FFF2-40B4-BE49-F238E27FC236}">
                <a16:creationId xmlns:a16="http://schemas.microsoft.com/office/drawing/2014/main" id="{573DF117-02AE-42FE-B199-29A48D3EAE4E}"/>
              </a:ext>
            </a:extLst>
          </p:cNvPr>
          <p:cNvSpPr txBox="1">
            <a:spLocks noChangeArrowheads="1"/>
          </p:cNvSpPr>
          <p:nvPr/>
        </p:nvSpPr>
        <p:spPr bwMode="auto">
          <a:xfrm>
            <a:off x="457200" y="3705225"/>
            <a:ext cx="7651750"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solidFill>
                  <a:srgbClr val="FF3300"/>
                </a:solidFill>
                <a:latin typeface="Comic Sans MS" panose="030F0702030302020204" pitchFamily="66" charset="0"/>
                <a:ea typeface="宋体" panose="02010600030101010101" pitchFamily="2" charset="-122"/>
              </a:rPr>
              <a:t>Problem: </a:t>
            </a:r>
          </a:p>
          <a:p>
            <a:pPr algn="l"/>
            <a:r>
              <a:rPr lang="en-US" altLang="zh-CN" sz="2800">
                <a:solidFill>
                  <a:srgbClr val="FF3300"/>
                </a:solidFill>
                <a:latin typeface="Comic Sans MS" panose="030F0702030302020204" pitchFamily="66" charset="0"/>
                <a:ea typeface="宋体" panose="02010600030101010101" pitchFamily="2" charset="-122"/>
              </a:rPr>
              <a:t>d not added to list…</a:t>
            </a:r>
          </a:p>
          <a:p>
            <a:pPr algn="l"/>
            <a:r>
              <a:rPr lang="en-US" altLang="zh-CN" sz="2800">
                <a:latin typeface="Comic Sans MS" panose="030F0702030302020204" pitchFamily="66" charset="0"/>
                <a:ea typeface="宋体" panose="02010600030101010101" pitchFamily="2" charset="-122"/>
              </a:rPr>
              <a:t>Must Prevent </a:t>
            </a:r>
          </a:p>
          <a:p>
            <a:pPr algn="l"/>
            <a:r>
              <a:rPr lang="en-US" altLang="zh-CN" sz="2800">
                <a:latin typeface="Comic Sans MS" panose="030F0702030302020204" pitchFamily="66" charset="0"/>
                <a:ea typeface="宋体" panose="02010600030101010101" pitchFamily="2" charset="-122"/>
              </a:rPr>
              <a:t>manipulation of </a:t>
            </a:r>
          </a:p>
          <a:p>
            <a:pPr algn="l"/>
            <a:r>
              <a:rPr lang="en-US" altLang="zh-CN" sz="2800">
                <a:latin typeface="Comic Sans MS" panose="030F0702030302020204" pitchFamily="66" charset="0"/>
                <a:ea typeface="宋体" panose="02010600030101010101" pitchFamily="2" charset="-122"/>
              </a:rPr>
              <a:t>removed node’s pointer</a:t>
            </a:r>
          </a:p>
        </p:txBody>
      </p:sp>
      <p:sp>
        <p:nvSpPr>
          <p:cNvPr id="1662016" name="Text Box 64">
            <a:extLst>
              <a:ext uri="{FF2B5EF4-FFF2-40B4-BE49-F238E27FC236}">
                <a16:creationId xmlns:a16="http://schemas.microsoft.com/office/drawing/2014/main" id="{9E70434A-D3D9-40EB-AB71-8339CFDBCC39}"/>
              </a:ext>
            </a:extLst>
          </p:cNvPr>
          <p:cNvSpPr txBox="1">
            <a:spLocks noChangeArrowheads="1"/>
          </p:cNvSpPr>
          <p:nvPr/>
        </p:nvSpPr>
        <p:spPr bwMode="auto">
          <a:xfrm>
            <a:off x="6365875" y="4184650"/>
            <a:ext cx="2778125"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Node added </a:t>
            </a:r>
          </a:p>
          <a:p>
            <a:pPr algn="l"/>
            <a:r>
              <a:rPr lang="en-US" altLang="zh-CN">
                <a:solidFill>
                  <a:schemeClr val="tx1"/>
                </a:solidFill>
                <a:latin typeface="Comic Sans MS" panose="030F0702030302020204" pitchFamily="66" charset="0"/>
                <a:ea typeface="宋体" panose="02010600030101010101" pitchFamily="2" charset="-122"/>
              </a:rPr>
              <a:t>Before</a:t>
            </a:r>
          </a:p>
          <a:p>
            <a:pPr algn="l"/>
            <a:r>
              <a:rPr lang="en-US" altLang="zh-CN">
                <a:solidFill>
                  <a:schemeClr val="tx1"/>
                </a:solidFill>
                <a:latin typeface="Comic Sans MS" panose="030F0702030302020204" pitchFamily="66" charset="0"/>
                <a:ea typeface="宋体" panose="02010600030101010101" pitchFamily="2" charset="-122"/>
              </a:rPr>
              <a:t>Physical </a:t>
            </a:r>
          </a:p>
          <a:p>
            <a:pPr algn="l"/>
            <a:r>
              <a:rPr lang="en-US" altLang="zh-CN">
                <a:solidFill>
                  <a:schemeClr val="tx1"/>
                </a:solidFill>
                <a:latin typeface="Comic Sans MS" panose="030F0702030302020204" pitchFamily="66" charset="0"/>
                <a:ea typeface="宋体" panose="02010600030101010101" pitchFamily="2" charset="-122"/>
              </a:rPr>
              <a:t>Removal CAS</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6199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9" presetClass="entr" presetSubtype="0" fill="hold" grpId="0" nodeType="withEffect">
                                  <p:stCondLst>
                                    <p:cond delay="0"/>
                                  </p:stCondLst>
                                  <p:childTnLst>
                                    <p:set>
                                      <p:cBhvr>
                                        <p:cTn id="14" dur="1" fill="hold">
                                          <p:stCondLst>
                                            <p:cond delay="0"/>
                                          </p:stCondLst>
                                        </p:cTn>
                                        <p:tgtEl>
                                          <p:spTgt spid="1662014"/>
                                        </p:tgtEl>
                                        <p:attrNameLst>
                                          <p:attrName>style.visibility</p:attrName>
                                        </p:attrNameLst>
                                      </p:cBhvr>
                                      <p:to>
                                        <p:strVal val="visible"/>
                                      </p:to>
                                    </p:set>
                                    <p:animEffect transition="in" filter="dissolve">
                                      <p:cBhvr>
                                        <p:cTn id="15" dur="500"/>
                                        <p:tgtEl>
                                          <p:spTgt spid="166201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662016"/>
                                        </p:tgtEl>
                                        <p:attrNameLst>
                                          <p:attrName>style.visibility</p:attrName>
                                        </p:attrNameLst>
                                      </p:cBhvr>
                                      <p:to>
                                        <p:strVal val="visible"/>
                                      </p:to>
                                    </p:set>
                                    <p:animEffect transition="in" filter="dissolve">
                                      <p:cBhvr>
                                        <p:cTn id="18" dur="500"/>
                                        <p:tgtEl>
                                          <p:spTgt spid="166201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662013"/>
                                        </p:tgtEl>
                                        <p:attrNameLst>
                                          <p:attrName>style.visibility</p:attrName>
                                        </p:attrNameLst>
                                      </p:cBhvr>
                                      <p:to>
                                        <p:strVal val="visible"/>
                                      </p:to>
                                    </p:set>
                                    <p:animEffect transition="in" filter="dissolve">
                                      <p:cBhvr>
                                        <p:cTn id="23" dur="500"/>
                                        <p:tgtEl>
                                          <p:spTgt spid="1662013"/>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61998"/>
                                        </p:tgtEl>
                                        <p:attrNameLst>
                                          <p:attrName>style.visibility</p:attrName>
                                        </p:attrNameLst>
                                      </p:cBhvr>
                                      <p:to>
                                        <p:strVal val="visible"/>
                                      </p:to>
                                    </p:set>
                                    <p:animEffect transition="in" filter="dissolve">
                                      <p:cBhvr>
                                        <p:cTn id="26" dur="500"/>
                                        <p:tgtEl>
                                          <p:spTgt spid="1661998"/>
                                        </p:tgtEl>
                                      </p:cBhvr>
                                    </p:animEffect>
                                  </p:childTnLst>
                                </p:cTn>
                              </p:par>
                              <p:par>
                                <p:cTn id="27" presetID="9" presetClass="entr" presetSubtype="0"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dissolve">
                                      <p:cBhvr>
                                        <p:cTn id="29" dur="500"/>
                                        <p:tgtEl>
                                          <p:spTgt spid="9"/>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661997"/>
                                        </p:tgtEl>
                                        <p:attrNameLst>
                                          <p:attrName>style.visibility</p:attrName>
                                        </p:attrNameLst>
                                      </p:cBhvr>
                                      <p:to>
                                        <p:strVal val="visible"/>
                                      </p:to>
                                    </p:set>
                                    <p:animEffect transition="in" filter="dissolve">
                                      <p:cBhvr>
                                        <p:cTn id="32" dur="500"/>
                                        <p:tgtEl>
                                          <p:spTgt spid="166199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6620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1996" grpId="0"/>
      <p:bldP spid="1661997" grpId="0"/>
      <p:bldP spid="1661998" grpId="0" animBg="1"/>
      <p:bldP spid="1662013" grpId="0" animBg="1"/>
      <p:bldP spid="1662014" grpId="0" animBg="1"/>
      <p:bldP spid="1662015" grpId="0"/>
      <p:bldP spid="1662016"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4">
            <a:extLst>
              <a:ext uri="{FF2B5EF4-FFF2-40B4-BE49-F238E27FC236}">
                <a16:creationId xmlns:a16="http://schemas.microsoft.com/office/drawing/2014/main" id="{2DC12A31-236C-4156-95EA-5A791CEEA2D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6D00486-9785-4115-88E2-7280ABCDA77E}" type="slidenum">
              <a:rPr lang="ar-SA" altLang="zh-CN" sz="1400">
                <a:solidFill>
                  <a:schemeClr val="tx1"/>
                </a:solidFill>
                <a:latin typeface="Comic Sans MS" panose="030F0702030302020204" pitchFamily="66" charset="0"/>
              </a:rPr>
              <a:pPr/>
              <a:t>201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6852" name="Rectangle 2">
            <a:extLst>
              <a:ext uri="{FF2B5EF4-FFF2-40B4-BE49-F238E27FC236}">
                <a16:creationId xmlns:a16="http://schemas.microsoft.com/office/drawing/2014/main" id="{C787F258-B43C-4479-AA62-5A1F7A5B340E}"/>
              </a:ext>
            </a:extLst>
          </p:cNvPr>
          <p:cNvSpPr>
            <a:spLocks noGrp="1" noChangeArrowheads="1"/>
          </p:cNvSpPr>
          <p:nvPr>
            <p:ph type="title"/>
          </p:nvPr>
        </p:nvSpPr>
        <p:spPr>
          <a:xfrm>
            <a:off x="685800" y="349250"/>
            <a:ext cx="7772400" cy="1143000"/>
          </a:xfrm>
        </p:spPr>
        <p:txBody>
          <a:bodyPr/>
          <a:lstStyle/>
          <a:p>
            <a:r>
              <a:rPr lang="en-US" altLang="zh-CN" sz="4000">
                <a:ea typeface="宋体" panose="02010600030101010101" pitchFamily="2" charset="-122"/>
              </a:rPr>
              <a:t>The Solution: Combine Bit and Pointer</a:t>
            </a:r>
          </a:p>
        </p:txBody>
      </p:sp>
      <p:sp>
        <p:nvSpPr>
          <p:cNvPr id="206853" name="AutoShape 3">
            <a:extLst>
              <a:ext uri="{FF2B5EF4-FFF2-40B4-BE49-F238E27FC236}">
                <a16:creationId xmlns:a16="http://schemas.microsoft.com/office/drawing/2014/main" id="{4927878D-D044-4540-9969-2587C6B309C0}"/>
              </a:ext>
            </a:extLst>
          </p:cNvPr>
          <p:cNvSpPr>
            <a:spLocks noChangeArrowheads="1"/>
          </p:cNvSpPr>
          <p:nvPr/>
        </p:nvSpPr>
        <p:spPr bwMode="auto">
          <a:xfrm>
            <a:off x="557213" y="2781300"/>
            <a:ext cx="1109662" cy="38576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54" name="Line 4">
            <a:extLst>
              <a:ext uri="{FF2B5EF4-FFF2-40B4-BE49-F238E27FC236}">
                <a16:creationId xmlns:a16="http://schemas.microsoft.com/office/drawing/2014/main" id="{335C961D-3749-4F62-8DF1-DFFC1B6EC4E4}"/>
              </a:ext>
            </a:extLst>
          </p:cNvPr>
          <p:cNvSpPr>
            <a:spLocks noChangeShapeType="1"/>
          </p:cNvSpPr>
          <p:nvPr/>
        </p:nvSpPr>
        <p:spPr bwMode="auto">
          <a:xfrm>
            <a:off x="893763" y="27908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55" name="Line 5">
            <a:extLst>
              <a:ext uri="{FF2B5EF4-FFF2-40B4-BE49-F238E27FC236}">
                <a16:creationId xmlns:a16="http://schemas.microsoft.com/office/drawing/2014/main" id="{8E86649E-2439-4EE1-AB2D-105E03F8D587}"/>
              </a:ext>
            </a:extLst>
          </p:cNvPr>
          <p:cNvSpPr>
            <a:spLocks noChangeShapeType="1"/>
          </p:cNvSpPr>
          <p:nvPr/>
        </p:nvSpPr>
        <p:spPr bwMode="auto">
          <a:xfrm>
            <a:off x="1477963" y="296703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56" name="Text Box 6">
            <a:extLst>
              <a:ext uri="{FF2B5EF4-FFF2-40B4-BE49-F238E27FC236}">
                <a16:creationId xmlns:a16="http://schemas.microsoft.com/office/drawing/2014/main" id="{63691662-1E7F-4A43-B6B7-D4A65BA28B13}"/>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6857" name="AutoShape 7">
            <a:extLst>
              <a:ext uri="{FF2B5EF4-FFF2-40B4-BE49-F238E27FC236}">
                <a16:creationId xmlns:a16="http://schemas.microsoft.com/office/drawing/2014/main" id="{74A5B9CF-A9F1-442F-BF9A-AF90CB642300}"/>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58" name="Line 8">
            <a:extLst>
              <a:ext uri="{FF2B5EF4-FFF2-40B4-BE49-F238E27FC236}">
                <a16:creationId xmlns:a16="http://schemas.microsoft.com/office/drawing/2014/main" id="{4F2CD5AE-DA6C-4222-9EF7-96CE25324472}"/>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59" name="Line 9">
            <a:extLst>
              <a:ext uri="{FF2B5EF4-FFF2-40B4-BE49-F238E27FC236}">
                <a16:creationId xmlns:a16="http://schemas.microsoft.com/office/drawing/2014/main" id="{81A7BACE-0D4F-480B-A59B-DFA5DFD1BB66}"/>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0" name="Text Box 10">
            <a:extLst>
              <a:ext uri="{FF2B5EF4-FFF2-40B4-BE49-F238E27FC236}">
                <a16:creationId xmlns:a16="http://schemas.microsoft.com/office/drawing/2014/main" id="{E3B6BD6D-F5E2-4DF7-B0B8-9DE5F9F5327A}"/>
              </a:ext>
            </a:extLst>
          </p:cNvPr>
          <p:cNvSpPr txBox="1">
            <a:spLocks noChangeArrowheads="1"/>
          </p:cNvSpPr>
          <p:nvPr/>
        </p:nvSpPr>
        <p:spPr bwMode="auto">
          <a:xfrm>
            <a:off x="2552700" y="2695575"/>
            <a:ext cx="401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61" name="AutoShape 11">
            <a:extLst>
              <a:ext uri="{FF2B5EF4-FFF2-40B4-BE49-F238E27FC236}">
                <a16:creationId xmlns:a16="http://schemas.microsoft.com/office/drawing/2014/main" id="{67C5A04B-185E-4D4A-A315-A5A801EEC339}"/>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62" name="Line 12">
            <a:extLst>
              <a:ext uri="{FF2B5EF4-FFF2-40B4-BE49-F238E27FC236}">
                <a16:creationId xmlns:a16="http://schemas.microsoft.com/office/drawing/2014/main" id="{A86C97BB-762D-44D8-BBE5-9AA16954D4C4}"/>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3" name="Line 13">
            <a:extLst>
              <a:ext uri="{FF2B5EF4-FFF2-40B4-BE49-F238E27FC236}">
                <a16:creationId xmlns:a16="http://schemas.microsoft.com/office/drawing/2014/main" id="{B79D9DDF-02E0-414E-A7F4-4FFBF322F4D7}"/>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4" name="Text Box 14">
            <a:extLst>
              <a:ext uri="{FF2B5EF4-FFF2-40B4-BE49-F238E27FC236}">
                <a16:creationId xmlns:a16="http://schemas.microsoft.com/office/drawing/2014/main" id="{2E483A1A-90B3-4190-AE95-72420E464B0D}"/>
              </a:ext>
            </a:extLst>
          </p:cNvPr>
          <p:cNvSpPr txBox="1">
            <a:spLocks noChangeArrowheads="1"/>
          </p:cNvSpPr>
          <p:nvPr/>
        </p:nvSpPr>
        <p:spPr bwMode="auto">
          <a:xfrm>
            <a:off x="4213225" y="2703513"/>
            <a:ext cx="4016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65" name="AutoShape 15">
            <a:extLst>
              <a:ext uri="{FF2B5EF4-FFF2-40B4-BE49-F238E27FC236}">
                <a16:creationId xmlns:a16="http://schemas.microsoft.com/office/drawing/2014/main" id="{4060849A-DABF-44D6-8C09-9BFBB17C0924}"/>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66" name="Line 16">
            <a:extLst>
              <a:ext uri="{FF2B5EF4-FFF2-40B4-BE49-F238E27FC236}">
                <a16:creationId xmlns:a16="http://schemas.microsoft.com/office/drawing/2014/main" id="{74A04FE1-C8C5-416D-A5A1-D19C94DC45D3}"/>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7" name="Line 17">
            <a:extLst>
              <a:ext uri="{FF2B5EF4-FFF2-40B4-BE49-F238E27FC236}">
                <a16:creationId xmlns:a16="http://schemas.microsoft.com/office/drawing/2014/main" id="{B51D09F0-9BE9-479E-A185-CFEA711326D0}"/>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8" name="Text Box 18">
            <a:extLst>
              <a:ext uri="{FF2B5EF4-FFF2-40B4-BE49-F238E27FC236}">
                <a16:creationId xmlns:a16="http://schemas.microsoft.com/office/drawing/2014/main" id="{A882096B-375D-423D-A651-6EA6C8B7382B}"/>
              </a:ext>
            </a:extLst>
          </p:cNvPr>
          <p:cNvSpPr txBox="1">
            <a:spLocks noChangeArrowheads="1"/>
          </p:cNvSpPr>
          <p:nvPr/>
        </p:nvSpPr>
        <p:spPr bwMode="auto">
          <a:xfrm>
            <a:off x="5861050" y="2695575"/>
            <a:ext cx="401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69" name="Text Box 19">
            <a:extLst>
              <a:ext uri="{FF2B5EF4-FFF2-40B4-BE49-F238E27FC236}">
                <a16:creationId xmlns:a16="http://schemas.microsoft.com/office/drawing/2014/main" id="{D427C555-9144-434A-BB36-45D578E2A96D}"/>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6870" name="Text Box 20">
            <a:extLst>
              <a:ext uri="{FF2B5EF4-FFF2-40B4-BE49-F238E27FC236}">
                <a16:creationId xmlns:a16="http://schemas.microsoft.com/office/drawing/2014/main" id="{8BED0FCB-6D6F-435E-BF6B-0223FA3605E4}"/>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06871" name="Text Box 21">
            <a:extLst>
              <a:ext uri="{FF2B5EF4-FFF2-40B4-BE49-F238E27FC236}">
                <a16:creationId xmlns:a16="http://schemas.microsoft.com/office/drawing/2014/main" id="{CD61C8F6-C70C-4314-BCC5-18A60D43EC8C}"/>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206872" name="AutoShape 22">
            <a:extLst>
              <a:ext uri="{FF2B5EF4-FFF2-40B4-BE49-F238E27FC236}">
                <a16:creationId xmlns:a16="http://schemas.microsoft.com/office/drawing/2014/main" id="{32C5ECA9-816D-41BF-9FA1-3BB0342A161A}"/>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73" name="Line 23">
            <a:extLst>
              <a:ext uri="{FF2B5EF4-FFF2-40B4-BE49-F238E27FC236}">
                <a16:creationId xmlns:a16="http://schemas.microsoft.com/office/drawing/2014/main" id="{6F05F210-D068-42F7-86ED-FFEBB19A7AB2}"/>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74" name="Text Box 24">
            <a:extLst>
              <a:ext uri="{FF2B5EF4-FFF2-40B4-BE49-F238E27FC236}">
                <a16:creationId xmlns:a16="http://schemas.microsoft.com/office/drawing/2014/main" id="{AAFE836D-2928-4A41-97B0-1A889168E638}"/>
              </a:ext>
            </a:extLst>
          </p:cNvPr>
          <p:cNvSpPr txBox="1">
            <a:spLocks noChangeArrowheads="1"/>
          </p:cNvSpPr>
          <p:nvPr/>
        </p:nvSpPr>
        <p:spPr bwMode="auto">
          <a:xfrm>
            <a:off x="7464425" y="2689225"/>
            <a:ext cx="401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75" name="Text Box 25">
            <a:extLst>
              <a:ext uri="{FF2B5EF4-FFF2-40B4-BE49-F238E27FC236}">
                <a16:creationId xmlns:a16="http://schemas.microsoft.com/office/drawing/2014/main" id="{9A1ACF19-E6EA-4046-B50D-B8E22609079B}"/>
              </a:ext>
            </a:extLst>
          </p:cNvPr>
          <p:cNvSpPr txBox="1">
            <a:spLocks noChangeArrowheads="1"/>
          </p:cNvSpPr>
          <p:nvPr/>
        </p:nvSpPr>
        <p:spPr bwMode="auto">
          <a:xfrm>
            <a:off x="7116763" y="2684463"/>
            <a:ext cx="3825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nvGrpSpPr>
          <p:cNvPr id="2" name="Group 26">
            <a:extLst>
              <a:ext uri="{FF2B5EF4-FFF2-40B4-BE49-F238E27FC236}">
                <a16:creationId xmlns:a16="http://schemas.microsoft.com/office/drawing/2014/main" id="{FEC58606-A867-42B5-BE0D-3D00AC123217}"/>
              </a:ext>
            </a:extLst>
          </p:cNvPr>
          <p:cNvGrpSpPr>
            <a:grpSpLocks/>
          </p:cNvGrpSpPr>
          <p:nvPr/>
        </p:nvGrpSpPr>
        <p:grpSpPr bwMode="auto">
          <a:xfrm>
            <a:off x="5491163" y="2687638"/>
            <a:ext cx="1641475" cy="523875"/>
            <a:chOff x="1182" y="1154"/>
            <a:chExt cx="1034" cy="330"/>
          </a:xfrm>
        </p:grpSpPr>
        <p:sp>
          <p:nvSpPr>
            <p:cNvPr id="206898" name="AutoShape 27">
              <a:extLst>
                <a:ext uri="{FF2B5EF4-FFF2-40B4-BE49-F238E27FC236}">
                  <a16:creationId xmlns:a16="http://schemas.microsoft.com/office/drawing/2014/main" id="{2835E857-14B8-4C3A-8593-23E923B225C1}"/>
                </a:ext>
              </a:extLst>
            </p:cNvPr>
            <p:cNvSpPr>
              <a:spLocks noChangeArrowheads="1"/>
            </p:cNvSpPr>
            <p:nvPr/>
          </p:nvSpPr>
          <p:spPr bwMode="auto">
            <a:xfrm>
              <a:off x="1182" y="1207"/>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99" name="Line 28">
              <a:extLst>
                <a:ext uri="{FF2B5EF4-FFF2-40B4-BE49-F238E27FC236}">
                  <a16:creationId xmlns:a16="http://schemas.microsoft.com/office/drawing/2014/main" id="{7858B33E-BB9C-4DFE-8F1D-2BE2C120DC9E}"/>
                </a:ext>
              </a:extLst>
            </p:cNvPr>
            <p:cNvSpPr>
              <a:spLocks noChangeShapeType="1"/>
            </p:cNvSpPr>
            <p:nvPr/>
          </p:nvSpPr>
          <p:spPr bwMode="auto">
            <a:xfrm>
              <a:off x="1433" y="1206"/>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900" name="Line 29">
              <a:extLst>
                <a:ext uri="{FF2B5EF4-FFF2-40B4-BE49-F238E27FC236}">
                  <a16:creationId xmlns:a16="http://schemas.microsoft.com/office/drawing/2014/main" id="{AE212854-71DE-4159-8CE6-BC37121D3D8A}"/>
                </a:ext>
              </a:extLst>
            </p:cNvPr>
            <p:cNvSpPr>
              <a:spLocks noChangeShapeType="1"/>
            </p:cNvSpPr>
            <p:nvPr/>
          </p:nvSpPr>
          <p:spPr bwMode="auto">
            <a:xfrm>
              <a:off x="1782" y="1335"/>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901" name="Text Box 30">
              <a:extLst>
                <a:ext uri="{FF2B5EF4-FFF2-40B4-BE49-F238E27FC236}">
                  <a16:creationId xmlns:a16="http://schemas.microsoft.com/office/drawing/2014/main" id="{9BF89676-D7F3-40AC-9CBF-15708EC2008B}"/>
                </a:ext>
              </a:extLst>
            </p:cNvPr>
            <p:cNvSpPr txBox="1">
              <a:spLocks noChangeArrowheads="1"/>
            </p:cNvSpPr>
            <p:nvPr/>
          </p:nvSpPr>
          <p:spPr bwMode="auto">
            <a:xfrm>
              <a:off x="1411" y="1157"/>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sp>
          <p:nvSpPr>
            <p:cNvPr id="206902" name="Text Box 31">
              <a:extLst>
                <a:ext uri="{FF2B5EF4-FFF2-40B4-BE49-F238E27FC236}">
                  <a16:creationId xmlns:a16="http://schemas.microsoft.com/office/drawing/2014/main" id="{A8769F26-FC2A-480E-BABA-263517243E5C}"/>
                </a:ext>
              </a:extLst>
            </p:cNvPr>
            <p:cNvSpPr txBox="1">
              <a:spLocks noChangeArrowheads="1"/>
            </p:cNvSpPr>
            <p:nvPr/>
          </p:nvSpPr>
          <p:spPr bwMode="auto">
            <a:xfrm>
              <a:off x="1195" y="1154"/>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1664032" name="Text Box 32">
            <a:extLst>
              <a:ext uri="{FF2B5EF4-FFF2-40B4-BE49-F238E27FC236}">
                <a16:creationId xmlns:a16="http://schemas.microsoft.com/office/drawing/2014/main" id="{3960ACD1-764B-4753-A3FF-DE148E23560F}"/>
              </a:ext>
            </a:extLst>
          </p:cNvPr>
          <p:cNvSpPr txBox="1">
            <a:spLocks noChangeArrowheads="1"/>
          </p:cNvSpPr>
          <p:nvPr/>
        </p:nvSpPr>
        <p:spPr bwMode="auto">
          <a:xfrm>
            <a:off x="5062538" y="1662113"/>
            <a:ext cx="3286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Logical Removal =</a:t>
            </a:r>
          </a:p>
          <a:p>
            <a:pPr algn="l"/>
            <a:r>
              <a:rPr lang="en-US" altLang="zh-CN">
                <a:solidFill>
                  <a:schemeClr val="tx1"/>
                </a:solidFill>
                <a:latin typeface="Comic Sans MS" panose="030F0702030302020204" pitchFamily="66" charset="0"/>
                <a:ea typeface="宋体" panose="02010600030101010101" pitchFamily="2" charset="-122"/>
              </a:rPr>
              <a:t>Set Mark Bit</a:t>
            </a:r>
          </a:p>
        </p:txBody>
      </p:sp>
      <p:sp>
        <p:nvSpPr>
          <p:cNvPr id="1664033" name="Text Box 33">
            <a:extLst>
              <a:ext uri="{FF2B5EF4-FFF2-40B4-BE49-F238E27FC236}">
                <a16:creationId xmlns:a16="http://schemas.microsoft.com/office/drawing/2014/main" id="{B3E6A3A2-A8D8-46EC-A965-C985F6218D3F}"/>
              </a:ext>
            </a:extLst>
          </p:cNvPr>
          <p:cNvSpPr txBox="1">
            <a:spLocks noChangeArrowheads="1"/>
          </p:cNvSpPr>
          <p:nvPr/>
        </p:nvSpPr>
        <p:spPr bwMode="auto">
          <a:xfrm>
            <a:off x="4414838" y="3917950"/>
            <a:ext cx="2778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Physical</a:t>
            </a:r>
          </a:p>
          <a:p>
            <a:pPr algn="l"/>
            <a:r>
              <a:rPr lang="en-US" altLang="zh-CN">
                <a:solidFill>
                  <a:schemeClr val="tx1"/>
                </a:solidFill>
                <a:latin typeface="Comic Sans MS" panose="030F0702030302020204" pitchFamily="66" charset="0"/>
                <a:ea typeface="宋体" panose="02010600030101010101" pitchFamily="2" charset="-122"/>
              </a:rPr>
              <a:t>Removal</a:t>
            </a:r>
          </a:p>
          <a:p>
            <a:pPr algn="l"/>
            <a:r>
              <a:rPr lang="en-US" altLang="zh-CN">
                <a:solidFill>
                  <a:schemeClr val="tx1"/>
                </a:solidFill>
                <a:latin typeface="Comic Sans MS" panose="030F0702030302020204" pitchFamily="66" charset="0"/>
                <a:ea typeface="宋体" panose="02010600030101010101" pitchFamily="2" charset="-122"/>
              </a:rPr>
              <a:t>CAS</a:t>
            </a:r>
          </a:p>
        </p:txBody>
      </p:sp>
      <p:sp>
        <p:nvSpPr>
          <p:cNvPr id="1664034" name="AutoShape 34">
            <a:extLst>
              <a:ext uri="{FF2B5EF4-FFF2-40B4-BE49-F238E27FC236}">
                <a16:creationId xmlns:a16="http://schemas.microsoft.com/office/drawing/2014/main" id="{AFE137B3-E136-4FB5-8B39-E2662F045A1E}"/>
              </a:ext>
            </a:extLst>
          </p:cNvPr>
          <p:cNvSpPr>
            <a:spLocks noChangeArrowheads="1"/>
          </p:cNvSpPr>
          <p:nvPr/>
        </p:nvSpPr>
        <p:spPr bwMode="auto">
          <a:xfrm>
            <a:off x="4324350" y="2717800"/>
            <a:ext cx="725488" cy="476250"/>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3" name="Group 35">
            <a:extLst>
              <a:ext uri="{FF2B5EF4-FFF2-40B4-BE49-F238E27FC236}">
                <a16:creationId xmlns:a16="http://schemas.microsoft.com/office/drawing/2014/main" id="{E0206D04-66AB-493E-8589-9C81979CEF18}"/>
              </a:ext>
            </a:extLst>
          </p:cNvPr>
          <p:cNvGrpSpPr>
            <a:grpSpLocks/>
          </p:cNvGrpSpPr>
          <p:nvPr/>
        </p:nvGrpSpPr>
        <p:grpSpPr bwMode="auto">
          <a:xfrm>
            <a:off x="5083175" y="2849563"/>
            <a:ext cx="261938" cy="295275"/>
            <a:chOff x="2780" y="2820"/>
            <a:chExt cx="165" cy="186"/>
          </a:xfrm>
        </p:grpSpPr>
        <p:sp>
          <p:nvSpPr>
            <p:cNvPr id="206896" name="Line 36">
              <a:extLst>
                <a:ext uri="{FF2B5EF4-FFF2-40B4-BE49-F238E27FC236}">
                  <a16:creationId xmlns:a16="http://schemas.microsoft.com/office/drawing/2014/main" id="{6718FD16-4BFE-4F13-A6CF-C2E237B4CC59}"/>
                </a:ext>
              </a:extLst>
            </p:cNvPr>
            <p:cNvSpPr>
              <a:spLocks noChangeShapeType="1"/>
            </p:cNvSpPr>
            <p:nvPr/>
          </p:nvSpPr>
          <p:spPr bwMode="auto">
            <a:xfrm>
              <a:off x="2780" y="2841"/>
              <a:ext cx="161" cy="162"/>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6897" name="Line 37">
              <a:extLst>
                <a:ext uri="{FF2B5EF4-FFF2-40B4-BE49-F238E27FC236}">
                  <a16:creationId xmlns:a16="http://schemas.microsoft.com/office/drawing/2014/main" id="{E006AD93-210B-4F45-928D-D93D3F31190C}"/>
                </a:ext>
              </a:extLst>
            </p:cNvPr>
            <p:cNvSpPr>
              <a:spLocks noChangeShapeType="1"/>
            </p:cNvSpPr>
            <p:nvPr/>
          </p:nvSpPr>
          <p:spPr bwMode="auto">
            <a:xfrm flipH="1">
              <a:off x="2793" y="2820"/>
              <a:ext cx="152" cy="186"/>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grpSp>
      <p:grpSp>
        <p:nvGrpSpPr>
          <p:cNvPr id="4" name="Group 38">
            <a:extLst>
              <a:ext uri="{FF2B5EF4-FFF2-40B4-BE49-F238E27FC236}">
                <a16:creationId xmlns:a16="http://schemas.microsoft.com/office/drawing/2014/main" id="{9BD290B6-2936-455C-8061-17041F69D5D8}"/>
              </a:ext>
            </a:extLst>
          </p:cNvPr>
          <p:cNvGrpSpPr>
            <a:grpSpLocks/>
          </p:cNvGrpSpPr>
          <p:nvPr/>
        </p:nvGrpSpPr>
        <p:grpSpPr bwMode="auto">
          <a:xfrm>
            <a:off x="6424613" y="2803525"/>
            <a:ext cx="1820862" cy="1296988"/>
            <a:chOff x="4613" y="2379"/>
            <a:chExt cx="1147" cy="817"/>
          </a:xfrm>
        </p:grpSpPr>
        <p:grpSp>
          <p:nvGrpSpPr>
            <p:cNvPr id="206886" name="Group 39">
              <a:extLst>
                <a:ext uri="{FF2B5EF4-FFF2-40B4-BE49-F238E27FC236}">
                  <a16:creationId xmlns:a16="http://schemas.microsoft.com/office/drawing/2014/main" id="{A60F445E-4694-448A-81CD-12C2DEB889A9}"/>
                </a:ext>
              </a:extLst>
            </p:cNvPr>
            <p:cNvGrpSpPr>
              <a:grpSpLocks/>
            </p:cNvGrpSpPr>
            <p:nvPr/>
          </p:nvGrpSpPr>
          <p:grpSpPr bwMode="auto">
            <a:xfrm>
              <a:off x="4613" y="2866"/>
              <a:ext cx="736" cy="330"/>
              <a:chOff x="4473" y="1691"/>
              <a:chExt cx="736" cy="330"/>
            </a:xfrm>
          </p:grpSpPr>
          <p:sp>
            <p:nvSpPr>
              <p:cNvPr id="206891" name="AutoShape 40">
                <a:extLst>
                  <a:ext uri="{FF2B5EF4-FFF2-40B4-BE49-F238E27FC236}">
                    <a16:creationId xmlns:a16="http://schemas.microsoft.com/office/drawing/2014/main" id="{1D6A214C-C868-4ADA-94D2-3DE1E23257F0}"/>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92" name="Line 41">
                <a:extLst>
                  <a:ext uri="{FF2B5EF4-FFF2-40B4-BE49-F238E27FC236}">
                    <a16:creationId xmlns:a16="http://schemas.microsoft.com/office/drawing/2014/main" id="{7ED9191E-2DF4-4F82-A1F2-6612E9087831}"/>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93" name="Line 42">
                <a:extLst>
                  <a:ext uri="{FF2B5EF4-FFF2-40B4-BE49-F238E27FC236}">
                    <a16:creationId xmlns:a16="http://schemas.microsoft.com/office/drawing/2014/main" id="{076AB11C-0013-4587-BFB4-6B24D3CB1865}"/>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94" name="Text Box 43">
                <a:extLst>
                  <a:ext uri="{FF2B5EF4-FFF2-40B4-BE49-F238E27FC236}">
                    <a16:creationId xmlns:a16="http://schemas.microsoft.com/office/drawing/2014/main" id="{1313513A-D8FA-4EAC-BD21-2C694DE2310C}"/>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95" name="Text Box 44">
                <a:extLst>
                  <a:ext uri="{FF2B5EF4-FFF2-40B4-BE49-F238E27FC236}">
                    <a16:creationId xmlns:a16="http://schemas.microsoft.com/office/drawing/2014/main" id="{54B39FB9-D787-499B-958E-BC5E8BB65FA3}"/>
                  </a:ext>
                </a:extLst>
              </p:cNvPr>
              <p:cNvSpPr txBox="1">
                <a:spLocks noChangeArrowheads="1"/>
              </p:cNvSpPr>
              <p:nvPr/>
            </p:nvSpPr>
            <p:spPr bwMode="auto">
              <a:xfrm>
                <a:off x="4476" y="1691"/>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06887" name="Freeform 45">
              <a:extLst>
                <a:ext uri="{FF2B5EF4-FFF2-40B4-BE49-F238E27FC236}">
                  <a16:creationId xmlns:a16="http://schemas.microsoft.com/office/drawing/2014/main" id="{542A3410-B862-43F3-AC54-D76AD4E5738A}"/>
                </a:ext>
              </a:extLst>
            </p:cNvPr>
            <p:cNvSpPr>
              <a:spLocks/>
            </p:cNvSpPr>
            <p:nvPr/>
          </p:nvSpPr>
          <p:spPr bwMode="auto">
            <a:xfrm>
              <a:off x="5220" y="2593"/>
              <a:ext cx="540" cy="484"/>
            </a:xfrm>
            <a:custGeom>
              <a:avLst/>
              <a:gdLst>
                <a:gd name="T0" fmla="*/ 0 w 581"/>
                <a:gd name="T1" fmla="*/ 234 h 675"/>
                <a:gd name="T2" fmla="*/ 430 w 581"/>
                <a:gd name="T3" fmla="*/ 230 h 675"/>
                <a:gd name="T4" fmla="*/ 215 w 581"/>
                <a:gd name="T5" fmla="*/ 125 h 675"/>
                <a:gd name="T6" fmla="*/ 166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88" name="Line 46">
              <a:extLst>
                <a:ext uri="{FF2B5EF4-FFF2-40B4-BE49-F238E27FC236}">
                  <a16:creationId xmlns:a16="http://schemas.microsoft.com/office/drawing/2014/main" id="{454F2F5F-7D85-417F-A751-2DA7463D75EC}"/>
                </a:ext>
              </a:extLst>
            </p:cNvPr>
            <p:cNvSpPr>
              <a:spLocks noChangeShapeType="1"/>
            </p:cNvSpPr>
            <p:nvPr/>
          </p:nvSpPr>
          <p:spPr bwMode="auto">
            <a:xfrm>
              <a:off x="4892" y="2400"/>
              <a:ext cx="161" cy="162"/>
            </a:xfrm>
            <a:prstGeom prst="line">
              <a:avLst/>
            </a:prstGeom>
            <a:noFill/>
            <a:ln w="28575" cap="rnd">
              <a:solidFill>
                <a:srgbClr val="0000FF"/>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6889" name="Line 47">
              <a:extLst>
                <a:ext uri="{FF2B5EF4-FFF2-40B4-BE49-F238E27FC236}">
                  <a16:creationId xmlns:a16="http://schemas.microsoft.com/office/drawing/2014/main" id="{9E8C5843-9705-4C92-ADED-C027327DE498}"/>
                </a:ext>
              </a:extLst>
            </p:cNvPr>
            <p:cNvSpPr>
              <a:spLocks noChangeShapeType="1"/>
            </p:cNvSpPr>
            <p:nvPr/>
          </p:nvSpPr>
          <p:spPr bwMode="auto">
            <a:xfrm flipH="1">
              <a:off x="4905" y="2379"/>
              <a:ext cx="152" cy="186"/>
            </a:xfrm>
            <a:prstGeom prst="line">
              <a:avLst/>
            </a:prstGeom>
            <a:noFill/>
            <a:ln w="28575">
              <a:solidFill>
                <a:srgbClr val="0000FF"/>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6890" name="Freeform 48">
              <a:extLst>
                <a:ext uri="{FF2B5EF4-FFF2-40B4-BE49-F238E27FC236}">
                  <a16:creationId xmlns:a16="http://schemas.microsoft.com/office/drawing/2014/main" id="{66960B6E-0A40-4FE6-9E83-5A3C3283036F}"/>
                </a:ext>
              </a:extLst>
            </p:cNvPr>
            <p:cNvSpPr>
              <a:spLocks/>
            </p:cNvSpPr>
            <p:nvPr/>
          </p:nvSpPr>
          <p:spPr bwMode="auto">
            <a:xfrm>
              <a:off x="4633" y="2447"/>
              <a:ext cx="333" cy="466"/>
            </a:xfrm>
            <a:custGeom>
              <a:avLst/>
              <a:gdLst>
                <a:gd name="T0" fmla="*/ 0 w 358"/>
                <a:gd name="T1" fmla="*/ 16 h 713"/>
                <a:gd name="T2" fmla="*/ 136 w 358"/>
                <a:gd name="T3" fmla="*/ 16 h 713"/>
                <a:gd name="T4" fmla="*/ 264 w 358"/>
                <a:gd name="T5" fmla="*/ 113 h 713"/>
                <a:gd name="T6" fmla="*/ 279 w 358"/>
                <a:gd name="T7" fmla="*/ 199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cap="rnd">
              <a:solidFill>
                <a:srgbClr val="0000FF"/>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64049" name="Freeform 49">
            <a:extLst>
              <a:ext uri="{FF2B5EF4-FFF2-40B4-BE49-F238E27FC236}">
                <a16:creationId xmlns:a16="http://schemas.microsoft.com/office/drawing/2014/main" id="{0A47961A-8546-40A2-8AF1-A5F9C6D58445}"/>
              </a:ext>
            </a:extLst>
          </p:cNvPr>
          <p:cNvSpPr>
            <a:spLocks/>
          </p:cNvSpPr>
          <p:nvPr/>
        </p:nvSpPr>
        <p:spPr bwMode="auto">
          <a:xfrm>
            <a:off x="4827588" y="3021013"/>
            <a:ext cx="2582862" cy="901700"/>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4050" name="AutoShape 50">
            <a:extLst>
              <a:ext uri="{FF2B5EF4-FFF2-40B4-BE49-F238E27FC236}">
                <a16:creationId xmlns:a16="http://schemas.microsoft.com/office/drawing/2014/main" id="{185C6402-584E-454D-846B-A71D3373CAF0}"/>
              </a:ext>
            </a:extLst>
          </p:cNvPr>
          <p:cNvSpPr>
            <a:spLocks noChangeArrowheads="1"/>
          </p:cNvSpPr>
          <p:nvPr/>
        </p:nvSpPr>
        <p:spPr bwMode="auto">
          <a:xfrm>
            <a:off x="5927725" y="2768600"/>
            <a:ext cx="812800" cy="404813"/>
          </a:xfrm>
          <a:prstGeom prst="irregularSeal2">
            <a:avLst/>
          </a:prstGeom>
          <a:solidFill>
            <a:schemeClr val="hlink"/>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4051" name="Text Box 51">
            <a:extLst>
              <a:ext uri="{FF2B5EF4-FFF2-40B4-BE49-F238E27FC236}">
                <a16:creationId xmlns:a16="http://schemas.microsoft.com/office/drawing/2014/main" id="{F0181856-586F-4CF4-A0D8-FC70C29B0642}"/>
              </a:ext>
            </a:extLst>
          </p:cNvPr>
          <p:cNvSpPr txBox="1">
            <a:spLocks noChangeArrowheads="1"/>
          </p:cNvSpPr>
          <p:nvPr/>
        </p:nvSpPr>
        <p:spPr bwMode="auto">
          <a:xfrm>
            <a:off x="514350" y="4357688"/>
            <a:ext cx="765175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Mark-Bit and Pointer</a:t>
            </a:r>
          </a:p>
          <a:p>
            <a:pPr algn="l"/>
            <a:r>
              <a:rPr lang="en-US" altLang="zh-CN" sz="2800">
                <a:latin typeface="Comic Sans MS" panose="030F0702030302020204" pitchFamily="66" charset="0"/>
                <a:ea typeface="宋体" panose="02010600030101010101" pitchFamily="2" charset="-122"/>
              </a:rPr>
              <a:t>are CASed together</a:t>
            </a:r>
          </a:p>
          <a:p>
            <a:pPr algn="l"/>
            <a:r>
              <a:rPr lang="en-US" altLang="zh-CN" sz="2800">
                <a:latin typeface="Comic Sans MS" panose="030F0702030302020204" pitchFamily="66" charset="0"/>
                <a:ea typeface="宋体" panose="02010600030101010101" pitchFamily="2" charset="-122"/>
              </a:rPr>
              <a:t>(AtomicMarkableReference) </a:t>
            </a:r>
          </a:p>
        </p:txBody>
      </p:sp>
      <p:sp>
        <p:nvSpPr>
          <p:cNvPr id="1664052" name="Text Box 52">
            <a:extLst>
              <a:ext uri="{FF2B5EF4-FFF2-40B4-BE49-F238E27FC236}">
                <a16:creationId xmlns:a16="http://schemas.microsoft.com/office/drawing/2014/main" id="{24AED346-F08D-4522-BCDA-A42B917DBB5C}"/>
              </a:ext>
            </a:extLst>
          </p:cNvPr>
          <p:cNvSpPr txBox="1">
            <a:spLocks noChangeArrowheads="1"/>
          </p:cNvSpPr>
          <p:nvPr/>
        </p:nvSpPr>
        <p:spPr bwMode="auto">
          <a:xfrm>
            <a:off x="5741988" y="4243388"/>
            <a:ext cx="3402012"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Fail CAS: Node not </a:t>
            </a:r>
          </a:p>
          <a:p>
            <a:pPr algn="l"/>
            <a:r>
              <a:rPr lang="en-US" altLang="zh-CN">
                <a:solidFill>
                  <a:schemeClr val="tx1"/>
                </a:solidFill>
                <a:latin typeface="Comic Sans MS" panose="030F0702030302020204" pitchFamily="66" charset="0"/>
                <a:ea typeface="宋体" panose="02010600030101010101" pitchFamily="2" charset="-122"/>
              </a:rPr>
              <a:t>added after logical  </a:t>
            </a:r>
          </a:p>
          <a:p>
            <a:pPr algn="l"/>
            <a:r>
              <a:rPr lang="en-US" altLang="zh-CN">
                <a:solidFill>
                  <a:schemeClr val="tx1"/>
                </a:solidFill>
                <a:latin typeface="Comic Sans MS" panose="030F0702030302020204" pitchFamily="66" charset="0"/>
                <a:ea typeface="宋体" panose="02010600030101010101" pitchFamily="2" charset="-122"/>
              </a:rPr>
              <a:t>Removal</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6405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6403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par>
                                <p:cTn id="17" presetID="9" presetClass="entr" presetSubtype="0" fill="hold" grpId="0" nodeType="withEffect">
                                  <p:stCondLst>
                                    <p:cond delay="0"/>
                                  </p:stCondLst>
                                  <p:childTnLst>
                                    <p:set>
                                      <p:cBhvr>
                                        <p:cTn id="18" dur="1" fill="hold">
                                          <p:stCondLst>
                                            <p:cond delay="0"/>
                                          </p:stCondLst>
                                        </p:cTn>
                                        <p:tgtEl>
                                          <p:spTgt spid="1664050"/>
                                        </p:tgtEl>
                                        <p:attrNameLst>
                                          <p:attrName>style.visibility</p:attrName>
                                        </p:attrNameLst>
                                      </p:cBhvr>
                                      <p:to>
                                        <p:strVal val="visible"/>
                                      </p:to>
                                    </p:set>
                                    <p:animEffect transition="in" filter="dissolve">
                                      <p:cBhvr>
                                        <p:cTn id="19" dur="500"/>
                                        <p:tgtEl>
                                          <p:spTgt spid="1664050"/>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664052"/>
                                        </p:tgtEl>
                                        <p:attrNameLst>
                                          <p:attrName>style.visibility</p:attrName>
                                        </p:attrNameLst>
                                      </p:cBhvr>
                                      <p:to>
                                        <p:strVal val="visible"/>
                                      </p:to>
                                    </p:set>
                                    <p:animEffect transition="in" filter="dissolve">
                                      <p:cBhvr>
                                        <p:cTn id="22" dur="500"/>
                                        <p:tgtEl>
                                          <p:spTgt spid="166405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64049"/>
                                        </p:tgtEl>
                                        <p:attrNameLst>
                                          <p:attrName>style.visibility</p:attrName>
                                        </p:attrNameLst>
                                      </p:cBhvr>
                                      <p:to>
                                        <p:strVal val="visible"/>
                                      </p:to>
                                    </p:set>
                                    <p:animEffect transition="in" filter="dissolve">
                                      <p:cBhvr>
                                        <p:cTn id="27" dur="500"/>
                                        <p:tgtEl>
                                          <p:spTgt spid="1664049"/>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664034"/>
                                        </p:tgtEl>
                                        <p:attrNameLst>
                                          <p:attrName>style.visibility</p:attrName>
                                        </p:attrNameLst>
                                      </p:cBhvr>
                                      <p:to>
                                        <p:strVal val="visible"/>
                                      </p:to>
                                    </p:set>
                                    <p:animEffect transition="in" filter="dissolve">
                                      <p:cBhvr>
                                        <p:cTn id="30" dur="500"/>
                                        <p:tgtEl>
                                          <p:spTgt spid="1664034"/>
                                        </p:tgtEl>
                                      </p:cBhvr>
                                    </p:animEffect>
                                  </p:childTnLst>
                                </p:cTn>
                              </p:par>
                              <p:par>
                                <p:cTn id="31" presetID="9"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dissolve">
                                      <p:cBhvr>
                                        <p:cTn id="33" dur="500"/>
                                        <p:tgtEl>
                                          <p:spTgt spid="3"/>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664033"/>
                                        </p:tgtEl>
                                        <p:attrNameLst>
                                          <p:attrName>style.visibility</p:attrName>
                                        </p:attrNameLst>
                                      </p:cBhvr>
                                      <p:to>
                                        <p:strVal val="visible"/>
                                      </p:to>
                                    </p:set>
                                    <p:animEffect transition="in" filter="dissolve">
                                      <p:cBhvr>
                                        <p:cTn id="36" dur="500"/>
                                        <p:tgtEl>
                                          <p:spTgt spid="1664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4032" grpId="0"/>
      <p:bldP spid="1664033" grpId="0"/>
      <p:bldP spid="1664034" grpId="0" animBg="1"/>
      <p:bldP spid="1664049" grpId="0" animBg="1"/>
      <p:bldP spid="1664050" grpId="0" animBg="1"/>
      <p:bldP spid="1664051" grpId="0"/>
      <p:bldP spid="1664052"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DF76A36-2E8A-4A73-B1AF-CFBCFDFE1DF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AFEC70F-E254-4881-858C-62FA9E7A7E9D}" type="slidenum">
              <a:rPr lang="ar-SA" altLang="zh-CN" sz="1400">
                <a:solidFill>
                  <a:schemeClr val="tx1"/>
                </a:solidFill>
                <a:latin typeface="Comic Sans MS" panose="030F0702030302020204" pitchFamily="66" charset="0"/>
              </a:rPr>
              <a:pPr/>
              <a:t>202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7876" name="Rectangle 2">
            <a:extLst>
              <a:ext uri="{FF2B5EF4-FFF2-40B4-BE49-F238E27FC236}">
                <a16:creationId xmlns:a16="http://schemas.microsoft.com/office/drawing/2014/main" id="{451D328C-8534-4FD9-A3A1-ED5904885074}"/>
              </a:ext>
            </a:extLst>
          </p:cNvPr>
          <p:cNvSpPr>
            <a:spLocks noGrp="1" noChangeArrowheads="1"/>
          </p:cNvSpPr>
          <p:nvPr>
            <p:ph type="title"/>
          </p:nvPr>
        </p:nvSpPr>
        <p:spPr/>
        <p:txBody>
          <a:bodyPr/>
          <a:lstStyle/>
          <a:p>
            <a:r>
              <a:rPr lang="en-US" altLang="zh-CN">
                <a:ea typeface="宋体" panose="02010600030101010101" pitchFamily="2" charset="-122"/>
              </a:rPr>
              <a:t>Solution</a:t>
            </a:r>
          </a:p>
        </p:txBody>
      </p:sp>
      <p:sp>
        <p:nvSpPr>
          <p:cNvPr id="207877" name="Rectangle 3">
            <a:extLst>
              <a:ext uri="{FF2B5EF4-FFF2-40B4-BE49-F238E27FC236}">
                <a16:creationId xmlns:a16="http://schemas.microsoft.com/office/drawing/2014/main" id="{09DD3EEB-A73A-409D-BFE8-2B7219154042}"/>
              </a:ext>
            </a:extLst>
          </p:cNvPr>
          <p:cNvSpPr>
            <a:spLocks noGrp="1" noChangeArrowheads="1"/>
          </p:cNvSpPr>
          <p:nvPr>
            <p:ph type="body" idx="1"/>
          </p:nvPr>
        </p:nvSpPr>
        <p:spPr/>
        <p:txBody>
          <a:bodyPr/>
          <a:lstStyle/>
          <a:p>
            <a:r>
              <a:rPr lang="en-US" altLang="zh-CN">
                <a:ea typeface="宋体" panose="02010600030101010101" pitchFamily="2" charset="-122"/>
              </a:rPr>
              <a:t>Use </a:t>
            </a:r>
            <a:r>
              <a:rPr lang="en-US" altLang="zh-CN">
                <a:solidFill>
                  <a:schemeClr val="tx1"/>
                </a:solidFill>
                <a:ea typeface="宋体" panose="02010600030101010101" pitchFamily="2" charset="-122"/>
              </a:rPr>
              <a:t>AtomicMarkableReference</a:t>
            </a:r>
          </a:p>
          <a:p>
            <a:r>
              <a:rPr lang="en-US" altLang="zh-CN">
                <a:ea typeface="宋体" panose="02010600030101010101" pitchFamily="2" charset="-122"/>
              </a:rPr>
              <a:t>Atomically</a:t>
            </a:r>
          </a:p>
          <a:p>
            <a:pPr lvl="1"/>
            <a:r>
              <a:rPr lang="en-US" altLang="zh-CN">
                <a:ea typeface="宋体" panose="02010600030101010101" pitchFamily="2" charset="-122"/>
              </a:rPr>
              <a:t>Swing reference and</a:t>
            </a:r>
          </a:p>
          <a:p>
            <a:pPr lvl="1"/>
            <a:r>
              <a:rPr lang="en-US" altLang="zh-CN">
                <a:ea typeface="宋体" panose="02010600030101010101" pitchFamily="2" charset="-122"/>
              </a:rPr>
              <a:t>Update flag </a:t>
            </a:r>
          </a:p>
          <a:p>
            <a:r>
              <a:rPr lang="en-US" altLang="zh-CN">
                <a:ea typeface="宋体" panose="02010600030101010101" pitchFamily="2" charset="-122"/>
              </a:rPr>
              <a:t>Remove in two steps</a:t>
            </a:r>
          </a:p>
          <a:p>
            <a:pPr lvl="1"/>
            <a:r>
              <a:rPr lang="en-US" altLang="zh-CN">
                <a:ea typeface="宋体" panose="02010600030101010101" pitchFamily="2" charset="-122"/>
              </a:rPr>
              <a:t>Set </a:t>
            </a:r>
            <a:r>
              <a:rPr lang="en-US" altLang="zh-CN">
                <a:solidFill>
                  <a:schemeClr val="tx1"/>
                </a:solidFill>
                <a:ea typeface="宋体" panose="02010600030101010101" pitchFamily="2" charset="-122"/>
              </a:rPr>
              <a:t>mark</a:t>
            </a:r>
            <a:r>
              <a:rPr lang="en-US" altLang="zh-CN">
                <a:ea typeface="宋体" panose="02010600030101010101" pitchFamily="2" charset="-122"/>
              </a:rPr>
              <a:t> bit in </a:t>
            </a:r>
            <a:r>
              <a:rPr lang="en-US" altLang="zh-CN">
                <a:solidFill>
                  <a:schemeClr val="tx1"/>
                </a:solidFill>
                <a:ea typeface="宋体" panose="02010600030101010101" pitchFamily="2" charset="-122"/>
              </a:rPr>
              <a:t>next</a:t>
            </a:r>
            <a:r>
              <a:rPr lang="en-US" altLang="zh-CN">
                <a:ea typeface="宋体" panose="02010600030101010101" pitchFamily="2" charset="-122"/>
              </a:rPr>
              <a:t> field</a:t>
            </a:r>
          </a:p>
          <a:p>
            <a:pPr lvl="1"/>
            <a:r>
              <a:rPr lang="en-US" altLang="zh-CN">
                <a:ea typeface="宋体" panose="02010600030101010101" pitchFamily="2" charset="-122"/>
              </a:rPr>
              <a:t>Redirect predecessor’s pointer</a:t>
            </a: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4">
            <a:extLst>
              <a:ext uri="{FF2B5EF4-FFF2-40B4-BE49-F238E27FC236}">
                <a16:creationId xmlns:a16="http://schemas.microsoft.com/office/drawing/2014/main" id="{BE0A0693-AA47-4AD7-AD15-E731E0862DE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E1DCF19-42EF-46AC-B836-A8BC2475264C}" type="slidenum">
              <a:rPr lang="ar-SA" altLang="zh-CN" sz="1400">
                <a:solidFill>
                  <a:schemeClr val="tx1"/>
                </a:solidFill>
                <a:latin typeface="Comic Sans MS" panose="030F0702030302020204" pitchFamily="66" charset="0"/>
              </a:rPr>
              <a:pPr/>
              <a:t>203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8900" name="Rectangle 2">
            <a:extLst>
              <a:ext uri="{FF2B5EF4-FFF2-40B4-BE49-F238E27FC236}">
                <a16:creationId xmlns:a16="http://schemas.microsoft.com/office/drawing/2014/main" id="{E227CEEB-61BF-4ED7-B758-38CACA8ECE6A}"/>
              </a:ext>
            </a:extLst>
          </p:cNvPr>
          <p:cNvSpPr>
            <a:spLocks noGrp="1" noChangeArrowheads="1"/>
          </p:cNvSpPr>
          <p:nvPr>
            <p:ph type="title"/>
          </p:nvPr>
        </p:nvSpPr>
        <p:spPr/>
        <p:txBody>
          <a:bodyPr/>
          <a:lstStyle/>
          <a:p>
            <a:r>
              <a:rPr lang="en-US" altLang="zh-CN">
                <a:ea typeface="宋体" panose="02010600030101010101" pitchFamily="2" charset="-122"/>
              </a:rPr>
              <a:t>Marking a Node</a:t>
            </a:r>
          </a:p>
        </p:txBody>
      </p:sp>
      <p:sp>
        <p:nvSpPr>
          <p:cNvPr id="208901" name="Rectangle 3">
            <a:extLst>
              <a:ext uri="{FF2B5EF4-FFF2-40B4-BE49-F238E27FC236}">
                <a16:creationId xmlns:a16="http://schemas.microsoft.com/office/drawing/2014/main" id="{B2CB1103-EC83-4A5C-9DB6-DCC6C1387826}"/>
              </a:ext>
            </a:extLst>
          </p:cNvPr>
          <p:cNvSpPr>
            <a:spLocks noGrp="1" noChangeArrowheads="1"/>
          </p:cNvSpPr>
          <p:nvPr>
            <p:ph type="body" idx="1"/>
          </p:nvPr>
        </p:nvSpPr>
        <p:spPr/>
        <p:txBody>
          <a:bodyPr/>
          <a:lstStyle/>
          <a:p>
            <a:r>
              <a:rPr lang="en-US" altLang="zh-CN" b="1">
                <a:solidFill>
                  <a:schemeClr val="tx1"/>
                </a:solidFill>
                <a:latin typeface="Arial Unicode MS" pitchFamily="34" charset="-128"/>
                <a:ea typeface="宋体" panose="02010600030101010101" pitchFamily="2" charset="-122"/>
              </a:rPr>
              <a:t>AtomicMarkableReference</a:t>
            </a:r>
            <a:r>
              <a:rPr lang="en-US" altLang="zh-CN">
                <a:ea typeface="宋体" panose="02010600030101010101" pitchFamily="2" charset="-122"/>
              </a:rPr>
              <a:t> class</a:t>
            </a:r>
          </a:p>
          <a:p>
            <a:pPr lvl="1"/>
            <a:r>
              <a:rPr lang="en-US" altLang="zh-CN">
                <a:solidFill>
                  <a:schemeClr val="tx1"/>
                </a:solidFill>
                <a:latin typeface="Arial Unicode MS" pitchFamily="34" charset="-128"/>
                <a:ea typeface="宋体" panose="02010600030101010101" pitchFamily="2" charset="-122"/>
              </a:rPr>
              <a:t>Java.util.concurrent.atomic</a:t>
            </a:r>
            <a:r>
              <a:rPr lang="en-US" altLang="zh-CN">
                <a:ea typeface="宋体" panose="02010600030101010101" pitchFamily="2" charset="-122"/>
              </a:rPr>
              <a:t> package</a:t>
            </a:r>
          </a:p>
          <a:p>
            <a:pPr lvl="1"/>
            <a:endParaRPr lang="en-US" altLang="zh-CN">
              <a:ea typeface="宋体" panose="02010600030101010101" pitchFamily="2" charset="-122"/>
            </a:endParaRPr>
          </a:p>
        </p:txBody>
      </p:sp>
      <p:sp>
        <p:nvSpPr>
          <p:cNvPr id="208902" name="AutoShape 4">
            <a:extLst>
              <a:ext uri="{FF2B5EF4-FFF2-40B4-BE49-F238E27FC236}">
                <a16:creationId xmlns:a16="http://schemas.microsoft.com/office/drawing/2014/main" id="{9D621CC5-D838-433E-A384-AA0CB396CB26}"/>
              </a:ext>
            </a:extLst>
          </p:cNvPr>
          <p:cNvSpPr>
            <a:spLocks noChangeArrowheads="1"/>
          </p:cNvSpPr>
          <p:nvPr/>
        </p:nvSpPr>
        <p:spPr bwMode="auto">
          <a:xfrm>
            <a:off x="3336925" y="4202113"/>
            <a:ext cx="3673475" cy="1295400"/>
          </a:xfrm>
          <a:prstGeom prst="roundRect">
            <a:avLst>
              <a:gd name="adj" fmla="val 16667"/>
            </a:avLst>
          </a:prstGeom>
          <a:solidFill>
            <a:schemeClr va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8903" name="Line 5">
            <a:extLst>
              <a:ext uri="{FF2B5EF4-FFF2-40B4-BE49-F238E27FC236}">
                <a16:creationId xmlns:a16="http://schemas.microsoft.com/office/drawing/2014/main" id="{C275C4EE-3BAD-4D1D-8F99-80F3DE72B5E9}"/>
              </a:ext>
            </a:extLst>
          </p:cNvPr>
          <p:cNvSpPr>
            <a:spLocks noChangeShapeType="1"/>
          </p:cNvSpPr>
          <p:nvPr/>
        </p:nvSpPr>
        <p:spPr bwMode="auto">
          <a:xfrm>
            <a:off x="6491288" y="4179888"/>
            <a:ext cx="30162" cy="13414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8904" name="Text Box 6">
            <a:extLst>
              <a:ext uri="{FF2B5EF4-FFF2-40B4-BE49-F238E27FC236}">
                <a16:creationId xmlns:a16="http://schemas.microsoft.com/office/drawing/2014/main" id="{849C6279-444E-470B-BA3A-F0673E789915}"/>
              </a:ext>
            </a:extLst>
          </p:cNvPr>
          <p:cNvSpPr txBox="1">
            <a:spLocks noChangeArrowheads="1"/>
          </p:cNvSpPr>
          <p:nvPr/>
        </p:nvSpPr>
        <p:spPr bwMode="auto">
          <a:xfrm>
            <a:off x="3786188" y="4591050"/>
            <a:ext cx="2133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address</a:t>
            </a:r>
          </a:p>
        </p:txBody>
      </p:sp>
      <p:sp>
        <p:nvSpPr>
          <p:cNvPr id="208905" name="Text Box 7">
            <a:extLst>
              <a:ext uri="{FF2B5EF4-FFF2-40B4-BE49-F238E27FC236}">
                <a16:creationId xmlns:a16="http://schemas.microsoft.com/office/drawing/2014/main" id="{35F96D29-2958-4093-927A-D024904A1FEF}"/>
              </a:ext>
            </a:extLst>
          </p:cNvPr>
          <p:cNvSpPr txBox="1">
            <a:spLocks noChangeArrowheads="1"/>
          </p:cNvSpPr>
          <p:nvPr/>
        </p:nvSpPr>
        <p:spPr bwMode="auto">
          <a:xfrm>
            <a:off x="5668963" y="4589463"/>
            <a:ext cx="2133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F</a:t>
            </a:r>
          </a:p>
        </p:txBody>
      </p:sp>
      <p:sp>
        <p:nvSpPr>
          <p:cNvPr id="208906" name="AutoShape 8">
            <a:extLst>
              <a:ext uri="{FF2B5EF4-FFF2-40B4-BE49-F238E27FC236}">
                <a16:creationId xmlns:a16="http://schemas.microsoft.com/office/drawing/2014/main" id="{D11F63DC-0E09-4FE9-A670-AF031488B232}"/>
              </a:ext>
            </a:extLst>
          </p:cNvPr>
          <p:cNvSpPr>
            <a:spLocks noChangeArrowheads="1"/>
          </p:cNvSpPr>
          <p:nvPr/>
        </p:nvSpPr>
        <p:spPr bwMode="auto">
          <a:xfrm>
            <a:off x="6578600" y="4445000"/>
            <a:ext cx="344488" cy="820738"/>
          </a:xfrm>
          <a:prstGeom prst="wedgeRoundRectCallout">
            <a:avLst>
              <a:gd name="adj1" fmla="val 264287"/>
              <a:gd name="adj2" fmla="val 8404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08907" name="Text Box 9">
            <a:extLst>
              <a:ext uri="{FF2B5EF4-FFF2-40B4-BE49-F238E27FC236}">
                <a16:creationId xmlns:a16="http://schemas.microsoft.com/office/drawing/2014/main" id="{7CABFA1E-D649-4724-82D7-399FD5DABBB3}"/>
              </a:ext>
            </a:extLst>
          </p:cNvPr>
          <p:cNvSpPr txBox="1">
            <a:spLocks noChangeArrowheads="1"/>
          </p:cNvSpPr>
          <p:nvPr/>
        </p:nvSpPr>
        <p:spPr bwMode="auto">
          <a:xfrm>
            <a:off x="7021513" y="5584825"/>
            <a:ext cx="18272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mark bit</a:t>
            </a:r>
          </a:p>
        </p:txBody>
      </p:sp>
      <p:sp>
        <p:nvSpPr>
          <p:cNvPr id="208908" name="AutoShape 10">
            <a:extLst>
              <a:ext uri="{FF2B5EF4-FFF2-40B4-BE49-F238E27FC236}">
                <a16:creationId xmlns:a16="http://schemas.microsoft.com/office/drawing/2014/main" id="{84BEFC44-A85C-469C-8A8A-10DB50EE3D78}"/>
              </a:ext>
            </a:extLst>
          </p:cNvPr>
          <p:cNvSpPr>
            <a:spLocks noChangeArrowheads="1"/>
          </p:cNvSpPr>
          <p:nvPr/>
        </p:nvSpPr>
        <p:spPr bwMode="auto">
          <a:xfrm>
            <a:off x="4094163" y="4460875"/>
            <a:ext cx="1746250" cy="820738"/>
          </a:xfrm>
          <a:prstGeom prst="wedgeRoundRectCallout">
            <a:avLst>
              <a:gd name="adj1" fmla="val -132819"/>
              <a:gd name="adj2" fmla="val -2543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08909" name="Text Box 11">
            <a:extLst>
              <a:ext uri="{FF2B5EF4-FFF2-40B4-BE49-F238E27FC236}">
                <a16:creationId xmlns:a16="http://schemas.microsoft.com/office/drawing/2014/main" id="{5A5F2031-090C-4415-AA28-D7CAA112AC0E}"/>
              </a:ext>
            </a:extLst>
          </p:cNvPr>
          <p:cNvSpPr txBox="1">
            <a:spLocks noChangeArrowheads="1"/>
          </p:cNvSpPr>
          <p:nvPr/>
        </p:nvSpPr>
        <p:spPr bwMode="auto">
          <a:xfrm>
            <a:off x="330200" y="4375150"/>
            <a:ext cx="2330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Reference</a:t>
            </a: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3B89534B-8AC8-45B3-93AE-812AE626C6A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DE8761C-0E19-4011-9C16-9DA186D1637D}" type="slidenum">
              <a:rPr lang="ar-SA" altLang="zh-CN" sz="1400">
                <a:solidFill>
                  <a:schemeClr val="tx1"/>
                </a:solidFill>
                <a:latin typeface="Comic Sans MS" panose="030F0702030302020204" pitchFamily="66" charset="0"/>
              </a:rPr>
              <a:pPr/>
              <a:t>204</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09924" name="Picture 2" descr="magic">
            <a:extLst>
              <a:ext uri="{FF2B5EF4-FFF2-40B4-BE49-F238E27FC236}">
                <a16:creationId xmlns:a16="http://schemas.microsoft.com/office/drawing/2014/main" id="{814CA1AA-EB88-4F2C-BD4B-AD59181E80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5" name="Rectangle 3">
            <a:extLst>
              <a:ext uri="{FF2B5EF4-FFF2-40B4-BE49-F238E27FC236}">
                <a16:creationId xmlns:a16="http://schemas.microsoft.com/office/drawing/2014/main" id="{9196FDA4-F16B-44C4-BB72-FFA1FFE4D42E}"/>
              </a:ext>
            </a:extLst>
          </p:cNvPr>
          <p:cNvSpPr>
            <a:spLocks noGrp="1" noChangeArrowheads="1"/>
          </p:cNvSpPr>
          <p:nvPr>
            <p:ph type="title"/>
          </p:nvPr>
        </p:nvSpPr>
        <p:spPr/>
        <p:txBody>
          <a:bodyPr/>
          <a:lstStyle/>
          <a:p>
            <a:r>
              <a:rPr lang="en-US" altLang="zh-CN" sz="4000">
                <a:ea typeface="宋体" panose="02010600030101010101" pitchFamily="2" charset="-122"/>
              </a:rPr>
              <a:t>Extracting Reference &amp; Mark</a:t>
            </a:r>
          </a:p>
        </p:txBody>
      </p:sp>
      <p:sp>
        <p:nvSpPr>
          <p:cNvPr id="209926" name="Text Box 4">
            <a:extLst>
              <a:ext uri="{FF2B5EF4-FFF2-40B4-BE49-F238E27FC236}">
                <a16:creationId xmlns:a16="http://schemas.microsoft.com/office/drawing/2014/main" id="{B63B18C7-FDE1-4FDD-91C9-0FA05605E86F}"/>
              </a:ext>
            </a:extLst>
          </p:cNvPr>
          <p:cNvSpPr txBox="1">
            <a:spLocks noChangeArrowheads="1"/>
          </p:cNvSpPr>
          <p:nvPr/>
        </p:nvSpPr>
        <p:spPr bwMode="auto">
          <a:xfrm>
            <a:off x="452438" y="2020888"/>
            <a:ext cx="7953375"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Public</a:t>
            </a:r>
            <a:r>
              <a:rPr lang="en-US" altLang="zh-CN" sz="2800" b="1">
                <a:ea typeface="宋体" panose="02010600030101010101" pitchFamily="2" charset="-122"/>
              </a:rPr>
              <a:t> Object get(</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marked); </a:t>
            </a:r>
          </a:p>
        </p:txBody>
      </p:sp>
    </p:spTree>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C2A1E88A-E65E-43A8-9222-003FA18E660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44FE35-4A14-45AC-8805-3CA7A954A01A}" type="slidenum">
              <a:rPr lang="ar-SA" altLang="zh-CN" sz="1400">
                <a:solidFill>
                  <a:schemeClr val="tx1"/>
                </a:solidFill>
                <a:latin typeface="Comic Sans MS" panose="030F0702030302020204" pitchFamily="66" charset="0"/>
              </a:rPr>
              <a:pPr/>
              <a:t>205</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0948" name="Picture 2" descr="magic">
            <a:extLst>
              <a:ext uri="{FF2B5EF4-FFF2-40B4-BE49-F238E27FC236}">
                <a16:creationId xmlns:a16="http://schemas.microsoft.com/office/drawing/2014/main" id="{EC3A54B6-F463-4588-8F40-EB6A228121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949" name="Rectangle 3">
            <a:extLst>
              <a:ext uri="{FF2B5EF4-FFF2-40B4-BE49-F238E27FC236}">
                <a16:creationId xmlns:a16="http://schemas.microsoft.com/office/drawing/2014/main" id="{55411121-FAC1-4774-BEE9-9EEED9EBCE49}"/>
              </a:ext>
            </a:extLst>
          </p:cNvPr>
          <p:cNvSpPr>
            <a:spLocks noGrp="1" noChangeArrowheads="1"/>
          </p:cNvSpPr>
          <p:nvPr>
            <p:ph type="title"/>
          </p:nvPr>
        </p:nvSpPr>
        <p:spPr/>
        <p:txBody>
          <a:bodyPr/>
          <a:lstStyle/>
          <a:p>
            <a:r>
              <a:rPr lang="en-US" altLang="zh-CN">
                <a:ea typeface="宋体" panose="02010600030101010101" pitchFamily="2" charset="-122"/>
              </a:rPr>
              <a:t>Extracting Reference &amp; Mark</a:t>
            </a:r>
          </a:p>
        </p:txBody>
      </p:sp>
      <p:sp>
        <p:nvSpPr>
          <p:cNvPr id="210950" name="Text Box 4">
            <a:extLst>
              <a:ext uri="{FF2B5EF4-FFF2-40B4-BE49-F238E27FC236}">
                <a16:creationId xmlns:a16="http://schemas.microsoft.com/office/drawing/2014/main" id="{2B075018-8602-4EB5-B5BB-E9FD82945BF8}"/>
              </a:ext>
            </a:extLst>
          </p:cNvPr>
          <p:cNvSpPr txBox="1">
            <a:spLocks noChangeArrowheads="1"/>
          </p:cNvSpPr>
          <p:nvPr/>
        </p:nvSpPr>
        <p:spPr bwMode="auto">
          <a:xfrm>
            <a:off x="960438" y="2020888"/>
            <a:ext cx="7991475"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a:t>
            </a:r>
            <a:r>
              <a:rPr lang="en-US" altLang="zh-CN" sz="2800" b="1">
                <a:ea typeface="宋体" panose="02010600030101010101" pitchFamily="2" charset="-122"/>
              </a:rPr>
              <a:t> Object </a:t>
            </a:r>
            <a:r>
              <a:rPr lang="en-US" altLang="zh-CN" sz="2800" b="1">
                <a:solidFill>
                  <a:schemeClr val="folHlink"/>
                </a:solidFill>
                <a:ea typeface="宋体" panose="02010600030101010101" pitchFamily="2" charset="-122"/>
              </a:rPr>
              <a:t>get(</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a:t>
            </a:r>
            <a:r>
              <a:rPr lang="en-US" altLang="zh-CN" sz="2800" b="1">
                <a:solidFill>
                  <a:schemeClr val="folHlink"/>
                </a:solidFill>
                <a:ea typeface="宋体" panose="02010600030101010101" pitchFamily="2" charset="-122"/>
              </a:rPr>
              <a:t> marked);</a:t>
            </a:r>
            <a:r>
              <a:rPr lang="en-US" altLang="zh-CN" sz="2800" b="1">
                <a:ea typeface="宋体" panose="02010600030101010101" pitchFamily="2" charset="-122"/>
              </a:rPr>
              <a:t> </a:t>
            </a:r>
          </a:p>
        </p:txBody>
      </p:sp>
      <p:sp>
        <p:nvSpPr>
          <p:cNvPr id="210951" name="AutoShape 5">
            <a:extLst>
              <a:ext uri="{FF2B5EF4-FFF2-40B4-BE49-F238E27FC236}">
                <a16:creationId xmlns:a16="http://schemas.microsoft.com/office/drawing/2014/main" id="{B73A42B8-21EB-4832-9EBA-F085CB7558AB}"/>
              </a:ext>
            </a:extLst>
          </p:cNvPr>
          <p:cNvSpPr>
            <a:spLocks noChangeArrowheads="1"/>
          </p:cNvSpPr>
          <p:nvPr/>
        </p:nvSpPr>
        <p:spPr bwMode="auto">
          <a:xfrm>
            <a:off x="2406650" y="1916113"/>
            <a:ext cx="1635125" cy="820737"/>
          </a:xfrm>
          <a:prstGeom prst="wedgeRoundRectCallout">
            <a:avLst>
              <a:gd name="adj1" fmla="val -81843"/>
              <a:gd name="adj2" fmla="val 22350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0952" name="Text Box 6">
            <a:extLst>
              <a:ext uri="{FF2B5EF4-FFF2-40B4-BE49-F238E27FC236}">
                <a16:creationId xmlns:a16="http://schemas.microsoft.com/office/drawing/2014/main" id="{467344E4-6E7F-45FF-997A-5139C10056C8}"/>
              </a:ext>
            </a:extLst>
          </p:cNvPr>
          <p:cNvSpPr txBox="1">
            <a:spLocks noChangeArrowheads="1"/>
          </p:cNvSpPr>
          <p:nvPr/>
        </p:nvSpPr>
        <p:spPr bwMode="auto">
          <a:xfrm>
            <a:off x="573088" y="4229100"/>
            <a:ext cx="23304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Returns reference</a:t>
            </a:r>
          </a:p>
        </p:txBody>
      </p:sp>
      <p:sp>
        <p:nvSpPr>
          <p:cNvPr id="210953" name="AutoShape 7">
            <a:extLst>
              <a:ext uri="{FF2B5EF4-FFF2-40B4-BE49-F238E27FC236}">
                <a16:creationId xmlns:a16="http://schemas.microsoft.com/office/drawing/2014/main" id="{D23C7185-2157-423F-854E-4DDD715F61B0}"/>
              </a:ext>
            </a:extLst>
          </p:cNvPr>
          <p:cNvSpPr>
            <a:spLocks noChangeArrowheads="1"/>
          </p:cNvSpPr>
          <p:nvPr/>
        </p:nvSpPr>
        <p:spPr bwMode="auto">
          <a:xfrm>
            <a:off x="4887913" y="1870075"/>
            <a:ext cx="1989137" cy="820738"/>
          </a:xfrm>
          <a:prstGeom prst="wedgeRoundRectCallout">
            <a:avLst>
              <a:gd name="adj1" fmla="val 519"/>
              <a:gd name="adj2" fmla="val 22524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0954" name="Text Box 8">
            <a:extLst>
              <a:ext uri="{FF2B5EF4-FFF2-40B4-BE49-F238E27FC236}">
                <a16:creationId xmlns:a16="http://schemas.microsoft.com/office/drawing/2014/main" id="{0A5504E0-BD5D-4817-9E4D-54A9C7D2BEE7}"/>
              </a:ext>
            </a:extLst>
          </p:cNvPr>
          <p:cNvSpPr txBox="1">
            <a:spLocks noChangeArrowheads="1"/>
          </p:cNvSpPr>
          <p:nvPr/>
        </p:nvSpPr>
        <p:spPr bwMode="auto">
          <a:xfrm>
            <a:off x="3649663" y="4046538"/>
            <a:ext cx="33226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Returns mark at array index 0!</a:t>
            </a:r>
          </a:p>
        </p:txBody>
      </p:sp>
    </p:spTree>
  </p:cSld>
  <p:clrMapOvr>
    <a:masterClrMapping/>
  </p:clrMapOvr>
  <p:transition>
    <p:blinds/>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2B9E3544-CE1B-4986-91E3-20FDC38313F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585AA5A-05EA-457E-9D26-5A3972E9BF1B}" type="slidenum">
              <a:rPr lang="ar-SA" altLang="zh-CN" sz="1400">
                <a:solidFill>
                  <a:schemeClr val="tx1"/>
                </a:solidFill>
                <a:latin typeface="Comic Sans MS" panose="030F0702030302020204" pitchFamily="66" charset="0"/>
              </a:rPr>
              <a:pPr/>
              <a:t>206</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1972" name="Picture 2" descr="magic">
            <a:extLst>
              <a:ext uri="{FF2B5EF4-FFF2-40B4-BE49-F238E27FC236}">
                <a16:creationId xmlns:a16="http://schemas.microsoft.com/office/drawing/2014/main" id="{53AB220D-4B63-486C-9D86-F6BF3479C0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73" name="Rectangle 3">
            <a:extLst>
              <a:ext uri="{FF2B5EF4-FFF2-40B4-BE49-F238E27FC236}">
                <a16:creationId xmlns:a16="http://schemas.microsoft.com/office/drawing/2014/main" id="{4E0D66FA-4251-4974-920F-3DD9E2CD1B5F}"/>
              </a:ext>
            </a:extLst>
          </p:cNvPr>
          <p:cNvSpPr>
            <a:spLocks noGrp="1" noChangeArrowheads="1"/>
          </p:cNvSpPr>
          <p:nvPr>
            <p:ph type="title"/>
          </p:nvPr>
        </p:nvSpPr>
        <p:spPr/>
        <p:txBody>
          <a:bodyPr/>
          <a:lstStyle/>
          <a:p>
            <a:r>
              <a:rPr lang="en-US" altLang="zh-CN">
                <a:ea typeface="宋体" panose="02010600030101010101" pitchFamily="2" charset="-122"/>
              </a:rPr>
              <a:t>Extracting Reference Only</a:t>
            </a:r>
          </a:p>
        </p:txBody>
      </p:sp>
      <p:sp>
        <p:nvSpPr>
          <p:cNvPr id="211974" name="Text Box 4">
            <a:extLst>
              <a:ext uri="{FF2B5EF4-FFF2-40B4-BE49-F238E27FC236}">
                <a16:creationId xmlns:a16="http://schemas.microsoft.com/office/drawing/2014/main" id="{DFD6E7E3-31FD-4D1B-8EC1-8CEBDEA055F3}"/>
              </a:ext>
            </a:extLst>
          </p:cNvPr>
          <p:cNvSpPr txBox="1">
            <a:spLocks noChangeArrowheads="1"/>
          </p:cNvSpPr>
          <p:nvPr/>
        </p:nvSpPr>
        <p:spPr bwMode="auto">
          <a:xfrm>
            <a:off x="960438" y="2020888"/>
            <a:ext cx="7445375"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a:t>
            </a:r>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isMarked(); </a:t>
            </a:r>
          </a:p>
        </p:txBody>
      </p:sp>
      <p:sp>
        <p:nvSpPr>
          <p:cNvPr id="211975" name="AutoShape 5">
            <a:extLst>
              <a:ext uri="{FF2B5EF4-FFF2-40B4-BE49-F238E27FC236}">
                <a16:creationId xmlns:a16="http://schemas.microsoft.com/office/drawing/2014/main" id="{22D4965A-335C-4A5C-8439-0658D06336D3}"/>
              </a:ext>
            </a:extLst>
          </p:cNvPr>
          <p:cNvSpPr>
            <a:spLocks noChangeArrowheads="1"/>
          </p:cNvSpPr>
          <p:nvPr/>
        </p:nvSpPr>
        <p:spPr bwMode="auto">
          <a:xfrm>
            <a:off x="2501900" y="1916113"/>
            <a:ext cx="1635125" cy="820737"/>
          </a:xfrm>
          <a:prstGeom prst="wedgeRoundRectCallout">
            <a:avLst>
              <a:gd name="adj1" fmla="val -81843"/>
              <a:gd name="adj2" fmla="val 22350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1976" name="Text Box 6">
            <a:extLst>
              <a:ext uri="{FF2B5EF4-FFF2-40B4-BE49-F238E27FC236}">
                <a16:creationId xmlns:a16="http://schemas.microsoft.com/office/drawing/2014/main" id="{9BAED093-0912-4F9F-B67F-615AD68E26CC}"/>
              </a:ext>
            </a:extLst>
          </p:cNvPr>
          <p:cNvSpPr txBox="1">
            <a:spLocks noChangeArrowheads="1"/>
          </p:cNvSpPr>
          <p:nvPr/>
        </p:nvSpPr>
        <p:spPr bwMode="auto">
          <a:xfrm>
            <a:off x="668338" y="4229100"/>
            <a:ext cx="23304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Value of mark</a:t>
            </a:r>
          </a:p>
        </p:txBody>
      </p:sp>
    </p:spTree>
  </p:cSld>
  <p:clrMapOvr>
    <a:masterClrMapping/>
  </p:clrMapOvr>
  <p:transition>
    <p:blinds/>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6A2A6235-88B3-4595-9A39-399783B6F1B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30D3EF8-07CA-46E5-9C73-DD59D7EC21CE}" type="slidenum">
              <a:rPr lang="ar-SA" altLang="zh-CN" sz="1400">
                <a:solidFill>
                  <a:schemeClr val="tx1"/>
                </a:solidFill>
                <a:latin typeface="Comic Sans MS" panose="030F0702030302020204" pitchFamily="66" charset="0"/>
              </a:rPr>
              <a:pPr/>
              <a:t>207</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2996" name="Picture 2" descr="magic">
            <a:extLst>
              <a:ext uri="{FF2B5EF4-FFF2-40B4-BE49-F238E27FC236}">
                <a16:creationId xmlns:a16="http://schemas.microsoft.com/office/drawing/2014/main" id="{86D828CD-9885-408C-AC27-162F188D1A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997" name="Rectangle 3">
            <a:extLst>
              <a:ext uri="{FF2B5EF4-FFF2-40B4-BE49-F238E27FC236}">
                <a16:creationId xmlns:a16="http://schemas.microsoft.com/office/drawing/2014/main" id="{958AE8A7-9D77-4034-BA48-92AD37259589}"/>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2998" name="Text Box 4">
            <a:extLst>
              <a:ext uri="{FF2B5EF4-FFF2-40B4-BE49-F238E27FC236}">
                <a16:creationId xmlns:a16="http://schemas.microsoft.com/office/drawing/2014/main" id="{B08A0C08-09B5-42E2-8CE1-66FAA735A572}"/>
              </a:ext>
            </a:extLst>
          </p:cNvPr>
          <p:cNvSpPr txBox="1">
            <a:spLocks noChangeArrowheads="1"/>
          </p:cNvSpPr>
          <p:nvPr/>
        </p:nvSpPr>
        <p:spPr bwMode="auto">
          <a:xfrm>
            <a:off x="960438" y="2703513"/>
            <a:ext cx="7445375" cy="222726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Public</a:t>
            </a:r>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compareAndSet(                </a:t>
            </a:r>
          </a:p>
          <a:p>
            <a:pPr algn="l"/>
            <a:r>
              <a:rPr lang="en-US" altLang="zh-CN" sz="2800" b="1">
                <a:ea typeface="宋体" panose="02010600030101010101" pitchFamily="2" charset="-122"/>
              </a:rPr>
              <a:t>  Object expectedRef,</a:t>
            </a:r>
          </a:p>
          <a:p>
            <a:pPr algn="l"/>
            <a:r>
              <a:rPr lang="en-US" altLang="zh-CN" sz="2800" b="1">
                <a:ea typeface="宋体" panose="02010600030101010101" pitchFamily="2" charset="-122"/>
              </a:rPr>
              <a:t>  Object updateRef,</a:t>
            </a:r>
          </a:p>
          <a:p>
            <a:pPr algn="l"/>
            <a:r>
              <a:rPr lang="en-US" altLang="zh-CN" sz="2800" b="1">
                <a:ea typeface="宋体" panose="02010600030101010101" pitchFamily="2" charset="-122"/>
              </a:rPr>
              <a:t>  boolean expectedMark,</a:t>
            </a:r>
          </a:p>
          <a:p>
            <a:pPr algn="l"/>
            <a:r>
              <a:rPr lang="en-US" altLang="zh-CN" sz="2800" b="1">
                <a:ea typeface="宋体" panose="02010600030101010101" pitchFamily="2" charset="-122"/>
              </a:rPr>
              <a:t>  boolean updateMark); </a:t>
            </a:r>
          </a:p>
        </p:txBody>
      </p:sp>
    </p:spTree>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C7CC0E75-E6D6-4B1F-962D-DB1C19DADE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2883F40-28A7-41FA-B49E-C599119149C7}" type="slidenum">
              <a:rPr lang="ar-SA" altLang="zh-CN" sz="1400">
                <a:solidFill>
                  <a:schemeClr val="tx1"/>
                </a:solidFill>
                <a:latin typeface="Comic Sans MS" panose="030F0702030302020204" pitchFamily="66" charset="0"/>
              </a:rPr>
              <a:pPr/>
              <a:t>208</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4020" name="Picture 2" descr="magic">
            <a:extLst>
              <a:ext uri="{FF2B5EF4-FFF2-40B4-BE49-F238E27FC236}">
                <a16:creationId xmlns:a16="http://schemas.microsoft.com/office/drawing/2014/main" id="{C14E2C1D-67B0-4AE3-8F8B-B443BCD0B4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1" name="Rectangle 3">
            <a:extLst>
              <a:ext uri="{FF2B5EF4-FFF2-40B4-BE49-F238E27FC236}">
                <a16:creationId xmlns:a16="http://schemas.microsoft.com/office/drawing/2014/main" id="{5A4CFEBB-2DE3-4A0E-9C4C-07926BA1D71E}"/>
              </a:ext>
            </a:extLst>
          </p:cNvPr>
          <p:cNvSpPr>
            <a:spLocks noGrp="1" noChangeArrowheads="1"/>
          </p:cNvSpPr>
          <p:nvPr>
            <p:ph type="title"/>
          </p:nvPr>
        </p:nvSpPr>
        <p:spPr/>
        <p:txBody>
          <a:bodyPr/>
          <a:lstStyle/>
          <a:p>
            <a:r>
              <a:rPr lang="en-US" altLang="zh-CN">
                <a:ea typeface="宋体" panose="02010600030101010101" pitchFamily="2" charset="-122"/>
              </a:rPr>
              <a:t>Changing State</a:t>
            </a:r>
          </a:p>
        </p:txBody>
      </p:sp>
      <p:sp>
        <p:nvSpPr>
          <p:cNvPr id="214022" name="Text Box 4">
            <a:extLst>
              <a:ext uri="{FF2B5EF4-FFF2-40B4-BE49-F238E27FC236}">
                <a16:creationId xmlns:a16="http://schemas.microsoft.com/office/drawing/2014/main" id="{92540704-F56F-4045-8B4D-67111DC6742B}"/>
              </a:ext>
            </a:extLst>
          </p:cNvPr>
          <p:cNvSpPr txBox="1">
            <a:spLocks noChangeArrowheads="1"/>
          </p:cNvSpPr>
          <p:nvPr/>
        </p:nvSpPr>
        <p:spPr bwMode="auto">
          <a:xfrm>
            <a:off x="960438" y="2841625"/>
            <a:ext cx="7445375" cy="22272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compareAndSet(</a:t>
            </a:r>
            <a:r>
              <a:rPr lang="en-US" altLang="zh-CN" sz="2800" b="1">
                <a:ea typeface="宋体" panose="02010600030101010101" pitchFamily="2" charset="-122"/>
              </a:rPr>
              <a:t>                </a:t>
            </a:r>
          </a:p>
          <a:p>
            <a:pPr algn="l"/>
            <a:r>
              <a:rPr lang="en-US" altLang="zh-CN" sz="2800" b="1">
                <a:ea typeface="宋体" panose="02010600030101010101" pitchFamily="2" charset="-122"/>
              </a:rPr>
              <a:t>  Object expectedRef,</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Object updateRef,</a:t>
            </a:r>
          </a:p>
          <a:p>
            <a:pPr algn="l"/>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expectedMark,</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boolean updateMark);</a:t>
            </a:r>
            <a:r>
              <a:rPr lang="en-US" altLang="zh-CN" sz="2800" b="1">
                <a:ea typeface="宋体" panose="02010600030101010101" pitchFamily="2" charset="-122"/>
              </a:rPr>
              <a:t> </a:t>
            </a:r>
          </a:p>
        </p:txBody>
      </p:sp>
      <p:sp>
        <p:nvSpPr>
          <p:cNvPr id="214023" name="AutoShape 5">
            <a:extLst>
              <a:ext uri="{FF2B5EF4-FFF2-40B4-BE49-F238E27FC236}">
                <a16:creationId xmlns:a16="http://schemas.microsoft.com/office/drawing/2014/main" id="{B29419A6-5C76-4FD5-A0F1-46A52B1716FD}"/>
              </a:ext>
            </a:extLst>
          </p:cNvPr>
          <p:cNvSpPr>
            <a:spLocks noChangeArrowheads="1"/>
          </p:cNvSpPr>
          <p:nvPr/>
        </p:nvSpPr>
        <p:spPr bwMode="auto">
          <a:xfrm>
            <a:off x="1427163" y="4121150"/>
            <a:ext cx="4729162" cy="531813"/>
          </a:xfrm>
          <a:prstGeom prst="wedgeRoundRectCallout">
            <a:avLst>
              <a:gd name="adj1" fmla="val 34056"/>
              <a:gd name="adj2" fmla="val 157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4024" name="Text Box 6">
            <a:extLst>
              <a:ext uri="{FF2B5EF4-FFF2-40B4-BE49-F238E27FC236}">
                <a16:creationId xmlns:a16="http://schemas.microsoft.com/office/drawing/2014/main" id="{59F5219F-7B90-4A2A-9BA6-829C1BA2A009}"/>
              </a:ext>
            </a:extLst>
          </p:cNvPr>
          <p:cNvSpPr txBox="1">
            <a:spLocks noChangeArrowheads="1"/>
          </p:cNvSpPr>
          <p:nvPr/>
        </p:nvSpPr>
        <p:spPr bwMode="auto">
          <a:xfrm>
            <a:off x="4451350" y="1895475"/>
            <a:ext cx="403383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this is the current reference …</a:t>
            </a:r>
          </a:p>
        </p:txBody>
      </p:sp>
      <p:sp>
        <p:nvSpPr>
          <p:cNvPr id="214025" name="AutoShape 7">
            <a:extLst>
              <a:ext uri="{FF2B5EF4-FFF2-40B4-BE49-F238E27FC236}">
                <a16:creationId xmlns:a16="http://schemas.microsoft.com/office/drawing/2014/main" id="{015DC0AC-E84B-4383-B3E3-90FC07658F45}"/>
              </a:ext>
            </a:extLst>
          </p:cNvPr>
          <p:cNvSpPr>
            <a:spLocks noChangeArrowheads="1"/>
          </p:cNvSpPr>
          <p:nvPr/>
        </p:nvSpPr>
        <p:spPr bwMode="auto">
          <a:xfrm>
            <a:off x="1438275" y="3379788"/>
            <a:ext cx="4259263" cy="387350"/>
          </a:xfrm>
          <a:prstGeom prst="wedgeRoundRectCallout">
            <a:avLst>
              <a:gd name="adj1" fmla="val 33935"/>
              <a:gd name="adj2" fmla="val -21885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4026" name="Text Box 8">
            <a:extLst>
              <a:ext uri="{FF2B5EF4-FFF2-40B4-BE49-F238E27FC236}">
                <a16:creationId xmlns:a16="http://schemas.microsoft.com/office/drawing/2014/main" id="{80D297A0-D884-407B-B51C-51DE5D15DF42}"/>
              </a:ext>
            </a:extLst>
          </p:cNvPr>
          <p:cNvSpPr txBox="1">
            <a:spLocks noChangeArrowheads="1"/>
          </p:cNvSpPr>
          <p:nvPr/>
        </p:nvSpPr>
        <p:spPr bwMode="auto">
          <a:xfrm>
            <a:off x="4956175" y="5119688"/>
            <a:ext cx="37496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And this is the current mark …</a:t>
            </a:r>
          </a:p>
        </p:txBody>
      </p:sp>
    </p:spTree>
  </p:cSld>
  <p:clrMapOvr>
    <a:masterClrMapping/>
  </p:clrMapOvr>
  <p:transition>
    <p:blinds/>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71E2A1E1-26C7-48FC-A9A1-A44C3257F4B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11D8EB4-6451-4AF5-9C42-5DBC0FEDBC7B}" type="slidenum">
              <a:rPr lang="ar-SA" altLang="zh-CN" sz="1400">
                <a:solidFill>
                  <a:schemeClr val="tx1"/>
                </a:solidFill>
                <a:latin typeface="Comic Sans MS" panose="030F0702030302020204" pitchFamily="66" charset="0"/>
              </a:rPr>
              <a:pPr/>
              <a:t>209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5044" name="Picture 2" descr="magic">
            <a:extLst>
              <a:ext uri="{FF2B5EF4-FFF2-40B4-BE49-F238E27FC236}">
                <a16:creationId xmlns:a16="http://schemas.microsoft.com/office/drawing/2014/main" id="{93BC626D-7263-4EC6-910A-D09719AB27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45" name="Rectangle 3">
            <a:extLst>
              <a:ext uri="{FF2B5EF4-FFF2-40B4-BE49-F238E27FC236}">
                <a16:creationId xmlns:a16="http://schemas.microsoft.com/office/drawing/2014/main" id="{CDA56755-8FA4-4E3F-BAF1-3E9A4144C3BD}"/>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5046" name="Text Box 4">
            <a:extLst>
              <a:ext uri="{FF2B5EF4-FFF2-40B4-BE49-F238E27FC236}">
                <a16:creationId xmlns:a16="http://schemas.microsoft.com/office/drawing/2014/main" id="{6E1B55B3-C7C6-4104-AB71-5583AA0733DF}"/>
              </a:ext>
            </a:extLst>
          </p:cNvPr>
          <p:cNvSpPr txBox="1">
            <a:spLocks noChangeArrowheads="1"/>
          </p:cNvSpPr>
          <p:nvPr/>
        </p:nvSpPr>
        <p:spPr bwMode="auto">
          <a:xfrm>
            <a:off x="960438" y="2841625"/>
            <a:ext cx="7445375" cy="22272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compareAndSet(                </a:t>
            </a:r>
          </a:p>
          <a:p>
            <a:pPr algn="l"/>
            <a:r>
              <a:rPr lang="en-US" altLang="zh-CN" sz="2800" b="1">
                <a:solidFill>
                  <a:schemeClr val="folHlink"/>
                </a:solidFill>
                <a:ea typeface="宋体" panose="02010600030101010101" pitchFamily="2" charset="-122"/>
              </a:rPr>
              <a:t>  Object expectedRef,</a:t>
            </a:r>
          </a:p>
          <a:p>
            <a:pPr algn="l"/>
            <a:r>
              <a:rPr lang="en-US" altLang="zh-CN" sz="2800" b="1">
                <a:ea typeface="宋体" panose="02010600030101010101" pitchFamily="2" charset="-122"/>
              </a:rPr>
              <a:t>  Object updateRef,</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boolean expectedMark,</a:t>
            </a:r>
          </a:p>
          <a:p>
            <a:pPr algn="l"/>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updateMark); </a:t>
            </a:r>
          </a:p>
        </p:txBody>
      </p:sp>
      <p:sp>
        <p:nvSpPr>
          <p:cNvPr id="215047" name="AutoShape 5">
            <a:extLst>
              <a:ext uri="{FF2B5EF4-FFF2-40B4-BE49-F238E27FC236}">
                <a16:creationId xmlns:a16="http://schemas.microsoft.com/office/drawing/2014/main" id="{E45953C6-FAD0-4320-919E-6FDC120BF316}"/>
              </a:ext>
            </a:extLst>
          </p:cNvPr>
          <p:cNvSpPr>
            <a:spLocks noChangeArrowheads="1"/>
          </p:cNvSpPr>
          <p:nvPr/>
        </p:nvSpPr>
        <p:spPr bwMode="auto">
          <a:xfrm>
            <a:off x="1347788" y="4546600"/>
            <a:ext cx="4445000" cy="531813"/>
          </a:xfrm>
          <a:prstGeom prst="wedgeRoundRectCallout">
            <a:avLst>
              <a:gd name="adj1" fmla="val 39431"/>
              <a:gd name="adj2" fmla="val 157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5048" name="Text Box 6">
            <a:extLst>
              <a:ext uri="{FF2B5EF4-FFF2-40B4-BE49-F238E27FC236}">
                <a16:creationId xmlns:a16="http://schemas.microsoft.com/office/drawing/2014/main" id="{785D1C0F-CEC9-4591-B69A-F4E1E244575B}"/>
              </a:ext>
            </a:extLst>
          </p:cNvPr>
          <p:cNvSpPr txBox="1">
            <a:spLocks noChangeArrowheads="1"/>
          </p:cNvSpPr>
          <p:nvPr/>
        </p:nvSpPr>
        <p:spPr bwMode="auto">
          <a:xfrm>
            <a:off x="4010025" y="1895475"/>
            <a:ext cx="44751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…then change to this new reference …</a:t>
            </a:r>
          </a:p>
        </p:txBody>
      </p:sp>
      <p:sp>
        <p:nvSpPr>
          <p:cNvPr id="215049" name="AutoShape 7">
            <a:extLst>
              <a:ext uri="{FF2B5EF4-FFF2-40B4-BE49-F238E27FC236}">
                <a16:creationId xmlns:a16="http://schemas.microsoft.com/office/drawing/2014/main" id="{5F0F9D37-CE3C-4DFD-90AF-F7C741025CC0}"/>
              </a:ext>
            </a:extLst>
          </p:cNvPr>
          <p:cNvSpPr>
            <a:spLocks noChangeArrowheads="1"/>
          </p:cNvSpPr>
          <p:nvPr/>
        </p:nvSpPr>
        <p:spPr bwMode="auto">
          <a:xfrm>
            <a:off x="1406525" y="3789363"/>
            <a:ext cx="3692525" cy="387350"/>
          </a:xfrm>
          <a:prstGeom prst="wedgeRoundRectCallout">
            <a:avLst>
              <a:gd name="adj1" fmla="val 38694"/>
              <a:gd name="adj2" fmla="val -36516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5050" name="Text Box 8">
            <a:extLst>
              <a:ext uri="{FF2B5EF4-FFF2-40B4-BE49-F238E27FC236}">
                <a16:creationId xmlns:a16="http://schemas.microsoft.com/office/drawing/2014/main" id="{E9EF280D-47A9-42E2-B19B-C2C40A6332D6}"/>
              </a:ext>
            </a:extLst>
          </p:cNvPr>
          <p:cNvSpPr txBox="1">
            <a:spLocks noChangeArrowheads="1"/>
          </p:cNvSpPr>
          <p:nvPr/>
        </p:nvSpPr>
        <p:spPr bwMode="auto">
          <a:xfrm>
            <a:off x="5160963" y="5213350"/>
            <a:ext cx="3181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 and this new mark</a:t>
            </a:r>
          </a:p>
        </p:txBody>
      </p:sp>
    </p:spTree>
  </p:cSld>
  <p:clrMapOvr>
    <a:masterClrMapping/>
  </p:clrMapOvr>
  <p:transition>
    <p:blinds/>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E669E1C-88D3-42B5-895F-875F4D0A90E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32E271F-E2B7-4F35-8138-1756A56110D0}" type="slidenum">
              <a:rPr lang="ar-SA" altLang="zh-CN" sz="1400">
                <a:solidFill>
                  <a:schemeClr val="tx1"/>
                </a:solidFill>
                <a:latin typeface="Comic Sans MS" panose="030F0702030302020204" pitchFamily="66" charset="0"/>
              </a:rPr>
              <a:pPr/>
              <a:t>21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3556" name="Rectangle 2">
            <a:extLst>
              <a:ext uri="{FF2B5EF4-FFF2-40B4-BE49-F238E27FC236}">
                <a16:creationId xmlns:a16="http://schemas.microsoft.com/office/drawing/2014/main" id="{29C059D6-A2E9-4620-87C3-287922CE5F46}"/>
              </a:ext>
            </a:extLst>
          </p:cNvPr>
          <p:cNvSpPr>
            <a:spLocks noGrp="1" noChangeArrowheads="1"/>
          </p:cNvSpPr>
          <p:nvPr>
            <p:ph type="title"/>
          </p:nvPr>
        </p:nvSpPr>
        <p:spPr/>
        <p:txBody>
          <a:bodyPr/>
          <a:lstStyle/>
          <a:p>
            <a:r>
              <a:rPr lang="en-US" altLang="zh-CN" sz="4000">
                <a:ea typeface="宋体" panose="02010600030101010101" pitchFamily="2" charset="-122"/>
              </a:rPr>
              <a:t>Reasoning about Concurrent Objects</a:t>
            </a:r>
          </a:p>
        </p:txBody>
      </p:sp>
      <p:sp>
        <p:nvSpPr>
          <p:cNvPr id="23557" name="Rectangle 3">
            <a:extLst>
              <a:ext uri="{FF2B5EF4-FFF2-40B4-BE49-F238E27FC236}">
                <a16:creationId xmlns:a16="http://schemas.microsoft.com/office/drawing/2014/main" id="{82F5EF2F-CEF4-42E8-B616-3E3FFAA3F515}"/>
              </a:ext>
            </a:extLst>
          </p:cNvPr>
          <p:cNvSpPr>
            <a:spLocks noGrp="1" noChangeArrowheads="1"/>
          </p:cNvSpPr>
          <p:nvPr>
            <p:ph type="body" idx="1"/>
          </p:nvPr>
        </p:nvSpPr>
        <p:spPr/>
        <p:txBody>
          <a:bodyPr/>
          <a:lstStyle/>
          <a:p>
            <a:r>
              <a:rPr lang="en-US" altLang="zh-CN">
                <a:ea typeface="宋体" panose="02010600030101010101" pitchFamily="2" charset="-122"/>
              </a:rPr>
              <a:t>Invariant</a:t>
            </a:r>
          </a:p>
          <a:p>
            <a:pPr lvl="1"/>
            <a:r>
              <a:rPr lang="en-US" altLang="zh-CN">
                <a:ea typeface="宋体" panose="02010600030101010101" pitchFamily="2" charset="-122"/>
              </a:rPr>
              <a:t>Property that always holds</a:t>
            </a:r>
          </a:p>
          <a:p>
            <a:r>
              <a:rPr lang="en-US" altLang="zh-CN">
                <a:ea typeface="宋体" panose="02010600030101010101" pitchFamily="2" charset="-122"/>
              </a:rPr>
              <a:t>Established because</a:t>
            </a:r>
          </a:p>
          <a:p>
            <a:pPr lvl="1"/>
            <a:r>
              <a:rPr lang="en-US" altLang="zh-CN">
                <a:ea typeface="宋体" panose="02010600030101010101" pitchFamily="2" charset="-122"/>
              </a:rPr>
              <a:t>True when object is </a:t>
            </a:r>
            <a:r>
              <a:rPr lang="en-US" altLang="zh-CN" b="1">
                <a:solidFill>
                  <a:schemeClr val="tx1"/>
                </a:solidFill>
                <a:ea typeface="宋体" panose="02010600030101010101" pitchFamily="2" charset="-122"/>
              </a:rPr>
              <a:t>created</a:t>
            </a:r>
          </a:p>
          <a:p>
            <a:pPr lvl="1"/>
            <a:r>
              <a:rPr lang="en-US" altLang="zh-CN">
                <a:ea typeface="宋体" panose="02010600030101010101" pitchFamily="2" charset="-122"/>
              </a:rPr>
              <a:t>Truth </a:t>
            </a:r>
            <a:r>
              <a:rPr lang="en-US" altLang="zh-CN" b="1">
                <a:solidFill>
                  <a:schemeClr val="tx1"/>
                </a:solidFill>
                <a:ea typeface="宋体" panose="02010600030101010101" pitchFamily="2" charset="-122"/>
              </a:rPr>
              <a:t>preserved</a:t>
            </a:r>
            <a:r>
              <a:rPr lang="en-US" altLang="zh-CN">
                <a:ea typeface="宋体" panose="02010600030101010101" pitchFamily="2" charset="-122"/>
              </a:rPr>
              <a:t> by each method</a:t>
            </a:r>
          </a:p>
          <a:p>
            <a:pPr lvl="2"/>
            <a:r>
              <a:rPr lang="en-US" altLang="zh-CN">
                <a:ea typeface="宋体" panose="02010600030101010101" pitchFamily="2" charset="-122"/>
              </a:rPr>
              <a:t>Each </a:t>
            </a:r>
            <a:r>
              <a:rPr lang="en-US" altLang="zh-CN" b="1">
                <a:solidFill>
                  <a:schemeClr val="tx1"/>
                </a:solidFill>
                <a:ea typeface="宋体" panose="02010600030101010101" pitchFamily="2" charset="-122"/>
              </a:rPr>
              <a:t>step</a:t>
            </a:r>
            <a:r>
              <a:rPr lang="en-US" altLang="zh-CN">
                <a:ea typeface="宋体" panose="02010600030101010101" pitchFamily="2" charset="-122"/>
              </a:rPr>
              <a:t> of each method</a:t>
            </a:r>
          </a:p>
          <a:p>
            <a:endParaRPr lang="en-US" altLang="zh-CN">
              <a:ea typeface="宋体" panose="02010600030101010101" pitchFamily="2" charset="-122"/>
            </a:endParaRPr>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DEBE0384-7B6E-4615-8B74-1F60A9CA048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9240193-95C1-4E3A-B4FF-7C94A3CD80BB}" type="slidenum">
              <a:rPr lang="ar-SA" altLang="zh-CN" sz="1400">
                <a:solidFill>
                  <a:schemeClr val="tx1"/>
                </a:solidFill>
                <a:latin typeface="Comic Sans MS" panose="030F0702030302020204" pitchFamily="66" charset="0"/>
              </a:rPr>
              <a:pPr/>
              <a:t>210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6068" name="Picture 2" descr="magic">
            <a:extLst>
              <a:ext uri="{FF2B5EF4-FFF2-40B4-BE49-F238E27FC236}">
                <a16:creationId xmlns:a16="http://schemas.microsoft.com/office/drawing/2014/main" id="{62261516-105D-41FC-BB4B-8D118BD3BB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69" name="Rectangle 3">
            <a:extLst>
              <a:ext uri="{FF2B5EF4-FFF2-40B4-BE49-F238E27FC236}">
                <a16:creationId xmlns:a16="http://schemas.microsoft.com/office/drawing/2014/main" id="{F8AF1295-8924-42EC-AE15-552F0E8535AC}"/>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6070" name="Text Box 4">
            <a:extLst>
              <a:ext uri="{FF2B5EF4-FFF2-40B4-BE49-F238E27FC236}">
                <a16:creationId xmlns:a16="http://schemas.microsoft.com/office/drawing/2014/main" id="{F6E2DC11-6FBD-47D7-8E9C-700D9207BCCB}"/>
              </a:ext>
            </a:extLst>
          </p:cNvPr>
          <p:cNvSpPr txBox="1">
            <a:spLocks noChangeArrowheads="1"/>
          </p:cNvSpPr>
          <p:nvPr/>
        </p:nvSpPr>
        <p:spPr bwMode="auto">
          <a:xfrm>
            <a:off x="960438" y="2020888"/>
            <a:ext cx="7445375" cy="1373187"/>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public</a:t>
            </a:r>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attemptMark(                </a:t>
            </a:r>
          </a:p>
          <a:p>
            <a:pPr algn="l"/>
            <a:r>
              <a:rPr lang="en-US" altLang="zh-CN" sz="2800" b="1">
                <a:ea typeface="宋体" panose="02010600030101010101" pitchFamily="2" charset="-122"/>
              </a:rPr>
              <a:t>  Object expectedRef,</a:t>
            </a:r>
          </a:p>
          <a:p>
            <a:pPr algn="l"/>
            <a:r>
              <a:rPr lang="en-US" altLang="zh-CN" sz="2800" b="1">
                <a:solidFill>
                  <a:schemeClr val="tx1"/>
                </a:solidFill>
                <a:ea typeface="宋体" panose="02010600030101010101" pitchFamily="2" charset="-122"/>
              </a:rPr>
              <a:t>  boolean</a:t>
            </a:r>
            <a:r>
              <a:rPr lang="en-US" altLang="zh-CN" sz="2800" b="1">
                <a:ea typeface="宋体" panose="02010600030101010101" pitchFamily="2" charset="-122"/>
              </a:rPr>
              <a:t> updateMark); </a:t>
            </a:r>
          </a:p>
        </p:txBody>
      </p:sp>
    </p:spTree>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D58CF15F-8D7B-460F-87FF-CB09F9787CA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377647-3252-4550-9686-CDB35773983A}" type="slidenum">
              <a:rPr lang="ar-SA" altLang="zh-CN" sz="1400">
                <a:solidFill>
                  <a:schemeClr val="tx1"/>
                </a:solidFill>
                <a:latin typeface="Comic Sans MS" panose="030F0702030302020204" pitchFamily="66" charset="0"/>
              </a:rPr>
              <a:pPr/>
              <a:t>211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7092" name="Picture 2" descr="magic">
            <a:extLst>
              <a:ext uri="{FF2B5EF4-FFF2-40B4-BE49-F238E27FC236}">
                <a16:creationId xmlns:a16="http://schemas.microsoft.com/office/drawing/2014/main" id="{A0572E18-AF6B-4BFB-B732-9393A656A1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093" name="Rectangle 3">
            <a:extLst>
              <a:ext uri="{FF2B5EF4-FFF2-40B4-BE49-F238E27FC236}">
                <a16:creationId xmlns:a16="http://schemas.microsoft.com/office/drawing/2014/main" id="{B8133F6F-9E4C-49B7-AC0E-235A7A444E60}"/>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7094" name="Text Box 4">
            <a:extLst>
              <a:ext uri="{FF2B5EF4-FFF2-40B4-BE49-F238E27FC236}">
                <a16:creationId xmlns:a16="http://schemas.microsoft.com/office/drawing/2014/main" id="{059DC063-3ECA-465B-AA29-8DA6A53AAF4F}"/>
              </a:ext>
            </a:extLst>
          </p:cNvPr>
          <p:cNvSpPr txBox="1">
            <a:spLocks noChangeArrowheads="1"/>
          </p:cNvSpPr>
          <p:nvPr/>
        </p:nvSpPr>
        <p:spPr bwMode="auto">
          <a:xfrm>
            <a:off x="960438" y="2020888"/>
            <a:ext cx="7445375" cy="1373187"/>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attemptMark(</a:t>
            </a:r>
            <a:r>
              <a:rPr lang="en-US" altLang="zh-CN" sz="2800" b="1">
                <a:ea typeface="宋体" panose="02010600030101010101" pitchFamily="2" charset="-122"/>
              </a:rPr>
              <a:t>                </a:t>
            </a:r>
          </a:p>
          <a:p>
            <a:pPr algn="l"/>
            <a:r>
              <a:rPr lang="en-US" altLang="zh-CN" sz="2800" b="1">
                <a:ea typeface="宋体" panose="02010600030101010101" pitchFamily="2" charset="-122"/>
              </a:rPr>
              <a:t>  Object expectedRef,</a:t>
            </a:r>
          </a:p>
          <a:p>
            <a:pPr algn="l"/>
            <a:r>
              <a:rPr lang="en-US" altLang="zh-CN" sz="2800" b="1">
                <a:solidFill>
                  <a:schemeClr val="tx1"/>
                </a:solidFill>
                <a:ea typeface="宋体" panose="02010600030101010101" pitchFamily="2" charset="-122"/>
              </a:rPr>
              <a:t>  </a:t>
            </a:r>
            <a:r>
              <a:rPr lang="en-US" altLang="zh-CN" sz="2800" b="1">
                <a:solidFill>
                  <a:schemeClr val="folHlink"/>
                </a:solidFill>
                <a:ea typeface="宋体" panose="02010600030101010101" pitchFamily="2" charset="-122"/>
              </a:rPr>
              <a:t>boolean updateMark);</a:t>
            </a:r>
            <a:r>
              <a:rPr lang="en-US" altLang="zh-CN" sz="2800" b="1">
                <a:ea typeface="宋体" panose="02010600030101010101" pitchFamily="2" charset="-122"/>
              </a:rPr>
              <a:t> </a:t>
            </a:r>
          </a:p>
        </p:txBody>
      </p:sp>
      <p:sp>
        <p:nvSpPr>
          <p:cNvPr id="217095" name="Text Box 5">
            <a:extLst>
              <a:ext uri="{FF2B5EF4-FFF2-40B4-BE49-F238E27FC236}">
                <a16:creationId xmlns:a16="http://schemas.microsoft.com/office/drawing/2014/main" id="{6773C513-193E-4AEB-9846-2C62DE470073}"/>
              </a:ext>
            </a:extLst>
          </p:cNvPr>
          <p:cNvSpPr txBox="1">
            <a:spLocks noChangeArrowheads="1"/>
          </p:cNvSpPr>
          <p:nvPr/>
        </p:nvSpPr>
        <p:spPr bwMode="auto">
          <a:xfrm>
            <a:off x="730250" y="4702175"/>
            <a:ext cx="42703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this is the current reference …</a:t>
            </a:r>
          </a:p>
        </p:txBody>
      </p:sp>
      <p:sp>
        <p:nvSpPr>
          <p:cNvPr id="217096" name="AutoShape 6">
            <a:extLst>
              <a:ext uri="{FF2B5EF4-FFF2-40B4-BE49-F238E27FC236}">
                <a16:creationId xmlns:a16="http://schemas.microsoft.com/office/drawing/2014/main" id="{D35D1FD6-37F0-4C18-B4FE-C74C24F174BB}"/>
              </a:ext>
            </a:extLst>
          </p:cNvPr>
          <p:cNvSpPr>
            <a:spLocks noChangeArrowheads="1"/>
          </p:cNvSpPr>
          <p:nvPr/>
        </p:nvSpPr>
        <p:spPr bwMode="auto">
          <a:xfrm>
            <a:off x="1422400" y="2527300"/>
            <a:ext cx="4133850" cy="387350"/>
          </a:xfrm>
          <a:prstGeom prst="wedgeRoundRectCallout">
            <a:avLst>
              <a:gd name="adj1" fmla="val -42051"/>
              <a:gd name="adj2" fmla="val 50614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F914E656-BDB1-405A-9A74-00FD8EBCB2B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CD2751C-17C3-42BA-B982-2711346ACA9E}" type="slidenum">
              <a:rPr lang="ar-SA" altLang="zh-CN" sz="1400">
                <a:solidFill>
                  <a:schemeClr val="tx1"/>
                </a:solidFill>
                <a:latin typeface="Comic Sans MS" panose="030F0702030302020204" pitchFamily="66" charset="0"/>
              </a:rPr>
              <a:pPr/>
              <a:t>212</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8116" name="Picture 2" descr="magic">
            <a:extLst>
              <a:ext uri="{FF2B5EF4-FFF2-40B4-BE49-F238E27FC236}">
                <a16:creationId xmlns:a16="http://schemas.microsoft.com/office/drawing/2014/main" id="{E4161D52-8F71-493B-ACD1-48C6167F7F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17" name="Rectangle 3">
            <a:extLst>
              <a:ext uri="{FF2B5EF4-FFF2-40B4-BE49-F238E27FC236}">
                <a16:creationId xmlns:a16="http://schemas.microsoft.com/office/drawing/2014/main" id="{F09616F2-0139-4035-8F43-76527C51841C}"/>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8118" name="Text Box 4">
            <a:extLst>
              <a:ext uri="{FF2B5EF4-FFF2-40B4-BE49-F238E27FC236}">
                <a16:creationId xmlns:a16="http://schemas.microsoft.com/office/drawing/2014/main" id="{32485293-CB88-49EC-90EA-1379ED77B1B5}"/>
              </a:ext>
            </a:extLst>
          </p:cNvPr>
          <p:cNvSpPr txBox="1">
            <a:spLocks noChangeArrowheads="1"/>
          </p:cNvSpPr>
          <p:nvPr/>
        </p:nvSpPr>
        <p:spPr bwMode="auto">
          <a:xfrm>
            <a:off x="960438" y="2020888"/>
            <a:ext cx="7445375" cy="1373187"/>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attemptMark(                </a:t>
            </a:r>
          </a:p>
          <a:p>
            <a:pPr algn="l"/>
            <a:r>
              <a:rPr lang="en-US" altLang="zh-CN" sz="2800" b="1">
                <a:solidFill>
                  <a:schemeClr val="folHlink"/>
                </a:solidFill>
                <a:ea typeface="宋体" panose="02010600030101010101" pitchFamily="2" charset="-122"/>
              </a:rPr>
              <a:t>  Object expectedRef,</a:t>
            </a:r>
          </a:p>
          <a:p>
            <a:pPr algn="l"/>
            <a:r>
              <a:rPr lang="en-US" altLang="zh-CN" sz="2800" b="1">
                <a:solidFill>
                  <a:schemeClr val="tx1"/>
                </a:solidFill>
                <a:ea typeface="宋体" panose="02010600030101010101" pitchFamily="2" charset="-122"/>
              </a:rPr>
              <a:t>  boolean</a:t>
            </a:r>
            <a:r>
              <a:rPr lang="en-US" altLang="zh-CN" sz="2800" b="1">
                <a:ea typeface="宋体" panose="02010600030101010101" pitchFamily="2" charset="-122"/>
              </a:rPr>
              <a:t> updateMark); </a:t>
            </a:r>
          </a:p>
        </p:txBody>
      </p:sp>
      <p:sp>
        <p:nvSpPr>
          <p:cNvPr id="218119" name="Text Box 5">
            <a:extLst>
              <a:ext uri="{FF2B5EF4-FFF2-40B4-BE49-F238E27FC236}">
                <a16:creationId xmlns:a16="http://schemas.microsoft.com/office/drawing/2014/main" id="{01843CC4-A98B-4D0C-8552-1E3947182AED}"/>
              </a:ext>
            </a:extLst>
          </p:cNvPr>
          <p:cNvSpPr txBox="1">
            <a:spLocks noChangeArrowheads="1"/>
          </p:cNvSpPr>
          <p:nvPr/>
        </p:nvSpPr>
        <p:spPr bwMode="auto">
          <a:xfrm>
            <a:off x="730250" y="4702175"/>
            <a:ext cx="36560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 then change to this new mark.</a:t>
            </a:r>
          </a:p>
        </p:txBody>
      </p:sp>
      <p:sp>
        <p:nvSpPr>
          <p:cNvPr id="218120" name="AutoShape 6">
            <a:extLst>
              <a:ext uri="{FF2B5EF4-FFF2-40B4-BE49-F238E27FC236}">
                <a16:creationId xmlns:a16="http://schemas.microsoft.com/office/drawing/2014/main" id="{63B7B6E0-BDF6-4278-AE76-662A6F10291D}"/>
              </a:ext>
            </a:extLst>
          </p:cNvPr>
          <p:cNvSpPr>
            <a:spLocks noChangeArrowheads="1"/>
          </p:cNvSpPr>
          <p:nvPr/>
        </p:nvSpPr>
        <p:spPr bwMode="auto">
          <a:xfrm>
            <a:off x="1422400" y="2936875"/>
            <a:ext cx="4133850" cy="387350"/>
          </a:xfrm>
          <a:prstGeom prst="wedgeRoundRectCallout">
            <a:avLst>
              <a:gd name="adj1" fmla="val -35560"/>
              <a:gd name="adj2" fmla="val 44098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lide Number Placeholder 4">
            <a:extLst>
              <a:ext uri="{FF2B5EF4-FFF2-40B4-BE49-F238E27FC236}">
                <a16:creationId xmlns:a16="http://schemas.microsoft.com/office/drawing/2014/main" id="{5E8A4D2C-FBE8-431A-9B38-BE4829030B1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FA0EB36-3587-41D6-BFE2-500033EDEA9C}" type="slidenum">
              <a:rPr lang="ar-SA" altLang="zh-CN" sz="1400">
                <a:solidFill>
                  <a:schemeClr val="tx1"/>
                </a:solidFill>
                <a:latin typeface="Comic Sans MS" panose="030F0702030302020204" pitchFamily="66" charset="0"/>
              </a:rPr>
              <a:pPr/>
              <a:t>213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19140" name="Rectangle 2">
            <a:extLst>
              <a:ext uri="{FF2B5EF4-FFF2-40B4-BE49-F238E27FC236}">
                <a16:creationId xmlns:a16="http://schemas.microsoft.com/office/drawing/2014/main" id="{5A01560D-0C30-4E19-B662-F098A377037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19141" name="Group 3">
            <a:extLst>
              <a:ext uri="{FF2B5EF4-FFF2-40B4-BE49-F238E27FC236}">
                <a16:creationId xmlns:a16="http://schemas.microsoft.com/office/drawing/2014/main" id="{D6D65EB2-4E98-47E7-BF55-72DF032016F8}"/>
              </a:ext>
            </a:extLst>
          </p:cNvPr>
          <p:cNvGrpSpPr>
            <a:grpSpLocks/>
          </p:cNvGrpSpPr>
          <p:nvPr/>
        </p:nvGrpSpPr>
        <p:grpSpPr bwMode="auto">
          <a:xfrm>
            <a:off x="946150" y="2771775"/>
            <a:ext cx="866775" cy="582613"/>
            <a:chOff x="596" y="1599"/>
            <a:chExt cx="546" cy="367"/>
          </a:xfrm>
        </p:grpSpPr>
        <p:sp>
          <p:nvSpPr>
            <p:cNvPr id="219187" name="AutoShape 4">
              <a:extLst>
                <a:ext uri="{FF2B5EF4-FFF2-40B4-BE49-F238E27FC236}">
                  <a16:creationId xmlns:a16="http://schemas.microsoft.com/office/drawing/2014/main" id="{DD341188-D4E8-4CA8-83DE-AFEE82C45BB2}"/>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88" name="Line 5">
              <a:extLst>
                <a:ext uri="{FF2B5EF4-FFF2-40B4-BE49-F238E27FC236}">
                  <a16:creationId xmlns:a16="http://schemas.microsoft.com/office/drawing/2014/main" id="{11A0E52A-44AD-4212-8AB3-54F80EBD31E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9" name="Text Box 6">
              <a:extLst>
                <a:ext uri="{FF2B5EF4-FFF2-40B4-BE49-F238E27FC236}">
                  <a16:creationId xmlns:a16="http://schemas.microsoft.com/office/drawing/2014/main" id="{CD016B04-71E0-40D4-BC25-80975A5BACB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19142" name="Group 7">
            <a:extLst>
              <a:ext uri="{FF2B5EF4-FFF2-40B4-BE49-F238E27FC236}">
                <a16:creationId xmlns:a16="http://schemas.microsoft.com/office/drawing/2014/main" id="{99CA87FF-BDC1-4233-B60D-BEDFA4298215}"/>
              </a:ext>
            </a:extLst>
          </p:cNvPr>
          <p:cNvGrpSpPr>
            <a:grpSpLocks/>
          </p:cNvGrpSpPr>
          <p:nvPr/>
        </p:nvGrpSpPr>
        <p:grpSpPr bwMode="auto">
          <a:xfrm>
            <a:off x="2543175" y="2771775"/>
            <a:ext cx="866775" cy="582613"/>
            <a:chOff x="596" y="1599"/>
            <a:chExt cx="546" cy="367"/>
          </a:xfrm>
        </p:grpSpPr>
        <p:sp>
          <p:nvSpPr>
            <p:cNvPr id="219184" name="AutoShape 8">
              <a:extLst>
                <a:ext uri="{FF2B5EF4-FFF2-40B4-BE49-F238E27FC236}">
                  <a16:creationId xmlns:a16="http://schemas.microsoft.com/office/drawing/2014/main" id="{D90135E6-14BB-4D2B-AB4A-DE457009567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85" name="Line 9">
              <a:extLst>
                <a:ext uri="{FF2B5EF4-FFF2-40B4-BE49-F238E27FC236}">
                  <a16:creationId xmlns:a16="http://schemas.microsoft.com/office/drawing/2014/main" id="{AA0A8C23-1B02-4F4C-B5A8-324AABF5E5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6" name="Text Box 10">
              <a:extLst>
                <a:ext uri="{FF2B5EF4-FFF2-40B4-BE49-F238E27FC236}">
                  <a16:creationId xmlns:a16="http://schemas.microsoft.com/office/drawing/2014/main" id="{9976467F-1394-462C-A81B-C01B6C8F981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19143" name="Group 11">
            <a:extLst>
              <a:ext uri="{FF2B5EF4-FFF2-40B4-BE49-F238E27FC236}">
                <a16:creationId xmlns:a16="http://schemas.microsoft.com/office/drawing/2014/main" id="{DB8CF06A-D281-4640-82F4-62EA6BF317C2}"/>
              </a:ext>
            </a:extLst>
          </p:cNvPr>
          <p:cNvGrpSpPr>
            <a:grpSpLocks/>
          </p:cNvGrpSpPr>
          <p:nvPr/>
        </p:nvGrpSpPr>
        <p:grpSpPr bwMode="auto">
          <a:xfrm>
            <a:off x="4141788" y="2771775"/>
            <a:ext cx="869950" cy="582613"/>
            <a:chOff x="594" y="1599"/>
            <a:chExt cx="548" cy="367"/>
          </a:xfrm>
        </p:grpSpPr>
        <p:sp>
          <p:nvSpPr>
            <p:cNvPr id="219181" name="AutoShape 12">
              <a:extLst>
                <a:ext uri="{FF2B5EF4-FFF2-40B4-BE49-F238E27FC236}">
                  <a16:creationId xmlns:a16="http://schemas.microsoft.com/office/drawing/2014/main" id="{ADD69BAF-3217-4E1E-9D7C-237925468DF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82" name="Line 13">
              <a:extLst>
                <a:ext uri="{FF2B5EF4-FFF2-40B4-BE49-F238E27FC236}">
                  <a16:creationId xmlns:a16="http://schemas.microsoft.com/office/drawing/2014/main" id="{F5BADC39-4159-4EE7-8CDB-2F3789D46A8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3" name="Text Box 14">
              <a:extLst>
                <a:ext uri="{FF2B5EF4-FFF2-40B4-BE49-F238E27FC236}">
                  <a16:creationId xmlns:a16="http://schemas.microsoft.com/office/drawing/2014/main" id="{D7D5F3BF-7565-42CA-910F-FCA690CF4BD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19144" name="Group 15">
            <a:extLst>
              <a:ext uri="{FF2B5EF4-FFF2-40B4-BE49-F238E27FC236}">
                <a16:creationId xmlns:a16="http://schemas.microsoft.com/office/drawing/2014/main" id="{F0270CA8-F5BF-415D-881E-DBA61067B840}"/>
              </a:ext>
            </a:extLst>
          </p:cNvPr>
          <p:cNvGrpSpPr>
            <a:grpSpLocks/>
          </p:cNvGrpSpPr>
          <p:nvPr/>
        </p:nvGrpSpPr>
        <p:grpSpPr bwMode="auto">
          <a:xfrm>
            <a:off x="5741988" y="2771775"/>
            <a:ext cx="866775" cy="582613"/>
            <a:chOff x="596" y="1599"/>
            <a:chExt cx="546" cy="367"/>
          </a:xfrm>
        </p:grpSpPr>
        <p:sp>
          <p:nvSpPr>
            <p:cNvPr id="219178" name="AutoShape 16">
              <a:extLst>
                <a:ext uri="{FF2B5EF4-FFF2-40B4-BE49-F238E27FC236}">
                  <a16:creationId xmlns:a16="http://schemas.microsoft.com/office/drawing/2014/main" id="{17F6D4B2-8C02-4268-B1D1-D2A76A0302C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9" name="Line 17">
              <a:extLst>
                <a:ext uri="{FF2B5EF4-FFF2-40B4-BE49-F238E27FC236}">
                  <a16:creationId xmlns:a16="http://schemas.microsoft.com/office/drawing/2014/main" id="{C8DDE662-3C4C-442A-B15E-F2FB822348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0" name="Text Box 18">
              <a:extLst>
                <a:ext uri="{FF2B5EF4-FFF2-40B4-BE49-F238E27FC236}">
                  <a16:creationId xmlns:a16="http://schemas.microsoft.com/office/drawing/2014/main" id="{72A49F4E-6F35-4AEE-ABF4-9CB4226120DA}"/>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219145" name="Line 19">
            <a:extLst>
              <a:ext uri="{FF2B5EF4-FFF2-40B4-BE49-F238E27FC236}">
                <a16:creationId xmlns:a16="http://schemas.microsoft.com/office/drawing/2014/main" id="{3E52D45A-9C86-4C73-AC3B-74F82D5960E1}"/>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46" name="Line 20">
            <a:extLst>
              <a:ext uri="{FF2B5EF4-FFF2-40B4-BE49-F238E27FC236}">
                <a16:creationId xmlns:a16="http://schemas.microsoft.com/office/drawing/2014/main" id="{3D3CDA27-F5B6-459E-B7B6-01F79765313E}"/>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19147" name="Group 32">
            <a:extLst>
              <a:ext uri="{FF2B5EF4-FFF2-40B4-BE49-F238E27FC236}">
                <a16:creationId xmlns:a16="http://schemas.microsoft.com/office/drawing/2014/main" id="{43EB4C90-2046-44E9-82D5-A069E6815190}"/>
              </a:ext>
            </a:extLst>
          </p:cNvPr>
          <p:cNvGrpSpPr>
            <a:grpSpLocks/>
          </p:cNvGrpSpPr>
          <p:nvPr/>
        </p:nvGrpSpPr>
        <p:grpSpPr bwMode="auto">
          <a:xfrm>
            <a:off x="7340600" y="2773363"/>
            <a:ext cx="868363" cy="582612"/>
            <a:chOff x="595" y="1599"/>
            <a:chExt cx="547" cy="367"/>
          </a:xfrm>
        </p:grpSpPr>
        <p:sp>
          <p:nvSpPr>
            <p:cNvPr id="219175" name="AutoShape 33">
              <a:extLst>
                <a:ext uri="{FF2B5EF4-FFF2-40B4-BE49-F238E27FC236}">
                  <a16:creationId xmlns:a16="http://schemas.microsoft.com/office/drawing/2014/main" id="{A07F89EE-9FF4-4B89-A0E2-70F5557CBDF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6" name="Line 34">
              <a:extLst>
                <a:ext uri="{FF2B5EF4-FFF2-40B4-BE49-F238E27FC236}">
                  <a16:creationId xmlns:a16="http://schemas.microsoft.com/office/drawing/2014/main" id="{D5B21DCB-15E6-48D4-B571-41AE2618F84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77" name="Text Box 35">
              <a:extLst>
                <a:ext uri="{FF2B5EF4-FFF2-40B4-BE49-F238E27FC236}">
                  <a16:creationId xmlns:a16="http://schemas.microsoft.com/office/drawing/2014/main" id="{A92E9FC1-6BD3-43BF-B726-4144BF2F5001}"/>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913444" name="Line 36">
            <a:extLst>
              <a:ext uri="{FF2B5EF4-FFF2-40B4-BE49-F238E27FC236}">
                <a16:creationId xmlns:a16="http://schemas.microsoft.com/office/drawing/2014/main" id="{93AB6A00-6A46-43E9-A4B1-19E94A9C732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49" name="Line 37">
            <a:extLst>
              <a:ext uri="{FF2B5EF4-FFF2-40B4-BE49-F238E27FC236}">
                <a16:creationId xmlns:a16="http://schemas.microsoft.com/office/drawing/2014/main" id="{8CD2213E-7265-42C7-9D5D-C584F6CCE32A}"/>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19150" name="Group 38">
            <a:extLst>
              <a:ext uri="{FF2B5EF4-FFF2-40B4-BE49-F238E27FC236}">
                <a16:creationId xmlns:a16="http://schemas.microsoft.com/office/drawing/2014/main" id="{C8F82273-3155-4CFE-B6CF-70C157483992}"/>
              </a:ext>
            </a:extLst>
          </p:cNvPr>
          <p:cNvGrpSpPr>
            <a:grpSpLocks/>
          </p:cNvGrpSpPr>
          <p:nvPr/>
        </p:nvGrpSpPr>
        <p:grpSpPr bwMode="auto">
          <a:xfrm>
            <a:off x="5527675" y="4989513"/>
            <a:ext cx="1447800" cy="1295400"/>
            <a:chOff x="1584" y="816"/>
            <a:chExt cx="912" cy="816"/>
          </a:xfrm>
        </p:grpSpPr>
        <p:sp>
          <p:nvSpPr>
            <p:cNvPr id="219166" name="Freeform 39">
              <a:extLst>
                <a:ext uri="{FF2B5EF4-FFF2-40B4-BE49-F238E27FC236}">
                  <a16:creationId xmlns:a16="http://schemas.microsoft.com/office/drawing/2014/main" id="{2EFC8D86-DF6A-4BBF-ACDE-11BC9229B8E0}"/>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7" name="Freeform 40">
              <a:extLst>
                <a:ext uri="{FF2B5EF4-FFF2-40B4-BE49-F238E27FC236}">
                  <a16:creationId xmlns:a16="http://schemas.microsoft.com/office/drawing/2014/main" id="{938D0767-5E6D-4218-83C5-C306CF00893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8" name="Freeform 41">
              <a:extLst>
                <a:ext uri="{FF2B5EF4-FFF2-40B4-BE49-F238E27FC236}">
                  <a16:creationId xmlns:a16="http://schemas.microsoft.com/office/drawing/2014/main" id="{9E2E64EA-3485-473F-9CF0-E3961FE329C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9" name="Freeform 42">
              <a:extLst>
                <a:ext uri="{FF2B5EF4-FFF2-40B4-BE49-F238E27FC236}">
                  <a16:creationId xmlns:a16="http://schemas.microsoft.com/office/drawing/2014/main" id="{F88CB3B1-01B6-4BE6-8F01-6DBB4E5D6A5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0" name="Freeform 43">
              <a:extLst>
                <a:ext uri="{FF2B5EF4-FFF2-40B4-BE49-F238E27FC236}">
                  <a16:creationId xmlns:a16="http://schemas.microsoft.com/office/drawing/2014/main" id="{0FA1C59D-807F-4BBE-8759-BAC926BC598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1" name="Freeform 44">
              <a:extLst>
                <a:ext uri="{FF2B5EF4-FFF2-40B4-BE49-F238E27FC236}">
                  <a16:creationId xmlns:a16="http://schemas.microsoft.com/office/drawing/2014/main" id="{9B0CB621-FA6E-4E30-919E-FEAE09AF8E5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2" name="Freeform 45">
              <a:extLst>
                <a:ext uri="{FF2B5EF4-FFF2-40B4-BE49-F238E27FC236}">
                  <a16:creationId xmlns:a16="http://schemas.microsoft.com/office/drawing/2014/main" id="{308C4226-0C50-4795-8A43-57863368B1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3" name="Freeform 46">
              <a:extLst>
                <a:ext uri="{FF2B5EF4-FFF2-40B4-BE49-F238E27FC236}">
                  <a16:creationId xmlns:a16="http://schemas.microsoft.com/office/drawing/2014/main" id="{7EAABA04-3FE7-42B4-BA1E-A7ED2D23D9F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4" name="Freeform 47">
              <a:extLst>
                <a:ext uri="{FF2B5EF4-FFF2-40B4-BE49-F238E27FC236}">
                  <a16:creationId xmlns:a16="http://schemas.microsoft.com/office/drawing/2014/main" id="{9F1DE63F-F0E6-4897-B876-8CC8E543DE4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13456" name="Freeform 48">
            <a:extLst>
              <a:ext uri="{FF2B5EF4-FFF2-40B4-BE49-F238E27FC236}">
                <a16:creationId xmlns:a16="http://schemas.microsoft.com/office/drawing/2014/main" id="{A1DA69E0-57D1-4343-A552-683A547CF019}"/>
              </a:ext>
            </a:extLst>
          </p:cNvPr>
          <p:cNvSpPr>
            <a:spLocks/>
          </p:cNvSpPr>
          <p:nvPr/>
        </p:nvSpPr>
        <p:spPr bwMode="auto">
          <a:xfrm>
            <a:off x="4814888" y="3068638"/>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52" name="AutoShape 50">
            <a:extLst>
              <a:ext uri="{FF2B5EF4-FFF2-40B4-BE49-F238E27FC236}">
                <a16:creationId xmlns:a16="http://schemas.microsoft.com/office/drawing/2014/main" id="{584949D8-8B78-4FF0-8DD7-50259194F19A}"/>
              </a:ext>
            </a:extLst>
          </p:cNvPr>
          <p:cNvSpPr>
            <a:spLocks noChangeArrowheads="1"/>
          </p:cNvSpPr>
          <p:nvPr/>
        </p:nvSpPr>
        <p:spPr bwMode="auto">
          <a:xfrm>
            <a:off x="6915150" y="4094163"/>
            <a:ext cx="1904996"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dirty="0">
                <a:solidFill>
                  <a:srgbClr val="FF7C80"/>
                </a:solidFill>
                <a:latin typeface="Comic Sans MS" panose="030F0702030302020204" pitchFamily="66" charset="0"/>
                <a:ea typeface="宋体" panose="02010600030101010101" pitchFamily="2" charset="-122"/>
              </a:rPr>
              <a:t>remove c</a:t>
            </a:r>
          </a:p>
        </p:txBody>
      </p:sp>
      <p:sp>
        <p:nvSpPr>
          <p:cNvPr id="913460" name="AutoShape 52">
            <a:extLst>
              <a:ext uri="{FF2B5EF4-FFF2-40B4-BE49-F238E27FC236}">
                <a16:creationId xmlns:a16="http://schemas.microsoft.com/office/drawing/2014/main" id="{4DA2F63B-36F4-498F-ACE8-6690C1B97BD5}"/>
              </a:ext>
            </a:extLst>
          </p:cNvPr>
          <p:cNvSpPr>
            <a:spLocks noChangeArrowheads="1"/>
          </p:cNvSpPr>
          <p:nvPr/>
        </p:nvSpPr>
        <p:spPr bwMode="auto">
          <a:xfrm>
            <a:off x="3978275" y="2387600"/>
            <a:ext cx="1570038" cy="1295400"/>
          </a:xfrm>
          <a:prstGeom prst="irregularSeal1">
            <a:avLst/>
          </a:prstGeom>
          <a:solidFill>
            <a:srgbClr val="FF7C8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3461" name="Rectangle 53">
            <a:extLst>
              <a:ext uri="{FF2B5EF4-FFF2-40B4-BE49-F238E27FC236}">
                <a16:creationId xmlns:a16="http://schemas.microsoft.com/office/drawing/2014/main" id="{7A13F0CB-3E5B-41A5-A3A6-6C9DC02748A2}"/>
              </a:ext>
            </a:extLst>
          </p:cNvPr>
          <p:cNvSpPr>
            <a:spLocks noChangeArrowheads="1"/>
          </p:cNvSpPr>
          <p:nvPr/>
        </p:nvSpPr>
        <p:spPr bwMode="auto">
          <a:xfrm>
            <a:off x="6199188" y="2820988"/>
            <a:ext cx="198437" cy="509587"/>
          </a:xfrm>
          <a:prstGeom prst="rect">
            <a:avLst/>
          </a:prstGeom>
          <a:solidFill>
            <a:srgbClr val="FF7C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rgbClr val="FF7C80"/>
              </a:solidFill>
              <a:latin typeface="Comic Sans MS" panose="030F0702030302020204" pitchFamily="66" charset="0"/>
            </a:endParaRPr>
          </a:p>
        </p:txBody>
      </p:sp>
      <p:sp>
        <p:nvSpPr>
          <p:cNvPr id="913463" name="Freeform 55">
            <a:extLst>
              <a:ext uri="{FF2B5EF4-FFF2-40B4-BE49-F238E27FC236}">
                <a16:creationId xmlns:a16="http://schemas.microsoft.com/office/drawing/2014/main" id="{1CF0891B-B061-4BB7-8544-4E6444AC574D}"/>
              </a:ext>
            </a:extLst>
          </p:cNvPr>
          <p:cNvSpPr>
            <a:spLocks/>
          </p:cNvSpPr>
          <p:nvPr/>
        </p:nvSpPr>
        <p:spPr bwMode="auto">
          <a:xfrm>
            <a:off x="5834063" y="3482975"/>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3465" name="Freeform 57">
            <a:extLst>
              <a:ext uri="{FF2B5EF4-FFF2-40B4-BE49-F238E27FC236}">
                <a16:creationId xmlns:a16="http://schemas.microsoft.com/office/drawing/2014/main" id="{AC1622B8-43E9-423A-B74F-7E8AA70BF60B}"/>
              </a:ext>
            </a:extLst>
          </p:cNvPr>
          <p:cNvSpPr>
            <a:spLocks/>
          </p:cNvSpPr>
          <p:nvPr/>
        </p:nvSpPr>
        <p:spPr bwMode="auto">
          <a:xfrm rot="-2380064">
            <a:off x="5145088" y="3519488"/>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 name="Group 58">
            <a:extLst>
              <a:ext uri="{FF2B5EF4-FFF2-40B4-BE49-F238E27FC236}">
                <a16:creationId xmlns:a16="http://schemas.microsoft.com/office/drawing/2014/main" id="{43629E1C-0701-4BDB-AFB5-FCCA3E1C1FAA}"/>
              </a:ext>
            </a:extLst>
          </p:cNvPr>
          <p:cNvGrpSpPr>
            <a:grpSpLocks/>
          </p:cNvGrpSpPr>
          <p:nvPr/>
        </p:nvGrpSpPr>
        <p:grpSpPr bwMode="auto">
          <a:xfrm>
            <a:off x="7037388" y="4057650"/>
            <a:ext cx="863600" cy="900113"/>
            <a:chOff x="1968" y="1984"/>
            <a:chExt cx="1584" cy="1680"/>
          </a:xfrm>
        </p:grpSpPr>
        <p:grpSp>
          <p:nvGrpSpPr>
            <p:cNvPr id="219158" name="Group 59">
              <a:extLst>
                <a:ext uri="{FF2B5EF4-FFF2-40B4-BE49-F238E27FC236}">
                  <a16:creationId xmlns:a16="http://schemas.microsoft.com/office/drawing/2014/main" id="{0667B5CE-C4B8-44C2-BEFC-7FC39AAF1A06}"/>
                </a:ext>
              </a:extLst>
            </p:cNvPr>
            <p:cNvGrpSpPr>
              <a:grpSpLocks/>
            </p:cNvGrpSpPr>
            <p:nvPr/>
          </p:nvGrpSpPr>
          <p:grpSpPr bwMode="auto">
            <a:xfrm>
              <a:off x="2201" y="1984"/>
              <a:ext cx="1152" cy="1680"/>
              <a:chOff x="2208" y="1920"/>
              <a:chExt cx="1152" cy="1680"/>
            </a:xfrm>
          </p:grpSpPr>
          <p:sp>
            <p:nvSpPr>
              <p:cNvPr id="219162" name="Oval 60">
                <a:extLst>
                  <a:ext uri="{FF2B5EF4-FFF2-40B4-BE49-F238E27FC236}">
                    <a16:creationId xmlns:a16="http://schemas.microsoft.com/office/drawing/2014/main" id="{E9721428-A671-4055-9C70-6C849F3C9CA7}"/>
                  </a:ext>
                </a:extLst>
              </p:cNvPr>
              <p:cNvSpPr>
                <a:spLocks noChangeArrowheads="1"/>
              </p:cNvSpPr>
              <p:nvPr/>
            </p:nvSpPr>
            <p:spPr bwMode="auto">
              <a:xfrm>
                <a:off x="2208" y="2448"/>
                <a:ext cx="1152" cy="1152"/>
              </a:xfrm>
              <a:prstGeom prst="ellipse">
                <a:avLst/>
              </a:prstGeom>
              <a:solidFill>
                <a:schemeClr val="tx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3" name="Oval 61">
                <a:extLst>
                  <a:ext uri="{FF2B5EF4-FFF2-40B4-BE49-F238E27FC236}">
                    <a16:creationId xmlns:a16="http://schemas.microsoft.com/office/drawing/2014/main" id="{149B8339-D609-4603-B0D8-C30FCE6F6C73}"/>
                  </a:ext>
                </a:extLst>
              </p:cNvPr>
              <p:cNvSpPr>
                <a:spLocks noChangeArrowheads="1"/>
              </p:cNvSpPr>
              <p:nvPr/>
            </p:nvSpPr>
            <p:spPr bwMode="auto">
              <a:xfrm>
                <a:off x="2640" y="2688"/>
                <a:ext cx="288" cy="288"/>
              </a:xfrm>
              <a:prstGeom prst="ellipse">
                <a:avLst/>
              </a:prstGeom>
              <a:solidFill>
                <a:schemeClr val="bg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4" name="AutoShape 62">
                <a:extLst>
                  <a:ext uri="{FF2B5EF4-FFF2-40B4-BE49-F238E27FC236}">
                    <a16:creationId xmlns:a16="http://schemas.microsoft.com/office/drawing/2014/main" id="{FD4D916C-1023-4437-9F6A-18035296307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5" name="AutoShape 63">
                <a:extLst>
                  <a:ext uri="{FF2B5EF4-FFF2-40B4-BE49-F238E27FC236}">
                    <a16:creationId xmlns:a16="http://schemas.microsoft.com/office/drawing/2014/main" id="{7DC228D2-5966-45CE-9E32-F12CAF5A2929}"/>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1"/>
              </a:solidFill>
              <a:ln w="9525" algn="ctr">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19159" name="Group 64">
              <a:extLst>
                <a:ext uri="{FF2B5EF4-FFF2-40B4-BE49-F238E27FC236}">
                  <a16:creationId xmlns:a16="http://schemas.microsoft.com/office/drawing/2014/main" id="{C72F2041-AAA8-44AC-BD70-A2314A02B08C}"/>
                </a:ext>
              </a:extLst>
            </p:cNvPr>
            <p:cNvGrpSpPr>
              <a:grpSpLocks/>
            </p:cNvGrpSpPr>
            <p:nvPr/>
          </p:nvGrpSpPr>
          <p:grpSpPr bwMode="auto">
            <a:xfrm>
              <a:off x="1968" y="2112"/>
              <a:ext cx="1584" cy="1493"/>
              <a:chOff x="1296" y="1824"/>
              <a:chExt cx="2496" cy="2352"/>
            </a:xfrm>
          </p:grpSpPr>
          <p:sp>
            <p:nvSpPr>
              <p:cNvPr id="219160" name="AutoShape 65">
                <a:extLst>
                  <a:ext uri="{FF2B5EF4-FFF2-40B4-BE49-F238E27FC236}">
                    <a16:creationId xmlns:a16="http://schemas.microsoft.com/office/drawing/2014/main" id="{978D63B9-3E6A-4E76-A1D5-B325E8875114}"/>
                  </a:ext>
                </a:extLst>
              </p:cNvPr>
              <p:cNvSpPr>
                <a:spLocks noChangeArrowheads="1"/>
              </p:cNvSpPr>
              <p:nvPr/>
            </p:nvSpPr>
            <p:spPr bwMode="auto">
              <a:xfrm>
                <a:off x="1296" y="1824"/>
                <a:ext cx="2496" cy="2352"/>
              </a:xfrm>
              <a:custGeom>
                <a:avLst/>
                <a:gdLst>
                  <a:gd name="T0" fmla="*/ 2 w 21600"/>
                  <a:gd name="T1" fmla="*/ 0 h 21600"/>
                  <a:gd name="T2" fmla="*/ 2 w 21600"/>
                  <a:gd name="T3" fmla="*/ 3 h 21600"/>
                  <a:gd name="T4" fmla="*/ 2 w 21600"/>
                  <a:gd name="T5" fmla="*/ 0 h 21600"/>
                  <a:gd name="T6" fmla="*/ 2 w 21600"/>
                  <a:gd name="T7" fmla="*/ 3 h 21600"/>
                  <a:gd name="T8" fmla="*/ 0 60000 65536"/>
                  <a:gd name="T9" fmla="*/ 0 60000 65536"/>
                  <a:gd name="T10" fmla="*/ 0 60000 65536"/>
                  <a:gd name="T11" fmla="*/ 0 60000 65536"/>
                  <a:gd name="T12" fmla="*/ 0 w 21600"/>
                  <a:gd name="T13" fmla="*/ 0 h 21600"/>
                  <a:gd name="T14" fmla="*/ 21600 w 21600"/>
                  <a:gd name="T15" fmla="*/ 21481 h 21600"/>
                </a:gdLst>
                <a:ahLst/>
                <a:cxnLst>
                  <a:cxn ang="T8">
                    <a:pos x="T0" y="T1"/>
                  </a:cxn>
                  <a:cxn ang="T9">
                    <a:pos x="T2" y="T3"/>
                  </a:cxn>
                  <a:cxn ang="T10">
                    <a:pos x="T4" y="T5"/>
                  </a:cxn>
                  <a:cxn ang="T11">
                    <a:pos x="T6" y="T7"/>
                  </a:cxn>
                </a:cxnLst>
                <a:rect l="T12" t="T13" r="T14" b="T15"/>
                <a:pathLst>
                  <a:path w="21600" h="21600">
                    <a:moveTo>
                      <a:pt x="10783" y="18688"/>
                    </a:moveTo>
                    <a:cubicBezTo>
                      <a:pt x="6432" y="18679"/>
                      <a:pt x="2911" y="15150"/>
                      <a:pt x="2911" y="10800"/>
                    </a:cubicBezTo>
                    <a:cubicBezTo>
                      <a:pt x="2911" y="6443"/>
                      <a:pt x="6443" y="2911"/>
                      <a:pt x="10800" y="2911"/>
                    </a:cubicBezTo>
                    <a:cubicBezTo>
                      <a:pt x="15156" y="2911"/>
                      <a:pt x="18689" y="6443"/>
                      <a:pt x="18689" y="10800"/>
                    </a:cubicBezTo>
                    <a:cubicBezTo>
                      <a:pt x="18689" y="15150"/>
                      <a:pt x="15167" y="18679"/>
                      <a:pt x="10816" y="18688"/>
                    </a:cubicBezTo>
                    <a:lnTo>
                      <a:pt x="10823" y="21599"/>
                    </a:lnTo>
                    <a:cubicBezTo>
                      <a:pt x="16778" y="21587"/>
                      <a:pt x="21600" y="16755"/>
                      <a:pt x="21600" y="10800"/>
                    </a:cubicBezTo>
                    <a:cubicBezTo>
                      <a:pt x="21600" y="4835"/>
                      <a:pt x="16764" y="0"/>
                      <a:pt x="10800" y="0"/>
                    </a:cubicBezTo>
                    <a:cubicBezTo>
                      <a:pt x="4835" y="0"/>
                      <a:pt x="0" y="4835"/>
                      <a:pt x="0" y="10800"/>
                    </a:cubicBezTo>
                    <a:cubicBezTo>
                      <a:pt x="-1" y="16755"/>
                      <a:pt x="4821" y="21587"/>
                      <a:pt x="10776" y="21599"/>
                    </a:cubicBezTo>
                    <a:close/>
                  </a:path>
                </a:pathLst>
              </a:cu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1" name="Rectangle 66">
                <a:extLst>
                  <a:ext uri="{FF2B5EF4-FFF2-40B4-BE49-F238E27FC236}">
                    <a16:creationId xmlns:a16="http://schemas.microsoft.com/office/drawing/2014/main" id="{B9EB4679-E72A-4AAE-B472-E7DAD1DBF7A1}"/>
                  </a:ext>
                </a:extLst>
              </p:cNvPr>
              <p:cNvSpPr>
                <a:spLocks noChangeArrowheads="1"/>
              </p:cNvSpPr>
              <p:nvPr/>
            </p:nvSpPr>
            <p:spPr bwMode="auto">
              <a:xfrm rot="-2826042">
                <a:off x="2400" y="1824"/>
                <a:ext cx="288" cy="2352"/>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13463"/>
                                        </p:tgtEl>
                                        <p:attrNameLst>
                                          <p:attrName>style.visibility</p:attrName>
                                        </p:attrNameLst>
                                      </p:cBhvr>
                                      <p:to>
                                        <p:strVal val="visible"/>
                                      </p:to>
                                    </p:set>
                                    <p:animEffect transition="in" filter="blinds(horizontal)">
                                      <p:cBhvr>
                                        <p:cTn id="7" dur="500"/>
                                        <p:tgtEl>
                                          <p:spTgt spid="913463"/>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913461"/>
                                        </p:tgtEl>
                                        <p:attrNameLst>
                                          <p:attrName>style.visibility</p:attrName>
                                        </p:attrNameLst>
                                      </p:cBhvr>
                                      <p:to>
                                        <p:strVal val="visible"/>
                                      </p:to>
                                    </p:set>
                                    <p:animEffect transition="in" filter="blinds(horizontal)">
                                      <p:cBhvr>
                                        <p:cTn id="11" dur="500"/>
                                        <p:tgtEl>
                                          <p:spTgt spid="913461"/>
                                        </p:tgtEl>
                                      </p:cBhvr>
                                    </p:animEffect>
                                  </p:childTnLst>
                                </p:cTn>
                              </p:par>
                            </p:childTnLst>
                          </p:cTn>
                        </p:par>
                        <p:par>
                          <p:cTn id="12" fill="hold" nodeType="afterGroup">
                            <p:stCondLst>
                              <p:cond delay="1000"/>
                            </p:stCondLst>
                            <p:childTnLst>
                              <p:par>
                                <p:cTn id="13" presetID="3" presetClass="exit" presetSubtype="10" fill="hold" grpId="1" nodeType="afterEffect">
                                  <p:stCondLst>
                                    <p:cond delay="0"/>
                                  </p:stCondLst>
                                  <p:childTnLst>
                                    <p:animEffect transition="out" filter="blinds(horizontal)">
                                      <p:cBhvr>
                                        <p:cTn id="14" dur="500"/>
                                        <p:tgtEl>
                                          <p:spTgt spid="913463"/>
                                        </p:tgtEl>
                                      </p:cBhvr>
                                    </p:animEffect>
                                    <p:set>
                                      <p:cBhvr>
                                        <p:cTn id="15" dur="1" fill="hold">
                                          <p:stCondLst>
                                            <p:cond delay="499"/>
                                          </p:stCondLst>
                                        </p:cTn>
                                        <p:tgtEl>
                                          <p:spTgt spid="913463"/>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913465"/>
                                        </p:tgtEl>
                                        <p:attrNameLst>
                                          <p:attrName>style.visibility</p:attrName>
                                        </p:attrNameLst>
                                      </p:cBhvr>
                                      <p:to>
                                        <p:strVal val="visible"/>
                                      </p:to>
                                    </p:set>
                                    <p:animEffect transition="in" filter="blinds(horizontal)">
                                      <p:cBhvr>
                                        <p:cTn id="20" dur="500"/>
                                        <p:tgtEl>
                                          <p:spTgt spid="913465"/>
                                        </p:tgtEl>
                                      </p:cBhvr>
                                    </p:animEffect>
                                  </p:childTnLst>
                                </p:cTn>
                              </p:par>
                            </p:childTnLst>
                          </p:cTn>
                        </p:par>
                        <p:par>
                          <p:cTn id="21" fill="hold" nodeType="afterGroup">
                            <p:stCondLst>
                              <p:cond delay="500"/>
                            </p:stCondLst>
                            <p:childTnLst>
                              <p:par>
                                <p:cTn id="22" presetID="3" presetClass="entr" presetSubtype="10" fill="hold" grpId="0" nodeType="afterEffect">
                                  <p:stCondLst>
                                    <p:cond delay="0"/>
                                  </p:stCondLst>
                                  <p:childTnLst>
                                    <p:set>
                                      <p:cBhvr>
                                        <p:cTn id="23" dur="1" fill="hold">
                                          <p:stCondLst>
                                            <p:cond delay="0"/>
                                          </p:stCondLst>
                                        </p:cTn>
                                        <p:tgtEl>
                                          <p:spTgt spid="913460"/>
                                        </p:tgtEl>
                                        <p:attrNameLst>
                                          <p:attrName>style.visibility</p:attrName>
                                        </p:attrNameLst>
                                      </p:cBhvr>
                                      <p:to>
                                        <p:strVal val="visible"/>
                                      </p:to>
                                    </p:set>
                                    <p:animEffect transition="in" filter="blinds(horizontal)">
                                      <p:cBhvr>
                                        <p:cTn id="24" dur="500"/>
                                        <p:tgtEl>
                                          <p:spTgt spid="913460"/>
                                        </p:tgtEl>
                                      </p:cBhvr>
                                    </p:animEffect>
                                  </p:childTnLst>
                                </p:cTn>
                              </p:par>
                            </p:childTnLst>
                          </p:cTn>
                        </p:par>
                        <p:par>
                          <p:cTn id="25" fill="hold" nodeType="afterGroup">
                            <p:stCondLst>
                              <p:cond delay="1000"/>
                            </p:stCondLst>
                            <p:childTnLst>
                              <p:par>
                                <p:cTn id="26" presetID="3" presetClass="exit" presetSubtype="10" fill="hold" grpId="1" nodeType="afterEffect">
                                  <p:stCondLst>
                                    <p:cond delay="0"/>
                                  </p:stCondLst>
                                  <p:childTnLst>
                                    <p:animEffect transition="out" filter="blinds(horizontal)">
                                      <p:cBhvr>
                                        <p:cTn id="27" dur="500"/>
                                        <p:tgtEl>
                                          <p:spTgt spid="913460"/>
                                        </p:tgtEl>
                                      </p:cBhvr>
                                    </p:animEffect>
                                    <p:set>
                                      <p:cBhvr>
                                        <p:cTn id="28" dur="1" fill="hold">
                                          <p:stCondLst>
                                            <p:cond delay="499"/>
                                          </p:stCondLst>
                                        </p:cTn>
                                        <p:tgtEl>
                                          <p:spTgt spid="913460"/>
                                        </p:tgtEl>
                                        <p:attrNameLst>
                                          <p:attrName>style.visibility</p:attrName>
                                        </p:attrNameLst>
                                      </p:cBhvr>
                                      <p:to>
                                        <p:strVal val="hidden"/>
                                      </p:to>
                                    </p:set>
                                  </p:childTnLst>
                                </p:cTn>
                              </p:par>
                            </p:childTnLst>
                          </p:cTn>
                        </p:par>
                        <p:par>
                          <p:cTn id="29" fill="hold" nodeType="afterGroup">
                            <p:stCondLst>
                              <p:cond delay="1500"/>
                            </p:stCondLst>
                            <p:childTnLst>
                              <p:par>
                                <p:cTn id="30" presetID="3" presetClass="exit" presetSubtype="10" fill="hold" nodeType="afterEffect">
                                  <p:stCondLst>
                                    <p:cond delay="0"/>
                                  </p:stCondLst>
                                  <p:childTnLst>
                                    <p:animEffect transition="out" filter="blinds(horizontal)">
                                      <p:cBhvr>
                                        <p:cTn id="31" dur="500"/>
                                        <p:tgtEl>
                                          <p:spTgt spid="913444"/>
                                        </p:tgtEl>
                                      </p:cBhvr>
                                    </p:animEffect>
                                    <p:set>
                                      <p:cBhvr>
                                        <p:cTn id="32" dur="1" fill="hold">
                                          <p:stCondLst>
                                            <p:cond delay="499"/>
                                          </p:stCondLst>
                                        </p:cTn>
                                        <p:tgtEl>
                                          <p:spTgt spid="913444"/>
                                        </p:tgtEl>
                                        <p:attrNameLst>
                                          <p:attrName>style.visibility</p:attrName>
                                        </p:attrNameLst>
                                      </p:cBhvr>
                                      <p:to>
                                        <p:strVal val="hidden"/>
                                      </p:to>
                                    </p:set>
                                  </p:childTnLst>
                                </p:cTn>
                              </p:par>
                            </p:childTnLst>
                          </p:cTn>
                        </p:par>
                        <p:par>
                          <p:cTn id="33" fill="hold" nodeType="afterGroup">
                            <p:stCondLst>
                              <p:cond delay="2000"/>
                            </p:stCondLst>
                            <p:childTnLst>
                              <p:par>
                                <p:cTn id="34" presetID="3" presetClass="entr" presetSubtype="10" fill="hold" grpId="0" nodeType="afterEffect">
                                  <p:stCondLst>
                                    <p:cond delay="0"/>
                                  </p:stCondLst>
                                  <p:childTnLst>
                                    <p:set>
                                      <p:cBhvr>
                                        <p:cTn id="35" dur="1" fill="hold">
                                          <p:stCondLst>
                                            <p:cond delay="0"/>
                                          </p:stCondLst>
                                        </p:cTn>
                                        <p:tgtEl>
                                          <p:spTgt spid="913456"/>
                                        </p:tgtEl>
                                        <p:attrNameLst>
                                          <p:attrName>style.visibility</p:attrName>
                                        </p:attrNameLst>
                                      </p:cBhvr>
                                      <p:to>
                                        <p:strVal val="visible"/>
                                      </p:to>
                                    </p:set>
                                    <p:animEffect transition="in" filter="blinds(horizontal)">
                                      <p:cBhvr>
                                        <p:cTn id="36" dur="500"/>
                                        <p:tgtEl>
                                          <p:spTgt spid="913456"/>
                                        </p:tgtEl>
                                      </p:cBhvr>
                                    </p:animEffect>
                                  </p:childTnLst>
                                </p:cTn>
                              </p:par>
                            </p:childTnLst>
                          </p:cTn>
                        </p:par>
                        <p:par>
                          <p:cTn id="37" fill="hold" nodeType="afterGroup">
                            <p:stCondLst>
                              <p:cond delay="2500"/>
                            </p:stCondLst>
                            <p:childTnLst>
                              <p:par>
                                <p:cTn id="38" presetID="3" presetClass="exit" presetSubtype="10" fill="hold" grpId="1" nodeType="afterEffect">
                                  <p:stCondLst>
                                    <p:cond delay="0"/>
                                  </p:stCondLst>
                                  <p:childTnLst>
                                    <p:animEffect transition="out" filter="blinds(horizontal)">
                                      <p:cBhvr>
                                        <p:cTn id="39" dur="500"/>
                                        <p:tgtEl>
                                          <p:spTgt spid="913465"/>
                                        </p:tgtEl>
                                      </p:cBhvr>
                                    </p:animEffect>
                                    <p:set>
                                      <p:cBhvr>
                                        <p:cTn id="40" dur="1" fill="hold">
                                          <p:stCondLst>
                                            <p:cond delay="499"/>
                                          </p:stCondLst>
                                        </p:cTn>
                                        <p:tgtEl>
                                          <p:spTgt spid="913465"/>
                                        </p:tgtEl>
                                        <p:attrNameLst>
                                          <p:attrName>style.visibility</p:attrName>
                                        </p:attrNameLst>
                                      </p:cBhvr>
                                      <p:to>
                                        <p:strVal val="hidden"/>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3" presetClass="entr" presetSubtype="10" fill="hold"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blinds(horizontal)">
                                      <p:cBhvr>
                                        <p:cTn id="4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3456" grpId="0" animBg="1"/>
      <p:bldP spid="913460" grpId="0" animBg="1"/>
      <p:bldP spid="913460" grpId="1" animBg="1"/>
      <p:bldP spid="913461" grpId="0" animBg="1"/>
      <p:bldP spid="913463" grpId="0" animBg="1"/>
      <p:bldP spid="913463" grpId="1" animBg="1"/>
      <p:bldP spid="913465" grpId="0" animBg="1"/>
      <p:bldP spid="913465" grpId="1"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Slide Number Placeholder 4">
            <a:extLst>
              <a:ext uri="{FF2B5EF4-FFF2-40B4-BE49-F238E27FC236}">
                <a16:creationId xmlns:a16="http://schemas.microsoft.com/office/drawing/2014/main" id="{B0A13C4B-53E7-467B-B0A8-F3A30A51827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AB0AC2B-706D-49EB-8F5E-5DFB19EBAE85}" type="slidenum">
              <a:rPr lang="ar-SA" altLang="zh-CN" sz="1400">
                <a:solidFill>
                  <a:schemeClr val="tx1"/>
                </a:solidFill>
                <a:latin typeface="Comic Sans MS" panose="030F0702030302020204" pitchFamily="66" charset="0"/>
              </a:rPr>
              <a:pPr/>
              <a:t>214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0164" name="Rectangle 2">
            <a:extLst>
              <a:ext uri="{FF2B5EF4-FFF2-40B4-BE49-F238E27FC236}">
                <a16:creationId xmlns:a16="http://schemas.microsoft.com/office/drawing/2014/main" id="{2F95DBD7-451E-42EF-9EC8-A3CE4A2BAB13}"/>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20165" name="Group 3">
            <a:extLst>
              <a:ext uri="{FF2B5EF4-FFF2-40B4-BE49-F238E27FC236}">
                <a16:creationId xmlns:a16="http://schemas.microsoft.com/office/drawing/2014/main" id="{495819BD-318F-4881-A9F5-7BF659DE0365}"/>
              </a:ext>
            </a:extLst>
          </p:cNvPr>
          <p:cNvGrpSpPr>
            <a:grpSpLocks/>
          </p:cNvGrpSpPr>
          <p:nvPr/>
        </p:nvGrpSpPr>
        <p:grpSpPr bwMode="auto">
          <a:xfrm>
            <a:off x="946150" y="2771775"/>
            <a:ext cx="866775" cy="582613"/>
            <a:chOff x="596" y="1599"/>
            <a:chExt cx="546" cy="367"/>
          </a:xfrm>
        </p:grpSpPr>
        <p:sp>
          <p:nvSpPr>
            <p:cNvPr id="220217" name="AutoShape 4">
              <a:extLst>
                <a:ext uri="{FF2B5EF4-FFF2-40B4-BE49-F238E27FC236}">
                  <a16:creationId xmlns:a16="http://schemas.microsoft.com/office/drawing/2014/main" id="{1F2F93CC-6CD1-49B6-9099-286C5578536C}"/>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8" name="Line 5">
              <a:extLst>
                <a:ext uri="{FF2B5EF4-FFF2-40B4-BE49-F238E27FC236}">
                  <a16:creationId xmlns:a16="http://schemas.microsoft.com/office/drawing/2014/main" id="{C77F6F0D-26F6-4C10-8F14-13CE269BFEB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19" name="Text Box 6">
              <a:extLst>
                <a:ext uri="{FF2B5EF4-FFF2-40B4-BE49-F238E27FC236}">
                  <a16:creationId xmlns:a16="http://schemas.microsoft.com/office/drawing/2014/main" id="{130517B3-7F30-45BC-AD96-951A3413D59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0166" name="Group 7">
            <a:extLst>
              <a:ext uri="{FF2B5EF4-FFF2-40B4-BE49-F238E27FC236}">
                <a16:creationId xmlns:a16="http://schemas.microsoft.com/office/drawing/2014/main" id="{80407E74-4AC7-44E4-BE5A-411BB6BB888B}"/>
              </a:ext>
            </a:extLst>
          </p:cNvPr>
          <p:cNvGrpSpPr>
            <a:grpSpLocks/>
          </p:cNvGrpSpPr>
          <p:nvPr/>
        </p:nvGrpSpPr>
        <p:grpSpPr bwMode="auto">
          <a:xfrm>
            <a:off x="2543175" y="2771775"/>
            <a:ext cx="866775" cy="582613"/>
            <a:chOff x="596" y="1599"/>
            <a:chExt cx="546" cy="367"/>
          </a:xfrm>
        </p:grpSpPr>
        <p:sp>
          <p:nvSpPr>
            <p:cNvPr id="220214" name="AutoShape 8">
              <a:extLst>
                <a:ext uri="{FF2B5EF4-FFF2-40B4-BE49-F238E27FC236}">
                  <a16:creationId xmlns:a16="http://schemas.microsoft.com/office/drawing/2014/main" id="{5B1F8ACF-B502-4092-9F18-6754A954382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5" name="Line 9">
              <a:extLst>
                <a:ext uri="{FF2B5EF4-FFF2-40B4-BE49-F238E27FC236}">
                  <a16:creationId xmlns:a16="http://schemas.microsoft.com/office/drawing/2014/main" id="{D0C3CEA7-DE58-4FF7-9FAB-4144EABC673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16" name="Text Box 10">
              <a:extLst>
                <a:ext uri="{FF2B5EF4-FFF2-40B4-BE49-F238E27FC236}">
                  <a16:creationId xmlns:a16="http://schemas.microsoft.com/office/drawing/2014/main" id="{63C8E67E-FA31-4F19-BE84-B0C13302D103}"/>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20167" name="Group 11">
            <a:extLst>
              <a:ext uri="{FF2B5EF4-FFF2-40B4-BE49-F238E27FC236}">
                <a16:creationId xmlns:a16="http://schemas.microsoft.com/office/drawing/2014/main" id="{DF727C5B-030A-46AA-AE0C-0F7AD7707E62}"/>
              </a:ext>
            </a:extLst>
          </p:cNvPr>
          <p:cNvGrpSpPr>
            <a:grpSpLocks/>
          </p:cNvGrpSpPr>
          <p:nvPr/>
        </p:nvGrpSpPr>
        <p:grpSpPr bwMode="auto">
          <a:xfrm>
            <a:off x="4141788" y="2771775"/>
            <a:ext cx="869950" cy="582613"/>
            <a:chOff x="594" y="1599"/>
            <a:chExt cx="548" cy="367"/>
          </a:xfrm>
        </p:grpSpPr>
        <p:sp>
          <p:nvSpPr>
            <p:cNvPr id="220211" name="AutoShape 12">
              <a:extLst>
                <a:ext uri="{FF2B5EF4-FFF2-40B4-BE49-F238E27FC236}">
                  <a16:creationId xmlns:a16="http://schemas.microsoft.com/office/drawing/2014/main" id="{255BA384-BAED-4CD0-AB5F-007041A5EAF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2" name="Line 13">
              <a:extLst>
                <a:ext uri="{FF2B5EF4-FFF2-40B4-BE49-F238E27FC236}">
                  <a16:creationId xmlns:a16="http://schemas.microsoft.com/office/drawing/2014/main" id="{F2323306-5F66-4D19-9D74-43525D82FFE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13" name="Text Box 14">
              <a:extLst>
                <a:ext uri="{FF2B5EF4-FFF2-40B4-BE49-F238E27FC236}">
                  <a16:creationId xmlns:a16="http://schemas.microsoft.com/office/drawing/2014/main" id="{CFACE0B7-A1F4-477B-A561-C09D6436CB74}"/>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220168" name="Line 19">
            <a:extLst>
              <a:ext uri="{FF2B5EF4-FFF2-40B4-BE49-F238E27FC236}">
                <a16:creationId xmlns:a16="http://schemas.microsoft.com/office/drawing/2014/main" id="{B0F76951-B735-440B-AE3C-06506C9A704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2404" name="Line 20">
            <a:extLst>
              <a:ext uri="{FF2B5EF4-FFF2-40B4-BE49-F238E27FC236}">
                <a16:creationId xmlns:a16="http://schemas.microsoft.com/office/drawing/2014/main" id="{1A06A4CD-945C-4132-BEA4-4B9FA4294FD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0170" name="Group 22">
            <a:extLst>
              <a:ext uri="{FF2B5EF4-FFF2-40B4-BE49-F238E27FC236}">
                <a16:creationId xmlns:a16="http://schemas.microsoft.com/office/drawing/2014/main" id="{EADE590D-4250-4EE5-93D8-3BBD77CF196D}"/>
              </a:ext>
            </a:extLst>
          </p:cNvPr>
          <p:cNvGrpSpPr>
            <a:grpSpLocks/>
          </p:cNvGrpSpPr>
          <p:nvPr/>
        </p:nvGrpSpPr>
        <p:grpSpPr bwMode="auto">
          <a:xfrm>
            <a:off x="3862388" y="5026025"/>
            <a:ext cx="1447800" cy="1295400"/>
            <a:chOff x="1584" y="816"/>
            <a:chExt cx="912" cy="816"/>
          </a:xfrm>
        </p:grpSpPr>
        <p:sp>
          <p:nvSpPr>
            <p:cNvPr id="220202" name="Freeform 23">
              <a:extLst>
                <a:ext uri="{FF2B5EF4-FFF2-40B4-BE49-F238E27FC236}">
                  <a16:creationId xmlns:a16="http://schemas.microsoft.com/office/drawing/2014/main" id="{6A81B2E5-3B3E-4DED-989E-079336B8DE3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3" name="Freeform 24">
              <a:extLst>
                <a:ext uri="{FF2B5EF4-FFF2-40B4-BE49-F238E27FC236}">
                  <a16:creationId xmlns:a16="http://schemas.microsoft.com/office/drawing/2014/main" id="{F16D606B-14FD-4251-8329-4854392B51D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4" name="Freeform 25">
              <a:extLst>
                <a:ext uri="{FF2B5EF4-FFF2-40B4-BE49-F238E27FC236}">
                  <a16:creationId xmlns:a16="http://schemas.microsoft.com/office/drawing/2014/main" id="{18867B92-8197-4CCD-A29A-6450E667EBD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5" name="Freeform 26">
              <a:extLst>
                <a:ext uri="{FF2B5EF4-FFF2-40B4-BE49-F238E27FC236}">
                  <a16:creationId xmlns:a16="http://schemas.microsoft.com/office/drawing/2014/main" id="{7203A0C1-D65C-4B0E-925E-7E6003951D6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6" name="Freeform 27">
              <a:extLst>
                <a:ext uri="{FF2B5EF4-FFF2-40B4-BE49-F238E27FC236}">
                  <a16:creationId xmlns:a16="http://schemas.microsoft.com/office/drawing/2014/main" id="{3B9BB530-D206-4CCF-BC02-FDBE0D2A7CB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7" name="Freeform 28">
              <a:extLst>
                <a:ext uri="{FF2B5EF4-FFF2-40B4-BE49-F238E27FC236}">
                  <a16:creationId xmlns:a16="http://schemas.microsoft.com/office/drawing/2014/main" id="{AAE1DC64-65DF-472E-B256-29341C9D878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8" name="Freeform 29">
              <a:extLst>
                <a:ext uri="{FF2B5EF4-FFF2-40B4-BE49-F238E27FC236}">
                  <a16:creationId xmlns:a16="http://schemas.microsoft.com/office/drawing/2014/main" id="{5B5C9A54-A3F5-4A6A-BE6A-00D54E413A2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9" name="Freeform 30">
              <a:extLst>
                <a:ext uri="{FF2B5EF4-FFF2-40B4-BE49-F238E27FC236}">
                  <a16:creationId xmlns:a16="http://schemas.microsoft.com/office/drawing/2014/main" id="{622E124E-7F9D-4103-95CE-76B80DEF649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0" name="Freeform 31">
              <a:extLst>
                <a:ext uri="{FF2B5EF4-FFF2-40B4-BE49-F238E27FC236}">
                  <a16:creationId xmlns:a16="http://schemas.microsoft.com/office/drawing/2014/main" id="{3ACBA133-F9A8-45C5-834B-084714B6636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20171" name="Group 32">
            <a:extLst>
              <a:ext uri="{FF2B5EF4-FFF2-40B4-BE49-F238E27FC236}">
                <a16:creationId xmlns:a16="http://schemas.microsoft.com/office/drawing/2014/main" id="{1CBEC7FB-CFC9-472B-B3AB-1D14D729F612}"/>
              </a:ext>
            </a:extLst>
          </p:cNvPr>
          <p:cNvGrpSpPr>
            <a:grpSpLocks/>
          </p:cNvGrpSpPr>
          <p:nvPr/>
        </p:nvGrpSpPr>
        <p:grpSpPr bwMode="auto">
          <a:xfrm>
            <a:off x="7340600" y="2773363"/>
            <a:ext cx="868363" cy="582612"/>
            <a:chOff x="595" y="1599"/>
            <a:chExt cx="547" cy="367"/>
          </a:xfrm>
        </p:grpSpPr>
        <p:sp>
          <p:nvSpPr>
            <p:cNvPr id="220199" name="AutoShape 33">
              <a:extLst>
                <a:ext uri="{FF2B5EF4-FFF2-40B4-BE49-F238E27FC236}">
                  <a16:creationId xmlns:a16="http://schemas.microsoft.com/office/drawing/2014/main" id="{8811679E-B63F-4962-8605-58DB962385C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0" name="Line 34">
              <a:extLst>
                <a:ext uri="{FF2B5EF4-FFF2-40B4-BE49-F238E27FC236}">
                  <a16:creationId xmlns:a16="http://schemas.microsoft.com/office/drawing/2014/main" id="{31FCDC1D-3E4A-4B88-9E08-894B95220CE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01" name="Text Box 35">
              <a:extLst>
                <a:ext uri="{FF2B5EF4-FFF2-40B4-BE49-F238E27FC236}">
                  <a16:creationId xmlns:a16="http://schemas.microsoft.com/office/drawing/2014/main" id="{464481C3-948D-4731-A65D-314ACBE5ED9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20172" name="Line 36">
            <a:extLst>
              <a:ext uri="{FF2B5EF4-FFF2-40B4-BE49-F238E27FC236}">
                <a16:creationId xmlns:a16="http://schemas.microsoft.com/office/drawing/2014/main" id="{47B5B429-6571-48FD-9E51-B85D6EE87E20}"/>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0173" name="Group 38">
            <a:extLst>
              <a:ext uri="{FF2B5EF4-FFF2-40B4-BE49-F238E27FC236}">
                <a16:creationId xmlns:a16="http://schemas.microsoft.com/office/drawing/2014/main" id="{2BBFE6E3-2214-459E-A528-AFCF425C06D3}"/>
              </a:ext>
            </a:extLst>
          </p:cNvPr>
          <p:cNvGrpSpPr>
            <a:grpSpLocks/>
          </p:cNvGrpSpPr>
          <p:nvPr/>
        </p:nvGrpSpPr>
        <p:grpSpPr bwMode="auto">
          <a:xfrm>
            <a:off x="5527675" y="4989513"/>
            <a:ext cx="1447800" cy="1295400"/>
            <a:chOff x="1584" y="816"/>
            <a:chExt cx="912" cy="816"/>
          </a:xfrm>
        </p:grpSpPr>
        <p:sp>
          <p:nvSpPr>
            <p:cNvPr id="220190" name="Freeform 39">
              <a:extLst>
                <a:ext uri="{FF2B5EF4-FFF2-40B4-BE49-F238E27FC236}">
                  <a16:creationId xmlns:a16="http://schemas.microsoft.com/office/drawing/2014/main" id="{BA1123D5-5957-4E1C-B964-08D7D78D496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1" name="Freeform 40">
              <a:extLst>
                <a:ext uri="{FF2B5EF4-FFF2-40B4-BE49-F238E27FC236}">
                  <a16:creationId xmlns:a16="http://schemas.microsoft.com/office/drawing/2014/main" id="{40206E08-1E82-462F-BC40-0909ADB8390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2" name="Freeform 41">
              <a:extLst>
                <a:ext uri="{FF2B5EF4-FFF2-40B4-BE49-F238E27FC236}">
                  <a16:creationId xmlns:a16="http://schemas.microsoft.com/office/drawing/2014/main" id="{C0508999-7AB3-4063-B08D-92D70991FA4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3" name="Freeform 42">
              <a:extLst>
                <a:ext uri="{FF2B5EF4-FFF2-40B4-BE49-F238E27FC236}">
                  <a16:creationId xmlns:a16="http://schemas.microsoft.com/office/drawing/2014/main" id="{48B2E0FA-7E2B-48AC-BFEB-92BCA9912F9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4" name="Freeform 43">
              <a:extLst>
                <a:ext uri="{FF2B5EF4-FFF2-40B4-BE49-F238E27FC236}">
                  <a16:creationId xmlns:a16="http://schemas.microsoft.com/office/drawing/2014/main" id="{FABB970F-D874-40C1-BB46-6BA698E33E8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5" name="Freeform 44">
              <a:extLst>
                <a:ext uri="{FF2B5EF4-FFF2-40B4-BE49-F238E27FC236}">
                  <a16:creationId xmlns:a16="http://schemas.microsoft.com/office/drawing/2014/main" id="{13A2FBBB-8E3E-472C-8001-10A16E12DF2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6" name="Freeform 45">
              <a:extLst>
                <a:ext uri="{FF2B5EF4-FFF2-40B4-BE49-F238E27FC236}">
                  <a16:creationId xmlns:a16="http://schemas.microsoft.com/office/drawing/2014/main" id="{92176D7F-F2BC-427C-9A6A-5B0A74053F0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7" name="Freeform 46">
              <a:extLst>
                <a:ext uri="{FF2B5EF4-FFF2-40B4-BE49-F238E27FC236}">
                  <a16:creationId xmlns:a16="http://schemas.microsoft.com/office/drawing/2014/main" id="{9C6A210E-9C94-40D3-B4D6-70EA944E1B4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8" name="Freeform 47">
              <a:extLst>
                <a:ext uri="{FF2B5EF4-FFF2-40B4-BE49-F238E27FC236}">
                  <a16:creationId xmlns:a16="http://schemas.microsoft.com/office/drawing/2014/main" id="{2995ED38-0ACF-4382-8958-7C38306797C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0174" name="AutoShape 49">
            <a:extLst>
              <a:ext uri="{FF2B5EF4-FFF2-40B4-BE49-F238E27FC236}">
                <a16:creationId xmlns:a16="http://schemas.microsoft.com/office/drawing/2014/main" id="{0FEB5474-3009-4F04-A5DB-F6D9BF65BB41}"/>
              </a:ext>
            </a:extLst>
          </p:cNvPr>
          <p:cNvSpPr>
            <a:spLocks noChangeArrowheads="1"/>
          </p:cNvSpPr>
          <p:nvPr/>
        </p:nvSpPr>
        <p:spPr bwMode="auto">
          <a:xfrm>
            <a:off x="887994" y="4746625"/>
            <a:ext cx="1917119"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 b</a:t>
            </a:r>
          </a:p>
        </p:txBody>
      </p:sp>
      <p:sp>
        <p:nvSpPr>
          <p:cNvPr id="220175" name="AutoShape 50">
            <a:extLst>
              <a:ext uri="{FF2B5EF4-FFF2-40B4-BE49-F238E27FC236}">
                <a16:creationId xmlns:a16="http://schemas.microsoft.com/office/drawing/2014/main" id="{8BAD6857-8F9C-4B72-AEB5-A405879124EB}"/>
              </a:ext>
            </a:extLst>
          </p:cNvPr>
          <p:cNvSpPr>
            <a:spLocks noChangeArrowheads="1"/>
          </p:cNvSpPr>
          <p:nvPr/>
        </p:nvSpPr>
        <p:spPr bwMode="auto">
          <a:xfrm>
            <a:off x="6915150" y="4094163"/>
            <a:ext cx="1917119"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 c</a:t>
            </a:r>
          </a:p>
        </p:txBody>
      </p:sp>
      <p:sp>
        <p:nvSpPr>
          <p:cNvPr id="220176" name="AutoShape 16">
            <a:extLst>
              <a:ext uri="{FF2B5EF4-FFF2-40B4-BE49-F238E27FC236}">
                <a16:creationId xmlns:a16="http://schemas.microsoft.com/office/drawing/2014/main" id="{83002DD5-07AB-4FEB-9177-0C9EFA401349}"/>
              </a:ext>
            </a:extLst>
          </p:cNvPr>
          <p:cNvSpPr>
            <a:spLocks noChangeArrowheads="1"/>
          </p:cNvSpPr>
          <p:nvPr/>
        </p:nvSpPr>
        <p:spPr bwMode="auto">
          <a:xfrm>
            <a:off x="5741988" y="2779713"/>
            <a:ext cx="8667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77" name="Line 17">
            <a:extLst>
              <a:ext uri="{FF2B5EF4-FFF2-40B4-BE49-F238E27FC236}">
                <a16:creationId xmlns:a16="http://schemas.microsoft.com/office/drawing/2014/main" id="{0A33BDE4-0E65-4830-9349-189DF5639322}"/>
              </a:ext>
            </a:extLst>
          </p:cNvPr>
          <p:cNvSpPr>
            <a:spLocks noChangeShapeType="1"/>
          </p:cNvSpPr>
          <p:nvPr/>
        </p:nvSpPr>
        <p:spPr bwMode="auto">
          <a:xfrm>
            <a:off x="6183313" y="277177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178" name="Text Box 18">
            <a:extLst>
              <a:ext uri="{FF2B5EF4-FFF2-40B4-BE49-F238E27FC236}">
                <a16:creationId xmlns:a16="http://schemas.microsoft.com/office/drawing/2014/main" id="{C0B621A4-7DBC-4E5C-B4D3-F39FB736AF72}"/>
              </a:ext>
            </a:extLst>
          </p:cNvPr>
          <p:cNvSpPr txBox="1">
            <a:spLocks noChangeArrowheads="1"/>
          </p:cNvSpPr>
          <p:nvPr/>
        </p:nvSpPr>
        <p:spPr bwMode="auto">
          <a:xfrm>
            <a:off x="5767388" y="2803525"/>
            <a:ext cx="366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912437" name="Rectangle 53">
            <a:extLst>
              <a:ext uri="{FF2B5EF4-FFF2-40B4-BE49-F238E27FC236}">
                <a16:creationId xmlns:a16="http://schemas.microsoft.com/office/drawing/2014/main" id="{053E7916-8C5E-4EFF-BABE-5B8FA830B695}"/>
              </a:ext>
            </a:extLst>
          </p:cNvPr>
          <p:cNvSpPr>
            <a:spLocks noChangeArrowheads="1"/>
          </p:cNvSpPr>
          <p:nvPr/>
        </p:nvSpPr>
        <p:spPr bwMode="auto">
          <a:xfrm>
            <a:off x="6189663" y="2817813"/>
            <a:ext cx="198437" cy="509587"/>
          </a:xfrm>
          <a:prstGeom prst="rect">
            <a:avLst/>
          </a:prstGeom>
          <a:solidFill>
            <a:srgbClr val="FF7C80"/>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912438" name="Rectangle 54">
            <a:extLst>
              <a:ext uri="{FF2B5EF4-FFF2-40B4-BE49-F238E27FC236}">
                <a16:creationId xmlns:a16="http://schemas.microsoft.com/office/drawing/2014/main" id="{6DF11CFB-C7F4-4BE1-9727-579E33634392}"/>
              </a:ext>
            </a:extLst>
          </p:cNvPr>
          <p:cNvSpPr>
            <a:spLocks noChangeArrowheads="1"/>
          </p:cNvSpPr>
          <p:nvPr/>
        </p:nvSpPr>
        <p:spPr bwMode="auto">
          <a:xfrm>
            <a:off x="4603750" y="2836863"/>
            <a:ext cx="198438" cy="509587"/>
          </a:xfrm>
          <a:prstGeom prst="rect">
            <a:avLst/>
          </a:prstGeom>
          <a:solidFill>
            <a:schemeClr val="accent1"/>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912436" name="AutoShape 52">
            <a:extLst>
              <a:ext uri="{FF2B5EF4-FFF2-40B4-BE49-F238E27FC236}">
                <a16:creationId xmlns:a16="http://schemas.microsoft.com/office/drawing/2014/main" id="{5FB7B69A-DFEE-48B8-B32E-1C384F73BFEA}"/>
              </a:ext>
            </a:extLst>
          </p:cNvPr>
          <p:cNvSpPr>
            <a:spLocks noChangeArrowheads="1"/>
          </p:cNvSpPr>
          <p:nvPr/>
        </p:nvSpPr>
        <p:spPr bwMode="auto">
          <a:xfrm>
            <a:off x="3978275" y="2354263"/>
            <a:ext cx="1570038" cy="1295400"/>
          </a:xfrm>
          <a:prstGeom prst="irregularSeal1">
            <a:avLst/>
          </a:prstGeom>
          <a:solidFill>
            <a:srgbClr val="FF7C8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2435" name="AutoShape 51">
            <a:extLst>
              <a:ext uri="{FF2B5EF4-FFF2-40B4-BE49-F238E27FC236}">
                <a16:creationId xmlns:a16="http://schemas.microsoft.com/office/drawing/2014/main" id="{CF5D32C0-E166-4441-8025-9DF17F057EA5}"/>
              </a:ext>
            </a:extLst>
          </p:cNvPr>
          <p:cNvSpPr>
            <a:spLocks noChangeArrowheads="1"/>
          </p:cNvSpPr>
          <p:nvPr/>
        </p:nvSpPr>
        <p:spPr bwMode="auto">
          <a:xfrm>
            <a:off x="2789238" y="2324100"/>
            <a:ext cx="1570037" cy="1295400"/>
          </a:xfrm>
          <a:prstGeom prst="irregularSeal1">
            <a:avLst/>
          </a:prstGeom>
          <a:solidFill>
            <a:schemeClr val="accent1"/>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2405" name="Freeform 21">
            <a:extLst>
              <a:ext uri="{FF2B5EF4-FFF2-40B4-BE49-F238E27FC236}">
                <a16:creationId xmlns:a16="http://schemas.microsoft.com/office/drawing/2014/main" id="{2DECF6DB-8119-419B-A766-C9D79859F8EB}"/>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39" name="AutoShape 55">
            <a:extLst>
              <a:ext uri="{FF2B5EF4-FFF2-40B4-BE49-F238E27FC236}">
                <a16:creationId xmlns:a16="http://schemas.microsoft.com/office/drawing/2014/main" id="{18BBBA23-C063-45B3-861A-0DDAF586B3D7}"/>
              </a:ext>
            </a:extLst>
          </p:cNvPr>
          <p:cNvSpPr>
            <a:spLocks noChangeArrowheads="1"/>
          </p:cNvSpPr>
          <p:nvPr/>
        </p:nvSpPr>
        <p:spPr bwMode="auto">
          <a:xfrm>
            <a:off x="5210175" y="1973263"/>
            <a:ext cx="1422400" cy="609600"/>
          </a:xfrm>
          <a:prstGeom prst="cloudCallout">
            <a:avLst>
              <a:gd name="adj1" fmla="val -43750"/>
              <a:gd name="adj2" fmla="val 70000"/>
            </a:avLst>
          </a:prstGeom>
          <a:solidFill>
            <a:schemeClr val="folHlink"/>
          </a:solidFill>
          <a:ln w="9525">
            <a:solidFill>
              <a:schemeClr val="folHlink"/>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000">
                <a:solidFill>
                  <a:schemeClr val="tx1"/>
                </a:solidFill>
                <a:latin typeface="Comic Sans MS" panose="030F0702030302020204" pitchFamily="66" charset="0"/>
                <a:ea typeface="宋体" panose="02010600030101010101" pitchFamily="2" charset="-122"/>
              </a:rPr>
              <a:t>failed</a:t>
            </a:r>
          </a:p>
        </p:txBody>
      </p:sp>
      <p:sp>
        <p:nvSpPr>
          <p:cNvPr id="912449" name="Freeform 65">
            <a:extLst>
              <a:ext uri="{FF2B5EF4-FFF2-40B4-BE49-F238E27FC236}">
                <a16:creationId xmlns:a16="http://schemas.microsoft.com/office/drawing/2014/main" id="{33C01C75-6611-4194-B6BD-2B7EC7889C75}"/>
              </a:ext>
            </a:extLst>
          </p:cNvPr>
          <p:cNvSpPr>
            <a:spLocks/>
          </p:cNvSpPr>
          <p:nvPr/>
        </p:nvSpPr>
        <p:spPr bwMode="auto">
          <a:xfrm>
            <a:off x="5834063" y="3482975"/>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50" name="Freeform 66">
            <a:extLst>
              <a:ext uri="{FF2B5EF4-FFF2-40B4-BE49-F238E27FC236}">
                <a16:creationId xmlns:a16="http://schemas.microsoft.com/office/drawing/2014/main" id="{70F02171-FF51-40E4-A4E7-CF2F0232F734}"/>
              </a:ext>
            </a:extLst>
          </p:cNvPr>
          <p:cNvSpPr>
            <a:spLocks/>
          </p:cNvSpPr>
          <p:nvPr/>
        </p:nvSpPr>
        <p:spPr bwMode="auto">
          <a:xfrm rot="-2380064">
            <a:off x="5145088" y="3519488"/>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51" name="Freeform 67">
            <a:extLst>
              <a:ext uri="{FF2B5EF4-FFF2-40B4-BE49-F238E27FC236}">
                <a16:creationId xmlns:a16="http://schemas.microsoft.com/office/drawing/2014/main" id="{58B6F1EF-0F6A-475C-BDEF-CF48197AC775}"/>
              </a:ext>
            </a:extLst>
          </p:cNvPr>
          <p:cNvSpPr>
            <a:spLocks/>
          </p:cNvSpPr>
          <p:nvPr/>
        </p:nvSpPr>
        <p:spPr bwMode="auto">
          <a:xfrm>
            <a:off x="4157663" y="3478213"/>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52" name="Freeform 68">
            <a:extLst>
              <a:ext uri="{FF2B5EF4-FFF2-40B4-BE49-F238E27FC236}">
                <a16:creationId xmlns:a16="http://schemas.microsoft.com/office/drawing/2014/main" id="{562D3630-3E94-40F3-9BAD-E9005BEA92B9}"/>
              </a:ext>
            </a:extLst>
          </p:cNvPr>
          <p:cNvSpPr>
            <a:spLocks/>
          </p:cNvSpPr>
          <p:nvPr/>
        </p:nvSpPr>
        <p:spPr bwMode="auto">
          <a:xfrm rot="-2380064">
            <a:off x="3468688" y="3514725"/>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89" name="Line 37">
            <a:extLst>
              <a:ext uri="{FF2B5EF4-FFF2-40B4-BE49-F238E27FC236}">
                <a16:creationId xmlns:a16="http://schemas.microsoft.com/office/drawing/2014/main" id="{114D0D16-299E-4B66-AF6C-D4D3ABE0FE7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12449"/>
                                        </p:tgtEl>
                                        <p:attrNameLst>
                                          <p:attrName>style.visibility</p:attrName>
                                        </p:attrNameLst>
                                      </p:cBhvr>
                                      <p:to>
                                        <p:strVal val="visible"/>
                                      </p:to>
                                    </p:set>
                                    <p:animEffect transition="in" filter="blinds(horizontal)">
                                      <p:cBhvr>
                                        <p:cTn id="7" dur="500"/>
                                        <p:tgtEl>
                                          <p:spTgt spid="91244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912451"/>
                                        </p:tgtEl>
                                        <p:attrNameLst>
                                          <p:attrName>style.visibility</p:attrName>
                                        </p:attrNameLst>
                                      </p:cBhvr>
                                      <p:to>
                                        <p:strVal val="visible"/>
                                      </p:to>
                                    </p:set>
                                    <p:animEffect transition="in" filter="blinds(horizontal)">
                                      <p:cBhvr>
                                        <p:cTn id="10" dur="500"/>
                                        <p:tgtEl>
                                          <p:spTgt spid="912451"/>
                                        </p:tgtEl>
                                      </p:cBhvr>
                                    </p:animEffect>
                                  </p:childTnLst>
                                </p:cTn>
                              </p:par>
                            </p:childTnLst>
                          </p:cTn>
                        </p:par>
                        <p:par>
                          <p:cTn id="11" fill="hold" nodeType="afterGroup">
                            <p:stCondLst>
                              <p:cond delay="500"/>
                            </p:stCondLst>
                            <p:childTnLst>
                              <p:par>
                                <p:cTn id="12" presetID="3" presetClass="entr" presetSubtype="10" fill="hold" grpId="0" nodeType="afterEffect">
                                  <p:stCondLst>
                                    <p:cond delay="0"/>
                                  </p:stCondLst>
                                  <p:childTnLst>
                                    <p:set>
                                      <p:cBhvr>
                                        <p:cTn id="13" dur="1" fill="hold">
                                          <p:stCondLst>
                                            <p:cond delay="0"/>
                                          </p:stCondLst>
                                        </p:cTn>
                                        <p:tgtEl>
                                          <p:spTgt spid="912437"/>
                                        </p:tgtEl>
                                        <p:attrNameLst>
                                          <p:attrName>style.visibility</p:attrName>
                                        </p:attrNameLst>
                                      </p:cBhvr>
                                      <p:to>
                                        <p:strVal val="visible"/>
                                      </p:to>
                                    </p:set>
                                    <p:animEffect transition="in" filter="blinds(horizontal)">
                                      <p:cBhvr>
                                        <p:cTn id="14" dur="500"/>
                                        <p:tgtEl>
                                          <p:spTgt spid="912437"/>
                                        </p:tgtEl>
                                      </p:cBhvr>
                                    </p:animEffect>
                                  </p:childTnLst>
                                </p:cTn>
                              </p:par>
                              <p:par>
                                <p:cTn id="15" presetID="3" presetClass="entr" presetSubtype="10" fill="hold" grpId="0" nodeType="withEffect">
                                  <p:stCondLst>
                                    <p:cond delay="0"/>
                                  </p:stCondLst>
                                  <p:childTnLst>
                                    <p:set>
                                      <p:cBhvr>
                                        <p:cTn id="16" dur="1" fill="hold">
                                          <p:stCondLst>
                                            <p:cond delay="0"/>
                                          </p:stCondLst>
                                        </p:cTn>
                                        <p:tgtEl>
                                          <p:spTgt spid="912438"/>
                                        </p:tgtEl>
                                        <p:attrNameLst>
                                          <p:attrName>style.visibility</p:attrName>
                                        </p:attrNameLst>
                                      </p:cBhvr>
                                      <p:to>
                                        <p:strVal val="visible"/>
                                      </p:to>
                                    </p:set>
                                    <p:animEffect transition="in" filter="blinds(horizontal)">
                                      <p:cBhvr>
                                        <p:cTn id="17" dur="500"/>
                                        <p:tgtEl>
                                          <p:spTgt spid="912438"/>
                                        </p:tgtEl>
                                      </p:cBhvr>
                                    </p:animEffect>
                                  </p:childTnLst>
                                </p:cTn>
                              </p:par>
                            </p:childTnLst>
                          </p:cTn>
                        </p:par>
                        <p:par>
                          <p:cTn id="18" fill="hold" nodeType="afterGroup">
                            <p:stCondLst>
                              <p:cond delay="1000"/>
                            </p:stCondLst>
                            <p:childTnLst>
                              <p:par>
                                <p:cTn id="19" presetID="3" presetClass="exit" presetSubtype="10" fill="hold" grpId="1" nodeType="afterEffect">
                                  <p:stCondLst>
                                    <p:cond delay="0"/>
                                  </p:stCondLst>
                                  <p:childTnLst>
                                    <p:animEffect transition="out" filter="blinds(horizontal)">
                                      <p:cBhvr>
                                        <p:cTn id="20" dur="500"/>
                                        <p:tgtEl>
                                          <p:spTgt spid="912449"/>
                                        </p:tgtEl>
                                      </p:cBhvr>
                                    </p:animEffect>
                                    <p:set>
                                      <p:cBhvr>
                                        <p:cTn id="21" dur="1" fill="hold">
                                          <p:stCondLst>
                                            <p:cond delay="499"/>
                                          </p:stCondLst>
                                        </p:cTn>
                                        <p:tgtEl>
                                          <p:spTgt spid="912449"/>
                                        </p:tgtEl>
                                        <p:attrNameLst>
                                          <p:attrName>style.visibility</p:attrName>
                                        </p:attrNameLst>
                                      </p:cBhvr>
                                      <p:to>
                                        <p:strVal val="hidden"/>
                                      </p:to>
                                    </p:set>
                                  </p:childTnLst>
                                </p:cTn>
                              </p:par>
                              <p:par>
                                <p:cTn id="22" presetID="3" presetClass="exit" presetSubtype="10" fill="hold" grpId="1" nodeType="withEffect">
                                  <p:stCondLst>
                                    <p:cond delay="0"/>
                                  </p:stCondLst>
                                  <p:childTnLst>
                                    <p:animEffect transition="out" filter="blinds(horizontal)">
                                      <p:cBhvr>
                                        <p:cTn id="23" dur="500"/>
                                        <p:tgtEl>
                                          <p:spTgt spid="912451"/>
                                        </p:tgtEl>
                                      </p:cBhvr>
                                    </p:animEffect>
                                    <p:set>
                                      <p:cBhvr>
                                        <p:cTn id="24" dur="1" fill="hold">
                                          <p:stCondLst>
                                            <p:cond delay="499"/>
                                          </p:stCondLst>
                                        </p:cTn>
                                        <p:tgtEl>
                                          <p:spTgt spid="912451"/>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912452"/>
                                        </p:tgtEl>
                                        <p:attrNameLst>
                                          <p:attrName>style.visibility</p:attrName>
                                        </p:attrNameLst>
                                      </p:cBhvr>
                                      <p:to>
                                        <p:strVal val="visible"/>
                                      </p:to>
                                    </p:set>
                                    <p:animEffect transition="in" filter="blinds(horizontal)">
                                      <p:cBhvr>
                                        <p:cTn id="29" dur="500"/>
                                        <p:tgtEl>
                                          <p:spTgt spid="912452"/>
                                        </p:tgtEl>
                                      </p:cBhvr>
                                    </p:animEffect>
                                  </p:childTnLst>
                                </p:cTn>
                              </p:par>
                              <p:par>
                                <p:cTn id="30" presetID="3" presetClass="entr" presetSubtype="10" fill="hold" grpId="0" nodeType="withEffect">
                                  <p:stCondLst>
                                    <p:cond delay="0"/>
                                  </p:stCondLst>
                                  <p:childTnLst>
                                    <p:set>
                                      <p:cBhvr>
                                        <p:cTn id="31" dur="1" fill="hold">
                                          <p:stCondLst>
                                            <p:cond delay="0"/>
                                          </p:stCondLst>
                                        </p:cTn>
                                        <p:tgtEl>
                                          <p:spTgt spid="912450"/>
                                        </p:tgtEl>
                                        <p:attrNameLst>
                                          <p:attrName>style.visibility</p:attrName>
                                        </p:attrNameLst>
                                      </p:cBhvr>
                                      <p:to>
                                        <p:strVal val="visible"/>
                                      </p:to>
                                    </p:set>
                                    <p:animEffect transition="in" filter="blinds(horizontal)">
                                      <p:cBhvr>
                                        <p:cTn id="32" dur="500"/>
                                        <p:tgtEl>
                                          <p:spTgt spid="912450"/>
                                        </p:tgtEl>
                                      </p:cBhvr>
                                    </p:animEffect>
                                  </p:childTnLst>
                                </p:cTn>
                              </p:par>
                            </p:childTnLst>
                          </p:cTn>
                        </p:par>
                        <p:par>
                          <p:cTn id="33" fill="hold" nodeType="afterGroup">
                            <p:stCondLst>
                              <p:cond delay="500"/>
                            </p:stCondLst>
                            <p:childTnLst>
                              <p:par>
                                <p:cTn id="34" presetID="3" presetClass="entr" presetSubtype="10" fill="hold" grpId="0" nodeType="afterEffect">
                                  <p:stCondLst>
                                    <p:cond delay="0"/>
                                  </p:stCondLst>
                                  <p:childTnLst>
                                    <p:set>
                                      <p:cBhvr>
                                        <p:cTn id="35" dur="1" fill="hold">
                                          <p:stCondLst>
                                            <p:cond delay="0"/>
                                          </p:stCondLst>
                                        </p:cTn>
                                        <p:tgtEl>
                                          <p:spTgt spid="912435"/>
                                        </p:tgtEl>
                                        <p:attrNameLst>
                                          <p:attrName>style.visibility</p:attrName>
                                        </p:attrNameLst>
                                      </p:cBhvr>
                                      <p:to>
                                        <p:strVal val="visible"/>
                                      </p:to>
                                    </p:set>
                                    <p:animEffect transition="in" filter="blinds(horizontal)">
                                      <p:cBhvr>
                                        <p:cTn id="36" dur="500"/>
                                        <p:tgtEl>
                                          <p:spTgt spid="912435"/>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912436"/>
                                        </p:tgtEl>
                                        <p:attrNameLst>
                                          <p:attrName>style.visibility</p:attrName>
                                        </p:attrNameLst>
                                      </p:cBhvr>
                                      <p:to>
                                        <p:strVal val="visible"/>
                                      </p:to>
                                    </p:set>
                                    <p:animEffect transition="in" filter="blinds(horizontal)">
                                      <p:cBhvr>
                                        <p:cTn id="39" dur="500"/>
                                        <p:tgtEl>
                                          <p:spTgt spid="912436"/>
                                        </p:tgtEl>
                                      </p:cBhvr>
                                    </p:animEffect>
                                  </p:childTnLst>
                                </p:cTn>
                              </p:par>
                            </p:childTnLst>
                          </p:cTn>
                        </p:par>
                        <p:par>
                          <p:cTn id="40" fill="hold" nodeType="afterGroup">
                            <p:stCondLst>
                              <p:cond delay="1000"/>
                            </p:stCondLst>
                            <p:childTnLst>
                              <p:par>
                                <p:cTn id="41" presetID="3" presetClass="exit" presetSubtype="10" fill="hold" grpId="1" nodeType="afterEffect">
                                  <p:stCondLst>
                                    <p:cond delay="0"/>
                                  </p:stCondLst>
                                  <p:childTnLst>
                                    <p:animEffect transition="out" filter="blinds(horizontal)">
                                      <p:cBhvr>
                                        <p:cTn id="42" dur="500"/>
                                        <p:tgtEl>
                                          <p:spTgt spid="912435"/>
                                        </p:tgtEl>
                                      </p:cBhvr>
                                    </p:animEffect>
                                    <p:set>
                                      <p:cBhvr>
                                        <p:cTn id="43" dur="1" fill="hold">
                                          <p:stCondLst>
                                            <p:cond delay="499"/>
                                          </p:stCondLst>
                                        </p:cTn>
                                        <p:tgtEl>
                                          <p:spTgt spid="912435"/>
                                        </p:tgtEl>
                                        <p:attrNameLst>
                                          <p:attrName>style.visibility</p:attrName>
                                        </p:attrNameLst>
                                      </p:cBhvr>
                                      <p:to>
                                        <p:strVal val="hidden"/>
                                      </p:to>
                                    </p:set>
                                  </p:childTnLst>
                                </p:cTn>
                              </p:par>
                            </p:childTnLst>
                          </p:cTn>
                        </p:par>
                        <p:par>
                          <p:cTn id="44" fill="hold" nodeType="afterGroup">
                            <p:stCondLst>
                              <p:cond delay="1500"/>
                            </p:stCondLst>
                            <p:childTnLst>
                              <p:par>
                                <p:cTn id="45" presetID="3" presetClass="entr" presetSubtype="10" fill="hold" grpId="0" nodeType="afterEffect">
                                  <p:stCondLst>
                                    <p:cond delay="0"/>
                                  </p:stCondLst>
                                  <p:childTnLst>
                                    <p:set>
                                      <p:cBhvr>
                                        <p:cTn id="46" dur="1" fill="hold">
                                          <p:stCondLst>
                                            <p:cond delay="0"/>
                                          </p:stCondLst>
                                        </p:cTn>
                                        <p:tgtEl>
                                          <p:spTgt spid="912439"/>
                                        </p:tgtEl>
                                        <p:attrNameLst>
                                          <p:attrName>style.visibility</p:attrName>
                                        </p:attrNameLst>
                                      </p:cBhvr>
                                      <p:to>
                                        <p:strVal val="visible"/>
                                      </p:to>
                                    </p:set>
                                    <p:animEffect transition="in" filter="blinds(horizontal)">
                                      <p:cBhvr>
                                        <p:cTn id="47" dur="500"/>
                                        <p:tgtEl>
                                          <p:spTgt spid="912439"/>
                                        </p:tgtEl>
                                      </p:cBhvr>
                                    </p:animEffect>
                                  </p:childTnLst>
                                </p:cTn>
                              </p:par>
                              <p:par>
                                <p:cTn id="48" presetID="3" presetClass="exit" presetSubtype="10" fill="hold" grpId="1" nodeType="withEffect">
                                  <p:stCondLst>
                                    <p:cond delay="0"/>
                                  </p:stCondLst>
                                  <p:childTnLst>
                                    <p:animEffect transition="out" filter="blinds(horizontal)">
                                      <p:cBhvr>
                                        <p:cTn id="49" dur="500"/>
                                        <p:tgtEl>
                                          <p:spTgt spid="912436"/>
                                        </p:tgtEl>
                                      </p:cBhvr>
                                    </p:animEffect>
                                    <p:set>
                                      <p:cBhvr>
                                        <p:cTn id="50" dur="1" fill="hold">
                                          <p:stCondLst>
                                            <p:cond delay="499"/>
                                          </p:stCondLst>
                                        </p:cTn>
                                        <p:tgtEl>
                                          <p:spTgt spid="912436"/>
                                        </p:tgtEl>
                                        <p:attrNameLst>
                                          <p:attrName>style.visibility</p:attrName>
                                        </p:attrNameLst>
                                      </p:cBhvr>
                                      <p:to>
                                        <p:strVal val="hidden"/>
                                      </p:to>
                                    </p:set>
                                  </p:childTnLst>
                                </p:cTn>
                              </p:par>
                            </p:childTnLst>
                          </p:cTn>
                        </p:par>
                        <p:par>
                          <p:cTn id="51" fill="hold" nodeType="afterGroup">
                            <p:stCondLst>
                              <p:cond delay="2000"/>
                            </p:stCondLst>
                            <p:childTnLst>
                              <p:par>
                                <p:cTn id="52" presetID="3" presetClass="exit" presetSubtype="10" fill="hold" nodeType="afterEffect">
                                  <p:stCondLst>
                                    <p:cond delay="0"/>
                                  </p:stCondLst>
                                  <p:childTnLst>
                                    <p:animEffect transition="out" filter="blinds(horizontal)">
                                      <p:cBhvr>
                                        <p:cTn id="53" dur="500"/>
                                        <p:tgtEl>
                                          <p:spTgt spid="912404"/>
                                        </p:tgtEl>
                                      </p:cBhvr>
                                    </p:animEffect>
                                    <p:set>
                                      <p:cBhvr>
                                        <p:cTn id="54" dur="1" fill="hold">
                                          <p:stCondLst>
                                            <p:cond delay="499"/>
                                          </p:stCondLst>
                                        </p:cTn>
                                        <p:tgtEl>
                                          <p:spTgt spid="912404"/>
                                        </p:tgtEl>
                                        <p:attrNameLst>
                                          <p:attrName>style.visibility</p:attrName>
                                        </p:attrNameLst>
                                      </p:cBhvr>
                                      <p:to>
                                        <p:strVal val="hidden"/>
                                      </p:to>
                                    </p:set>
                                  </p:childTnLst>
                                </p:cTn>
                              </p:par>
                            </p:childTnLst>
                          </p:cTn>
                        </p:par>
                        <p:par>
                          <p:cTn id="55" fill="hold" nodeType="afterGroup">
                            <p:stCondLst>
                              <p:cond delay="2500"/>
                            </p:stCondLst>
                            <p:childTnLst>
                              <p:par>
                                <p:cTn id="56" presetID="3" presetClass="entr" presetSubtype="10" fill="hold" grpId="0" nodeType="afterEffect">
                                  <p:stCondLst>
                                    <p:cond delay="0"/>
                                  </p:stCondLst>
                                  <p:childTnLst>
                                    <p:set>
                                      <p:cBhvr>
                                        <p:cTn id="57" dur="1" fill="hold">
                                          <p:stCondLst>
                                            <p:cond delay="0"/>
                                          </p:stCondLst>
                                        </p:cTn>
                                        <p:tgtEl>
                                          <p:spTgt spid="912405"/>
                                        </p:tgtEl>
                                        <p:attrNameLst>
                                          <p:attrName>style.visibility</p:attrName>
                                        </p:attrNameLst>
                                      </p:cBhvr>
                                      <p:to>
                                        <p:strVal val="visible"/>
                                      </p:to>
                                    </p:set>
                                    <p:animEffect transition="in" filter="blinds(horizontal)">
                                      <p:cBhvr>
                                        <p:cTn id="58" dur="500"/>
                                        <p:tgtEl>
                                          <p:spTgt spid="912405"/>
                                        </p:tgtEl>
                                      </p:cBhvr>
                                    </p:animEffect>
                                  </p:childTnLst>
                                </p:cTn>
                              </p:par>
                            </p:childTnLst>
                          </p:cTn>
                        </p:par>
                        <p:par>
                          <p:cTn id="59" fill="hold" nodeType="afterGroup">
                            <p:stCondLst>
                              <p:cond delay="3000"/>
                            </p:stCondLst>
                            <p:childTnLst>
                              <p:par>
                                <p:cTn id="60" presetID="3" presetClass="exit" presetSubtype="10" fill="hold" grpId="1" nodeType="afterEffect">
                                  <p:stCondLst>
                                    <p:cond delay="0"/>
                                  </p:stCondLst>
                                  <p:childTnLst>
                                    <p:animEffect transition="out" filter="blinds(horizontal)">
                                      <p:cBhvr>
                                        <p:cTn id="61" dur="500"/>
                                        <p:tgtEl>
                                          <p:spTgt spid="912450"/>
                                        </p:tgtEl>
                                      </p:cBhvr>
                                    </p:animEffect>
                                    <p:set>
                                      <p:cBhvr>
                                        <p:cTn id="62" dur="1" fill="hold">
                                          <p:stCondLst>
                                            <p:cond delay="499"/>
                                          </p:stCondLst>
                                        </p:cTn>
                                        <p:tgtEl>
                                          <p:spTgt spid="912450"/>
                                        </p:tgtEl>
                                        <p:attrNameLst>
                                          <p:attrName>style.visibility</p:attrName>
                                        </p:attrNameLst>
                                      </p:cBhvr>
                                      <p:to>
                                        <p:strVal val="hidden"/>
                                      </p:to>
                                    </p:set>
                                  </p:childTnLst>
                                </p:cTn>
                              </p:par>
                              <p:par>
                                <p:cTn id="63" presetID="3" presetClass="exit" presetSubtype="10" fill="hold" grpId="1" nodeType="withEffect">
                                  <p:stCondLst>
                                    <p:cond delay="0"/>
                                  </p:stCondLst>
                                  <p:childTnLst>
                                    <p:animEffect transition="out" filter="blinds(horizontal)">
                                      <p:cBhvr>
                                        <p:cTn id="64" dur="500"/>
                                        <p:tgtEl>
                                          <p:spTgt spid="912452"/>
                                        </p:tgtEl>
                                      </p:cBhvr>
                                    </p:animEffect>
                                    <p:set>
                                      <p:cBhvr>
                                        <p:cTn id="65" dur="1" fill="hold">
                                          <p:stCondLst>
                                            <p:cond delay="499"/>
                                          </p:stCondLst>
                                        </p:cTn>
                                        <p:tgtEl>
                                          <p:spTgt spid="9124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2437" grpId="0" animBg="1"/>
      <p:bldP spid="912438" grpId="0" animBg="1"/>
      <p:bldP spid="912436" grpId="0" animBg="1"/>
      <p:bldP spid="912436" grpId="1" animBg="1"/>
      <p:bldP spid="912435" grpId="0" animBg="1"/>
      <p:bldP spid="912435" grpId="1" animBg="1"/>
      <p:bldP spid="912405" grpId="0" animBg="1"/>
      <p:bldP spid="912439" grpId="0" animBg="1"/>
      <p:bldP spid="912449" grpId="0" animBg="1"/>
      <p:bldP spid="912449" grpId="1" animBg="1"/>
      <p:bldP spid="912450" grpId="0" animBg="1"/>
      <p:bldP spid="912450" grpId="1" animBg="1"/>
      <p:bldP spid="912451" grpId="0" animBg="1"/>
      <p:bldP spid="912451" grpId="1" animBg="1"/>
      <p:bldP spid="912452" grpId="0" animBg="1"/>
      <p:bldP spid="912452" grpId="1"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F7FF5BD0-36B1-40E9-A383-36D10F66075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91210EA-1092-4300-9D97-667D38FC25C1}" type="slidenum">
              <a:rPr lang="ar-SA" altLang="zh-CN" sz="1400">
                <a:solidFill>
                  <a:schemeClr val="tx1"/>
                </a:solidFill>
                <a:latin typeface="Comic Sans MS" panose="030F0702030302020204" pitchFamily="66" charset="0"/>
              </a:rPr>
              <a:pPr/>
              <a:t>215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1188" name="Rectangle 2">
            <a:extLst>
              <a:ext uri="{FF2B5EF4-FFF2-40B4-BE49-F238E27FC236}">
                <a16:creationId xmlns:a16="http://schemas.microsoft.com/office/drawing/2014/main" id="{A84B9B63-4CFF-48E6-B326-4E79FFB9E398}"/>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21189" name="Group 3">
            <a:extLst>
              <a:ext uri="{FF2B5EF4-FFF2-40B4-BE49-F238E27FC236}">
                <a16:creationId xmlns:a16="http://schemas.microsoft.com/office/drawing/2014/main" id="{8E4D271B-7D3F-49C0-9EC8-5B1813591714}"/>
              </a:ext>
            </a:extLst>
          </p:cNvPr>
          <p:cNvGrpSpPr>
            <a:grpSpLocks/>
          </p:cNvGrpSpPr>
          <p:nvPr/>
        </p:nvGrpSpPr>
        <p:grpSpPr bwMode="auto">
          <a:xfrm>
            <a:off x="946150" y="2771775"/>
            <a:ext cx="866775" cy="582613"/>
            <a:chOff x="596" y="1599"/>
            <a:chExt cx="546" cy="367"/>
          </a:xfrm>
        </p:grpSpPr>
        <p:sp>
          <p:nvSpPr>
            <p:cNvPr id="221233" name="AutoShape 4">
              <a:extLst>
                <a:ext uri="{FF2B5EF4-FFF2-40B4-BE49-F238E27FC236}">
                  <a16:creationId xmlns:a16="http://schemas.microsoft.com/office/drawing/2014/main" id="{3554F1A9-9942-4645-8501-853C136AEBEB}"/>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34" name="Line 5">
              <a:extLst>
                <a:ext uri="{FF2B5EF4-FFF2-40B4-BE49-F238E27FC236}">
                  <a16:creationId xmlns:a16="http://schemas.microsoft.com/office/drawing/2014/main" id="{6F9DA280-29C7-4363-A3E7-D64CEE5A0B0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35" name="Text Box 6">
              <a:extLst>
                <a:ext uri="{FF2B5EF4-FFF2-40B4-BE49-F238E27FC236}">
                  <a16:creationId xmlns:a16="http://schemas.microsoft.com/office/drawing/2014/main" id="{FF22045C-F142-4D60-880D-DC7E86AF1D71}"/>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1190" name="Group 7">
            <a:extLst>
              <a:ext uri="{FF2B5EF4-FFF2-40B4-BE49-F238E27FC236}">
                <a16:creationId xmlns:a16="http://schemas.microsoft.com/office/drawing/2014/main" id="{B39978CE-0941-4D69-A5B5-84D90379457D}"/>
              </a:ext>
            </a:extLst>
          </p:cNvPr>
          <p:cNvGrpSpPr>
            <a:grpSpLocks/>
          </p:cNvGrpSpPr>
          <p:nvPr/>
        </p:nvGrpSpPr>
        <p:grpSpPr bwMode="auto">
          <a:xfrm>
            <a:off x="2543175" y="2771775"/>
            <a:ext cx="866775" cy="582613"/>
            <a:chOff x="596" y="1599"/>
            <a:chExt cx="546" cy="367"/>
          </a:xfrm>
        </p:grpSpPr>
        <p:sp>
          <p:nvSpPr>
            <p:cNvPr id="221230" name="AutoShape 8">
              <a:extLst>
                <a:ext uri="{FF2B5EF4-FFF2-40B4-BE49-F238E27FC236}">
                  <a16:creationId xmlns:a16="http://schemas.microsoft.com/office/drawing/2014/main" id="{044A8EDF-4651-46F5-98B1-8EC9D9D9072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31" name="Line 9">
              <a:extLst>
                <a:ext uri="{FF2B5EF4-FFF2-40B4-BE49-F238E27FC236}">
                  <a16:creationId xmlns:a16="http://schemas.microsoft.com/office/drawing/2014/main" id="{E8B6865B-E592-47D0-8428-0C0BF47AB93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32" name="Text Box 10">
              <a:extLst>
                <a:ext uri="{FF2B5EF4-FFF2-40B4-BE49-F238E27FC236}">
                  <a16:creationId xmlns:a16="http://schemas.microsoft.com/office/drawing/2014/main" id="{189BBE03-FFE5-4D30-BCA4-773E1670148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 name="Group 11">
            <a:extLst>
              <a:ext uri="{FF2B5EF4-FFF2-40B4-BE49-F238E27FC236}">
                <a16:creationId xmlns:a16="http://schemas.microsoft.com/office/drawing/2014/main" id="{A46BFF2C-0B84-40D5-A60B-43EA052BB8E4}"/>
              </a:ext>
            </a:extLst>
          </p:cNvPr>
          <p:cNvGrpSpPr>
            <a:grpSpLocks/>
          </p:cNvGrpSpPr>
          <p:nvPr/>
        </p:nvGrpSpPr>
        <p:grpSpPr bwMode="auto">
          <a:xfrm>
            <a:off x="4141788" y="2771775"/>
            <a:ext cx="869950" cy="582613"/>
            <a:chOff x="594" y="1599"/>
            <a:chExt cx="548" cy="367"/>
          </a:xfrm>
        </p:grpSpPr>
        <p:sp>
          <p:nvSpPr>
            <p:cNvPr id="221227" name="AutoShape 12">
              <a:extLst>
                <a:ext uri="{FF2B5EF4-FFF2-40B4-BE49-F238E27FC236}">
                  <a16:creationId xmlns:a16="http://schemas.microsoft.com/office/drawing/2014/main" id="{E5424512-7A66-41AF-BAF2-0F6FD32D8CC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8" name="Line 13">
              <a:extLst>
                <a:ext uri="{FF2B5EF4-FFF2-40B4-BE49-F238E27FC236}">
                  <a16:creationId xmlns:a16="http://schemas.microsoft.com/office/drawing/2014/main" id="{A41DEDE9-EFD9-4E4F-9595-BB5564F4FC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29" name="Text Box 14">
              <a:extLst>
                <a:ext uri="{FF2B5EF4-FFF2-40B4-BE49-F238E27FC236}">
                  <a16:creationId xmlns:a16="http://schemas.microsoft.com/office/drawing/2014/main" id="{C29A4836-0C21-4165-AECC-40746E615EF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221192" name="Line 15">
            <a:extLst>
              <a:ext uri="{FF2B5EF4-FFF2-40B4-BE49-F238E27FC236}">
                <a16:creationId xmlns:a16="http://schemas.microsoft.com/office/drawing/2014/main" id="{E3773EA3-F4B9-4F19-92E6-086145FBC78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1193" name="Group 17">
            <a:extLst>
              <a:ext uri="{FF2B5EF4-FFF2-40B4-BE49-F238E27FC236}">
                <a16:creationId xmlns:a16="http://schemas.microsoft.com/office/drawing/2014/main" id="{3F12C9CF-D187-4059-A6C0-F4FBB83E8B69}"/>
              </a:ext>
            </a:extLst>
          </p:cNvPr>
          <p:cNvGrpSpPr>
            <a:grpSpLocks/>
          </p:cNvGrpSpPr>
          <p:nvPr/>
        </p:nvGrpSpPr>
        <p:grpSpPr bwMode="auto">
          <a:xfrm>
            <a:off x="3862388" y="5026025"/>
            <a:ext cx="1447800" cy="1295400"/>
            <a:chOff x="1584" y="816"/>
            <a:chExt cx="912" cy="816"/>
          </a:xfrm>
        </p:grpSpPr>
        <p:sp>
          <p:nvSpPr>
            <p:cNvPr id="221218" name="Freeform 18">
              <a:extLst>
                <a:ext uri="{FF2B5EF4-FFF2-40B4-BE49-F238E27FC236}">
                  <a16:creationId xmlns:a16="http://schemas.microsoft.com/office/drawing/2014/main" id="{8F9EE5CF-BE4E-4849-AFDA-86C5BC64741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9" name="Freeform 19">
              <a:extLst>
                <a:ext uri="{FF2B5EF4-FFF2-40B4-BE49-F238E27FC236}">
                  <a16:creationId xmlns:a16="http://schemas.microsoft.com/office/drawing/2014/main" id="{2E9196F8-4A0A-4F1A-BD3F-33BCDFD9225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0" name="Freeform 20">
              <a:extLst>
                <a:ext uri="{FF2B5EF4-FFF2-40B4-BE49-F238E27FC236}">
                  <a16:creationId xmlns:a16="http://schemas.microsoft.com/office/drawing/2014/main" id="{1C91A1C9-60B0-43AD-92F5-C2C79DECA05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1" name="Freeform 21">
              <a:extLst>
                <a:ext uri="{FF2B5EF4-FFF2-40B4-BE49-F238E27FC236}">
                  <a16:creationId xmlns:a16="http://schemas.microsoft.com/office/drawing/2014/main" id="{FD4D1EF1-5B8F-4581-9532-59967E2AED7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2" name="Freeform 22">
              <a:extLst>
                <a:ext uri="{FF2B5EF4-FFF2-40B4-BE49-F238E27FC236}">
                  <a16:creationId xmlns:a16="http://schemas.microsoft.com/office/drawing/2014/main" id="{1BE04A1A-83FE-4DC2-841E-589E1285CE5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3" name="Freeform 23">
              <a:extLst>
                <a:ext uri="{FF2B5EF4-FFF2-40B4-BE49-F238E27FC236}">
                  <a16:creationId xmlns:a16="http://schemas.microsoft.com/office/drawing/2014/main" id="{EBB93FA2-88F9-4528-8AA4-0FD5415182A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4" name="Freeform 24">
              <a:extLst>
                <a:ext uri="{FF2B5EF4-FFF2-40B4-BE49-F238E27FC236}">
                  <a16:creationId xmlns:a16="http://schemas.microsoft.com/office/drawing/2014/main" id="{AF274CD1-AD0B-45D9-A6B3-531CF5F2AB6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5" name="Freeform 25">
              <a:extLst>
                <a:ext uri="{FF2B5EF4-FFF2-40B4-BE49-F238E27FC236}">
                  <a16:creationId xmlns:a16="http://schemas.microsoft.com/office/drawing/2014/main" id="{E2AC156D-CE54-4CAA-91A3-9AA07B8547B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6" name="Freeform 26">
              <a:extLst>
                <a:ext uri="{FF2B5EF4-FFF2-40B4-BE49-F238E27FC236}">
                  <a16:creationId xmlns:a16="http://schemas.microsoft.com/office/drawing/2014/main" id="{5C0479DB-2093-40A8-9B3D-0D245AFB81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21194" name="Group 27">
            <a:extLst>
              <a:ext uri="{FF2B5EF4-FFF2-40B4-BE49-F238E27FC236}">
                <a16:creationId xmlns:a16="http://schemas.microsoft.com/office/drawing/2014/main" id="{01D2216B-FE47-42D5-AE60-0B84F18B972A}"/>
              </a:ext>
            </a:extLst>
          </p:cNvPr>
          <p:cNvGrpSpPr>
            <a:grpSpLocks/>
          </p:cNvGrpSpPr>
          <p:nvPr/>
        </p:nvGrpSpPr>
        <p:grpSpPr bwMode="auto">
          <a:xfrm>
            <a:off x="7340600" y="2773363"/>
            <a:ext cx="868363" cy="582612"/>
            <a:chOff x="595" y="1599"/>
            <a:chExt cx="547" cy="367"/>
          </a:xfrm>
        </p:grpSpPr>
        <p:sp>
          <p:nvSpPr>
            <p:cNvPr id="221215" name="AutoShape 28">
              <a:extLst>
                <a:ext uri="{FF2B5EF4-FFF2-40B4-BE49-F238E27FC236}">
                  <a16:creationId xmlns:a16="http://schemas.microsoft.com/office/drawing/2014/main" id="{BB62ED93-04FC-47E1-B790-60180503EE9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6" name="Line 29">
              <a:extLst>
                <a:ext uri="{FF2B5EF4-FFF2-40B4-BE49-F238E27FC236}">
                  <a16:creationId xmlns:a16="http://schemas.microsoft.com/office/drawing/2014/main" id="{8C340FCD-0D35-41EB-8C18-51A15667ACE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17" name="Text Box 30">
              <a:extLst>
                <a:ext uri="{FF2B5EF4-FFF2-40B4-BE49-F238E27FC236}">
                  <a16:creationId xmlns:a16="http://schemas.microsoft.com/office/drawing/2014/main" id="{1DCB52A3-51E7-41E6-8A1C-FDDB559B7CFF}"/>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941087" name="Line 31">
            <a:extLst>
              <a:ext uri="{FF2B5EF4-FFF2-40B4-BE49-F238E27FC236}">
                <a16:creationId xmlns:a16="http://schemas.microsoft.com/office/drawing/2014/main" id="{F1F26E43-D4C4-4F2E-AD6A-82E35D8C6545}"/>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1196" name="Group 33">
            <a:extLst>
              <a:ext uri="{FF2B5EF4-FFF2-40B4-BE49-F238E27FC236}">
                <a16:creationId xmlns:a16="http://schemas.microsoft.com/office/drawing/2014/main" id="{5CD2E02B-64C7-4EA1-A093-636D9F6077BE}"/>
              </a:ext>
            </a:extLst>
          </p:cNvPr>
          <p:cNvGrpSpPr>
            <a:grpSpLocks/>
          </p:cNvGrpSpPr>
          <p:nvPr/>
        </p:nvGrpSpPr>
        <p:grpSpPr bwMode="auto">
          <a:xfrm>
            <a:off x="5527675" y="4989513"/>
            <a:ext cx="1447800" cy="1295400"/>
            <a:chOff x="1584" y="816"/>
            <a:chExt cx="912" cy="816"/>
          </a:xfrm>
        </p:grpSpPr>
        <p:sp>
          <p:nvSpPr>
            <p:cNvPr id="221206" name="Freeform 34">
              <a:extLst>
                <a:ext uri="{FF2B5EF4-FFF2-40B4-BE49-F238E27FC236}">
                  <a16:creationId xmlns:a16="http://schemas.microsoft.com/office/drawing/2014/main" id="{4F0E4B20-1AFD-43C4-A1FF-A396B5E43A7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7" name="Freeform 35">
              <a:extLst>
                <a:ext uri="{FF2B5EF4-FFF2-40B4-BE49-F238E27FC236}">
                  <a16:creationId xmlns:a16="http://schemas.microsoft.com/office/drawing/2014/main" id="{6F33990C-C9FC-439D-B183-5B261BA647D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8" name="Freeform 36">
              <a:extLst>
                <a:ext uri="{FF2B5EF4-FFF2-40B4-BE49-F238E27FC236}">
                  <a16:creationId xmlns:a16="http://schemas.microsoft.com/office/drawing/2014/main" id="{158381AD-3326-4C94-A2A2-BBB874267C9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9" name="Freeform 37">
              <a:extLst>
                <a:ext uri="{FF2B5EF4-FFF2-40B4-BE49-F238E27FC236}">
                  <a16:creationId xmlns:a16="http://schemas.microsoft.com/office/drawing/2014/main" id="{DE61BA6D-1EF2-470B-9A56-123CA2E0FD1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0" name="Freeform 38">
              <a:extLst>
                <a:ext uri="{FF2B5EF4-FFF2-40B4-BE49-F238E27FC236}">
                  <a16:creationId xmlns:a16="http://schemas.microsoft.com/office/drawing/2014/main" id="{C3CEE0D4-9D1C-4182-97F7-EC24AE9E089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1" name="Freeform 39">
              <a:extLst>
                <a:ext uri="{FF2B5EF4-FFF2-40B4-BE49-F238E27FC236}">
                  <a16:creationId xmlns:a16="http://schemas.microsoft.com/office/drawing/2014/main" id="{4C65EB0C-D415-4931-AFC9-AFC5D5B2D80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2" name="Freeform 40">
              <a:extLst>
                <a:ext uri="{FF2B5EF4-FFF2-40B4-BE49-F238E27FC236}">
                  <a16:creationId xmlns:a16="http://schemas.microsoft.com/office/drawing/2014/main" id="{22D5E0BA-A3A4-47B8-A283-E7480CD54AE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3" name="Freeform 41">
              <a:extLst>
                <a:ext uri="{FF2B5EF4-FFF2-40B4-BE49-F238E27FC236}">
                  <a16:creationId xmlns:a16="http://schemas.microsoft.com/office/drawing/2014/main" id="{10A13544-3757-45B7-B50D-7F9C091EE5E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4" name="Freeform 42">
              <a:extLst>
                <a:ext uri="{FF2B5EF4-FFF2-40B4-BE49-F238E27FC236}">
                  <a16:creationId xmlns:a16="http://schemas.microsoft.com/office/drawing/2014/main" id="{D4FD3A45-031B-4AD7-A8C5-1FF7D7EC5B8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1197" name="AutoShape 43">
            <a:extLst>
              <a:ext uri="{FF2B5EF4-FFF2-40B4-BE49-F238E27FC236}">
                <a16:creationId xmlns:a16="http://schemas.microsoft.com/office/drawing/2014/main" id="{CF30E880-3F8E-4DB7-9EA8-D8D62C696D78}"/>
              </a:ext>
            </a:extLst>
          </p:cNvPr>
          <p:cNvSpPr>
            <a:spLocks noChangeArrowheads="1"/>
          </p:cNvSpPr>
          <p:nvPr/>
        </p:nvSpPr>
        <p:spPr bwMode="auto">
          <a:xfrm>
            <a:off x="862448" y="4746625"/>
            <a:ext cx="1942666"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 b</a:t>
            </a:r>
          </a:p>
        </p:txBody>
      </p:sp>
      <p:sp>
        <p:nvSpPr>
          <p:cNvPr id="221198" name="AutoShape 44">
            <a:extLst>
              <a:ext uri="{FF2B5EF4-FFF2-40B4-BE49-F238E27FC236}">
                <a16:creationId xmlns:a16="http://schemas.microsoft.com/office/drawing/2014/main" id="{6788B021-4C03-4853-B2F1-8E59BD80A5A0}"/>
              </a:ext>
            </a:extLst>
          </p:cNvPr>
          <p:cNvSpPr>
            <a:spLocks noChangeArrowheads="1"/>
          </p:cNvSpPr>
          <p:nvPr/>
        </p:nvSpPr>
        <p:spPr bwMode="auto">
          <a:xfrm>
            <a:off x="6915150" y="4094163"/>
            <a:ext cx="1904998"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 c</a:t>
            </a:r>
          </a:p>
        </p:txBody>
      </p:sp>
      <p:sp>
        <p:nvSpPr>
          <p:cNvPr id="221199" name="AutoShape 45">
            <a:extLst>
              <a:ext uri="{FF2B5EF4-FFF2-40B4-BE49-F238E27FC236}">
                <a16:creationId xmlns:a16="http://schemas.microsoft.com/office/drawing/2014/main" id="{0E22AA8C-11C7-459D-9D51-54B3B91A1634}"/>
              </a:ext>
            </a:extLst>
          </p:cNvPr>
          <p:cNvSpPr>
            <a:spLocks noChangeArrowheads="1"/>
          </p:cNvSpPr>
          <p:nvPr/>
        </p:nvSpPr>
        <p:spPr bwMode="auto">
          <a:xfrm>
            <a:off x="5741988" y="2779713"/>
            <a:ext cx="8667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0" name="Line 46">
            <a:extLst>
              <a:ext uri="{FF2B5EF4-FFF2-40B4-BE49-F238E27FC236}">
                <a16:creationId xmlns:a16="http://schemas.microsoft.com/office/drawing/2014/main" id="{A44C9BFA-9DFF-4572-8E53-BD13A34BE4D0}"/>
              </a:ext>
            </a:extLst>
          </p:cNvPr>
          <p:cNvSpPr>
            <a:spLocks noChangeShapeType="1"/>
          </p:cNvSpPr>
          <p:nvPr/>
        </p:nvSpPr>
        <p:spPr bwMode="auto">
          <a:xfrm>
            <a:off x="6183313" y="277177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01" name="Text Box 47">
            <a:extLst>
              <a:ext uri="{FF2B5EF4-FFF2-40B4-BE49-F238E27FC236}">
                <a16:creationId xmlns:a16="http://schemas.microsoft.com/office/drawing/2014/main" id="{E740654C-4DEC-4C39-A55F-94C46DE6B617}"/>
              </a:ext>
            </a:extLst>
          </p:cNvPr>
          <p:cNvSpPr txBox="1">
            <a:spLocks noChangeArrowheads="1"/>
          </p:cNvSpPr>
          <p:nvPr/>
        </p:nvSpPr>
        <p:spPr bwMode="auto">
          <a:xfrm>
            <a:off x="5767388" y="2803525"/>
            <a:ext cx="366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221202" name="Rectangle 48">
            <a:extLst>
              <a:ext uri="{FF2B5EF4-FFF2-40B4-BE49-F238E27FC236}">
                <a16:creationId xmlns:a16="http://schemas.microsoft.com/office/drawing/2014/main" id="{89566B8A-96B3-49AD-A503-1D3BB54914FA}"/>
              </a:ext>
            </a:extLst>
          </p:cNvPr>
          <p:cNvSpPr>
            <a:spLocks noChangeArrowheads="1"/>
          </p:cNvSpPr>
          <p:nvPr/>
        </p:nvSpPr>
        <p:spPr bwMode="auto">
          <a:xfrm>
            <a:off x="6189663" y="2817813"/>
            <a:ext cx="198437" cy="509587"/>
          </a:xfrm>
          <a:prstGeom prst="rect">
            <a:avLst/>
          </a:prstGeom>
          <a:solidFill>
            <a:srgbClr val="FF7C80"/>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941105" name="Rectangle 49">
            <a:extLst>
              <a:ext uri="{FF2B5EF4-FFF2-40B4-BE49-F238E27FC236}">
                <a16:creationId xmlns:a16="http://schemas.microsoft.com/office/drawing/2014/main" id="{5AD2769E-726B-4CF4-93CB-3EC041BF9201}"/>
              </a:ext>
            </a:extLst>
          </p:cNvPr>
          <p:cNvSpPr>
            <a:spLocks noChangeArrowheads="1"/>
          </p:cNvSpPr>
          <p:nvPr/>
        </p:nvSpPr>
        <p:spPr bwMode="auto">
          <a:xfrm>
            <a:off x="4603750" y="2836863"/>
            <a:ext cx="198438" cy="509587"/>
          </a:xfrm>
          <a:prstGeom prst="rect">
            <a:avLst/>
          </a:prstGeom>
          <a:solidFill>
            <a:schemeClr val="accent1"/>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221204" name="Freeform 52">
            <a:extLst>
              <a:ext uri="{FF2B5EF4-FFF2-40B4-BE49-F238E27FC236}">
                <a16:creationId xmlns:a16="http://schemas.microsoft.com/office/drawing/2014/main" id="{49CEBC9C-C37C-4A48-94A1-8C40BF5BD330}"/>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5" name="Line 32">
            <a:extLst>
              <a:ext uri="{FF2B5EF4-FFF2-40B4-BE49-F238E27FC236}">
                <a16:creationId xmlns:a16="http://schemas.microsoft.com/office/drawing/2014/main" id="{84D62A30-D494-483C-8FC4-02190B884151}"/>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941087"/>
                                        </p:tgtEl>
                                      </p:cBhvr>
                                    </p:animEffect>
                                    <p:set>
                                      <p:cBhvr>
                                        <p:cTn id="10" dur="1" fill="hold">
                                          <p:stCondLst>
                                            <p:cond delay="499"/>
                                          </p:stCondLst>
                                        </p:cTn>
                                        <p:tgtEl>
                                          <p:spTgt spid="941087"/>
                                        </p:tgtEl>
                                        <p:attrNameLst>
                                          <p:attrName>style.visibility</p:attrName>
                                        </p:attrNameLst>
                                      </p:cBhvr>
                                      <p:to>
                                        <p:strVal val="hidden"/>
                                      </p:to>
                                    </p:set>
                                  </p:childTnLst>
                                </p:cTn>
                              </p:par>
                              <p:par>
                                <p:cTn id="11" presetID="3" presetClass="exit" presetSubtype="10" fill="hold" grpId="0" nodeType="withEffect">
                                  <p:stCondLst>
                                    <p:cond delay="0"/>
                                  </p:stCondLst>
                                  <p:childTnLst>
                                    <p:animEffect transition="out" filter="blinds(horizontal)">
                                      <p:cBhvr>
                                        <p:cTn id="12" dur="500"/>
                                        <p:tgtEl>
                                          <p:spTgt spid="941105"/>
                                        </p:tgtEl>
                                      </p:cBhvr>
                                    </p:animEffect>
                                    <p:set>
                                      <p:cBhvr>
                                        <p:cTn id="13" dur="1" fill="hold">
                                          <p:stCondLst>
                                            <p:cond delay="499"/>
                                          </p:stCondLst>
                                        </p:cTn>
                                        <p:tgtEl>
                                          <p:spTgt spid="94110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105"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Slide Number Placeholder 4">
            <a:extLst>
              <a:ext uri="{FF2B5EF4-FFF2-40B4-BE49-F238E27FC236}">
                <a16:creationId xmlns:a16="http://schemas.microsoft.com/office/drawing/2014/main" id="{F5C3D308-C979-4FB7-9AA7-F6C9B51C646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4591780-8C5E-4F38-82E4-CB314969D157}" type="slidenum">
              <a:rPr lang="ar-SA" altLang="zh-CN" sz="1400">
                <a:solidFill>
                  <a:schemeClr val="tx1"/>
                </a:solidFill>
                <a:latin typeface="Comic Sans MS" panose="030F0702030302020204" pitchFamily="66" charset="0"/>
              </a:rPr>
              <a:pPr/>
              <a:t>216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2212" name="Rectangle 2">
            <a:extLst>
              <a:ext uri="{FF2B5EF4-FFF2-40B4-BE49-F238E27FC236}">
                <a16:creationId xmlns:a16="http://schemas.microsoft.com/office/drawing/2014/main" id="{8C81A7A4-3B9A-44FD-A52E-345AA19572EA}"/>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22213" name="Group 3">
            <a:extLst>
              <a:ext uri="{FF2B5EF4-FFF2-40B4-BE49-F238E27FC236}">
                <a16:creationId xmlns:a16="http://schemas.microsoft.com/office/drawing/2014/main" id="{9600EC4F-143E-4648-B815-2708D9400395}"/>
              </a:ext>
            </a:extLst>
          </p:cNvPr>
          <p:cNvGrpSpPr>
            <a:grpSpLocks/>
          </p:cNvGrpSpPr>
          <p:nvPr/>
        </p:nvGrpSpPr>
        <p:grpSpPr bwMode="auto">
          <a:xfrm>
            <a:off x="946150" y="2771775"/>
            <a:ext cx="866775" cy="582613"/>
            <a:chOff x="596" y="1599"/>
            <a:chExt cx="546" cy="367"/>
          </a:xfrm>
        </p:grpSpPr>
        <p:sp>
          <p:nvSpPr>
            <p:cNvPr id="222249" name="AutoShape 4">
              <a:extLst>
                <a:ext uri="{FF2B5EF4-FFF2-40B4-BE49-F238E27FC236}">
                  <a16:creationId xmlns:a16="http://schemas.microsoft.com/office/drawing/2014/main" id="{3037186A-BFA1-41F5-A7A7-D716281BA59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50" name="Line 5">
              <a:extLst>
                <a:ext uri="{FF2B5EF4-FFF2-40B4-BE49-F238E27FC236}">
                  <a16:creationId xmlns:a16="http://schemas.microsoft.com/office/drawing/2014/main" id="{86924403-3187-4D21-8832-04DC7283688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51" name="Text Box 6">
              <a:extLst>
                <a:ext uri="{FF2B5EF4-FFF2-40B4-BE49-F238E27FC236}">
                  <a16:creationId xmlns:a16="http://schemas.microsoft.com/office/drawing/2014/main" id="{DE1A62BD-094A-4704-83FE-AC6D7E2C7B3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2214" name="Group 7">
            <a:extLst>
              <a:ext uri="{FF2B5EF4-FFF2-40B4-BE49-F238E27FC236}">
                <a16:creationId xmlns:a16="http://schemas.microsoft.com/office/drawing/2014/main" id="{67DB0FD3-BB30-42D4-9B22-C3BDEECA0E37}"/>
              </a:ext>
            </a:extLst>
          </p:cNvPr>
          <p:cNvGrpSpPr>
            <a:grpSpLocks/>
          </p:cNvGrpSpPr>
          <p:nvPr/>
        </p:nvGrpSpPr>
        <p:grpSpPr bwMode="auto">
          <a:xfrm>
            <a:off x="2543175" y="2771775"/>
            <a:ext cx="866775" cy="582613"/>
            <a:chOff x="596" y="1599"/>
            <a:chExt cx="546" cy="367"/>
          </a:xfrm>
        </p:grpSpPr>
        <p:sp>
          <p:nvSpPr>
            <p:cNvPr id="222246" name="AutoShape 8">
              <a:extLst>
                <a:ext uri="{FF2B5EF4-FFF2-40B4-BE49-F238E27FC236}">
                  <a16:creationId xmlns:a16="http://schemas.microsoft.com/office/drawing/2014/main" id="{24E1A9F9-88DE-439C-89E7-2B877E87EAC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7" name="Line 9">
              <a:extLst>
                <a:ext uri="{FF2B5EF4-FFF2-40B4-BE49-F238E27FC236}">
                  <a16:creationId xmlns:a16="http://schemas.microsoft.com/office/drawing/2014/main" id="{1E841B9B-AF94-406A-95A3-99001797472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48" name="Text Box 10">
              <a:extLst>
                <a:ext uri="{FF2B5EF4-FFF2-40B4-BE49-F238E27FC236}">
                  <a16:creationId xmlns:a16="http://schemas.microsoft.com/office/drawing/2014/main" id="{C6DA3CF5-D92E-488F-B02E-474B0894BB31}"/>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222215" name="Line 15">
            <a:extLst>
              <a:ext uri="{FF2B5EF4-FFF2-40B4-BE49-F238E27FC236}">
                <a16:creationId xmlns:a16="http://schemas.microsoft.com/office/drawing/2014/main" id="{284D38A5-9571-4C5B-AD72-ECF7CF9327C4}"/>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2216" name="Group 16">
            <a:extLst>
              <a:ext uri="{FF2B5EF4-FFF2-40B4-BE49-F238E27FC236}">
                <a16:creationId xmlns:a16="http://schemas.microsoft.com/office/drawing/2014/main" id="{B270309F-1C3C-409C-8399-F6062EECE9D2}"/>
              </a:ext>
            </a:extLst>
          </p:cNvPr>
          <p:cNvGrpSpPr>
            <a:grpSpLocks/>
          </p:cNvGrpSpPr>
          <p:nvPr/>
        </p:nvGrpSpPr>
        <p:grpSpPr bwMode="auto">
          <a:xfrm>
            <a:off x="3862388" y="5026025"/>
            <a:ext cx="1447800" cy="1295400"/>
            <a:chOff x="1584" y="816"/>
            <a:chExt cx="912" cy="816"/>
          </a:xfrm>
        </p:grpSpPr>
        <p:sp>
          <p:nvSpPr>
            <p:cNvPr id="222237" name="Freeform 17">
              <a:extLst>
                <a:ext uri="{FF2B5EF4-FFF2-40B4-BE49-F238E27FC236}">
                  <a16:creationId xmlns:a16="http://schemas.microsoft.com/office/drawing/2014/main" id="{7715DBD1-5FFD-469D-BEB4-D8CCAD03393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8" name="Freeform 18">
              <a:extLst>
                <a:ext uri="{FF2B5EF4-FFF2-40B4-BE49-F238E27FC236}">
                  <a16:creationId xmlns:a16="http://schemas.microsoft.com/office/drawing/2014/main" id="{5EE3C79A-4EFF-4A18-8C72-0EFB0D9B302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9" name="Freeform 19">
              <a:extLst>
                <a:ext uri="{FF2B5EF4-FFF2-40B4-BE49-F238E27FC236}">
                  <a16:creationId xmlns:a16="http://schemas.microsoft.com/office/drawing/2014/main" id="{20FF970B-8F58-4604-A94E-33BBF10BF20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0" name="Freeform 20">
              <a:extLst>
                <a:ext uri="{FF2B5EF4-FFF2-40B4-BE49-F238E27FC236}">
                  <a16:creationId xmlns:a16="http://schemas.microsoft.com/office/drawing/2014/main" id="{2706CF98-44C2-45CD-A49A-9FF39511CAA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1" name="Freeform 21">
              <a:extLst>
                <a:ext uri="{FF2B5EF4-FFF2-40B4-BE49-F238E27FC236}">
                  <a16:creationId xmlns:a16="http://schemas.microsoft.com/office/drawing/2014/main" id="{04FF8BBA-DBA1-40F9-883C-9501C19E210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2" name="Freeform 22">
              <a:extLst>
                <a:ext uri="{FF2B5EF4-FFF2-40B4-BE49-F238E27FC236}">
                  <a16:creationId xmlns:a16="http://schemas.microsoft.com/office/drawing/2014/main" id="{C4F5E599-CFB9-4F66-BDCC-0CF1273615B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3" name="Freeform 23">
              <a:extLst>
                <a:ext uri="{FF2B5EF4-FFF2-40B4-BE49-F238E27FC236}">
                  <a16:creationId xmlns:a16="http://schemas.microsoft.com/office/drawing/2014/main" id="{7FA2AEC7-14C7-4195-B9F9-BFF8FDE0A17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4" name="Freeform 24">
              <a:extLst>
                <a:ext uri="{FF2B5EF4-FFF2-40B4-BE49-F238E27FC236}">
                  <a16:creationId xmlns:a16="http://schemas.microsoft.com/office/drawing/2014/main" id="{196627CD-1FEF-4B12-A1B9-FFC604FAC12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5" name="Freeform 25">
              <a:extLst>
                <a:ext uri="{FF2B5EF4-FFF2-40B4-BE49-F238E27FC236}">
                  <a16:creationId xmlns:a16="http://schemas.microsoft.com/office/drawing/2014/main" id="{C944AE8D-F8F9-45E6-8FC0-4E869F77933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22217" name="Group 26">
            <a:extLst>
              <a:ext uri="{FF2B5EF4-FFF2-40B4-BE49-F238E27FC236}">
                <a16:creationId xmlns:a16="http://schemas.microsoft.com/office/drawing/2014/main" id="{50777803-D385-4154-84A6-FEBD77D193C4}"/>
              </a:ext>
            </a:extLst>
          </p:cNvPr>
          <p:cNvGrpSpPr>
            <a:grpSpLocks/>
          </p:cNvGrpSpPr>
          <p:nvPr/>
        </p:nvGrpSpPr>
        <p:grpSpPr bwMode="auto">
          <a:xfrm>
            <a:off x="7340600" y="2773363"/>
            <a:ext cx="868363" cy="582612"/>
            <a:chOff x="595" y="1599"/>
            <a:chExt cx="547" cy="367"/>
          </a:xfrm>
        </p:grpSpPr>
        <p:sp>
          <p:nvSpPr>
            <p:cNvPr id="222234" name="AutoShape 27">
              <a:extLst>
                <a:ext uri="{FF2B5EF4-FFF2-40B4-BE49-F238E27FC236}">
                  <a16:creationId xmlns:a16="http://schemas.microsoft.com/office/drawing/2014/main" id="{5DE60521-7509-4B9D-9315-8F91CA658B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5" name="Line 28">
              <a:extLst>
                <a:ext uri="{FF2B5EF4-FFF2-40B4-BE49-F238E27FC236}">
                  <a16:creationId xmlns:a16="http://schemas.microsoft.com/office/drawing/2014/main" id="{A68AE047-89E5-4C10-9C82-32A1DAE516C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36" name="Text Box 29">
              <a:extLst>
                <a:ext uri="{FF2B5EF4-FFF2-40B4-BE49-F238E27FC236}">
                  <a16:creationId xmlns:a16="http://schemas.microsoft.com/office/drawing/2014/main" id="{A8D79C86-E02D-4079-8FE9-1464DCD96AB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grpSp>
        <p:nvGrpSpPr>
          <p:cNvPr id="222218" name="Group 31">
            <a:extLst>
              <a:ext uri="{FF2B5EF4-FFF2-40B4-BE49-F238E27FC236}">
                <a16:creationId xmlns:a16="http://schemas.microsoft.com/office/drawing/2014/main" id="{EE4620A2-1FEE-4B63-8CA1-FEB65F102D79}"/>
              </a:ext>
            </a:extLst>
          </p:cNvPr>
          <p:cNvGrpSpPr>
            <a:grpSpLocks/>
          </p:cNvGrpSpPr>
          <p:nvPr/>
        </p:nvGrpSpPr>
        <p:grpSpPr bwMode="auto">
          <a:xfrm>
            <a:off x="5527675" y="4989513"/>
            <a:ext cx="1447800" cy="1295400"/>
            <a:chOff x="1584" y="816"/>
            <a:chExt cx="912" cy="816"/>
          </a:xfrm>
        </p:grpSpPr>
        <p:sp>
          <p:nvSpPr>
            <p:cNvPr id="222225" name="Freeform 32">
              <a:extLst>
                <a:ext uri="{FF2B5EF4-FFF2-40B4-BE49-F238E27FC236}">
                  <a16:creationId xmlns:a16="http://schemas.microsoft.com/office/drawing/2014/main" id="{14EEBF12-F467-4971-97FC-DEECDC13249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6" name="Freeform 33">
              <a:extLst>
                <a:ext uri="{FF2B5EF4-FFF2-40B4-BE49-F238E27FC236}">
                  <a16:creationId xmlns:a16="http://schemas.microsoft.com/office/drawing/2014/main" id="{541FDBE5-D290-44A3-85B3-BEBE0F164AE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7" name="Freeform 34">
              <a:extLst>
                <a:ext uri="{FF2B5EF4-FFF2-40B4-BE49-F238E27FC236}">
                  <a16:creationId xmlns:a16="http://schemas.microsoft.com/office/drawing/2014/main" id="{1F859E11-85CC-4A64-A746-FF9E8E49295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8" name="Freeform 35">
              <a:extLst>
                <a:ext uri="{FF2B5EF4-FFF2-40B4-BE49-F238E27FC236}">
                  <a16:creationId xmlns:a16="http://schemas.microsoft.com/office/drawing/2014/main" id="{2CD39587-0C2F-49DD-8C4A-217CB6BCC74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9" name="Freeform 36">
              <a:extLst>
                <a:ext uri="{FF2B5EF4-FFF2-40B4-BE49-F238E27FC236}">
                  <a16:creationId xmlns:a16="http://schemas.microsoft.com/office/drawing/2014/main" id="{692D905C-AABF-4B13-B103-1ED168B2AF2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0" name="Freeform 37">
              <a:extLst>
                <a:ext uri="{FF2B5EF4-FFF2-40B4-BE49-F238E27FC236}">
                  <a16:creationId xmlns:a16="http://schemas.microsoft.com/office/drawing/2014/main" id="{F63332E9-C6DF-4891-84DD-B9CEBB44B1F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1" name="Freeform 38">
              <a:extLst>
                <a:ext uri="{FF2B5EF4-FFF2-40B4-BE49-F238E27FC236}">
                  <a16:creationId xmlns:a16="http://schemas.microsoft.com/office/drawing/2014/main" id="{99DD88A1-5BD1-45EE-87D5-2371874BB8C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2" name="Freeform 39">
              <a:extLst>
                <a:ext uri="{FF2B5EF4-FFF2-40B4-BE49-F238E27FC236}">
                  <a16:creationId xmlns:a16="http://schemas.microsoft.com/office/drawing/2014/main" id="{9558FF84-E7A4-413D-91F7-788FD18A517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3" name="Freeform 40">
              <a:extLst>
                <a:ext uri="{FF2B5EF4-FFF2-40B4-BE49-F238E27FC236}">
                  <a16:creationId xmlns:a16="http://schemas.microsoft.com/office/drawing/2014/main" id="{CA102DB6-B089-4661-8E4D-C85DEB92112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2219" name="AutoShape 41">
            <a:extLst>
              <a:ext uri="{FF2B5EF4-FFF2-40B4-BE49-F238E27FC236}">
                <a16:creationId xmlns:a16="http://schemas.microsoft.com/office/drawing/2014/main" id="{17D1F018-EACF-4905-B9D9-41771DD9FA23}"/>
              </a:ext>
            </a:extLst>
          </p:cNvPr>
          <p:cNvSpPr>
            <a:spLocks noChangeArrowheads="1"/>
          </p:cNvSpPr>
          <p:nvPr/>
        </p:nvSpPr>
        <p:spPr bwMode="auto">
          <a:xfrm>
            <a:off x="872842" y="4746625"/>
            <a:ext cx="1932272"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 b</a:t>
            </a:r>
          </a:p>
        </p:txBody>
      </p:sp>
      <p:sp>
        <p:nvSpPr>
          <p:cNvPr id="222220" name="AutoShape 42">
            <a:extLst>
              <a:ext uri="{FF2B5EF4-FFF2-40B4-BE49-F238E27FC236}">
                <a16:creationId xmlns:a16="http://schemas.microsoft.com/office/drawing/2014/main" id="{F9FF85AD-1677-4178-8DC5-17CBC9B8E651}"/>
              </a:ext>
            </a:extLst>
          </p:cNvPr>
          <p:cNvSpPr>
            <a:spLocks noChangeArrowheads="1"/>
          </p:cNvSpPr>
          <p:nvPr/>
        </p:nvSpPr>
        <p:spPr bwMode="auto">
          <a:xfrm>
            <a:off x="6915150" y="4094163"/>
            <a:ext cx="1904998"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 c</a:t>
            </a:r>
          </a:p>
        </p:txBody>
      </p:sp>
      <p:sp>
        <p:nvSpPr>
          <p:cNvPr id="222221" name="AutoShape 43">
            <a:extLst>
              <a:ext uri="{FF2B5EF4-FFF2-40B4-BE49-F238E27FC236}">
                <a16:creationId xmlns:a16="http://schemas.microsoft.com/office/drawing/2014/main" id="{107C3E98-2D13-4AB1-A9FA-9DE8A4EA6454}"/>
              </a:ext>
            </a:extLst>
          </p:cNvPr>
          <p:cNvSpPr>
            <a:spLocks noChangeArrowheads="1"/>
          </p:cNvSpPr>
          <p:nvPr/>
        </p:nvSpPr>
        <p:spPr bwMode="auto">
          <a:xfrm>
            <a:off x="5741988" y="2779713"/>
            <a:ext cx="866775" cy="566737"/>
          </a:xfrm>
          <a:prstGeom prst="roundRect">
            <a:avLst>
              <a:gd name="adj" fmla="val 16667"/>
            </a:avLst>
          </a:prstGeom>
          <a:solidFill>
            <a:schemeClr val="folHlink"/>
          </a:solidFill>
          <a:ln w="38100">
            <a:solidFill>
              <a:schemeClr val="tx1"/>
            </a:solidFill>
            <a:prstDash val="sysDot"/>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2" name="Line 44">
            <a:extLst>
              <a:ext uri="{FF2B5EF4-FFF2-40B4-BE49-F238E27FC236}">
                <a16:creationId xmlns:a16="http://schemas.microsoft.com/office/drawing/2014/main" id="{7B96A262-5339-4E6B-A997-8D5A0152E18C}"/>
              </a:ext>
            </a:extLst>
          </p:cNvPr>
          <p:cNvSpPr>
            <a:spLocks noChangeShapeType="1"/>
          </p:cNvSpPr>
          <p:nvPr/>
        </p:nvSpPr>
        <p:spPr bwMode="auto">
          <a:xfrm>
            <a:off x="6183313" y="2771775"/>
            <a:ext cx="0" cy="582613"/>
          </a:xfrm>
          <a:prstGeom prst="line">
            <a:avLst/>
          </a:prstGeom>
          <a:noFill/>
          <a:ln w="3810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23" name="Rectangle 46">
            <a:extLst>
              <a:ext uri="{FF2B5EF4-FFF2-40B4-BE49-F238E27FC236}">
                <a16:creationId xmlns:a16="http://schemas.microsoft.com/office/drawing/2014/main" id="{8A6BF0B9-DC9E-4EB0-A381-F63442C35E5A}"/>
              </a:ext>
            </a:extLst>
          </p:cNvPr>
          <p:cNvSpPr>
            <a:spLocks noChangeArrowheads="1"/>
          </p:cNvSpPr>
          <p:nvPr/>
        </p:nvSpPr>
        <p:spPr bwMode="auto">
          <a:xfrm>
            <a:off x="6189663" y="2817813"/>
            <a:ext cx="198437" cy="509587"/>
          </a:xfrm>
          <a:prstGeom prst="rect">
            <a:avLst/>
          </a:prstGeom>
          <a:solidFill>
            <a:schemeClr val="bg2"/>
          </a:solidFill>
          <a:ln w="9525">
            <a:solidFill>
              <a:schemeClr val="bg2"/>
            </a:solidFill>
            <a:prstDash val="sysDot"/>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222224" name="Freeform 48">
            <a:extLst>
              <a:ext uri="{FF2B5EF4-FFF2-40B4-BE49-F238E27FC236}">
                <a16:creationId xmlns:a16="http://schemas.microsoft.com/office/drawing/2014/main" id="{AA2F7E1B-E61A-4DFF-8680-3901BBF5D65E}"/>
              </a:ext>
            </a:extLst>
          </p:cNvPr>
          <p:cNvSpPr>
            <a:spLocks/>
          </p:cNvSpPr>
          <p:nvPr/>
        </p:nvSpPr>
        <p:spPr bwMode="auto">
          <a:xfrm>
            <a:off x="3230563" y="2979738"/>
            <a:ext cx="4084637" cy="908050"/>
          </a:xfrm>
          <a:custGeom>
            <a:avLst/>
            <a:gdLst>
              <a:gd name="T0" fmla="*/ 2147483647 w 2573"/>
              <a:gd name="T1" fmla="*/ 2147483647 h 572"/>
              <a:gd name="T2" fmla="*/ 2147483647 w 2573"/>
              <a:gd name="T3" fmla="*/ 2147483647 h 572"/>
              <a:gd name="T4" fmla="*/ 2147483647 w 2573"/>
              <a:gd name="T5" fmla="*/ 2147483647 h 572"/>
              <a:gd name="T6" fmla="*/ 2147483647 w 2573"/>
              <a:gd name="T7" fmla="*/ 2147483647 h 572"/>
              <a:gd name="T8" fmla="*/ 2147483647 w 2573"/>
              <a:gd name="T9" fmla="*/ 2147483647 h 572"/>
              <a:gd name="T10" fmla="*/ 0 60000 65536"/>
              <a:gd name="T11" fmla="*/ 0 60000 65536"/>
              <a:gd name="T12" fmla="*/ 0 60000 65536"/>
              <a:gd name="T13" fmla="*/ 0 60000 65536"/>
              <a:gd name="T14" fmla="*/ 0 60000 65536"/>
              <a:gd name="T15" fmla="*/ 0 w 2573"/>
              <a:gd name="T16" fmla="*/ 0 h 572"/>
              <a:gd name="T17" fmla="*/ 2573 w 2573"/>
              <a:gd name="T18" fmla="*/ 572 h 572"/>
            </a:gdLst>
            <a:ahLst/>
            <a:cxnLst>
              <a:cxn ang="T10">
                <a:pos x="T0" y="T1"/>
              </a:cxn>
              <a:cxn ang="T11">
                <a:pos x="T2" y="T3"/>
              </a:cxn>
              <a:cxn ang="T12">
                <a:pos x="T4" y="T5"/>
              </a:cxn>
              <a:cxn ang="T13">
                <a:pos x="T6" y="T7"/>
              </a:cxn>
              <a:cxn ang="T14">
                <a:pos x="T8" y="T9"/>
              </a:cxn>
            </a:cxnLst>
            <a:rect l="T15" t="T16" r="T17" b="T18"/>
            <a:pathLst>
              <a:path w="2573" h="572">
                <a:moveTo>
                  <a:pt x="30" y="50"/>
                </a:moveTo>
                <a:cubicBezTo>
                  <a:pt x="19" y="224"/>
                  <a:pt x="0" y="401"/>
                  <a:pt x="238" y="477"/>
                </a:cubicBezTo>
                <a:cubicBezTo>
                  <a:pt x="476" y="553"/>
                  <a:pt x="1213" y="572"/>
                  <a:pt x="1461" y="506"/>
                </a:cubicBezTo>
                <a:cubicBezTo>
                  <a:pt x="1709" y="440"/>
                  <a:pt x="1544" y="158"/>
                  <a:pt x="1729" y="79"/>
                </a:cubicBezTo>
                <a:cubicBezTo>
                  <a:pt x="1914" y="0"/>
                  <a:pt x="2432" y="38"/>
                  <a:pt x="2573" y="3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83001623-AE18-4B9F-88FF-0A96B0EDC65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FC0F922-1DD5-45CB-A16E-F3BE8B0C8491}" type="slidenum">
              <a:rPr lang="ar-SA" altLang="zh-CN" sz="1400">
                <a:solidFill>
                  <a:schemeClr val="tx1"/>
                </a:solidFill>
                <a:latin typeface="Comic Sans MS" panose="030F0702030302020204" pitchFamily="66" charset="0"/>
              </a:rPr>
              <a:pPr/>
              <a:t>217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3236" name="Rectangle 2">
            <a:extLst>
              <a:ext uri="{FF2B5EF4-FFF2-40B4-BE49-F238E27FC236}">
                <a16:creationId xmlns:a16="http://schemas.microsoft.com/office/drawing/2014/main" id="{43C153F7-0F3F-4FDE-B323-7C72277241A1}"/>
              </a:ext>
            </a:extLst>
          </p:cNvPr>
          <p:cNvSpPr>
            <a:spLocks noGrp="1" noChangeArrowheads="1"/>
          </p:cNvSpPr>
          <p:nvPr>
            <p:ph type="title"/>
          </p:nvPr>
        </p:nvSpPr>
        <p:spPr/>
        <p:txBody>
          <a:bodyPr/>
          <a:lstStyle/>
          <a:p>
            <a:r>
              <a:rPr lang="en-US" altLang="zh-CN">
                <a:ea typeface="宋体" panose="02010600030101010101" pitchFamily="2" charset="-122"/>
              </a:rPr>
              <a:t>Traversing the List</a:t>
            </a:r>
          </a:p>
        </p:txBody>
      </p:sp>
      <p:sp>
        <p:nvSpPr>
          <p:cNvPr id="223237" name="Rectangle 3">
            <a:extLst>
              <a:ext uri="{FF2B5EF4-FFF2-40B4-BE49-F238E27FC236}">
                <a16:creationId xmlns:a16="http://schemas.microsoft.com/office/drawing/2014/main" id="{5574D1D3-A0A7-4BAB-85CE-18159D0E932E}"/>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Q</a:t>
            </a:r>
            <a:r>
              <a:rPr lang="en-US" altLang="zh-CN">
                <a:ea typeface="宋体" panose="02010600030101010101" pitchFamily="2" charset="-122"/>
              </a:rPr>
              <a:t>: what do you do when you find a “logically” deleted node in your path?</a:t>
            </a:r>
          </a:p>
          <a:p>
            <a:r>
              <a:rPr lang="en-US" altLang="zh-CN">
                <a:solidFill>
                  <a:schemeClr val="tx1"/>
                </a:solidFill>
                <a:ea typeface="宋体" panose="02010600030101010101" pitchFamily="2" charset="-122"/>
              </a:rPr>
              <a:t>A</a:t>
            </a:r>
            <a:r>
              <a:rPr lang="en-US" altLang="zh-CN">
                <a:ea typeface="宋体" panose="02010600030101010101" pitchFamily="2" charset="-122"/>
              </a:rPr>
              <a:t>: finish the job.</a:t>
            </a:r>
          </a:p>
          <a:p>
            <a:pPr lvl="1"/>
            <a:r>
              <a:rPr lang="en-US" altLang="zh-CN">
                <a:ea typeface="宋体" panose="02010600030101010101" pitchFamily="2" charset="-122"/>
              </a:rPr>
              <a:t>CAS the predecessor’s </a:t>
            </a:r>
            <a:r>
              <a:rPr lang="en-US" altLang="zh-CN">
                <a:solidFill>
                  <a:schemeClr val="tx1"/>
                </a:solidFill>
                <a:ea typeface="宋体" panose="02010600030101010101" pitchFamily="2" charset="-122"/>
              </a:rPr>
              <a:t>next</a:t>
            </a:r>
            <a:r>
              <a:rPr lang="en-US" altLang="zh-CN">
                <a:ea typeface="宋体" panose="02010600030101010101" pitchFamily="2" charset="-122"/>
              </a:rPr>
              <a:t> field</a:t>
            </a:r>
          </a:p>
          <a:p>
            <a:pPr lvl="1"/>
            <a:r>
              <a:rPr lang="en-US" altLang="zh-CN">
                <a:ea typeface="宋体" panose="02010600030101010101" pitchFamily="2" charset="-122"/>
              </a:rPr>
              <a:t>Proceed (repeat as needed)</a:t>
            </a: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66C6B0F4-32B9-4B2D-8D32-C6DAF0BACED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BE3ED19-F47B-411F-B121-C276E2F366DC}" type="slidenum">
              <a:rPr lang="ar-SA" altLang="zh-CN" sz="1400">
                <a:solidFill>
                  <a:schemeClr val="tx1"/>
                </a:solidFill>
                <a:latin typeface="Comic Sans MS" panose="030F0702030302020204" pitchFamily="66" charset="0"/>
              </a:rPr>
              <a:pPr/>
              <a:t>218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4260" name="Rectangle 2">
            <a:extLst>
              <a:ext uri="{FF2B5EF4-FFF2-40B4-BE49-F238E27FC236}">
                <a16:creationId xmlns:a16="http://schemas.microsoft.com/office/drawing/2014/main" id="{BAE01B73-3937-4B1E-9853-E38A21F6E1F6}"/>
              </a:ext>
            </a:extLst>
          </p:cNvPr>
          <p:cNvSpPr>
            <a:spLocks noGrp="1" noChangeArrowheads="1"/>
          </p:cNvSpPr>
          <p:nvPr>
            <p:ph type="title"/>
          </p:nvPr>
        </p:nvSpPr>
        <p:spPr/>
        <p:txBody>
          <a:bodyPr/>
          <a:lstStyle/>
          <a:p>
            <a:r>
              <a:rPr lang="en-US" altLang="zh-CN">
                <a:ea typeface="宋体" panose="02010600030101010101" pitchFamily="2" charset="-122"/>
              </a:rPr>
              <a:t>Lock-Free Traversal</a:t>
            </a:r>
            <a:br>
              <a:rPr lang="en-US" altLang="zh-CN">
                <a:ea typeface="宋体" panose="02010600030101010101" pitchFamily="2" charset="-122"/>
              </a:rPr>
            </a:br>
            <a:r>
              <a:rPr lang="en-US" altLang="zh-CN">
                <a:ea typeface="宋体" panose="02010600030101010101" pitchFamily="2" charset="-122"/>
              </a:rPr>
              <a:t>(only Add and Remove)</a:t>
            </a:r>
          </a:p>
        </p:txBody>
      </p:sp>
      <p:grpSp>
        <p:nvGrpSpPr>
          <p:cNvPr id="224261" name="Group 3">
            <a:extLst>
              <a:ext uri="{FF2B5EF4-FFF2-40B4-BE49-F238E27FC236}">
                <a16:creationId xmlns:a16="http://schemas.microsoft.com/office/drawing/2014/main" id="{DE0943F8-2543-40DF-B0B6-1189F1D37681}"/>
              </a:ext>
            </a:extLst>
          </p:cNvPr>
          <p:cNvGrpSpPr>
            <a:grpSpLocks/>
          </p:cNvGrpSpPr>
          <p:nvPr/>
        </p:nvGrpSpPr>
        <p:grpSpPr bwMode="auto">
          <a:xfrm>
            <a:off x="1098550" y="2924175"/>
            <a:ext cx="866775" cy="582613"/>
            <a:chOff x="596" y="1599"/>
            <a:chExt cx="546" cy="367"/>
          </a:xfrm>
        </p:grpSpPr>
        <p:sp>
          <p:nvSpPr>
            <p:cNvPr id="224307" name="AutoShape 4">
              <a:extLst>
                <a:ext uri="{FF2B5EF4-FFF2-40B4-BE49-F238E27FC236}">
                  <a16:creationId xmlns:a16="http://schemas.microsoft.com/office/drawing/2014/main" id="{CF3972D4-CCB7-4C8A-A5B7-74D4AC45A53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308" name="Line 5">
              <a:extLst>
                <a:ext uri="{FF2B5EF4-FFF2-40B4-BE49-F238E27FC236}">
                  <a16:creationId xmlns:a16="http://schemas.microsoft.com/office/drawing/2014/main" id="{8CE7C0E9-EFF1-4271-A770-C93809878F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9" name="Text Box 6">
              <a:extLst>
                <a:ext uri="{FF2B5EF4-FFF2-40B4-BE49-F238E27FC236}">
                  <a16:creationId xmlns:a16="http://schemas.microsoft.com/office/drawing/2014/main" id="{B61455DC-BB2D-475B-B439-E4AEFDFE215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4262" name="Group 7">
            <a:extLst>
              <a:ext uri="{FF2B5EF4-FFF2-40B4-BE49-F238E27FC236}">
                <a16:creationId xmlns:a16="http://schemas.microsoft.com/office/drawing/2014/main" id="{E244A576-CBEA-4835-A7F7-0EB1B24C72AE}"/>
              </a:ext>
            </a:extLst>
          </p:cNvPr>
          <p:cNvGrpSpPr>
            <a:grpSpLocks/>
          </p:cNvGrpSpPr>
          <p:nvPr/>
        </p:nvGrpSpPr>
        <p:grpSpPr bwMode="auto">
          <a:xfrm>
            <a:off x="2695575" y="2924175"/>
            <a:ext cx="866775" cy="582613"/>
            <a:chOff x="596" y="1599"/>
            <a:chExt cx="546" cy="367"/>
          </a:xfrm>
        </p:grpSpPr>
        <p:sp>
          <p:nvSpPr>
            <p:cNvPr id="224304" name="AutoShape 8">
              <a:extLst>
                <a:ext uri="{FF2B5EF4-FFF2-40B4-BE49-F238E27FC236}">
                  <a16:creationId xmlns:a16="http://schemas.microsoft.com/office/drawing/2014/main" id="{7D5B874D-DFA0-4F03-8F73-42E2775ED11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305" name="Line 9">
              <a:extLst>
                <a:ext uri="{FF2B5EF4-FFF2-40B4-BE49-F238E27FC236}">
                  <a16:creationId xmlns:a16="http://schemas.microsoft.com/office/drawing/2014/main" id="{13294313-9AFA-4C4B-B246-1BBAC8EA907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6" name="Text Box 10">
              <a:extLst>
                <a:ext uri="{FF2B5EF4-FFF2-40B4-BE49-F238E27FC236}">
                  <a16:creationId xmlns:a16="http://schemas.microsoft.com/office/drawing/2014/main" id="{189F63F2-3A96-4176-AF53-099A03277DB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24263" name="Group 11">
            <a:extLst>
              <a:ext uri="{FF2B5EF4-FFF2-40B4-BE49-F238E27FC236}">
                <a16:creationId xmlns:a16="http://schemas.microsoft.com/office/drawing/2014/main" id="{BBC92A05-0C0D-4E25-8424-C955AD1B7C03}"/>
              </a:ext>
            </a:extLst>
          </p:cNvPr>
          <p:cNvGrpSpPr>
            <a:grpSpLocks/>
          </p:cNvGrpSpPr>
          <p:nvPr/>
        </p:nvGrpSpPr>
        <p:grpSpPr bwMode="auto">
          <a:xfrm>
            <a:off x="4294188" y="2924175"/>
            <a:ext cx="869950" cy="582613"/>
            <a:chOff x="594" y="1599"/>
            <a:chExt cx="548" cy="367"/>
          </a:xfrm>
        </p:grpSpPr>
        <p:sp>
          <p:nvSpPr>
            <p:cNvPr id="224301" name="AutoShape 12">
              <a:extLst>
                <a:ext uri="{FF2B5EF4-FFF2-40B4-BE49-F238E27FC236}">
                  <a16:creationId xmlns:a16="http://schemas.microsoft.com/office/drawing/2014/main" id="{A0E0E420-37EB-4A51-8BD9-08ABFCE8AFE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302" name="Line 13">
              <a:extLst>
                <a:ext uri="{FF2B5EF4-FFF2-40B4-BE49-F238E27FC236}">
                  <a16:creationId xmlns:a16="http://schemas.microsoft.com/office/drawing/2014/main" id="{804F1A1C-217F-4553-9F23-9E30CDFD569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3" name="Text Box 14">
              <a:extLst>
                <a:ext uri="{FF2B5EF4-FFF2-40B4-BE49-F238E27FC236}">
                  <a16:creationId xmlns:a16="http://schemas.microsoft.com/office/drawing/2014/main" id="{BF032812-A3D2-479C-A399-DE7156903D4E}"/>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24264" name="Group 15">
            <a:extLst>
              <a:ext uri="{FF2B5EF4-FFF2-40B4-BE49-F238E27FC236}">
                <a16:creationId xmlns:a16="http://schemas.microsoft.com/office/drawing/2014/main" id="{EA14DAC1-FA04-47A0-AD3D-52C5CD77117D}"/>
              </a:ext>
            </a:extLst>
          </p:cNvPr>
          <p:cNvGrpSpPr>
            <a:grpSpLocks/>
          </p:cNvGrpSpPr>
          <p:nvPr/>
        </p:nvGrpSpPr>
        <p:grpSpPr bwMode="auto">
          <a:xfrm>
            <a:off x="5894388" y="2924175"/>
            <a:ext cx="866775" cy="582613"/>
            <a:chOff x="596" y="1599"/>
            <a:chExt cx="546" cy="367"/>
          </a:xfrm>
        </p:grpSpPr>
        <p:sp>
          <p:nvSpPr>
            <p:cNvPr id="224298" name="AutoShape 16">
              <a:extLst>
                <a:ext uri="{FF2B5EF4-FFF2-40B4-BE49-F238E27FC236}">
                  <a16:creationId xmlns:a16="http://schemas.microsoft.com/office/drawing/2014/main" id="{EE331841-7139-4D18-8608-FF929423A9B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9" name="Line 17">
              <a:extLst>
                <a:ext uri="{FF2B5EF4-FFF2-40B4-BE49-F238E27FC236}">
                  <a16:creationId xmlns:a16="http://schemas.microsoft.com/office/drawing/2014/main" id="{1CB19741-6030-452C-883A-273648DD173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0" name="Text Box 18">
              <a:extLst>
                <a:ext uri="{FF2B5EF4-FFF2-40B4-BE49-F238E27FC236}">
                  <a16:creationId xmlns:a16="http://schemas.microsoft.com/office/drawing/2014/main" id="{FD5E6CAE-80BA-49B9-8C7C-B84A8033BA0A}"/>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224265" name="Line 19">
            <a:extLst>
              <a:ext uri="{FF2B5EF4-FFF2-40B4-BE49-F238E27FC236}">
                <a16:creationId xmlns:a16="http://schemas.microsoft.com/office/drawing/2014/main" id="{DCC23F2A-142B-4CA1-9297-C1166E27D8E0}"/>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5476" name="Line 20">
            <a:extLst>
              <a:ext uri="{FF2B5EF4-FFF2-40B4-BE49-F238E27FC236}">
                <a16:creationId xmlns:a16="http://schemas.microsoft.com/office/drawing/2014/main" id="{02A493EA-0390-4A12-AE2F-50FA7A20E23D}"/>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5477" name="Freeform 21">
            <a:extLst>
              <a:ext uri="{FF2B5EF4-FFF2-40B4-BE49-F238E27FC236}">
                <a16:creationId xmlns:a16="http://schemas.microsoft.com/office/drawing/2014/main" id="{8C1376E4-51CC-4772-959A-3FE16DBD3330}"/>
              </a:ext>
            </a:extLst>
          </p:cNvPr>
          <p:cNvSpPr>
            <a:spLocks/>
          </p:cNvSpPr>
          <p:nvPr/>
        </p:nvSpPr>
        <p:spPr bwMode="auto">
          <a:xfrm>
            <a:off x="3379788" y="32115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5478" name="AutoShape 22">
            <a:extLst>
              <a:ext uri="{FF2B5EF4-FFF2-40B4-BE49-F238E27FC236}">
                <a16:creationId xmlns:a16="http://schemas.microsoft.com/office/drawing/2014/main" id="{4775A82C-3EB4-49A3-ADA3-204852F42477}"/>
              </a:ext>
            </a:extLst>
          </p:cNvPr>
          <p:cNvSpPr>
            <a:spLocks noChangeArrowheads="1"/>
          </p:cNvSpPr>
          <p:nvPr/>
        </p:nvSpPr>
        <p:spPr bwMode="auto">
          <a:xfrm>
            <a:off x="898525" y="2851150"/>
            <a:ext cx="1293813" cy="814388"/>
          </a:xfrm>
          <a:prstGeom prst="wedgeRoundRectCallout">
            <a:avLst>
              <a:gd name="adj1" fmla="val 181287"/>
              <a:gd name="adj2" fmla="val 18469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15479" name="AutoShape 23">
            <a:extLst>
              <a:ext uri="{FF2B5EF4-FFF2-40B4-BE49-F238E27FC236}">
                <a16:creationId xmlns:a16="http://schemas.microsoft.com/office/drawing/2014/main" id="{D4FA5037-915A-4F84-ADD7-CAEA2E5EB5B7}"/>
              </a:ext>
            </a:extLst>
          </p:cNvPr>
          <p:cNvSpPr>
            <a:spLocks noChangeArrowheads="1"/>
          </p:cNvSpPr>
          <p:nvPr/>
        </p:nvSpPr>
        <p:spPr bwMode="auto">
          <a:xfrm>
            <a:off x="2500313" y="2851150"/>
            <a:ext cx="1293812" cy="814388"/>
          </a:xfrm>
          <a:prstGeom prst="wedgeRoundRectCallout">
            <a:avLst>
              <a:gd name="adj1" fmla="val 63130"/>
              <a:gd name="adj2" fmla="val 18801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224270" name="Group 24">
            <a:extLst>
              <a:ext uri="{FF2B5EF4-FFF2-40B4-BE49-F238E27FC236}">
                <a16:creationId xmlns:a16="http://schemas.microsoft.com/office/drawing/2014/main" id="{F2884BF7-28A6-4E24-9C19-7C4227B631D7}"/>
              </a:ext>
            </a:extLst>
          </p:cNvPr>
          <p:cNvGrpSpPr>
            <a:grpSpLocks/>
          </p:cNvGrpSpPr>
          <p:nvPr/>
        </p:nvGrpSpPr>
        <p:grpSpPr bwMode="auto">
          <a:xfrm>
            <a:off x="7493000" y="2925763"/>
            <a:ext cx="868363" cy="582612"/>
            <a:chOff x="595" y="1599"/>
            <a:chExt cx="547" cy="367"/>
          </a:xfrm>
        </p:grpSpPr>
        <p:sp>
          <p:nvSpPr>
            <p:cNvPr id="224295" name="AutoShape 25">
              <a:extLst>
                <a:ext uri="{FF2B5EF4-FFF2-40B4-BE49-F238E27FC236}">
                  <a16:creationId xmlns:a16="http://schemas.microsoft.com/office/drawing/2014/main" id="{BCC5139C-CD31-4645-99AD-7AD0AFBA825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6" name="Line 26">
              <a:extLst>
                <a:ext uri="{FF2B5EF4-FFF2-40B4-BE49-F238E27FC236}">
                  <a16:creationId xmlns:a16="http://schemas.microsoft.com/office/drawing/2014/main" id="{0B7663CA-F4C5-472F-AB50-73ABEC079A1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297" name="Text Box 27">
              <a:extLst>
                <a:ext uri="{FF2B5EF4-FFF2-40B4-BE49-F238E27FC236}">
                  <a16:creationId xmlns:a16="http://schemas.microsoft.com/office/drawing/2014/main" id="{81CB4EB5-C03D-48AB-82F4-B43152DC74A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24271" name="Line 28">
            <a:extLst>
              <a:ext uri="{FF2B5EF4-FFF2-40B4-BE49-F238E27FC236}">
                <a16:creationId xmlns:a16="http://schemas.microsoft.com/office/drawing/2014/main" id="{8CE0ECD1-BDC5-474A-8F17-9023FBF52F34}"/>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272" name="Line 29">
            <a:extLst>
              <a:ext uri="{FF2B5EF4-FFF2-40B4-BE49-F238E27FC236}">
                <a16:creationId xmlns:a16="http://schemas.microsoft.com/office/drawing/2014/main" id="{B15D4E46-9570-42A9-B5C5-75EF87E2EC28}"/>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5486" name="AutoShape 30">
            <a:extLst>
              <a:ext uri="{FF2B5EF4-FFF2-40B4-BE49-F238E27FC236}">
                <a16:creationId xmlns:a16="http://schemas.microsoft.com/office/drawing/2014/main" id="{67CCC99F-02B3-40F5-BE6D-3AFEA5CC53C4}"/>
              </a:ext>
            </a:extLst>
          </p:cNvPr>
          <p:cNvSpPr>
            <a:spLocks noChangeArrowheads="1"/>
          </p:cNvSpPr>
          <p:nvPr/>
        </p:nvSpPr>
        <p:spPr bwMode="auto">
          <a:xfrm>
            <a:off x="5661025" y="2846388"/>
            <a:ext cx="1293813" cy="814387"/>
          </a:xfrm>
          <a:prstGeom prst="wedgeRoundRectCallout">
            <a:avLst>
              <a:gd name="adj1" fmla="val -178097"/>
              <a:gd name="adj2" fmla="val 18879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224274" name="Group 36">
            <a:extLst>
              <a:ext uri="{FF2B5EF4-FFF2-40B4-BE49-F238E27FC236}">
                <a16:creationId xmlns:a16="http://schemas.microsoft.com/office/drawing/2014/main" id="{87942D2B-48B8-4BBC-AFEC-43D264AE3B22}"/>
              </a:ext>
            </a:extLst>
          </p:cNvPr>
          <p:cNvGrpSpPr>
            <a:grpSpLocks/>
          </p:cNvGrpSpPr>
          <p:nvPr/>
        </p:nvGrpSpPr>
        <p:grpSpPr bwMode="auto">
          <a:xfrm>
            <a:off x="3862388" y="5026025"/>
            <a:ext cx="1447800" cy="1295400"/>
            <a:chOff x="1584" y="816"/>
            <a:chExt cx="912" cy="816"/>
          </a:xfrm>
        </p:grpSpPr>
        <p:sp>
          <p:nvSpPr>
            <p:cNvPr id="224286" name="Freeform 37">
              <a:extLst>
                <a:ext uri="{FF2B5EF4-FFF2-40B4-BE49-F238E27FC236}">
                  <a16:creationId xmlns:a16="http://schemas.microsoft.com/office/drawing/2014/main" id="{91920C60-CBB7-4995-839B-456EA2E8F3C4}"/>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87" name="Freeform 38">
              <a:extLst>
                <a:ext uri="{FF2B5EF4-FFF2-40B4-BE49-F238E27FC236}">
                  <a16:creationId xmlns:a16="http://schemas.microsoft.com/office/drawing/2014/main" id="{8259437A-1E24-48E6-A61A-CC7CC7F26B9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88" name="Freeform 39">
              <a:extLst>
                <a:ext uri="{FF2B5EF4-FFF2-40B4-BE49-F238E27FC236}">
                  <a16:creationId xmlns:a16="http://schemas.microsoft.com/office/drawing/2014/main" id="{B3866F0E-9012-4492-9B97-26D654CE0A2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89" name="Freeform 40">
              <a:extLst>
                <a:ext uri="{FF2B5EF4-FFF2-40B4-BE49-F238E27FC236}">
                  <a16:creationId xmlns:a16="http://schemas.microsoft.com/office/drawing/2014/main" id="{62D73954-BA35-4107-8D04-878C095F8F1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0" name="Freeform 41">
              <a:extLst>
                <a:ext uri="{FF2B5EF4-FFF2-40B4-BE49-F238E27FC236}">
                  <a16:creationId xmlns:a16="http://schemas.microsoft.com/office/drawing/2014/main" id="{D38BD18D-9E95-4471-9054-B63620D91BB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1" name="Freeform 42">
              <a:extLst>
                <a:ext uri="{FF2B5EF4-FFF2-40B4-BE49-F238E27FC236}">
                  <a16:creationId xmlns:a16="http://schemas.microsoft.com/office/drawing/2014/main" id="{C9C3B2F2-AE17-4ABA-9D9E-A93C9C32988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2" name="Freeform 43">
              <a:extLst>
                <a:ext uri="{FF2B5EF4-FFF2-40B4-BE49-F238E27FC236}">
                  <a16:creationId xmlns:a16="http://schemas.microsoft.com/office/drawing/2014/main" id="{C7550546-23C9-45A8-8236-AACAF9AEED5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3" name="Freeform 44">
              <a:extLst>
                <a:ext uri="{FF2B5EF4-FFF2-40B4-BE49-F238E27FC236}">
                  <a16:creationId xmlns:a16="http://schemas.microsoft.com/office/drawing/2014/main" id="{9DF39291-0FF6-44D2-9279-E34E4003C74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4" name="Freeform 45">
              <a:extLst>
                <a:ext uri="{FF2B5EF4-FFF2-40B4-BE49-F238E27FC236}">
                  <a16:creationId xmlns:a16="http://schemas.microsoft.com/office/drawing/2014/main" id="{2A8DD6A4-11F9-4236-8684-E81DFC2D1C8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4275" name="Oval 49">
            <a:extLst>
              <a:ext uri="{FF2B5EF4-FFF2-40B4-BE49-F238E27FC236}">
                <a16:creationId xmlns:a16="http://schemas.microsoft.com/office/drawing/2014/main" id="{833DB2EA-35C9-4DC7-8037-BE7756750A8D}"/>
              </a:ext>
            </a:extLst>
          </p:cNvPr>
          <p:cNvSpPr>
            <a:spLocks noChangeArrowheads="1"/>
          </p:cNvSpPr>
          <p:nvPr/>
        </p:nvSpPr>
        <p:spPr bwMode="auto">
          <a:xfrm>
            <a:off x="3871913" y="4775200"/>
            <a:ext cx="179387" cy="17938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76" name="Rectangle 50">
            <a:extLst>
              <a:ext uri="{FF2B5EF4-FFF2-40B4-BE49-F238E27FC236}">
                <a16:creationId xmlns:a16="http://schemas.microsoft.com/office/drawing/2014/main" id="{B001A7F8-F85C-44A3-BD10-9055ABF079B2}"/>
              </a:ext>
            </a:extLst>
          </p:cNvPr>
          <p:cNvSpPr>
            <a:spLocks noChangeArrowheads="1"/>
          </p:cNvSpPr>
          <p:nvPr/>
        </p:nvSpPr>
        <p:spPr bwMode="auto">
          <a:xfrm>
            <a:off x="4767263" y="2976563"/>
            <a:ext cx="198437" cy="509587"/>
          </a:xfrm>
          <a:prstGeom prst="rect">
            <a:avLst/>
          </a:prstGeom>
          <a:solidFill>
            <a:srgbClr val="FF7C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rgbClr val="FF7C80"/>
              </a:solidFill>
              <a:latin typeface="Comic Sans MS" panose="030F0702030302020204" pitchFamily="66" charset="0"/>
            </a:endParaRPr>
          </a:p>
        </p:txBody>
      </p:sp>
      <p:sp>
        <p:nvSpPr>
          <p:cNvPr id="915507" name="AutoShape 51">
            <a:extLst>
              <a:ext uri="{FF2B5EF4-FFF2-40B4-BE49-F238E27FC236}">
                <a16:creationId xmlns:a16="http://schemas.microsoft.com/office/drawing/2014/main" id="{404F8C72-01AF-4690-96E9-B20A6A3D67CB}"/>
              </a:ext>
            </a:extLst>
          </p:cNvPr>
          <p:cNvSpPr>
            <a:spLocks noChangeArrowheads="1"/>
          </p:cNvSpPr>
          <p:nvPr/>
        </p:nvSpPr>
        <p:spPr bwMode="auto">
          <a:xfrm>
            <a:off x="2789238" y="2324100"/>
            <a:ext cx="1570037" cy="1295400"/>
          </a:xfrm>
          <a:prstGeom prst="irregularSeal1">
            <a:avLst/>
          </a:prstGeom>
          <a:solidFill>
            <a:schemeClr val="accent1"/>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5508" name="AutoShape 52">
            <a:extLst>
              <a:ext uri="{FF2B5EF4-FFF2-40B4-BE49-F238E27FC236}">
                <a16:creationId xmlns:a16="http://schemas.microsoft.com/office/drawing/2014/main" id="{CC556F2B-7DBC-4DAF-8530-A3ED31CD9691}"/>
              </a:ext>
            </a:extLst>
          </p:cNvPr>
          <p:cNvSpPr>
            <a:spLocks noChangeArrowheads="1"/>
          </p:cNvSpPr>
          <p:nvPr/>
        </p:nvSpPr>
        <p:spPr bwMode="auto">
          <a:xfrm>
            <a:off x="4119563" y="2855913"/>
            <a:ext cx="1293812" cy="814387"/>
          </a:xfrm>
          <a:prstGeom prst="wedgeRoundRectCallout">
            <a:avLst>
              <a:gd name="adj1" fmla="val -61657"/>
              <a:gd name="adj2" fmla="val 192301"/>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15509" name="AutoShape 53">
            <a:extLst>
              <a:ext uri="{FF2B5EF4-FFF2-40B4-BE49-F238E27FC236}">
                <a16:creationId xmlns:a16="http://schemas.microsoft.com/office/drawing/2014/main" id="{AF631D0F-B6A0-4BE6-927A-043EFA227F86}"/>
              </a:ext>
            </a:extLst>
          </p:cNvPr>
          <p:cNvSpPr>
            <a:spLocks noChangeArrowheads="1"/>
          </p:cNvSpPr>
          <p:nvPr/>
        </p:nvSpPr>
        <p:spPr bwMode="auto">
          <a:xfrm>
            <a:off x="992188" y="4746625"/>
            <a:ext cx="1812925"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Uh-oh</a:t>
            </a:r>
          </a:p>
        </p:txBody>
      </p:sp>
      <p:grpSp>
        <p:nvGrpSpPr>
          <p:cNvPr id="8" name="Group 49">
            <a:extLst>
              <a:ext uri="{FF2B5EF4-FFF2-40B4-BE49-F238E27FC236}">
                <a16:creationId xmlns:a16="http://schemas.microsoft.com/office/drawing/2014/main" id="{D39228EF-1FB2-44E6-A11A-C2E82EAD6FF4}"/>
              </a:ext>
            </a:extLst>
          </p:cNvPr>
          <p:cNvGrpSpPr>
            <a:grpSpLocks/>
          </p:cNvGrpSpPr>
          <p:nvPr/>
        </p:nvGrpSpPr>
        <p:grpSpPr bwMode="auto">
          <a:xfrm>
            <a:off x="1116013" y="2324100"/>
            <a:ext cx="2433637" cy="474663"/>
            <a:chOff x="1116028" y="2324100"/>
            <a:chExt cx="2434208" cy="474365"/>
          </a:xfrm>
        </p:grpSpPr>
        <p:sp>
          <p:nvSpPr>
            <p:cNvPr id="48" name="TextBox 47">
              <a:extLst>
                <a:ext uri="{FF2B5EF4-FFF2-40B4-BE49-F238E27FC236}">
                  <a16:creationId xmlns:a16="http://schemas.microsoft.com/office/drawing/2014/main" id="{A4B12F65-7269-49EC-B1B7-FCA3C68AF041}"/>
                </a:ext>
              </a:extLst>
            </p:cNvPr>
            <p:cNvSpPr txBox="1"/>
            <p:nvPr/>
          </p:nvSpPr>
          <p:spPr>
            <a:xfrm>
              <a:off x="1116028" y="2336792"/>
              <a:ext cx="846336" cy="461673"/>
            </a:xfrm>
            <a:prstGeom prst="rect">
              <a:avLst/>
            </a:prstGeom>
            <a:noFill/>
          </p:spPr>
          <p:txBody>
            <a:bodyPr wrap="none">
              <a:spAutoFit/>
            </a:bodyPr>
            <a:lstStyle/>
            <a:p>
              <a:pPr>
                <a:defRPr/>
              </a:pPr>
              <a:r>
                <a:rPr lang="en-US" dirty="0" err="1">
                  <a:solidFill>
                    <a:schemeClr val="accent1"/>
                  </a:solidFill>
                  <a:latin typeface="+mn-lt"/>
                </a:rPr>
                <a:t>pred</a:t>
              </a:r>
              <a:endParaRPr lang="en-US" dirty="0">
                <a:solidFill>
                  <a:schemeClr val="accent1"/>
                </a:solidFill>
                <a:latin typeface="+mn-lt"/>
              </a:endParaRPr>
            </a:p>
          </p:txBody>
        </p:sp>
        <p:sp>
          <p:nvSpPr>
            <p:cNvPr id="49" name="TextBox 48">
              <a:extLst>
                <a:ext uri="{FF2B5EF4-FFF2-40B4-BE49-F238E27FC236}">
                  <a16:creationId xmlns:a16="http://schemas.microsoft.com/office/drawing/2014/main" id="{807B3A46-1503-4DBC-AD7A-74AC34BFE1A6}"/>
                </a:ext>
              </a:extLst>
            </p:cNvPr>
            <p:cNvSpPr txBox="1"/>
            <p:nvPr/>
          </p:nvSpPr>
          <p:spPr>
            <a:xfrm>
              <a:off x="2751537" y="2324100"/>
              <a:ext cx="798699" cy="461673"/>
            </a:xfrm>
            <a:prstGeom prst="rect">
              <a:avLst/>
            </a:prstGeom>
            <a:noFill/>
          </p:spPr>
          <p:txBody>
            <a:bodyPr wrap="none">
              <a:spAutoFit/>
            </a:bodyPr>
            <a:lstStyle/>
            <a:p>
              <a:pPr>
                <a:defRPr/>
              </a:pPr>
              <a:r>
                <a:rPr lang="en-US" dirty="0" err="1">
                  <a:solidFill>
                    <a:schemeClr val="accent1"/>
                  </a:solidFill>
                  <a:latin typeface="+mn-lt"/>
                </a:rPr>
                <a:t>curr</a:t>
              </a:r>
              <a:endParaRPr lang="en-US" dirty="0">
                <a:solidFill>
                  <a:schemeClr val="accent1"/>
                </a:solidFill>
                <a:latin typeface="+mn-lt"/>
              </a:endParaRPr>
            </a:p>
          </p:txBody>
        </p:sp>
      </p:grpSp>
      <p:grpSp>
        <p:nvGrpSpPr>
          <p:cNvPr id="9" name="Group 51">
            <a:extLst>
              <a:ext uri="{FF2B5EF4-FFF2-40B4-BE49-F238E27FC236}">
                <a16:creationId xmlns:a16="http://schemas.microsoft.com/office/drawing/2014/main" id="{850A8C1D-948F-4CCC-AA4E-FF5439541C11}"/>
              </a:ext>
            </a:extLst>
          </p:cNvPr>
          <p:cNvGrpSpPr>
            <a:grpSpLocks/>
          </p:cNvGrpSpPr>
          <p:nvPr/>
        </p:nvGrpSpPr>
        <p:grpSpPr bwMode="auto">
          <a:xfrm>
            <a:off x="2767013" y="2336800"/>
            <a:ext cx="2433637" cy="474663"/>
            <a:chOff x="1116028" y="2324100"/>
            <a:chExt cx="2434208" cy="474365"/>
          </a:xfrm>
        </p:grpSpPr>
        <p:sp>
          <p:nvSpPr>
            <p:cNvPr id="53" name="TextBox 52">
              <a:extLst>
                <a:ext uri="{FF2B5EF4-FFF2-40B4-BE49-F238E27FC236}">
                  <a16:creationId xmlns:a16="http://schemas.microsoft.com/office/drawing/2014/main" id="{B3B4AA2A-CF86-4F22-BC6D-F081E6D8E5B6}"/>
                </a:ext>
              </a:extLst>
            </p:cNvPr>
            <p:cNvSpPr txBox="1"/>
            <p:nvPr/>
          </p:nvSpPr>
          <p:spPr>
            <a:xfrm>
              <a:off x="1116028" y="2336792"/>
              <a:ext cx="846336" cy="461673"/>
            </a:xfrm>
            <a:prstGeom prst="rect">
              <a:avLst/>
            </a:prstGeom>
            <a:noFill/>
          </p:spPr>
          <p:txBody>
            <a:bodyPr wrap="none">
              <a:spAutoFit/>
            </a:bodyPr>
            <a:lstStyle/>
            <a:p>
              <a:pPr>
                <a:defRPr/>
              </a:pPr>
              <a:r>
                <a:rPr lang="en-US" dirty="0" err="1">
                  <a:solidFill>
                    <a:schemeClr val="accent1"/>
                  </a:solidFill>
                  <a:latin typeface="+mn-lt"/>
                </a:rPr>
                <a:t>pred</a:t>
              </a:r>
              <a:endParaRPr lang="en-US" dirty="0">
                <a:solidFill>
                  <a:schemeClr val="accent1"/>
                </a:solidFill>
                <a:latin typeface="+mn-lt"/>
              </a:endParaRPr>
            </a:p>
          </p:txBody>
        </p:sp>
        <p:sp>
          <p:nvSpPr>
            <p:cNvPr id="54" name="TextBox 53">
              <a:extLst>
                <a:ext uri="{FF2B5EF4-FFF2-40B4-BE49-F238E27FC236}">
                  <a16:creationId xmlns:a16="http://schemas.microsoft.com/office/drawing/2014/main" id="{A61E39A9-1BC1-4844-A52D-83C4682DDFAA}"/>
                </a:ext>
              </a:extLst>
            </p:cNvPr>
            <p:cNvSpPr txBox="1"/>
            <p:nvPr/>
          </p:nvSpPr>
          <p:spPr>
            <a:xfrm>
              <a:off x="2751537" y="2324100"/>
              <a:ext cx="798699" cy="461673"/>
            </a:xfrm>
            <a:prstGeom prst="rect">
              <a:avLst/>
            </a:prstGeom>
            <a:noFill/>
          </p:spPr>
          <p:txBody>
            <a:bodyPr wrap="none">
              <a:spAutoFit/>
            </a:bodyPr>
            <a:lstStyle/>
            <a:p>
              <a:pPr>
                <a:defRPr/>
              </a:pPr>
              <a:r>
                <a:rPr lang="en-US" dirty="0" err="1">
                  <a:solidFill>
                    <a:schemeClr val="accent1"/>
                  </a:solidFill>
                  <a:latin typeface="+mn-lt"/>
                </a:rPr>
                <a:t>curr</a:t>
              </a:r>
              <a:endParaRPr lang="en-US" dirty="0">
                <a:solidFill>
                  <a:schemeClr val="accent1"/>
                </a:solidFill>
                <a:latin typeface="+mn-lt"/>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15478"/>
                                        </p:tgtEl>
                                        <p:attrNameLst>
                                          <p:attrName>style.visibility</p:attrName>
                                        </p:attrNameLst>
                                      </p:cBhvr>
                                      <p:to>
                                        <p:strVal val="visible"/>
                                      </p:to>
                                    </p:set>
                                    <p:animEffect transition="in" filter="blinds(horizontal)">
                                      <p:cBhvr>
                                        <p:cTn id="7" dur="500"/>
                                        <p:tgtEl>
                                          <p:spTgt spid="9154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15479"/>
                                        </p:tgtEl>
                                        <p:attrNameLst>
                                          <p:attrName>style.visibility</p:attrName>
                                        </p:attrNameLst>
                                      </p:cBhvr>
                                      <p:to>
                                        <p:strVal val="visible"/>
                                      </p:to>
                                    </p:set>
                                    <p:animEffect transition="in" filter="blinds(horizontal)">
                                      <p:cBhvr>
                                        <p:cTn id="12" dur="500"/>
                                        <p:tgtEl>
                                          <p:spTgt spid="91547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nodeType="clickEffect">
                                  <p:stCondLst>
                                    <p:cond delay="0"/>
                                  </p:stCondLst>
                                  <p:childTnLst>
                                    <p:set>
                                      <p:cBhvr>
                                        <p:cTn id="20" dur="1" fill="hold">
                                          <p:stCondLst>
                                            <p:cond delay="0"/>
                                          </p:stCondLst>
                                        </p:cTn>
                                        <p:tgtEl>
                                          <p:spTgt spid="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grpId="1" nodeType="clickEffect">
                                  <p:stCondLst>
                                    <p:cond delay="0"/>
                                  </p:stCondLst>
                                  <p:childTnLst>
                                    <p:animEffect transition="out" filter="blinds(horizontal)">
                                      <p:cBhvr>
                                        <p:cTn id="24" dur="500"/>
                                        <p:tgtEl>
                                          <p:spTgt spid="915478"/>
                                        </p:tgtEl>
                                      </p:cBhvr>
                                    </p:animEffect>
                                    <p:set>
                                      <p:cBhvr>
                                        <p:cTn id="25" dur="1" fill="hold">
                                          <p:stCondLst>
                                            <p:cond delay="499"/>
                                          </p:stCondLst>
                                        </p:cTn>
                                        <p:tgtEl>
                                          <p:spTgt spid="915478"/>
                                        </p:tgtEl>
                                        <p:attrNameLst>
                                          <p:attrName>style.visibility</p:attrName>
                                        </p:attrNameLst>
                                      </p:cBhvr>
                                      <p:to>
                                        <p:strVal val="hidden"/>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915508"/>
                                        </p:tgtEl>
                                        <p:attrNameLst>
                                          <p:attrName>style.visibility</p:attrName>
                                        </p:attrNameLst>
                                      </p:cBhvr>
                                      <p:to>
                                        <p:strVal val="visible"/>
                                      </p:to>
                                    </p:set>
                                    <p:animEffect transition="in" filter="blinds(horizontal)">
                                      <p:cBhvr>
                                        <p:cTn id="30" dur="500"/>
                                        <p:tgtEl>
                                          <p:spTgt spid="91550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915509"/>
                                        </p:tgtEl>
                                        <p:attrNameLst>
                                          <p:attrName>style.visibility</p:attrName>
                                        </p:attrNameLst>
                                      </p:cBhvr>
                                      <p:to>
                                        <p:strVal val="visible"/>
                                      </p:to>
                                    </p:set>
                                    <p:animEffect transition="in" filter="blinds(horizontal)">
                                      <p:cBhvr>
                                        <p:cTn id="35" dur="500"/>
                                        <p:tgtEl>
                                          <p:spTgt spid="91550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915507"/>
                                        </p:tgtEl>
                                        <p:attrNameLst>
                                          <p:attrName>style.visibility</p:attrName>
                                        </p:attrNameLst>
                                      </p:cBhvr>
                                      <p:to>
                                        <p:strVal val="visible"/>
                                      </p:to>
                                    </p:set>
                                    <p:animEffect transition="in" filter="blinds(horizontal)">
                                      <p:cBhvr>
                                        <p:cTn id="40" dur="500"/>
                                        <p:tgtEl>
                                          <p:spTgt spid="915507"/>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9"/>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nodeType="clickEffect">
                                  <p:stCondLst>
                                    <p:cond delay="0"/>
                                  </p:stCondLst>
                                  <p:childTnLst>
                                    <p:set>
                                      <p:cBhvr>
                                        <p:cTn id="48" dur="1" fill="hold">
                                          <p:stCondLst>
                                            <p:cond delay="0"/>
                                          </p:stCondLst>
                                        </p:cTn>
                                        <p:tgtEl>
                                          <p:spTgt spid="9"/>
                                        </p:tgtEl>
                                        <p:attrNameLst>
                                          <p:attrName>style.visibility</p:attrName>
                                        </p:attrNameLst>
                                      </p:cBhvr>
                                      <p:to>
                                        <p:strVal val="hidden"/>
                                      </p:to>
                                    </p:set>
                                  </p:childTnLst>
                                </p:cTn>
                              </p:par>
                            </p:childTnLst>
                          </p:cTn>
                        </p:par>
                        <p:par>
                          <p:cTn id="49" fill="hold" nodeType="afterGroup">
                            <p:stCondLst>
                              <p:cond delay="0"/>
                            </p:stCondLst>
                            <p:childTnLst>
                              <p:par>
                                <p:cTn id="50" presetID="3" presetClass="exit" presetSubtype="10" fill="hold" grpId="1" nodeType="afterEffect">
                                  <p:stCondLst>
                                    <p:cond delay="0"/>
                                  </p:stCondLst>
                                  <p:childTnLst>
                                    <p:animEffect transition="out" filter="blinds(horizontal)">
                                      <p:cBhvr>
                                        <p:cTn id="51" dur="500"/>
                                        <p:tgtEl>
                                          <p:spTgt spid="915507"/>
                                        </p:tgtEl>
                                      </p:cBhvr>
                                    </p:animEffect>
                                    <p:set>
                                      <p:cBhvr>
                                        <p:cTn id="52" dur="1" fill="hold">
                                          <p:stCondLst>
                                            <p:cond delay="499"/>
                                          </p:stCondLst>
                                        </p:cTn>
                                        <p:tgtEl>
                                          <p:spTgt spid="915507"/>
                                        </p:tgtEl>
                                        <p:attrNameLst>
                                          <p:attrName>style.visibility</p:attrName>
                                        </p:attrNameLst>
                                      </p:cBhvr>
                                      <p:to>
                                        <p:strVal val="hidden"/>
                                      </p:to>
                                    </p:set>
                                  </p:childTnLst>
                                </p:cTn>
                              </p:par>
                            </p:childTnLst>
                          </p:cTn>
                        </p:par>
                        <p:par>
                          <p:cTn id="53" fill="hold" nodeType="afterGroup">
                            <p:stCondLst>
                              <p:cond delay="500"/>
                            </p:stCondLst>
                            <p:childTnLst>
                              <p:par>
                                <p:cTn id="54" presetID="3" presetClass="exit" presetSubtype="10" fill="hold" nodeType="afterEffect">
                                  <p:stCondLst>
                                    <p:cond delay="0"/>
                                  </p:stCondLst>
                                  <p:childTnLst>
                                    <p:animEffect transition="out" filter="blinds(horizontal)">
                                      <p:cBhvr>
                                        <p:cTn id="55" dur="500"/>
                                        <p:tgtEl>
                                          <p:spTgt spid="915476"/>
                                        </p:tgtEl>
                                      </p:cBhvr>
                                    </p:animEffect>
                                    <p:set>
                                      <p:cBhvr>
                                        <p:cTn id="56" dur="1" fill="hold">
                                          <p:stCondLst>
                                            <p:cond delay="499"/>
                                          </p:stCondLst>
                                        </p:cTn>
                                        <p:tgtEl>
                                          <p:spTgt spid="915476"/>
                                        </p:tgtEl>
                                        <p:attrNameLst>
                                          <p:attrName>style.visibility</p:attrName>
                                        </p:attrNameLst>
                                      </p:cBhvr>
                                      <p:to>
                                        <p:strVal val="hidden"/>
                                      </p:to>
                                    </p:set>
                                  </p:childTnLst>
                                </p:cTn>
                              </p:par>
                            </p:childTnLst>
                          </p:cTn>
                        </p:par>
                        <p:par>
                          <p:cTn id="57" fill="hold" nodeType="afterGroup">
                            <p:stCondLst>
                              <p:cond delay="1000"/>
                            </p:stCondLst>
                            <p:childTnLst>
                              <p:par>
                                <p:cTn id="58" presetID="3" presetClass="entr" presetSubtype="10" fill="hold" grpId="0" nodeType="afterEffect">
                                  <p:stCondLst>
                                    <p:cond delay="0"/>
                                  </p:stCondLst>
                                  <p:childTnLst>
                                    <p:set>
                                      <p:cBhvr>
                                        <p:cTn id="59" dur="1" fill="hold">
                                          <p:stCondLst>
                                            <p:cond delay="0"/>
                                          </p:stCondLst>
                                        </p:cTn>
                                        <p:tgtEl>
                                          <p:spTgt spid="915477"/>
                                        </p:tgtEl>
                                        <p:attrNameLst>
                                          <p:attrName>style.visibility</p:attrName>
                                        </p:attrNameLst>
                                      </p:cBhvr>
                                      <p:to>
                                        <p:strVal val="visible"/>
                                      </p:to>
                                    </p:set>
                                    <p:animEffect transition="in" filter="blinds(horizontal)">
                                      <p:cBhvr>
                                        <p:cTn id="60" dur="500"/>
                                        <p:tgtEl>
                                          <p:spTgt spid="915477"/>
                                        </p:tgtEl>
                                      </p:cBhvr>
                                    </p:animEffect>
                                  </p:childTnLst>
                                </p:cTn>
                              </p:par>
                            </p:childTnLst>
                          </p:cTn>
                        </p:par>
                        <p:par>
                          <p:cTn id="61" fill="hold" nodeType="afterGroup">
                            <p:stCondLst>
                              <p:cond delay="1500"/>
                            </p:stCondLst>
                            <p:childTnLst>
                              <p:par>
                                <p:cTn id="62" presetID="3" presetClass="exit" presetSubtype="10" fill="hold" grpId="1" nodeType="afterEffect">
                                  <p:stCondLst>
                                    <p:cond delay="0"/>
                                  </p:stCondLst>
                                  <p:childTnLst>
                                    <p:animEffect transition="out" filter="blinds(horizontal)">
                                      <p:cBhvr>
                                        <p:cTn id="63" dur="500"/>
                                        <p:tgtEl>
                                          <p:spTgt spid="915509"/>
                                        </p:tgtEl>
                                      </p:cBhvr>
                                    </p:animEffect>
                                    <p:set>
                                      <p:cBhvr>
                                        <p:cTn id="64" dur="1" fill="hold">
                                          <p:stCondLst>
                                            <p:cond delay="499"/>
                                          </p:stCondLst>
                                        </p:cTn>
                                        <p:tgtEl>
                                          <p:spTgt spid="915509"/>
                                        </p:tgtEl>
                                        <p:attrNameLst>
                                          <p:attrName>style.visibility</p:attrName>
                                        </p:attrNameLst>
                                      </p:cBhvr>
                                      <p:to>
                                        <p:strVal val="hidden"/>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3" presetClass="entr" presetSubtype="10" fill="hold" grpId="0" nodeType="clickEffect">
                                  <p:stCondLst>
                                    <p:cond delay="0"/>
                                  </p:stCondLst>
                                  <p:childTnLst>
                                    <p:set>
                                      <p:cBhvr>
                                        <p:cTn id="68" dur="1" fill="hold">
                                          <p:stCondLst>
                                            <p:cond delay="0"/>
                                          </p:stCondLst>
                                        </p:cTn>
                                        <p:tgtEl>
                                          <p:spTgt spid="915486"/>
                                        </p:tgtEl>
                                        <p:attrNameLst>
                                          <p:attrName>style.visibility</p:attrName>
                                        </p:attrNameLst>
                                      </p:cBhvr>
                                      <p:to>
                                        <p:strVal val="visible"/>
                                      </p:to>
                                    </p:set>
                                    <p:animEffect transition="in" filter="blinds(horizontal)">
                                      <p:cBhvr>
                                        <p:cTn id="69" dur="500"/>
                                        <p:tgtEl>
                                          <p:spTgt spid="915486"/>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3" presetClass="exit" presetSubtype="10" fill="hold" grpId="1" nodeType="clickEffect">
                                  <p:stCondLst>
                                    <p:cond delay="0"/>
                                  </p:stCondLst>
                                  <p:childTnLst>
                                    <p:animEffect transition="out" filter="blinds(horizontal)">
                                      <p:cBhvr>
                                        <p:cTn id="73" dur="500"/>
                                        <p:tgtEl>
                                          <p:spTgt spid="915479"/>
                                        </p:tgtEl>
                                      </p:cBhvr>
                                    </p:animEffect>
                                    <p:set>
                                      <p:cBhvr>
                                        <p:cTn id="74" dur="1" fill="hold">
                                          <p:stCondLst>
                                            <p:cond delay="499"/>
                                          </p:stCondLst>
                                        </p:cTn>
                                        <p:tgtEl>
                                          <p:spTgt spid="9154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5477" grpId="0" animBg="1"/>
      <p:bldP spid="915478" grpId="0" animBg="1"/>
      <p:bldP spid="915478" grpId="1" animBg="1"/>
      <p:bldP spid="915479" grpId="0" animBg="1"/>
      <p:bldP spid="915479" grpId="1" animBg="1"/>
      <p:bldP spid="915486" grpId="0" animBg="1"/>
      <p:bldP spid="915507" grpId="0" animBg="1"/>
      <p:bldP spid="915507" grpId="1" animBg="1"/>
      <p:bldP spid="915508" grpId="0" animBg="1"/>
      <p:bldP spid="915509" grpId="0" animBg="1"/>
      <p:bldP spid="915509" grpId="1"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1E7A463B-248B-416D-A486-D2004F973EB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166A25E-F9CF-4FBB-A3C1-A30FB15B58B4}" type="slidenum">
              <a:rPr lang="ar-SA" altLang="zh-CN" sz="1400">
                <a:solidFill>
                  <a:schemeClr val="tx1"/>
                </a:solidFill>
                <a:latin typeface="Comic Sans MS" panose="030F0702030302020204" pitchFamily="66" charset="0"/>
              </a:rPr>
              <a:pPr/>
              <a:t>219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5284" name="Picture 2" descr="magic">
            <a:extLst>
              <a:ext uri="{FF2B5EF4-FFF2-40B4-BE49-F238E27FC236}">
                <a16:creationId xmlns:a16="http://schemas.microsoft.com/office/drawing/2014/main" id="{ED9E5FDE-6D40-44D2-AB92-6187C909A7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5" name="Rectangle 3">
            <a:extLst>
              <a:ext uri="{FF2B5EF4-FFF2-40B4-BE49-F238E27FC236}">
                <a16:creationId xmlns:a16="http://schemas.microsoft.com/office/drawing/2014/main" id="{EF3911B6-93AF-4FD5-BE6E-2D865E5D8C92}"/>
              </a:ext>
            </a:extLst>
          </p:cNvPr>
          <p:cNvSpPr>
            <a:spLocks noGrp="1" noChangeArrowheads="1"/>
          </p:cNvSpPr>
          <p:nvPr>
            <p:ph type="title"/>
          </p:nvPr>
        </p:nvSpPr>
        <p:spPr/>
        <p:txBody>
          <a:bodyPr/>
          <a:lstStyle/>
          <a:p>
            <a:r>
              <a:rPr lang="en-US" altLang="zh-CN">
                <a:ea typeface="宋体" panose="02010600030101010101" pitchFamily="2" charset="-122"/>
              </a:rPr>
              <a:t>The Window Class</a:t>
            </a:r>
          </a:p>
        </p:txBody>
      </p:sp>
      <p:sp>
        <p:nvSpPr>
          <p:cNvPr id="225286" name="Text Box 4">
            <a:extLst>
              <a:ext uri="{FF2B5EF4-FFF2-40B4-BE49-F238E27FC236}">
                <a16:creationId xmlns:a16="http://schemas.microsoft.com/office/drawing/2014/main" id="{17909663-9955-4636-BBFC-C14F6F145CEB}"/>
              </a:ext>
            </a:extLst>
          </p:cNvPr>
          <p:cNvSpPr txBox="1">
            <a:spLocks noChangeArrowheads="1"/>
          </p:cNvSpPr>
          <p:nvPr/>
        </p:nvSpPr>
        <p:spPr bwMode="auto">
          <a:xfrm>
            <a:off x="715963" y="214312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ea typeface="宋体" panose="02010600030101010101" pitchFamily="2" charset="-122"/>
              </a:rPr>
              <a:t>class Window {</a:t>
            </a:r>
          </a:p>
          <a:p>
            <a:pPr algn="l"/>
            <a:r>
              <a:rPr lang="en-US" altLang="zh-CN" b="1">
                <a:ea typeface="宋体" panose="02010600030101010101" pitchFamily="2" charset="-122"/>
              </a:rPr>
              <a:t> public Node pred;</a:t>
            </a:r>
          </a:p>
          <a:p>
            <a:pPr algn="l"/>
            <a:r>
              <a:rPr lang="en-US" altLang="zh-CN" b="1">
                <a:ea typeface="宋体" panose="02010600030101010101" pitchFamily="2" charset="-122"/>
              </a:rPr>
              <a:t> public Node curr;</a:t>
            </a:r>
          </a:p>
          <a:p>
            <a:pPr algn="l"/>
            <a:r>
              <a:rPr lang="en-US" altLang="zh-CN" b="1">
                <a:ea typeface="宋体" panose="02010600030101010101" pitchFamily="2" charset="-122"/>
              </a:rPr>
              <a:t> Window(Node pred, Node curr) {</a:t>
            </a:r>
          </a:p>
          <a:p>
            <a:pPr algn="l"/>
            <a:r>
              <a:rPr lang="en-US" altLang="zh-CN" b="1">
                <a:ea typeface="宋体" panose="02010600030101010101" pitchFamily="2" charset="-122"/>
              </a:rPr>
              <a:t>   this.pred = pred; this.curr = curr;</a:t>
            </a:r>
          </a:p>
          <a:p>
            <a:pPr algn="l"/>
            <a:r>
              <a:rPr lang="en-US" altLang="zh-CN" b="1">
                <a:ea typeface="宋体" panose="02010600030101010101" pitchFamily="2" charset="-122"/>
              </a:rPr>
              <a:t> }</a:t>
            </a:r>
          </a:p>
          <a:p>
            <a:pPr algn="l"/>
            <a:r>
              <a:rPr lang="en-US" altLang="zh-CN" b="1">
                <a:ea typeface="宋体" panose="02010600030101010101" pitchFamily="2" charset="-122"/>
              </a:rPr>
              <a:t>}</a:t>
            </a:r>
          </a:p>
        </p:txBody>
      </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2677B24-D9AB-4BF7-B2FC-11C74168942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E5E5567-F6BD-4349-9B39-46329D67C7EB}" type="slidenum">
              <a:rPr lang="ar-SA" altLang="zh-CN" sz="1400">
                <a:solidFill>
                  <a:schemeClr val="tx1"/>
                </a:solidFill>
                <a:latin typeface="Comic Sans MS" panose="030F0702030302020204" pitchFamily="66" charset="0"/>
              </a:rPr>
              <a:pPr/>
              <a:t>22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580" name="Rectangle 2">
            <a:extLst>
              <a:ext uri="{FF2B5EF4-FFF2-40B4-BE49-F238E27FC236}">
                <a16:creationId xmlns:a16="http://schemas.microsoft.com/office/drawing/2014/main" id="{B0FA8D1E-8465-454A-BBE0-2049405E7AD4}"/>
              </a:ext>
            </a:extLst>
          </p:cNvPr>
          <p:cNvSpPr>
            <a:spLocks noGrp="1" noChangeArrowheads="1"/>
          </p:cNvSpPr>
          <p:nvPr>
            <p:ph type="title"/>
          </p:nvPr>
        </p:nvSpPr>
        <p:spPr/>
        <p:txBody>
          <a:bodyPr/>
          <a:lstStyle/>
          <a:p>
            <a:r>
              <a:rPr lang="en-US" altLang="zh-CN">
                <a:ea typeface="宋体" panose="02010600030101010101" pitchFamily="2" charset="-122"/>
              </a:rPr>
              <a:t>Specifically …</a:t>
            </a:r>
          </a:p>
        </p:txBody>
      </p:sp>
      <p:sp>
        <p:nvSpPr>
          <p:cNvPr id="24581" name="Rectangle 3">
            <a:extLst>
              <a:ext uri="{FF2B5EF4-FFF2-40B4-BE49-F238E27FC236}">
                <a16:creationId xmlns:a16="http://schemas.microsoft.com/office/drawing/2014/main" id="{B2E8109C-FBB1-4A3D-93B6-781ADD7935EC}"/>
              </a:ext>
            </a:extLst>
          </p:cNvPr>
          <p:cNvSpPr>
            <a:spLocks noGrp="1" noChangeArrowheads="1"/>
          </p:cNvSpPr>
          <p:nvPr>
            <p:ph type="body" idx="1"/>
          </p:nvPr>
        </p:nvSpPr>
        <p:spPr/>
        <p:txBody>
          <a:bodyPr/>
          <a:lstStyle/>
          <a:p>
            <a:r>
              <a:rPr lang="en-US" altLang="zh-CN" dirty="0">
                <a:ea typeface="宋体" panose="02010600030101010101" pitchFamily="2" charset="-122"/>
              </a:rPr>
              <a:t>Invariants preserved by</a:t>
            </a:r>
          </a:p>
          <a:p>
            <a:pPr lvl="1"/>
            <a:r>
              <a:rPr lang="en-US" altLang="zh-CN" b="1" dirty="0">
                <a:solidFill>
                  <a:schemeClr val="tx1"/>
                </a:solidFill>
                <a:latin typeface="Lucida Console" panose="020B0609040504020204" pitchFamily="49" charset="0"/>
                <a:ea typeface="宋体" panose="02010600030101010101" pitchFamily="2" charset="-122"/>
              </a:rPr>
              <a:t>add()</a:t>
            </a:r>
          </a:p>
          <a:p>
            <a:pPr lvl="1"/>
            <a:r>
              <a:rPr lang="en-US" altLang="zh-CN" b="1" dirty="0">
                <a:solidFill>
                  <a:schemeClr val="tx1"/>
                </a:solidFill>
                <a:latin typeface="Lucida Console" panose="020B0609040504020204" pitchFamily="49" charset="0"/>
                <a:ea typeface="宋体" panose="02010600030101010101" pitchFamily="2" charset="-122"/>
              </a:rPr>
              <a:t>remove()</a:t>
            </a:r>
          </a:p>
          <a:p>
            <a:pPr lvl="1"/>
            <a:r>
              <a:rPr lang="en-US" altLang="zh-CN" b="1" dirty="0">
                <a:solidFill>
                  <a:schemeClr val="tx1"/>
                </a:solidFill>
                <a:latin typeface="Lucida Console" panose="020B0609040504020204" pitchFamily="49" charset="0"/>
                <a:ea typeface="宋体" panose="02010600030101010101" pitchFamily="2" charset="-122"/>
              </a:rPr>
              <a:t>contains()</a:t>
            </a:r>
          </a:p>
          <a:p>
            <a:r>
              <a:rPr lang="en-US" altLang="zh-CN" dirty="0">
                <a:ea typeface="宋体" panose="02010600030101010101" pitchFamily="2" charset="-122"/>
              </a:rPr>
              <a:t>Most steps are trivial</a:t>
            </a:r>
          </a:p>
          <a:p>
            <a:pPr lvl="1"/>
            <a:r>
              <a:rPr lang="en-US" altLang="zh-CN" dirty="0">
                <a:ea typeface="宋体" panose="02010600030101010101" pitchFamily="2" charset="-122"/>
              </a:rPr>
              <a:t>Usually one step tricky</a:t>
            </a:r>
          </a:p>
          <a:p>
            <a:pPr lvl="1"/>
            <a:r>
              <a:rPr lang="en-US" altLang="zh-CN" dirty="0">
                <a:ea typeface="宋体" panose="02010600030101010101" pitchFamily="2" charset="-122"/>
              </a:rPr>
              <a:t>Often linearization point</a:t>
            </a: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9532023B-1290-4600-BCE3-5A94696BD54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C84B447-ECC8-49A9-A654-F220FF7AEFAB}" type="slidenum">
              <a:rPr lang="ar-SA" altLang="zh-CN" sz="1400">
                <a:solidFill>
                  <a:schemeClr val="tx1"/>
                </a:solidFill>
                <a:latin typeface="Comic Sans MS" panose="030F0702030302020204" pitchFamily="66" charset="0"/>
              </a:rPr>
              <a:pPr/>
              <a:t>220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6308" name="Picture 2" descr="magic">
            <a:extLst>
              <a:ext uri="{FF2B5EF4-FFF2-40B4-BE49-F238E27FC236}">
                <a16:creationId xmlns:a16="http://schemas.microsoft.com/office/drawing/2014/main" id="{1DFDE6D5-F8EA-4FC4-BD84-C35B1B7901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309" name="Rectangle 3">
            <a:extLst>
              <a:ext uri="{FF2B5EF4-FFF2-40B4-BE49-F238E27FC236}">
                <a16:creationId xmlns:a16="http://schemas.microsoft.com/office/drawing/2014/main" id="{B0B4FF86-4227-48EA-887F-028A5D41195D}"/>
              </a:ext>
            </a:extLst>
          </p:cNvPr>
          <p:cNvSpPr>
            <a:spLocks noGrp="1" noChangeArrowheads="1"/>
          </p:cNvSpPr>
          <p:nvPr>
            <p:ph type="title"/>
          </p:nvPr>
        </p:nvSpPr>
        <p:spPr/>
        <p:txBody>
          <a:bodyPr/>
          <a:lstStyle/>
          <a:p>
            <a:r>
              <a:rPr lang="en-US" altLang="zh-CN">
                <a:ea typeface="宋体" panose="02010600030101010101" pitchFamily="2" charset="-122"/>
              </a:rPr>
              <a:t>The Window Class</a:t>
            </a:r>
          </a:p>
        </p:txBody>
      </p:sp>
      <p:sp>
        <p:nvSpPr>
          <p:cNvPr id="226310" name="Text Box 4">
            <a:extLst>
              <a:ext uri="{FF2B5EF4-FFF2-40B4-BE49-F238E27FC236}">
                <a16:creationId xmlns:a16="http://schemas.microsoft.com/office/drawing/2014/main" id="{1A9253DA-5135-4365-848B-DAB4CE3414F9}"/>
              </a:ext>
            </a:extLst>
          </p:cNvPr>
          <p:cNvSpPr txBox="1">
            <a:spLocks noChangeArrowheads="1"/>
          </p:cNvSpPr>
          <p:nvPr/>
        </p:nvSpPr>
        <p:spPr bwMode="auto">
          <a:xfrm>
            <a:off x="715963" y="214312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class Window {</a:t>
            </a:r>
          </a:p>
          <a:p>
            <a:pPr algn="l"/>
            <a:r>
              <a:rPr lang="en-US" altLang="zh-CN" b="1">
                <a:ea typeface="宋体" panose="02010600030101010101" pitchFamily="2" charset="-122"/>
              </a:rPr>
              <a:t> public Node pred;</a:t>
            </a:r>
          </a:p>
          <a:p>
            <a:pPr algn="l"/>
            <a:r>
              <a:rPr lang="en-US" altLang="zh-CN" b="1">
                <a:ea typeface="宋体" panose="02010600030101010101" pitchFamily="2" charset="-122"/>
              </a:rPr>
              <a:t> public Node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Window(Node pred, Node curr) {</a:t>
            </a:r>
          </a:p>
          <a:p>
            <a:pPr algn="l"/>
            <a:r>
              <a:rPr lang="en-US" altLang="zh-CN" b="1">
                <a:solidFill>
                  <a:schemeClr val="folHlink"/>
                </a:solidFill>
                <a:ea typeface="宋体" panose="02010600030101010101" pitchFamily="2" charset="-122"/>
              </a:rPr>
              <a:t>   this.pred = pred; this.curr = curr;</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a:t>
            </a:r>
          </a:p>
        </p:txBody>
      </p:sp>
      <p:sp>
        <p:nvSpPr>
          <p:cNvPr id="226311" name="AutoShape 5">
            <a:extLst>
              <a:ext uri="{FF2B5EF4-FFF2-40B4-BE49-F238E27FC236}">
                <a16:creationId xmlns:a16="http://schemas.microsoft.com/office/drawing/2014/main" id="{33203185-27ED-4FC3-9866-A20B0456A2AF}"/>
              </a:ext>
            </a:extLst>
          </p:cNvPr>
          <p:cNvSpPr>
            <a:spLocks noChangeArrowheads="1"/>
          </p:cNvSpPr>
          <p:nvPr/>
        </p:nvSpPr>
        <p:spPr bwMode="auto">
          <a:xfrm>
            <a:off x="922338" y="2484438"/>
            <a:ext cx="3251200" cy="876300"/>
          </a:xfrm>
          <a:prstGeom prst="wedgeRoundRectCallout">
            <a:avLst>
              <a:gd name="adj1" fmla="val 93458"/>
              <a:gd name="adj2" fmla="val 23677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6312" name="Text Box 6">
            <a:extLst>
              <a:ext uri="{FF2B5EF4-FFF2-40B4-BE49-F238E27FC236}">
                <a16:creationId xmlns:a16="http://schemas.microsoft.com/office/drawing/2014/main" id="{8D8777D3-1543-446B-AF60-4B00A0DE5205}"/>
              </a:ext>
            </a:extLst>
          </p:cNvPr>
          <p:cNvSpPr txBox="1">
            <a:spLocks noChangeArrowheads="1"/>
          </p:cNvSpPr>
          <p:nvPr/>
        </p:nvSpPr>
        <p:spPr bwMode="auto">
          <a:xfrm>
            <a:off x="3781425" y="5238750"/>
            <a:ext cx="41624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 container for pred and current values</a:t>
            </a:r>
          </a:p>
        </p:txBody>
      </p:sp>
    </p:spTree>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49D8CEC2-66EF-4C88-8BDA-125C972818E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E41FFE-4048-49BE-A538-7932C1659770}" type="slidenum">
              <a:rPr lang="ar-SA" altLang="zh-CN" sz="1400">
                <a:solidFill>
                  <a:schemeClr val="tx1"/>
                </a:solidFill>
                <a:latin typeface="Comic Sans MS" panose="030F0702030302020204" pitchFamily="66" charset="0"/>
              </a:rPr>
              <a:pPr/>
              <a:t>221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7332" name="Picture 2" descr="magic">
            <a:extLst>
              <a:ext uri="{FF2B5EF4-FFF2-40B4-BE49-F238E27FC236}">
                <a16:creationId xmlns:a16="http://schemas.microsoft.com/office/drawing/2014/main" id="{F48F9510-5831-4082-A539-E2A76C4DA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333" name="Rectangle 3">
            <a:extLst>
              <a:ext uri="{FF2B5EF4-FFF2-40B4-BE49-F238E27FC236}">
                <a16:creationId xmlns:a16="http://schemas.microsoft.com/office/drawing/2014/main" id="{D935BD00-77E5-455F-886C-4688AD2B7D91}"/>
              </a:ext>
            </a:extLst>
          </p:cNvPr>
          <p:cNvSpPr>
            <a:spLocks noGrp="1" noChangeArrowheads="1"/>
          </p:cNvSpPr>
          <p:nvPr>
            <p:ph type="title"/>
          </p:nvPr>
        </p:nvSpPr>
        <p:spPr/>
        <p:txBody>
          <a:bodyPr/>
          <a:lstStyle/>
          <a:p>
            <a:r>
              <a:rPr lang="en-US" altLang="zh-CN">
                <a:ea typeface="宋体" panose="02010600030101010101" pitchFamily="2" charset="-122"/>
              </a:rPr>
              <a:t>Using the Find Method</a:t>
            </a:r>
          </a:p>
        </p:txBody>
      </p:sp>
      <p:sp>
        <p:nvSpPr>
          <p:cNvPr id="227334" name="Text Box 4">
            <a:extLst>
              <a:ext uri="{FF2B5EF4-FFF2-40B4-BE49-F238E27FC236}">
                <a16:creationId xmlns:a16="http://schemas.microsoft.com/office/drawing/2014/main" id="{F1892F5D-6BCD-4ED6-BCA3-887064659B62}"/>
              </a:ext>
            </a:extLst>
          </p:cNvPr>
          <p:cNvSpPr txBox="1">
            <a:spLocks noChangeArrowheads="1"/>
          </p:cNvSpPr>
          <p:nvPr/>
        </p:nvSpPr>
        <p:spPr bwMode="auto">
          <a:xfrm>
            <a:off x="741363" y="1774825"/>
            <a:ext cx="7445375" cy="1552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 find(head, key);</a:t>
            </a:r>
          </a:p>
          <a:p>
            <a:pPr algn="l"/>
            <a:r>
              <a:rPr lang="en-US" altLang="zh-CN" b="1">
                <a:ea typeface="宋体" panose="02010600030101010101" pitchFamily="2" charset="-122"/>
              </a:rPr>
              <a:t>  Node pred = window.pred;</a:t>
            </a:r>
          </a:p>
          <a:p>
            <a:pPr algn="l"/>
            <a:r>
              <a:rPr lang="en-US" altLang="zh-CN" b="1">
                <a:ea typeface="宋体" panose="02010600030101010101" pitchFamily="2" charset="-122"/>
              </a:rPr>
              <a:t>  curr = window.curr; </a:t>
            </a:r>
          </a:p>
        </p:txBody>
      </p:sp>
    </p:spTree>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EA736427-C7E8-43A3-B5B5-D814C9F1F86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830FE2-795F-45F4-9859-268D022D4DAB}" type="slidenum">
              <a:rPr lang="ar-SA" altLang="zh-CN" sz="1400">
                <a:solidFill>
                  <a:schemeClr val="tx1"/>
                </a:solidFill>
                <a:latin typeface="Comic Sans MS" panose="030F0702030302020204" pitchFamily="66" charset="0"/>
              </a:rPr>
              <a:pPr/>
              <a:t>222</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8356" name="Picture 2" descr="magic">
            <a:extLst>
              <a:ext uri="{FF2B5EF4-FFF2-40B4-BE49-F238E27FC236}">
                <a16:creationId xmlns:a16="http://schemas.microsoft.com/office/drawing/2014/main" id="{CB4A7BF5-0F0A-4707-AD47-C5563CDEAC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357" name="Rectangle 3">
            <a:extLst>
              <a:ext uri="{FF2B5EF4-FFF2-40B4-BE49-F238E27FC236}">
                <a16:creationId xmlns:a16="http://schemas.microsoft.com/office/drawing/2014/main" id="{6E0D3363-13DC-490D-8B62-77C6FE8AC9D9}"/>
              </a:ext>
            </a:extLst>
          </p:cNvPr>
          <p:cNvSpPr>
            <a:spLocks noGrp="1" noChangeArrowheads="1"/>
          </p:cNvSpPr>
          <p:nvPr>
            <p:ph type="title"/>
          </p:nvPr>
        </p:nvSpPr>
        <p:spPr/>
        <p:txBody>
          <a:bodyPr/>
          <a:lstStyle/>
          <a:p>
            <a:r>
              <a:rPr lang="en-US" altLang="zh-CN">
                <a:ea typeface="宋体" panose="02010600030101010101" pitchFamily="2" charset="-122"/>
              </a:rPr>
              <a:t>Using the Find Method</a:t>
            </a:r>
          </a:p>
        </p:txBody>
      </p:sp>
      <p:sp>
        <p:nvSpPr>
          <p:cNvPr id="228358" name="Text Box 4">
            <a:extLst>
              <a:ext uri="{FF2B5EF4-FFF2-40B4-BE49-F238E27FC236}">
                <a16:creationId xmlns:a16="http://schemas.microsoft.com/office/drawing/2014/main" id="{0CF2AF70-E8D4-48C7-8A64-35BE337E1FBA}"/>
              </a:ext>
            </a:extLst>
          </p:cNvPr>
          <p:cNvSpPr txBox="1">
            <a:spLocks noChangeArrowheads="1"/>
          </p:cNvSpPr>
          <p:nvPr/>
        </p:nvSpPr>
        <p:spPr bwMode="auto">
          <a:xfrm>
            <a:off x="741363" y="1774825"/>
            <a:ext cx="7445375" cy="1552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 find(head, key);</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pred = window.pred;</a:t>
            </a:r>
          </a:p>
          <a:p>
            <a:pPr algn="l"/>
            <a:r>
              <a:rPr lang="en-US" altLang="zh-CN" b="1">
                <a:solidFill>
                  <a:schemeClr val="folHlink"/>
                </a:solidFill>
                <a:ea typeface="宋体" panose="02010600030101010101" pitchFamily="2" charset="-122"/>
              </a:rPr>
              <a:t>  curr = window.curr;</a:t>
            </a:r>
            <a:r>
              <a:rPr lang="en-US" altLang="zh-CN" b="1">
                <a:ea typeface="宋体" panose="02010600030101010101" pitchFamily="2" charset="-122"/>
              </a:rPr>
              <a:t> </a:t>
            </a:r>
          </a:p>
        </p:txBody>
      </p:sp>
      <p:sp>
        <p:nvSpPr>
          <p:cNvPr id="228359" name="AutoShape 5">
            <a:extLst>
              <a:ext uri="{FF2B5EF4-FFF2-40B4-BE49-F238E27FC236}">
                <a16:creationId xmlns:a16="http://schemas.microsoft.com/office/drawing/2014/main" id="{453BF8F0-27C3-48B5-9262-0A9DF345FBE4}"/>
              </a:ext>
            </a:extLst>
          </p:cNvPr>
          <p:cNvSpPr>
            <a:spLocks noChangeArrowheads="1"/>
          </p:cNvSpPr>
          <p:nvPr/>
        </p:nvSpPr>
        <p:spPr bwMode="auto">
          <a:xfrm>
            <a:off x="1087438" y="2128838"/>
            <a:ext cx="6172200" cy="444500"/>
          </a:xfrm>
          <a:prstGeom prst="wedgeRoundRectCallout">
            <a:avLst>
              <a:gd name="adj1" fmla="val -2213"/>
              <a:gd name="adj2" fmla="val 36106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8360" name="Text Box 6">
            <a:extLst>
              <a:ext uri="{FF2B5EF4-FFF2-40B4-BE49-F238E27FC236}">
                <a16:creationId xmlns:a16="http://schemas.microsoft.com/office/drawing/2014/main" id="{6838F751-0798-4917-9C8B-90F676B80AB6}"/>
              </a:ext>
            </a:extLst>
          </p:cNvPr>
          <p:cNvSpPr txBox="1">
            <a:spLocks noChangeArrowheads="1"/>
          </p:cNvSpPr>
          <p:nvPr/>
        </p:nvSpPr>
        <p:spPr bwMode="auto">
          <a:xfrm>
            <a:off x="1330325" y="4049713"/>
            <a:ext cx="65944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Find returns window</a:t>
            </a:r>
          </a:p>
        </p:txBody>
      </p:sp>
    </p:spTree>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9EE76279-53FB-44E0-80CB-F0C0C9FDEB9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566AE6A-CE3A-48AE-A41D-3975D2108753}" type="slidenum">
              <a:rPr lang="ar-SA" altLang="zh-CN" sz="1400">
                <a:solidFill>
                  <a:schemeClr val="tx1"/>
                </a:solidFill>
                <a:latin typeface="Comic Sans MS" panose="030F0702030302020204" pitchFamily="66" charset="0"/>
              </a:rPr>
              <a:pPr/>
              <a:t>223</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9380" name="Picture 2" descr="magic">
            <a:extLst>
              <a:ext uri="{FF2B5EF4-FFF2-40B4-BE49-F238E27FC236}">
                <a16:creationId xmlns:a16="http://schemas.microsoft.com/office/drawing/2014/main" id="{01070910-F74D-4DAF-A564-3D0C6DBD6C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381" name="Rectangle 3">
            <a:extLst>
              <a:ext uri="{FF2B5EF4-FFF2-40B4-BE49-F238E27FC236}">
                <a16:creationId xmlns:a16="http://schemas.microsoft.com/office/drawing/2014/main" id="{70D5BA06-AB61-4163-A066-A18A0FC44EEE}"/>
              </a:ext>
            </a:extLst>
          </p:cNvPr>
          <p:cNvSpPr>
            <a:spLocks noGrp="1" noChangeArrowheads="1"/>
          </p:cNvSpPr>
          <p:nvPr>
            <p:ph type="title"/>
          </p:nvPr>
        </p:nvSpPr>
        <p:spPr/>
        <p:txBody>
          <a:bodyPr/>
          <a:lstStyle/>
          <a:p>
            <a:r>
              <a:rPr lang="en-US" altLang="zh-CN">
                <a:ea typeface="宋体" panose="02010600030101010101" pitchFamily="2" charset="-122"/>
              </a:rPr>
              <a:t>Using the Find Method</a:t>
            </a:r>
          </a:p>
        </p:txBody>
      </p:sp>
      <p:sp>
        <p:nvSpPr>
          <p:cNvPr id="229382" name="Text Box 4">
            <a:extLst>
              <a:ext uri="{FF2B5EF4-FFF2-40B4-BE49-F238E27FC236}">
                <a16:creationId xmlns:a16="http://schemas.microsoft.com/office/drawing/2014/main" id="{6F065629-2671-412D-A828-B68619B51D36}"/>
              </a:ext>
            </a:extLst>
          </p:cNvPr>
          <p:cNvSpPr txBox="1">
            <a:spLocks noChangeArrowheads="1"/>
          </p:cNvSpPr>
          <p:nvPr/>
        </p:nvSpPr>
        <p:spPr bwMode="auto">
          <a:xfrm>
            <a:off x="741363" y="1774825"/>
            <a:ext cx="7445375" cy="1552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solidFill>
                  <a:schemeClr val="folHlink"/>
                </a:solidFill>
                <a:ea typeface="宋体" panose="02010600030101010101" pitchFamily="2" charset="-122"/>
              </a:rPr>
              <a:t>  Window window = find(head, key);</a:t>
            </a:r>
          </a:p>
          <a:p>
            <a:pPr algn="l"/>
            <a:r>
              <a:rPr lang="en-US" altLang="zh-CN" b="1">
                <a:ea typeface="宋体" panose="02010600030101010101" pitchFamily="2" charset="-122"/>
              </a:rPr>
              <a:t>  Node pred = window.pred;</a:t>
            </a:r>
          </a:p>
          <a:p>
            <a:pPr algn="l"/>
            <a:r>
              <a:rPr lang="en-US" altLang="zh-CN" b="1">
                <a:ea typeface="宋体" panose="02010600030101010101" pitchFamily="2" charset="-122"/>
              </a:rPr>
              <a:t>  curr = window.curr; </a:t>
            </a:r>
          </a:p>
        </p:txBody>
      </p:sp>
      <p:sp>
        <p:nvSpPr>
          <p:cNvPr id="229383" name="AutoShape 5">
            <a:extLst>
              <a:ext uri="{FF2B5EF4-FFF2-40B4-BE49-F238E27FC236}">
                <a16:creationId xmlns:a16="http://schemas.microsoft.com/office/drawing/2014/main" id="{B7DF33DB-B338-49D9-A17F-F9888458CDDD}"/>
              </a:ext>
            </a:extLst>
          </p:cNvPr>
          <p:cNvSpPr>
            <a:spLocks noChangeArrowheads="1"/>
          </p:cNvSpPr>
          <p:nvPr/>
        </p:nvSpPr>
        <p:spPr bwMode="auto">
          <a:xfrm>
            <a:off x="1112838" y="2497138"/>
            <a:ext cx="4660900" cy="850900"/>
          </a:xfrm>
          <a:prstGeom prst="wedgeRoundRectCallout">
            <a:avLst>
              <a:gd name="adj1" fmla="val 13282"/>
              <a:gd name="adj2" fmla="val 16474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9384" name="Text Box 6">
            <a:extLst>
              <a:ext uri="{FF2B5EF4-FFF2-40B4-BE49-F238E27FC236}">
                <a16:creationId xmlns:a16="http://schemas.microsoft.com/office/drawing/2014/main" id="{71B88BC7-C7ED-4C4D-992C-6B6A64DE2BB3}"/>
              </a:ext>
            </a:extLst>
          </p:cNvPr>
          <p:cNvSpPr txBox="1">
            <a:spLocks noChangeArrowheads="1"/>
          </p:cNvSpPr>
          <p:nvPr/>
        </p:nvSpPr>
        <p:spPr bwMode="auto">
          <a:xfrm>
            <a:off x="1266825" y="4316413"/>
            <a:ext cx="65944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Extract pred and curr</a:t>
            </a:r>
          </a:p>
        </p:txBody>
      </p:sp>
    </p:spTree>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CF8638FF-7716-4ED4-8B1E-88D65D1DD70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9CDF04-206A-4A6D-BBFC-5F0641438A76}" type="slidenum">
              <a:rPr lang="ar-SA" altLang="zh-CN" sz="1400">
                <a:solidFill>
                  <a:schemeClr val="tx1"/>
                </a:solidFill>
                <a:latin typeface="Comic Sans MS" panose="030F0702030302020204" pitchFamily="66" charset="0"/>
              </a:rPr>
              <a:pPr/>
              <a:t>224</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0404" name="Picture 2" descr="magic">
            <a:extLst>
              <a:ext uri="{FF2B5EF4-FFF2-40B4-BE49-F238E27FC236}">
                <a16:creationId xmlns:a16="http://schemas.microsoft.com/office/drawing/2014/main" id="{9D4B0F90-6ADF-45F1-8F77-8C477B5DFE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5" name="Rectangle 3">
            <a:extLst>
              <a:ext uri="{FF2B5EF4-FFF2-40B4-BE49-F238E27FC236}">
                <a16:creationId xmlns:a16="http://schemas.microsoft.com/office/drawing/2014/main" id="{D7CAF66B-C633-467C-8D07-A8BB092C3A4F}"/>
              </a:ext>
            </a:extLst>
          </p:cNvPr>
          <p:cNvSpPr>
            <a:spLocks noGrp="1" noChangeArrowheads="1"/>
          </p:cNvSpPr>
          <p:nvPr>
            <p:ph type="title"/>
          </p:nvPr>
        </p:nvSpPr>
        <p:spPr/>
        <p:txBody>
          <a:bodyPr/>
          <a:lstStyle/>
          <a:p>
            <a:r>
              <a:rPr lang="en-US" altLang="zh-CN">
                <a:ea typeface="宋体" panose="02010600030101010101" pitchFamily="2" charset="-122"/>
              </a:rPr>
              <a:t>The Find Method</a:t>
            </a:r>
          </a:p>
        </p:txBody>
      </p:sp>
      <p:sp>
        <p:nvSpPr>
          <p:cNvPr id="230406" name="Text Box 4">
            <a:extLst>
              <a:ext uri="{FF2B5EF4-FFF2-40B4-BE49-F238E27FC236}">
                <a16:creationId xmlns:a16="http://schemas.microsoft.com/office/drawing/2014/main" id="{8923EC4D-6CCC-4BA7-91AB-B4A842349C06}"/>
              </a:ext>
            </a:extLst>
          </p:cNvPr>
          <p:cNvSpPr txBox="1">
            <a:spLocks noChangeArrowheads="1"/>
          </p:cNvSpPr>
          <p:nvPr/>
        </p:nvSpPr>
        <p:spPr bwMode="auto">
          <a:xfrm>
            <a:off x="741363" y="1774825"/>
            <a:ext cx="7445375" cy="1187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a:t>
            </a:r>
            <a:r>
              <a:rPr lang="en-US" altLang="zh-CN" b="1">
                <a:solidFill>
                  <a:schemeClr val="folHlink"/>
                </a:solidFill>
                <a:ea typeface="宋体" panose="02010600030101010101" pitchFamily="2" charset="-122"/>
              </a:rPr>
              <a:t>= find(item);</a:t>
            </a:r>
          </a:p>
          <a:p>
            <a:pPr algn="l"/>
            <a:r>
              <a:rPr lang="en-US" altLang="zh-CN" b="1">
                <a:ea typeface="宋体" panose="02010600030101010101" pitchFamily="2" charset="-122"/>
              </a:rPr>
              <a:t> </a:t>
            </a:r>
          </a:p>
        </p:txBody>
      </p:sp>
      <p:sp>
        <p:nvSpPr>
          <p:cNvPr id="230407" name="AutoShape 5">
            <a:extLst>
              <a:ext uri="{FF2B5EF4-FFF2-40B4-BE49-F238E27FC236}">
                <a16:creationId xmlns:a16="http://schemas.microsoft.com/office/drawing/2014/main" id="{32060DF0-393D-467A-921C-816D1108DB3D}"/>
              </a:ext>
            </a:extLst>
          </p:cNvPr>
          <p:cNvSpPr>
            <a:spLocks noChangeArrowheads="1"/>
          </p:cNvSpPr>
          <p:nvPr/>
        </p:nvSpPr>
        <p:spPr bwMode="auto">
          <a:xfrm>
            <a:off x="871538" y="2065338"/>
            <a:ext cx="2870200" cy="571500"/>
          </a:xfrm>
          <a:prstGeom prst="wedgeRoundRectCallout">
            <a:avLst>
              <a:gd name="adj1" fmla="val 12833"/>
              <a:gd name="adj2" fmla="val 28861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0408" name="Text Box 6">
            <a:extLst>
              <a:ext uri="{FF2B5EF4-FFF2-40B4-BE49-F238E27FC236}">
                <a16:creationId xmlns:a16="http://schemas.microsoft.com/office/drawing/2014/main" id="{7BB001E7-B6C3-4EFA-9E83-616D083BA45B}"/>
              </a:ext>
            </a:extLst>
          </p:cNvPr>
          <p:cNvSpPr txBox="1">
            <a:spLocks noChangeArrowheads="1"/>
          </p:cNvSpPr>
          <p:nvPr/>
        </p:nvSpPr>
        <p:spPr bwMode="auto">
          <a:xfrm>
            <a:off x="388938" y="3943350"/>
            <a:ext cx="3903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some instant, </a:t>
            </a:r>
          </a:p>
        </p:txBody>
      </p:sp>
      <p:grpSp>
        <p:nvGrpSpPr>
          <p:cNvPr id="230409" name="Group 7">
            <a:extLst>
              <a:ext uri="{FF2B5EF4-FFF2-40B4-BE49-F238E27FC236}">
                <a16:creationId xmlns:a16="http://schemas.microsoft.com/office/drawing/2014/main" id="{C56BBF36-0312-4134-A791-C6A7A89DD1DF}"/>
              </a:ext>
            </a:extLst>
          </p:cNvPr>
          <p:cNvGrpSpPr>
            <a:grpSpLocks/>
          </p:cNvGrpSpPr>
          <p:nvPr/>
        </p:nvGrpSpPr>
        <p:grpSpPr bwMode="auto">
          <a:xfrm>
            <a:off x="2354263" y="4606925"/>
            <a:ext cx="866775" cy="582613"/>
            <a:chOff x="596" y="1599"/>
            <a:chExt cx="546" cy="367"/>
          </a:xfrm>
        </p:grpSpPr>
        <p:sp>
          <p:nvSpPr>
            <p:cNvPr id="230427" name="AutoShape 8">
              <a:extLst>
                <a:ext uri="{FF2B5EF4-FFF2-40B4-BE49-F238E27FC236}">
                  <a16:creationId xmlns:a16="http://schemas.microsoft.com/office/drawing/2014/main" id="{ED25E3D6-C1E1-4769-BF2E-6BD8DE8169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8" name="Line 9">
              <a:extLst>
                <a:ext uri="{FF2B5EF4-FFF2-40B4-BE49-F238E27FC236}">
                  <a16:creationId xmlns:a16="http://schemas.microsoft.com/office/drawing/2014/main" id="{B15683FB-8350-41E7-95C1-8128497EAB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9" name="Text Box 10">
              <a:extLst>
                <a:ext uri="{FF2B5EF4-FFF2-40B4-BE49-F238E27FC236}">
                  <a16:creationId xmlns:a16="http://schemas.microsoft.com/office/drawing/2014/main" id="{1C65AF9C-E363-4CB7-B378-A8050B5EAB9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0" name="Group 11">
            <a:extLst>
              <a:ext uri="{FF2B5EF4-FFF2-40B4-BE49-F238E27FC236}">
                <a16:creationId xmlns:a16="http://schemas.microsoft.com/office/drawing/2014/main" id="{161DB398-7262-414E-B8C0-CCDEF1316FF0}"/>
              </a:ext>
            </a:extLst>
          </p:cNvPr>
          <p:cNvGrpSpPr>
            <a:grpSpLocks/>
          </p:cNvGrpSpPr>
          <p:nvPr/>
        </p:nvGrpSpPr>
        <p:grpSpPr bwMode="auto">
          <a:xfrm>
            <a:off x="3956050" y="4606925"/>
            <a:ext cx="866775" cy="582613"/>
            <a:chOff x="596" y="1599"/>
            <a:chExt cx="546" cy="367"/>
          </a:xfrm>
        </p:grpSpPr>
        <p:sp>
          <p:nvSpPr>
            <p:cNvPr id="230424" name="AutoShape 12">
              <a:extLst>
                <a:ext uri="{FF2B5EF4-FFF2-40B4-BE49-F238E27FC236}">
                  <a16:creationId xmlns:a16="http://schemas.microsoft.com/office/drawing/2014/main" id="{65A9547A-1303-4C85-8056-9B32D5B9954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5" name="Line 13">
              <a:extLst>
                <a:ext uri="{FF2B5EF4-FFF2-40B4-BE49-F238E27FC236}">
                  <a16:creationId xmlns:a16="http://schemas.microsoft.com/office/drawing/2014/main" id="{F59B274A-661D-4273-A8A5-D23DFF2CF2E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6" name="Text Box 14">
              <a:extLst>
                <a:ext uri="{FF2B5EF4-FFF2-40B4-BE49-F238E27FC236}">
                  <a16:creationId xmlns:a16="http://schemas.microsoft.com/office/drawing/2014/main" id="{94C55422-205C-400E-AB30-A68A5651CC3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1" name="Group 15">
            <a:extLst>
              <a:ext uri="{FF2B5EF4-FFF2-40B4-BE49-F238E27FC236}">
                <a16:creationId xmlns:a16="http://schemas.microsoft.com/office/drawing/2014/main" id="{3C34D390-6400-4949-B8D0-770584CDC664}"/>
              </a:ext>
            </a:extLst>
          </p:cNvPr>
          <p:cNvGrpSpPr>
            <a:grpSpLocks/>
          </p:cNvGrpSpPr>
          <p:nvPr/>
        </p:nvGrpSpPr>
        <p:grpSpPr bwMode="auto">
          <a:xfrm>
            <a:off x="5553075" y="4606925"/>
            <a:ext cx="866775" cy="582613"/>
            <a:chOff x="596" y="1599"/>
            <a:chExt cx="546" cy="367"/>
          </a:xfrm>
        </p:grpSpPr>
        <p:sp>
          <p:nvSpPr>
            <p:cNvPr id="230421" name="AutoShape 16">
              <a:extLst>
                <a:ext uri="{FF2B5EF4-FFF2-40B4-BE49-F238E27FC236}">
                  <a16:creationId xmlns:a16="http://schemas.microsoft.com/office/drawing/2014/main" id="{DBB0583B-CBF8-4AF2-B4F0-C81450678D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2" name="Line 17">
              <a:extLst>
                <a:ext uri="{FF2B5EF4-FFF2-40B4-BE49-F238E27FC236}">
                  <a16:creationId xmlns:a16="http://schemas.microsoft.com/office/drawing/2014/main" id="{E6504FD8-3986-4908-BCC3-70B0C9BF075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3" name="Text Box 18">
              <a:extLst>
                <a:ext uri="{FF2B5EF4-FFF2-40B4-BE49-F238E27FC236}">
                  <a16:creationId xmlns:a16="http://schemas.microsoft.com/office/drawing/2014/main" id="{16CBFEC9-A0CB-4B33-93D9-4462D645648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0412" name="Line 19">
            <a:extLst>
              <a:ext uri="{FF2B5EF4-FFF2-40B4-BE49-F238E27FC236}">
                <a16:creationId xmlns:a16="http://schemas.microsoft.com/office/drawing/2014/main" id="{E57F84F1-5056-46E8-B1EF-1172E0F87A6E}"/>
              </a:ext>
            </a:extLst>
          </p:cNvPr>
          <p:cNvSpPr>
            <a:spLocks noChangeShapeType="1"/>
          </p:cNvSpPr>
          <p:nvPr/>
        </p:nvSpPr>
        <p:spPr bwMode="auto">
          <a:xfrm>
            <a:off x="30178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3" name="Line 20">
            <a:extLst>
              <a:ext uri="{FF2B5EF4-FFF2-40B4-BE49-F238E27FC236}">
                <a16:creationId xmlns:a16="http://schemas.microsoft.com/office/drawing/2014/main" id="{71FA6EAF-848F-463C-B245-462FE86A34B4}"/>
              </a:ext>
            </a:extLst>
          </p:cNvPr>
          <p:cNvSpPr>
            <a:spLocks noChangeShapeType="1"/>
          </p:cNvSpPr>
          <p:nvPr/>
        </p:nvSpPr>
        <p:spPr bwMode="auto">
          <a:xfrm>
            <a:off x="46053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4" name="Line 21">
            <a:extLst>
              <a:ext uri="{FF2B5EF4-FFF2-40B4-BE49-F238E27FC236}">
                <a16:creationId xmlns:a16="http://schemas.microsoft.com/office/drawing/2014/main" id="{6104BFAD-BFFA-46E8-BD46-F2AF25211458}"/>
              </a:ext>
            </a:extLst>
          </p:cNvPr>
          <p:cNvSpPr>
            <a:spLocks noChangeShapeType="1"/>
          </p:cNvSpPr>
          <p:nvPr/>
        </p:nvSpPr>
        <p:spPr bwMode="auto">
          <a:xfrm>
            <a:off x="622458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5" name="Text Box 22">
            <a:extLst>
              <a:ext uri="{FF2B5EF4-FFF2-40B4-BE49-F238E27FC236}">
                <a16:creationId xmlns:a16="http://schemas.microsoft.com/office/drawing/2014/main" id="{DD79B522-8311-4A01-8268-385F98B0FD48}"/>
              </a:ext>
            </a:extLst>
          </p:cNvPr>
          <p:cNvSpPr txBox="1">
            <a:spLocks noChangeArrowheads="1"/>
          </p:cNvSpPr>
          <p:nvPr/>
        </p:nvSpPr>
        <p:spPr bwMode="auto">
          <a:xfrm>
            <a:off x="2316163" y="5341938"/>
            <a:ext cx="950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pred</a:t>
            </a:r>
          </a:p>
        </p:txBody>
      </p:sp>
      <p:sp>
        <p:nvSpPr>
          <p:cNvPr id="230416" name="Text Box 23">
            <a:extLst>
              <a:ext uri="{FF2B5EF4-FFF2-40B4-BE49-F238E27FC236}">
                <a16:creationId xmlns:a16="http://schemas.microsoft.com/office/drawing/2014/main" id="{F5714D8B-0DC5-497C-8080-C95CED909869}"/>
              </a:ext>
            </a:extLst>
          </p:cNvPr>
          <p:cNvSpPr txBox="1">
            <a:spLocks noChangeArrowheads="1"/>
          </p:cNvSpPr>
          <p:nvPr/>
        </p:nvSpPr>
        <p:spPr bwMode="auto">
          <a:xfrm>
            <a:off x="3836988" y="5341938"/>
            <a:ext cx="8937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curr</a:t>
            </a:r>
          </a:p>
        </p:txBody>
      </p:sp>
      <p:sp>
        <p:nvSpPr>
          <p:cNvPr id="230420" name="Text Box 28">
            <a:extLst>
              <a:ext uri="{FF2B5EF4-FFF2-40B4-BE49-F238E27FC236}">
                <a16:creationId xmlns:a16="http://schemas.microsoft.com/office/drawing/2014/main" id="{E52AF47D-7214-446A-94B5-3EFC2820B617}"/>
              </a:ext>
            </a:extLst>
          </p:cNvPr>
          <p:cNvSpPr txBox="1">
            <a:spLocks noChangeArrowheads="1"/>
          </p:cNvSpPr>
          <p:nvPr/>
        </p:nvSpPr>
        <p:spPr bwMode="auto">
          <a:xfrm>
            <a:off x="6832600" y="3968750"/>
            <a:ext cx="15700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or …</a:t>
            </a:r>
          </a:p>
        </p:txBody>
      </p:sp>
    </p:spTree>
  </p:cSld>
  <p:clrMapOvr>
    <a:masterClrMapping/>
  </p:clrMapOvr>
  <p:transition>
    <p:blinds/>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CF8638FF-7716-4ED4-8B1E-88D65D1DD70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9CDF04-206A-4A6D-BBFC-5F0641438A76}" type="slidenum">
              <a:rPr lang="ar-SA" altLang="zh-CN" sz="1400">
                <a:solidFill>
                  <a:schemeClr val="tx1"/>
                </a:solidFill>
                <a:latin typeface="Comic Sans MS" panose="030F0702030302020204" pitchFamily="66" charset="0"/>
              </a:rPr>
              <a:pPr/>
              <a:t>225</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0404" name="Picture 2" descr="magic">
            <a:extLst>
              <a:ext uri="{FF2B5EF4-FFF2-40B4-BE49-F238E27FC236}">
                <a16:creationId xmlns:a16="http://schemas.microsoft.com/office/drawing/2014/main" id="{9D4B0F90-6ADF-45F1-8F77-8C477B5DFE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5" name="Rectangle 3">
            <a:extLst>
              <a:ext uri="{FF2B5EF4-FFF2-40B4-BE49-F238E27FC236}">
                <a16:creationId xmlns:a16="http://schemas.microsoft.com/office/drawing/2014/main" id="{D7CAF66B-C633-467C-8D07-A8BB092C3A4F}"/>
              </a:ext>
            </a:extLst>
          </p:cNvPr>
          <p:cNvSpPr>
            <a:spLocks noGrp="1" noChangeArrowheads="1"/>
          </p:cNvSpPr>
          <p:nvPr>
            <p:ph type="title"/>
          </p:nvPr>
        </p:nvSpPr>
        <p:spPr/>
        <p:txBody>
          <a:bodyPr/>
          <a:lstStyle/>
          <a:p>
            <a:r>
              <a:rPr lang="en-US" altLang="zh-CN">
                <a:ea typeface="宋体" panose="02010600030101010101" pitchFamily="2" charset="-122"/>
              </a:rPr>
              <a:t>The Find Method</a:t>
            </a:r>
          </a:p>
        </p:txBody>
      </p:sp>
      <p:sp>
        <p:nvSpPr>
          <p:cNvPr id="230406" name="Text Box 4">
            <a:extLst>
              <a:ext uri="{FF2B5EF4-FFF2-40B4-BE49-F238E27FC236}">
                <a16:creationId xmlns:a16="http://schemas.microsoft.com/office/drawing/2014/main" id="{8923EC4D-6CCC-4BA7-91AB-B4A842349C06}"/>
              </a:ext>
            </a:extLst>
          </p:cNvPr>
          <p:cNvSpPr txBox="1">
            <a:spLocks noChangeArrowheads="1"/>
          </p:cNvSpPr>
          <p:nvPr/>
        </p:nvSpPr>
        <p:spPr bwMode="auto">
          <a:xfrm>
            <a:off x="741363" y="1774825"/>
            <a:ext cx="7445375" cy="1187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a:t>
            </a:r>
            <a:r>
              <a:rPr lang="en-US" altLang="zh-CN" b="1">
                <a:solidFill>
                  <a:schemeClr val="folHlink"/>
                </a:solidFill>
                <a:ea typeface="宋体" panose="02010600030101010101" pitchFamily="2" charset="-122"/>
              </a:rPr>
              <a:t>= find(item);</a:t>
            </a:r>
          </a:p>
          <a:p>
            <a:pPr algn="l"/>
            <a:r>
              <a:rPr lang="en-US" altLang="zh-CN" b="1">
                <a:ea typeface="宋体" panose="02010600030101010101" pitchFamily="2" charset="-122"/>
              </a:rPr>
              <a:t> </a:t>
            </a:r>
          </a:p>
        </p:txBody>
      </p:sp>
      <p:sp>
        <p:nvSpPr>
          <p:cNvPr id="230407" name="AutoShape 5">
            <a:extLst>
              <a:ext uri="{FF2B5EF4-FFF2-40B4-BE49-F238E27FC236}">
                <a16:creationId xmlns:a16="http://schemas.microsoft.com/office/drawing/2014/main" id="{32060DF0-393D-467A-921C-816D1108DB3D}"/>
              </a:ext>
            </a:extLst>
          </p:cNvPr>
          <p:cNvSpPr>
            <a:spLocks noChangeArrowheads="1"/>
          </p:cNvSpPr>
          <p:nvPr/>
        </p:nvSpPr>
        <p:spPr bwMode="auto">
          <a:xfrm>
            <a:off x="871538" y="2065338"/>
            <a:ext cx="2870200" cy="571500"/>
          </a:xfrm>
          <a:prstGeom prst="wedgeRoundRectCallout">
            <a:avLst>
              <a:gd name="adj1" fmla="val 12833"/>
              <a:gd name="adj2" fmla="val 28861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0408" name="Text Box 6">
            <a:extLst>
              <a:ext uri="{FF2B5EF4-FFF2-40B4-BE49-F238E27FC236}">
                <a16:creationId xmlns:a16="http://schemas.microsoft.com/office/drawing/2014/main" id="{7BB001E7-B6C3-4EFA-9E83-616D083BA45B}"/>
              </a:ext>
            </a:extLst>
          </p:cNvPr>
          <p:cNvSpPr txBox="1">
            <a:spLocks noChangeArrowheads="1"/>
          </p:cNvSpPr>
          <p:nvPr/>
        </p:nvSpPr>
        <p:spPr bwMode="auto">
          <a:xfrm>
            <a:off x="388938" y="3943350"/>
            <a:ext cx="3903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some instant, </a:t>
            </a:r>
          </a:p>
        </p:txBody>
      </p:sp>
      <p:grpSp>
        <p:nvGrpSpPr>
          <p:cNvPr id="230409" name="Group 7">
            <a:extLst>
              <a:ext uri="{FF2B5EF4-FFF2-40B4-BE49-F238E27FC236}">
                <a16:creationId xmlns:a16="http://schemas.microsoft.com/office/drawing/2014/main" id="{C56BBF36-0312-4134-A791-C6A7A89DD1DF}"/>
              </a:ext>
            </a:extLst>
          </p:cNvPr>
          <p:cNvGrpSpPr>
            <a:grpSpLocks/>
          </p:cNvGrpSpPr>
          <p:nvPr/>
        </p:nvGrpSpPr>
        <p:grpSpPr bwMode="auto">
          <a:xfrm>
            <a:off x="2354263" y="4606925"/>
            <a:ext cx="866775" cy="582613"/>
            <a:chOff x="596" y="1599"/>
            <a:chExt cx="546" cy="367"/>
          </a:xfrm>
        </p:grpSpPr>
        <p:sp>
          <p:nvSpPr>
            <p:cNvPr id="230427" name="AutoShape 8">
              <a:extLst>
                <a:ext uri="{FF2B5EF4-FFF2-40B4-BE49-F238E27FC236}">
                  <a16:creationId xmlns:a16="http://schemas.microsoft.com/office/drawing/2014/main" id="{ED25E3D6-C1E1-4769-BF2E-6BD8DE8169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8" name="Line 9">
              <a:extLst>
                <a:ext uri="{FF2B5EF4-FFF2-40B4-BE49-F238E27FC236}">
                  <a16:creationId xmlns:a16="http://schemas.microsoft.com/office/drawing/2014/main" id="{B15683FB-8350-41E7-95C1-8128497EAB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9" name="Text Box 10">
              <a:extLst>
                <a:ext uri="{FF2B5EF4-FFF2-40B4-BE49-F238E27FC236}">
                  <a16:creationId xmlns:a16="http://schemas.microsoft.com/office/drawing/2014/main" id="{1C65AF9C-E363-4CB7-B378-A8050B5EAB9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0" name="Group 11">
            <a:extLst>
              <a:ext uri="{FF2B5EF4-FFF2-40B4-BE49-F238E27FC236}">
                <a16:creationId xmlns:a16="http://schemas.microsoft.com/office/drawing/2014/main" id="{161DB398-7262-414E-B8C0-CCDEF1316FF0}"/>
              </a:ext>
            </a:extLst>
          </p:cNvPr>
          <p:cNvGrpSpPr>
            <a:grpSpLocks/>
          </p:cNvGrpSpPr>
          <p:nvPr/>
        </p:nvGrpSpPr>
        <p:grpSpPr bwMode="auto">
          <a:xfrm>
            <a:off x="3956050" y="4606925"/>
            <a:ext cx="866775" cy="582613"/>
            <a:chOff x="596" y="1599"/>
            <a:chExt cx="546" cy="367"/>
          </a:xfrm>
        </p:grpSpPr>
        <p:sp>
          <p:nvSpPr>
            <p:cNvPr id="230424" name="AutoShape 12">
              <a:extLst>
                <a:ext uri="{FF2B5EF4-FFF2-40B4-BE49-F238E27FC236}">
                  <a16:creationId xmlns:a16="http://schemas.microsoft.com/office/drawing/2014/main" id="{65A9547A-1303-4C85-8056-9B32D5B9954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5" name="Line 13">
              <a:extLst>
                <a:ext uri="{FF2B5EF4-FFF2-40B4-BE49-F238E27FC236}">
                  <a16:creationId xmlns:a16="http://schemas.microsoft.com/office/drawing/2014/main" id="{F59B274A-661D-4273-A8A5-D23DFF2CF2E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6" name="Text Box 14">
              <a:extLst>
                <a:ext uri="{FF2B5EF4-FFF2-40B4-BE49-F238E27FC236}">
                  <a16:creationId xmlns:a16="http://schemas.microsoft.com/office/drawing/2014/main" id="{94C55422-205C-400E-AB30-A68A5651CC3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1" name="Group 15">
            <a:extLst>
              <a:ext uri="{FF2B5EF4-FFF2-40B4-BE49-F238E27FC236}">
                <a16:creationId xmlns:a16="http://schemas.microsoft.com/office/drawing/2014/main" id="{3C34D390-6400-4949-B8D0-770584CDC664}"/>
              </a:ext>
            </a:extLst>
          </p:cNvPr>
          <p:cNvGrpSpPr>
            <a:grpSpLocks/>
          </p:cNvGrpSpPr>
          <p:nvPr/>
        </p:nvGrpSpPr>
        <p:grpSpPr bwMode="auto">
          <a:xfrm>
            <a:off x="5553075" y="4606925"/>
            <a:ext cx="866775" cy="582613"/>
            <a:chOff x="596" y="1599"/>
            <a:chExt cx="546" cy="367"/>
          </a:xfrm>
        </p:grpSpPr>
        <p:sp>
          <p:nvSpPr>
            <p:cNvPr id="230421" name="AutoShape 16">
              <a:extLst>
                <a:ext uri="{FF2B5EF4-FFF2-40B4-BE49-F238E27FC236}">
                  <a16:creationId xmlns:a16="http://schemas.microsoft.com/office/drawing/2014/main" id="{DBB0583B-CBF8-4AF2-B4F0-C81450678D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2" name="Line 17">
              <a:extLst>
                <a:ext uri="{FF2B5EF4-FFF2-40B4-BE49-F238E27FC236}">
                  <a16:creationId xmlns:a16="http://schemas.microsoft.com/office/drawing/2014/main" id="{E6504FD8-3986-4908-BCC3-70B0C9BF075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3" name="Text Box 18">
              <a:extLst>
                <a:ext uri="{FF2B5EF4-FFF2-40B4-BE49-F238E27FC236}">
                  <a16:creationId xmlns:a16="http://schemas.microsoft.com/office/drawing/2014/main" id="{16CBFEC9-A0CB-4B33-93D9-4462D645648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0412" name="Line 19">
            <a:extLst>
              <a:ext uri="{FF2B5EF4-FFF2-40B4-BE49-F238E27FC236}">
                <a16:creationId xmlns:a16="http://schemas.microsoft.com/office/drawing/2014/main" id="{E57F84F1-5056-46E8-B1EF-1172E0F87A6E}"/>
              </a:ext>
            </a:extLst>
          </p:cNvPr>
          <p:cNvSpPr>
            <a:spLocks noChangeShapeType="1"/>
          </p:cNvSpPr>
          <p:nvPr/>
        </p:nvSpPr>
        <p:spPr bwMode="auto">
          <a:xfrm>
            <a:off x="30178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3" name="Line 20">
            <a:extLst>
              <a:ext uri="{FF2B5EF4-FFF2-40B4-BE49-F238E27FC236}">
                <a16:creationId xmlns:a16="http://schemas.microsoft.com/office/drawing/2014/main" id="{71FA6EAF-848F-463C-B245-462FE86A34B4}"/>
              </a:ext>
            </a:extLst>
          </p:cNvPr>
          <p:cNvSpPr>
            <a:spLocks noChangeShapeType="1"/>
          </p:cNvSpPr>
          <p:nvPr/>
        </p:nvSpPr>
        <p:spPr bwMode="auto">
          <a:xfrm>
            <a:off x="46053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4" name="Line 21">
            <a:extLst>
              <a:ext uri="{FF2B5EF4-FFF2-40B4-BE49-F238E27FC236}">
                <a16:creationId xmlns:a16="http://schemas.microsoft.com/office/drawing/2014/main" id="{6104BFAD-BFFA-46E8-BD46-F2AF25211458}"/>
              </a:ext>
            </a:extLst>
          </p:cNvPr>
          <p:cNvSpPr>
            <a:spLocks noChangeShapeType="1"/>
          </p:cNvSpPr>
          <p:nvPr/>
        </p:nvSpPr>
        <p:spPr bwMode="auto">
          <a:xfrm>
            <a:off x="622458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5" name="Text Box 22">
            <a:extLst>
              <a:ext uri="{FF2B5EF4-FFF2-40B4-BE49-F238E27FC236}">
                <a16:creationId xmlns:a16="http://schemas.microsoft.com/office/drawing/2014/main" id="{DD79B522-8311-4A01-8268-385F98B0FD48}"/>
              </a:ext>
            </a:extLst>
          </p:cNvPr>
          <p:cNvSpPr txBox="1">
            <a:spLocks noChangeArrowheads="1"/>
          </p:cNvSpPr>
          <p:nvPr/>
        </p:nvSpPr>
        <p:spPr bwMode="auto">
          <a:xfrm>
            <a:off x="2316163" y="5341938"/>
            <a:ext cx="950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pred</a:t>
            </a:r>
          </a:p>
        </p:txBody>
      </p:sp>
      <p:sp>
        <p:nvSpPr>
          <p:cNvPr id="230416" name="Text Box 23">
            <a:extLst>
              <a:ext uri="{FF2B5EF4-FFF2-40B4-BE49-F238E27FC236}">
                <a16:creationId xmlns:a16="http://schemas.microsoft.com/office/drawing/2014/main" id="{F5714D8B-0DC5-497C-8080-C95CED909869}"/>
              </a:ext>
            </a:extLst>
          </p:cNvPr>
          <p:cNvSpPr txBox="1">
            <a:spLocks noChangeArrowheads="1"/>
          </p:cNvSpPr>
          <p:nvPr/>
        </p:nvSpPr>
        <p:spPr bwMode="auto">
          <a:xfrm>
            <a:off x="3836988" y="5341938"/>
            <a:ext cx="8937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curr</a:t>
            </a:r>
          </a:p>
        </p:txBody>
      </p:sp>
      <p:sp>
        <p:nvSpPr>
          <p:cNvPr id="27" name="Rectangle 50">
            <a:extLst>
              <a:ext uri="{FF2B5EF4-FFF2-40B4-BE49-F238E27FC236}">
                <a16:creationId xmlns:a16="http://schemas.microsoft.com/office/drawing/2014/main" id="{33480F94-D1ED-4FFE-ABF6-30E9C2AFC4B0}"/>
              </a:ext>
            </a:extLst>
          </p:cNvPr>
          <p:cNvSpPr>
            <a:spLocks noChangeArrowheads="1"/>
          </p:cNvSpPr>
          <p:nvPr/>
        </p:nvSpPr>
        <p:spPr bwMode="auto">
          <a:xfrm>
            <a:off x="4435477" y="4648201"/>
            <a:ext cx="198437" cy="509587"/>
          </a:xfrm>
          <a:prstGeom prst="rect">
            <a:avLst/>
          </a:prstGeom>
          <a:solidFill>
            <a:srgbClr val="FF7C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rgbClr val="FF7C80"/>
              </a:solidFill>
              <a:latin typeface="Comic Sans MS" panose="030F0702030302020204" pitchFamily="66" charset="0"/>
            </a:endParaRPr>
          </a:p>
        </p:txBody>
      </p:sp>
    </p:spTree>
    <p:extLst>
      <p:ext uri="{BB962C8B-B14F-4D97-AF65-F5344CB8AC3E}">
        <p14:creationId xmlns:p14="http://schemas.microsoft.com/office/powerpoint/2010/main" val="2874108998"/>
      </p:ext>
    </p:extLst>
  </p:cSld>
  <p:clrMapOvr>
    <a:masterClrMapping/>
  </p:clrMapOvr>
  <p:transition>
    <p:blinds/>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Slide Number Placeholder 3">
            <a:extLst>
              <a:ext uri="{FF2B5EF4-FFF2-40B4-BE49-F238E27FC236}">
                <a16:creationId xmlns:a16="http://schemas.microsoft.com/office/drawing/2014/main" id="{ABB6CDBC-BFCB-4808-897F-C602AD6A72E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8D8E07-E79C-4BA3-B1DB-2D8E1675953D}" type="slidenum">
              <a:rPr lang="ar-SA" altLang="zh-CN" sz="1400">
                <a:solidFill>
                  <a:schemeClr val="tx1"/>
                </a:solidFill>
                <a:latin typeface="Comic Sans MS" panose="030F0702030302020204" pitchFamily="66" charset="0"/>
              </a:rPr>
              <a:pPr/>
              <a:t>226</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1428" name="Picture 2" descr="magic">
            <a:extLst>
              <a:ext uri="{FF2B5EF4-FFF2-40B4-BE49-F238E27FC236}">
                <a16:creationId xmlns:a16="http://schemas.microsoft.com/office/drawing/2014/main" id="{A24F464D-C583-42BA-ACDF-9C28AD99EF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429" name="Rectangle 3">
            <a:extLst>
              <a:ext uri="{FF2B5EF4-FFF2-40B4-BE49-F238E27FC236}">
                <a16:creationId xmlns:a16="http://schemas.microsoft.com/office/drawing/2014/main" id="{A949490C-17C2-40B8-9180-4BB81FFDCAF7}"/>
              </a:ext>
            </a:extLst>
          </p:cNvPr>
          <p:cNvSpPr>
            <a:spLocks noGrp="1" noChangeArrowheads="1"/>
          </p:cNvSpPr>
          <p:nvPr>
            <p:ph type="title"/>
          </p:nvPr>
        </p:nvSpPr>
        <p:spPr/>
        <p:txBody>
          <a:bodyPr/>
          <a:lstStyle/>
          <a:p>
            <a:r>
              <a:rPr lang="en-US" altLang="zh-CN">
                <a:ea typeface="宋体" panose="02010600030101010101" pitchFamily="2" charset="-122"/>
              </a:rPr>
              <a:t>The Find Method</a:t>
            </a:r>
          </a:p>
        </p:txBody>
      </p:sp>
      <p:sp>
        <p:nvSpPr>
          <p:cNvPr id="231430" name="Text Box 4">
            <a:extLst>
              <a:ext uri="{FF2B5EF4-FFF2-40B4-BE49-F238E27FC236}">
                <a16:creationId xmlns:a16="http://schemas.microsoft.com/office/drawing/2014/main" id="{293EA0B9-DBEE-49B1-8C64-58653A01A8D8}"/>
              </a:ext>
            </a:extLst>
          </p:cNvPr>
          <p:cNvSpPr txBox="1">
            <a:spLocks noChangeArrowheads="1"/>
          </p:cNvSpPr>
          <p:nvPr/>
        </p:nvSpPr>
        <p:spPr bwMode="auto">
          <a:xfrm>
            <a:off x="741363" y="1774825"/>
            <a:ext cx="7445375" cy="1187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a:t>
            </a:r>
            <a:r>
              <a:rPr lang="en-US" altLang="zh-CN" b="1">
                <a:solidFill>
                  <a:schemeClr val="folHlink"/>
                </a:solidFill>
                <a:ea typeface="宋体" panose="02010600030101010101" pitchFamily="2" charset="-122"/>
              </a:rPr>
              <a:t>= find(item);</a:t>
            </a:r>
          </a:p>
          <a:p>
            <a:pPr algn="l"/>
            <a:r>
              <a:rPr lang="en-US" altLang="zh-CN" b="1">
                <a:ea typeface="宋体" panose="02010600030101010101" pitchFamily="2" charset="-122"/>
              </a:rPr>
              <a:t> </a:t>
            </a:r>
          </a:p>
        </p:txBody>
      </p:sp>
      <p:sp>
        <p:nvSpPr>
          <p:cNvPr id="231431" name="AutoShape 5">
            <a:extLst>
              <a:ext uri="{FF2B5EF4-FFF2-40B4-BE49-F238E27FC236}">
                <a16:creationId xmlns:a16="http://schemas.microsoft.com/office/drawing/2014/main" id="{43FDBD25-5709-44CE-9B1A-AFF34E25F64A}"/>
              </a:ext>
            </a:extLst>
          </p:cNvPr>
          <p:cNvSpPr>
            <a:spLocks noChangeArrowheads="1"/>
          </p:cNvSpPr>
          <p:nvPr/>
        </p:nvSpPr>
        <p:spPr bwMode="auto">
          <a:xfrm>
            <a:off x="871538" y="2090738"/>
            <a:ext cx="3048000" cy="546100"/>
          </a:xfrm>
          <a:prstGeom prst="wedgeRoundRectCallout">
            <a:avLst>
              <a:gd name="adj1" fmla="val 9167"/>
              <a:gd name="adj2" fmla="val 29970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1432" name="Text Box 6">
            <a:extLst>
              <a:ext uri="{FF2B5EF4-FFF2-40B4-BE49-F238E27FC236}">
                <a16:creationId xmlns:a16="http://schemas.microsoft.com/office/drawing/2014/main" id="{26D73159-6853-4CED-AFE6-807D2C8B2617}"/>
              </a:ext>
            </a:extLst>
          </p:cNvPr>
          <p:cNvSpPr txBox="1">
            <a:spLocks noChangeArrowheads="1"/>
          </p:cNvSpPr>
          <p:nvPr/>
        </p:nvSpPr>
        <p:spPr bwMode="auto">
          <a:xfrm>
            <a:off x="388938" y="3943350"/>
            <a:ext cx="3903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some instant, </a:t>
            </a:r>
          </a:p>
        </p:txBody>
      </p:sp>
      <p:grpSp>
        <p:nvGrpSpPr>
          <p:cNvPr id="231433" name="Group 7">
            <a:extLst>
              <a:ext uri="{FF2B5EF4-FFF2-40B4-BE49-F238E27FC236}">
                <a16:creationId xmlns:a16="http://schemas.microsoft.com/office/drawing/2014/main" id="{261FF2AD-8F7A-4FDA-92A4-16CA155DA062}"/>
              </a:ext>
            </a:extLst>
          </p:cNvPr>
          <p:cNvGrpSpPr>
            <a:grpSpLocks/>
          </p:cNvGrpSpPr>
          <p:nvPr/>
        </p:nvGrpSpPr>
        <p:grpSpPr bwMode="auto">
          <a:xfrm>
            <a:off x="2354263" y="4606925"/>
            <a:ext cx="866775" cy="582613"/>
            <a:chOff x="596" y="1599"/>
            <a:chExt cx="546" cy="367"/>
          </a:xfrm>
        </p:grpSpPr>
        <p:sp>
          <p:nvSpPr>
            <p:cNvPr id="231445" name="AutoShape 8">
              <a:extLst>
                <a:ext uri="{FF2B5EF4-FFF2-40B4-BE49-F238E27FC236}">
                  <a16:creationId xmlns:a16="http://schemas.microsoft.com/office/drawing/2014/main" id="{5843F9F1-C216-420A-ACEE-BBEAEC9B21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1446" name="Line 9">
              <a:extLst>
                <a:ext uri="{FF2B5EF4-FFF2-40B4-BE49-F238E27FC236}">
                  <a16:creationId xmlns:a16="http://schemas.microsoft.com/office/drawing/2014/main" id="{E1A4B015-A234-4936-8601-A0B37F92DC2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47" name="Text Box 10">
              <a:extLst>
                <a:ext uri="{FF2B5EF4-FFF2-40B4-BE49-F238E27FC236}">
                  <a16:creationId xmlns:a16="http://schemas.microsoft.com/office/drawing/2014/main" id="{752DD1FD-6302-4F8F-94B2-73EB21561EE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1434" name="Group 15">
            <a:extLst>
              <a:ext uri="{FF2B5EF4-FFF2-40B4-BE49-F238E27FC236}">
                <a16:creationId xmlns:a16="http://schemas.microsoft.com/office/drawing/2014/main" id="{C3F0543D-7F12-482B-81A4-54E280F6CF34}"/>
              </a:ext>
            </a:extLst>
          </p:cNvPr>
          <p:cNvGrpSpPr>
            <a:grpSpLocks/>
          </p:cNvGrpSpPr>
          <p:nvPr/>
        </p:nvGrpSpPr>
        <p:grpSpPr bwMode="auto">
          <a:xfrm>
            <a:off x="5553075" y="4606925"/>
            <a:ext cx="866775" cy="582613"/>
            <a:chOff x="596" y="1599"/>
            <a:chExt cx="546" cy="367"/>
          </a:xfrm>
        </p:grpSpPr>
        <p:sp>
          <p:nvSpPr>
            <p:cNvPr id="231442" name="AutoShape 16">
              <a:extLst>
                <a:ext uri="{FF2B5EF4-FFF2-40B4-BE49-F238E27FC236}">
                  <a16:creationId xmlns:a16="http://schemas.microsoft.com/office/drawing/2014/main" id="{07849C6B-DA6E-4E59-95A7-8B3D49A76BF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1443" name="Line 17">
              <a:extLst>
                <a:ext uri="{FF2B5EF4-FFF2-40B4-BE49-F238E27FC236}">
                  <a16:creationId xmlns:a16="http://schemas.microsoft.com/office/drawing/2014/main" id="{1469597D-5EBF-4807-9132-5A7169A5BA2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44" name="Text Box 18">
              <a:extLst>
                <a:ext uri="{FF2B5EF4-FFF2-40B4-BE49-F238E27FC236}">
                  <a16:creationId xmlns:a16="http://schemas.microsoft.com/office/drawing/2014/main" id="{CDEF2719-8D6D-413C-AB80-B2B1DC163D8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1435" name="Line 19">
            <a:extLst>
              <a:ext uri="{FF2B5EF4-FFF2-40B4-BE49-F238E27FC236}">
                <a16:creationId xmlns:a16="http://schemas.microsoft.com/office/drawing/2014/main" id="{67BD20B0-E9CA-4871-A75A-BA3FCAA51A8E}"/>
              </a:ext>
            </a:extLst>
          </p:cNvPr>
          <p:cNvSpPr>
            <a:spLocks noChangeShapeType="1"/>
          </p:cNvSpPr>
          <p:nvPr/>
        </p:nvSpPr>
        <p:spPr bwMode="auto">
          <a:xfrm>
            <a:off x="3017838" y="4899025"/>
            <a:ext cx="247491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36" name="Line 21">
            <a:extLst>
              <a:ext uri="{FF2B5EF4-FFF2-40B4-BE49-F238E27FC236}">
                <a16:creationId xmlns:a16="http://schemas.microsoft.com/office/drawing/2014/main" id="{88DCC406-515E-46BF-99CA-B21A9494C14C}"/>
              </a:ext>
            </a:extLst>
          </p:cNvPr>
          <p:cNvSpPr>
            <a:spLocks noChangeShapeType="1"/>
          </p:cNvSpPr>
          <p:nvPr/>
        </p:nvSpPr>
        <p:spPr bwMode="auto">
          <a:xfrm>
            <a:off x="622458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37" name="Text Box 22">
            <a:extLst>
              <a:ext uri="{FF2B5EF4-FFF2-40B4-BE49-F238E27FC236}">
                <a16:creationId xmlns:a16="http://schemas.microsoft.com/office/drawing/2014/main" id="{C7C30D6B-5520-4619-A725-A5646E708D57}"/>
              </a:ext>
            </a:extLst>
          </p:cNvPr>
          <p:cNvSpPr txBox="1">
            <a:spLocks noChangeArrowheads="1"/>
          </p:cNvSpPr>
          <p:nvPr/>
        </p:nvSpPr>
        <p:spPr bwMode="auto">
          <a:xfrm>
            <a:off x="2316163" y="5341938"/>
            <a:ext cx="950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pred</a:t>
            </a:r>
          </a:p>
        </p:txBody>
      </p:sp>
      <p:sp>
        <p:nvSpPr>
          <p:cNvPr id="231439" name="Text Box 24">
            <a:extLst>
              <a:ext uri="{FF2B5EF4-FFF2-40B4-BE49-F238E27FC236}">
                <a16:creationId xmlns:a16="http://schemas.microsoft.com/office/drawing/2014/main" id="{D82689AF-B16E-4C6E-B92E-0DAF6470C1BE}"/>
              </a:ext>
            </a:extLst>
          </p:cNvPr>
          <p:cNvSpPr txBox="1">
            <a:spLocks noChangeArrowheads="1"/>
          </p:cNvSpPr>
          <p:nvPr/>
        </p:nvSpPr>
        <p:spPr bwMode="auto">
          <a:xfrm>
            <a:off x="5523952" y="5341938"/>
            <a:ext cx="9012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dirty="0" err="1">
                <a:latin typeface="Comic Sans MS" panose="030F0702030302020204" pitchFamily="66" charset="0"/>
                <a:ea typeface="宋体" panose="02010600030101010101" pitchFamily="2" charset="-122"/>
              </a:rPr>
              <a:t>curr</a:t>
            </a:r>
            <a:endParaRPr lang="en-US" altLang="zh-CN" sz="2800" dirty="0">
              <a:latin typeface="Comic Sans MS" panose="030F0702030302020204" pitchFamily="66" charset="0"/>
              <a:ea typeface="宋体" panose="02010600030101010101" pitchFamily="2" charset="-122"/>
            </a:endParaRPr>
          </a:p>
        </p:txBody>
      </p:sp>
    </p:spTree>
  </p:cSld>
  <p:clrMapOvr>
    <a:masterClrMapping/>
  </p:clrMapOvr>
  <p:transition>
    <p:blinds/>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107C864F-F0E7-4D50-A220-218BE552EC1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2C27231-44EA-491E-8478-06C8039390B7}" type="slidenum">
              <a:rPr lang="ar-SA" altLang="zh-CN" sz="1400">
                <a:solidFill>
                  <a:schemeClr val="tx1"/>
                </a:solidFill>
                <a:latin typeface="Comic Sans MS" panose="030F0702030302020204" pitchFamily="66" charset="0"/>
              </a:rPr>
              <a:pPr/>
              <a:t>227</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2452" name="Picture 2" descr="magic">
            <a:extLst>
              <a:ext uri="{FF2B5EF4-FFF2-40B4-BE49-F238E27FC236}">
                <a16:creationId xmlns:a16="http://schemas.microsoft.com/office/drawing/2014/main" id="{B261845B-9A1E-4499-9E98-6B8C530C56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453" name="Rectangle 3">
            <a:extLst>
              <a:ext uri="{FF2B5EF4-FFF2-40B4-BE49-F238E27FC236}">
                <a16:creationId xmlns:a16="http://schemas.microsoft.com/office/drawing/2014/main" id="{EF33A297-9BEC-437F-BCB3-EFBDC1E8A1C7}"/>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2454" name="Text Box 4">
            <a:extLst>
              <a:ext uri="{FF2B5EF4-FFF2-40B4-BE49-F238E27FC236}">
                <a16:creationId xmlns:a16="http://schemas.microsoft.com/office/drawing/2014/main" id="{A4BF3214-095C-4E3D-96A6-7CA17E537873}"/>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tx1"/>
                </a:solidFill>
                <a:ea typeface="宋体" panose="02010600030101010101" pitchFamily="2" charset="-122"/>
              </a:rPr>
              <a:t>public </a:t>
            </a:r>
            <a:r>
              <a:rPr lang="en-US" altLang="zh-CN" sz="2000" b="1" dirty="0" err="1">
                <a:solidFill>
                  <a:schemeClr val="tx1"/>
                </a:solidFill>
                <a:ea typeface="宋体" panose="02010600030101010101" pitchFamily="2" charset="-122"/>
              </a:rPr>
              <a:t>boolean</a:t>
            </a:r>
            <a:r>
              <a:rPr lang="en-US" altLang="zh-CN" sz="2000" b="1" dirty="0">
                <a:ea typeface="宋体" panose="02010600030101010101" pitchFamily="2" charset="-122"/>
              </a:rPr>
              <a:t> remove(T item) {</a:t>
            </a:r>
          </a:p>
          <a:p>
            <a:pPr algn="l"/>
            <a:r>
              <a:rPr lang="en-US" altLang="zh-CN" sz="2000" b="1" dirty="0">
                <a:solidFill>
                  <a:schemeClr val="tx1"/>
                </a:solidFill>
                <a:ea typeface="宋体" panose="02010600030101010101" pitchFamily="2" charset="-122"/>
              </a:rPr>
              <a:t>Boolean</a:t>
            </a:r>
            <a:r>
              <a:rPr lang="en-US" altLang="zh-CN" sz="2000" b="1" dirty="0">
                <a:ea typeface="宋体" panose="02010600030101010101" pitchFamily="2" charset="-122"/>
              </a:rPr>
              <a:t> snip; </a:t>
            </a:r>
          </a:p>
          <a:p>
            <a:pPr algn="l"/>
            <a:r>
              <a:rPr lang="en-US" altLang="zh-CN" sz="2000" b="1" dirty="0">
                <a:solidFill>
                  <a:schemeClr val="tx1"/>
                </a:solidFill>
                <a:ea typeface="宋体" panose="02010600030101010101" pitchFamily="2" charset="-122"/>
              </a:rPr>
              <a:t>while</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true</a:t>
            </a:r>
            <a:r>
              <a:rPr lang="en-US" altLang="zh-CN" sz="2000" b="1" dirty="0">
                <a:ea typeface="宋体" panose="02010600030101010101" pitchFamily="2" charset="-122"/>
              </a:rPr>
              <a:t>) {</a:t>
            </a:r>
          </a:p>
          <a:p>
            <a:pPr algn="l"/>
            <a:r>
              <a:rPr lang="en-US" altLang="zh-CN" sz="2000" b="1" dirty="0">
                <a:ea typeface="宋体" panose="02010600030101010101" pitchFamily="2" charset="-122"/>
              </a:rPr>
              <a:t> Window </a:t>
            </a:r>
            <a:r>
              <a:rPr lang="en-US" altLang="zh-CN" sz="2000" b="1" dirty="0" err="1">
                <a:ea typeface="宋体" panose="02010600030101010101" pitchFamily="2" charset="-122"/>
              </a:rPr>
              <a:t>window</a:t>
            </a:r>
            <a:r>
              <a:rPr lang="en-US" altLang="zh-CN" sz="2000" b="1" dirty="0">
                <a:ea typeface="宋体" panose="02010600030101010101" pitchFamily="2" charset="-122"/>
              </a:rPr>
              <a:t> = find(head, key);</a:t>
            </a:r>
          </a:p>
          <a:p>
            <a:pPr algn="l"/>
            <a:r>
              <a:rPr lang="en-US" altLang="zh-CN" sz="2000" b="1" dirty="0">
                <a:ea typeface="宋体" panose="02010600030101010101" pitchFamily="2" charset="-122"/>
              </a:rPr>
              <a:t> Node </a:t>
            </a:r>
            <a:r>
              <a:rPr lang="en-US" altLang="zh-CN" sz="2000" b="1" dirty="0" err="1">
                <a:ea typeface="宋体" panose="02010600030101010101" pitchFamily="2" charset="-122"/>
              </a:rPr>
              <a:t>pred</a:t>
            </a:r>
            <a:r>
              <a:rPr lang="en-US" altLang="zh-CN" sz="2000" b="1" dirty="0">
                <a:ea typeface="宋体" panose="02010600030101010101" pitchFamily="2" charset="-122"/>
              </a:rPr>
              <a:t> = </a:t>
            </a:r>
            <a:r>
              <a:rPr lang="en-US" altLang="zh-CN" sz="2000" b="1" dirty="0" err="1">
                <a:ea typeface="宋体" panose="02010600030101010101" pitchFamily="2" charset="-122"/>
              </a:rPr>
              <a:t>window.pred</a:t>
            </a:r>
            <a:r>
              <a:rPr lang="en-US" altLang="zh-CN" sz="2000" b="1" dirty="0">
                <a:ea typeface="宋体" panose="02010600030101010101" pitchFamily="2" charset="-122"/>
              </a:rPr>
              <a:t>, </a:t>
            </a:r>
            <a:r>
              <a:rPr lang="en-US" altLang="zh-CN" sz="2000" b="1" dirty="0" err="1">
                <a:ea typeface="宋体" panose="02010600030101010101" pitchFamily="2" charset="-122"/>
              </a:rPr>
              <a:t>curr</a:t>
            </a:r>
            <a:r>
              <a:rPr lang="en-US" altLang="zh-CN" sz="2000" b="1" dirty="0">
                <a:ea typeface="宋体" panose="02010600030101010101" pitchFamily="2" charset="-122"/>
              </a:rPr>
              <a:t> = </a:t>
            </a:r>
            <a:r>
              <a:rPr lang="en-US" altLang="zh-CN" sz="2000" b="1" dirty="0" err="1">
                <a:ea typeface="宋体" panose="02010600030101010101" pitchFamily="2" charset="-122"/>
              </a:rPr>
              <a:t>window.curr</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if</a:t>
            </a:r>
            <a:r>
              <a:rPr lang="en-US" altLang="zh-CN" sz="2000" b="1" dirty="0">
                <a:ea typeface="宋体" panose="02010600030101010101" pitchFamily="2" charset="-122"/>
              </a:rPr>
              <a:t> (</a:t>
            </a:r>
            <a:r>
              <a:rPr lang="en-US" altLang="zh-CN" sz="2000" b="1" dirty="0" err="1">
                <a:ea typeface="宋体" panose="02010600030101010101" pitchFamily="2" charset="-122"/>
              </a:rPr>
              <a:t>curr.key</a:t>
            </a:r>
            <a:r>
              <a:rPr lang="en-US" altLang="zh-CN" sz="2000" b="1" dirty="0">
                <a:ea typeface="宋体" panose="02010600030101010101" pitchFamily="2" charset="-122"/>
              </a:rPr>
              <a:t> != key) {</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return</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a:t>
            </a:r>
          </a:p>
          <a:p>
            <a:pPr algn="l"/>
            <a:r>
              <a:rPr lang="en-US" altLang="zh-CN" sz="2000" b="1" dirty="0">
                <a:ea typeface="宋体" panose="02010600030101010101" pitchFamily="2" charset="-122"/>
              </a:rPr>
              <a:t>  } </a:t>
            </a:r>
            <a:r>
              <a:rPr lang="en-US" altLang="zh-CN" sz="2000" b="1" dirty="0">
                <a:solidFill>
                  <a:schemeClr val="tx1"/>
                </a:solidFill>
                <a:ea typeface="宋体" panose="02010600030101010101" pitchFamily="2" charset="-122"/>
              </a:rPr>
              <a:t>else</a:t>
            </a:r>
            <a:r>
              <a:rPr lang="en-US" altLang="zh-CN" sz="2000" b="1" dirty="0">
                <a:ea typeface="宋体" panose="02010600030101010101" pitchFamily="2" charset="-122"/>
              </a:rPr>
              <a:t> {</a:t>
            </a:r>
          </a:p>
          <a:p>
            <a:pPr algn="l"/>
            <a:r>
              <a:rPr lang="en-US" altLang="zh-CN" sz="2000" b="1" dirty="0">
                <a:ea typeface="宋体" panose="02010600030101010101" pitchFamily="2" charset="-122"/>
              </a:rPr>
              <a:t>  Node </a:t>
            </a:r>
            <a:r>
              <a:rPr lang="en-US" altLang="zh-CN" sz="2000" b="1" dirty="0" err="1">
                <a:ea typeface="宋体" panose="02010600030101010101" pitchFamily="2" charset="-122"/>
              </a:rPr>
              <a:t>succ</a:t>
            </a:r>
            <a:r>
              <a:rPr lang="en-US" altLang="zh-CN" sz="2000" b="1" dirty="0">
                <a:ea typeface="宋体" panose="02010600030101010101" pitchFamily="2" charset="-122"/>
              </a:rPr>
              <a:t> = </a:t>
            </a:r>
            <a:r>
              <a:rPr lang="en-US" altLang="zh-CN" sz="2000" b="1" dirty="0" err="1">
                <a:ea typeface="宋体" panose="02010600030101010101" pitchFamily="2" charset="-122"/>
              </a:rPr>
              <a:t>curr.next.getReference</a:t>
            </a:r>
            <a:r>
              <a:rPr lang="en-US" altLang="zh-CN" sz="2000" b="1" dirty="0">
                <a:ea typeface="宋体" panose="02010600030101010101" pitchFamily="2" charset="-122"/>
              </a:rPr>
              <a:t>();</a:t>
            </a:r>
          </a:p>
          <a:p>
            <a:pPr algn="l"/>
            <a:r>
              <a:rPr lang="en-US" altLang="zh-CN" sz="2000" b="1" dirty="0">
                <a:ea typeface="宋体" panose="02010600030101010101" pitchFamily="2" charset="-122"/>
              </a:rPr>
              <a:t>  snip = </a:t>
            </a:r>
            <a:r>
              <a:rPr lang="en-US" altLang="zh-CN" sz="2000" b="1" dirty="0" err="1">
                <a:ea typeface="宋体" panose="02010600030101010101" pitchFamily="2" charset="-122"/>
              </a:rPr>
              <a:t>curr.next.compareAndSet</a:t>
            </a:r>
            <a:r>
              <a:rPr lang="en-US" altLang="zh-CN" sz="2000" b="1" dirty="0">
                <a:ea typeface="宋体" panose="02010600030101010101" pitchFamily="2" charset="-122"/>
              </a:rPr>
              <a:t>(</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true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if</a:t>
            </a:r>
            <a:r>
              <a:rPr lang="en-US" altLang="zh-CN" sz="2000" b="1" dirty="0">
                <a:ea typeface="宋体" panose="02010600030101010101" pitchFamily="2" charset="-122"/>
              </a:rPr>
              <a:t> (!snip) </a:t>
            </a:r>
            <a:r>
              <a:rPr lang="en-US" altLang="zh-CN" sz="2000" b="1" dirty="0">
                <a:solidFill>
                  <a:schemeClr val="tx1"/>
                </a:solidFill>
                <a:ea typeface="宋体" panose="02010600030101010101" pitchFamily="2" charset="-122"/>
              </a:rPr>
              <a:t>continue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err="1">
                <a:ea typeface="宋体" panose="02010600030101010101" pitchFamily="2" charset="-122"/>
              </a:rPr>
              <a:t>pred.next.compareAndSet</a:t>
            </a:r>
            <a:r>
              <a:rPr lang="en-US" altLang="zh-CN" sz="2000" b="1" dirty="0">
                <a:ea typeface="宋体" panose="02010600030101010101" pitchFamily="2" charset="-122"/>
              </a:rPr>
              <a:t>(</a:t>
            </a:r>
            <a:r>
              <a:rPr lang="en-US" altLang="zh-CN" sz="2000" b="1" dirty="0" err="1">
                <a:ea typeface="宋体" panose="02010600030101010101" pitchFamily="2" charset="-122"/>
              </a:rPr>
              <a:t>curr</a:t>
            </a:r>
            <a:r>
              <a:rPr lang="en-US" altLang="zh-CN" sz="2000" b="1" dirty="0">
                <a:ea typeface="宋体" panose="02010600030101010101" pitchFamily="2" charset="-122"/>
              </a:rPr>
              <a:t>, </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return</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true</a:t>
            </a:r>
            <a:r>
              <a:rPr lang="en-US" altLang="zh-CN" sz="2000" b="1" dirty="0">
                <a:ea typeface="宋体" panose="02010600030101010101" pitchFamily="2" charset="-122"/>
              </a:rPr>
              <a:t>;</a:t>
            </a:r>
          </a:p>
          <a:p>
            <a:pPr algn="l"/>
            <a:r>
              <a:rPr lang="en-US" altLang="zh-CN" sz="2000" b="1" dirty="0">
                <a:ea typeface="宋体" panose="02010600030101010101" pitchFamily="2" charset="-122"/>
              </a:rPr>
              <a:t>}}}</a:t>
            </a:r>
          </a:p>
        </p:txBody>
      </p:sp>
    </p:spTree>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1C85B09C-F84C-4DCD-8105-B6FD4002D2C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CED9D08-4032-4033-98FD-B4E8D0026D4C}" type="slidenum">
              <a:rPr lang="ar-SA" altLang="zh-CN" sz="1400">
                <a:solidFill>
                  <a:schemeClr val="tx1"/>
                </a:solidFill>
                <a:latin typeface="Comic Sans MS" panose="030F0702030302020204" pitchFamily="66" charset="0"/>
              </a:rPr>
              <a:pPr/>
              <a:t>228</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3476" name="Picture 2" descr="magic">
            <a:extLst>
              <a:ext uri="{FF2B5EF4-FFF2-40B4-BE49-F238E27FC236}">
                <a16:creationId xmlns:a16="http://schemas.microsoft.com/office/drawing/2014/main" id="{1ACFF444-D6BD-45D3-A932-E38E22B426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477" name="Rectangle 3">
            <a:extLst>
              <a:ext uri="{FF2B5EF4-FFF2-40B4-BE49-F238E27FC236}">
                <a16:creationId xmlns:a16="http://schemas.microsoft.com/office/drawing/2014/main" id="{2368C088-8016-45B3-9923-60A0BB79EAA1}"/>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3478" name="Text Box 4">
            <a:extLst>
              <a:ext uri="{FF2B5EF4-FFF2-40B4-BE49-F238E27FC236}">
                <a16:creationId xmlns:a16="http://schemas.microsoft.com/office/drawing/2014/main" id="{893B09A9-F0A8-4A70-894C-EE00877E5A48}"/>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tx1"/>
                </a:solidFill>
                <a:ea typeface="宋体" panose="02010600030101010101" pitchFamily="2" charset="-122"/>
              </a:rPr>
              <a:t>while</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true</a:t>
            </a:r>
            <a:r>
              <a:rPr lang="en-US" altLang="zh-CN" sz="2000" b="1" dirty="0">
                <a:ea typeface="宋体" panose="02010600030101010101" pitchFamily="2" charset="-122"/>
              </a:rPr>
              <a:t>) {</a:t>
            </a:r>
          </a:p>
          <a:p>
            <a:pPr algn="l"/>
            <a:r>
              <a:rPr lang="en-US" altLang="zh-CN" sz="2000" b="1" dirty="0">
                <a:ea typeface="宋体" panose="02010600030101010101" pitchFamily="2" charset="-122"/>
              </a:rPr>
              <a:t> </a:t>
            </a:r>
            <a:r>
              <a:rPr lang="en-US" altLang="zh-CN" sz="2000" b="1" dirty="0">
                <a:solidFill>
                  <a:schemeClr val="folHlink"/>
                </a:solidFill>
                <a:ea typeface="宋体" panose="02010600030101010101" pitchFamily="2" charset="-122"/>
              </a:rPr>
              <a:t>Window </a:t>
            </a:r>
            <a:r>
              <a:rPr lang="en-US" altLang="zh-CN" sz="2000" b="1" dirty="0" err="1">
                <a:solidFill>
                  <a:schemeClr val="folHlink"/>
                </a:solidFill>
                <a:ea typeface="宋体" panose="02010600030101010101" pitchFamily="2" charset="-122"/>
              </a:rPr>
              <a:t>window</a:t>
            </a:r>
            <a:r>
              <a:rPr lang="en-US" altLang="zh-CN" sz="2000" b="1" dirty="0">
                <a:solidFill>
                  <a:schemeClr val="folHlink"/>
                </a:solidFill>
                <a:ea typeface="宋体" panose="02010600030101010101" pitchFamily="2" charset="-122"/>
              </a:rPr>
              <a:t> = find(head, key);</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pred</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window.pred</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window.curr</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if (</a:t>
            </a:r>
            <a:r>
              <a:rPr lang="en-US" altLang="zh-CN" sz="2000" b="1" dirty="0" err="1">
                <a:solidFill>
                  <a:schemeClr val="folHlink"/>
                </a:solidFill>
                <a:ea typeface="宋体" panose="02010600030101010101" pitchFamily="2" charset="-122"/>
              </a:rPr>
              <a:t>curr.key</a:t>
            </a:r>
            <a:r>
              <a:rPr lang="en-US" altLang="zh-CN" sz="2000" b="1" dirty="0">
                <a:solidFill>
                  <a:schemeClr val="folHlink"/>
                </a:solidFill>
                <a:ea typeface="宋体" panose="02010600030101010101" pitchFamily="2" charset="-122"/>
              </a:rPr>
              <a:t> != key) {</a:t>
            </a:r>
          </a:p>
          <a:p>
            <a:pPr algn="l"/>
            <a:r>
              <a:rPr lang="en-US" altLang="zh-CN" sz="2000" b="1" dirty="0">
                <a:solidFill>
                  <a:schemeClr val="folHlink"/>
                </a:solidFill>
                <a:ea typeface="宋体" panose="02010600030101010101" pitchFamily="2" charset="-122"/>
              </a:rPr>
              <a:t>     return false;</a:t>
            </a:r>
          </a:p>
          <a:p>
            <a:pPr algn="l"/>
            <a:r>
              <a:rPr lang="en-US" altLang="zh-CN" sz="2000" b="1" dirty="0">
                <a:solidFill>
                  <a:schemeClr val="folHlink"/>
                </a:solidFill>
                <a:ea typeface="宋体" panose="02010600030101010101" pitchFamily="2" charset="-122"/>
              </a:rPr>
              <a:t>  } else {</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curr.next.getReference</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snip = </a:t>
            </a:r>
            <a:r>
              <a:rPr lang="en-US" altLang="zh-CN" sz="2000" b="1" dirty="0" err="1">
                <a:solidFill>
                  <a:schemeClr val="folHlink"/>
                </a:solidFill>
                <a:ea typeface="宋体" panose="02010600030101010101" pitchFamily="2" charset="-122"/>
              </a:rPr>
              <a:t>curr.next.compareAndSet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true);</a:t>
            </a:r>
          </a:p>
          <a:p>
            <a:pPr algn="l"/>
            <a:r>
              <a:rPr lang="en-US" altLang="zh-CN" sz="2000" b="1" dirty="0">
                <a:solidFill>
                  <a:schemeClr val="folHlink"/>
                </a:solidFill>
                <a:ea typeface="宋体" panose="02010600030101010101" pitchFamily="2" charset="-122"/>
              </a:rPr>
              <a:t>  if (!snip) continue;</a:t>
            </a:r>
          </a:p>
          <a:p>
            <a:pPr algn="l"/>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pred.next.compareAndSet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false);</a:t>
            </a:r>
          </a:p>
          <a:p>
            <a:pPr algn="l"/>
            <a:r>
              <a:rPr lang="en-US" altLang="zh-CN" sz="2000" b="1" dirty="0">
                <a:solidFill>
                  <a:schemeClr val="folHlink"/>
                </a:solidFill>
                <a:ea typeface="宋体" panose="02010600030101010101" pitchFamily="2" charset="-122"/>
              </a:rPr>
              <a:t>     return true;</a:t>
            </a:r>
          </a:p>
          <a:p>
            <a:pPr algn="l"/>
            <a:r>
              <a:rPr lang="en-US" altLang="zh-CN" sz="2000" b="1" dirty="0">
                <a:solidFill>
                  <a:schemeClr val="folHlink"/>
                </a:solidFill>
                <a:ea typeface="宋体" panose="02010600030101010101" pitchFamily="2" charset="-122"/>
              </a:rPr>
              <a:t>}}}</a:t>
            </a:r>
          </a:p>
        </p:txBody>
      </p:sp>
      <p:sp>
        <p:nvSpPr>
          <p:cNvPr id="233479" name="AutoShape 5">
            <a:extLst>
              <a:ext uri="{FF2B5EF4-FFF2-40B4-BE49-F238E27FC236}">
                <a16:creationId xmlns:a16="http://schemas.microsoft.com/office/drawing/2014/main" id="{559E7223-0199-4063-91F0-630A8ACCA207}"/>
              </a:ext>
            </a:extLst>
          </p:cNvPr>
          <p:cNvSpPr>
            <a:spLocks noChangeArrowheads="1"/>
          </p:cNvSpPr>
          <p:nvPr/>
        </p:nvSpPr>
        <p:spPr bwMode="auto">
          <a:xfrm>
            <a:off x="363538" y="2497138"/>
            <a:ext cx="2387600" cy="482600"/>
          </a:xfrm>
          <a:prstGeom prst="wedgeRoundRectCallout">
            <a:avLst>
              <a:gd name="adj1" fmla="val 149069"/>
              <a:gd name="adj2" fmla="val 66019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3480" name="Text Box 6">
            <a:extLst>
              <a:ext uri="{FF2B5EF4-FFF2-40B4-BE49-F238E27FC236}">
                <a16:creationId xmlns:a16="http://schemas.microsoft.com/office/drawing/2014/main" id="{B15B9B3D-A092-48AE-8C37-986490F2CFE9}"/>
              </a:ext>
            </a:extLst>
          </p:cNvPr>
          <p:cNvSpPr txBox="1">
            <a:spLocks noChangeArrowheads="1"/>
          </p:cNvSpPr>
          <p:nvPr/>
        </p:nvSpPr>
        <p:spPr bwMode="auto">
          <a:xfrm>
            <a:off x="4708525" y="5884863"/>
            <a:ext cx="3187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Keep trying </a:t>
            </a:r>
          </a:p>
        </p:txBody>
      </p:sp>
    </p:spTree>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9F496107-0FCD-4441-892A-B2DEDD54ECF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4E85107-A13B-41DC-AA17-68E0257C37AB}" type="slidenum">
              <a:rPr lang="ar-SA" altLang="zh-CN" sz="1400">
                <a:solidFill>
                  <a:schemeClr val="tx1"/>
                </a:solidFill>
                <a:latin typeface="Comic Sans MS" panose="030F0702030302020204" pitchFamily="66" charset="0"/>
              </a:rPr>
              <a:pPr/>
              <a:t>229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4500" name="Picture 2" descr="magic">
            <a:extLst>
              <a:ext uri="{FF2B5EF4-FFF2-40B4-BE49-F238E27FC236}">
                <a16:creationId xmlns:a16="http://schemas.microsoft.com/office/drawing/2014/main" id="{CD886A0E-82C6-47CC-831F-145CE17E1E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4501" name="Rectangle 3">
            <a:extLst>
              <a:ext uri="{FF2B5EF4-FFF2-40B4-BE49-F238E27FC236}">
                <a16:creationId xmlns:a16="http://schemas.microsoft.com/office/drawing/2014/main" id="{CFD566B9-E2B7-457B-8395-D7A37B95175E}"/>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4502" name="Text Box 4">
            <a:extLst>
              <a:ext uri="{FF2B5EF4-FFF2-40B4-BE49-F238E27FC236}">
                <a16:creationId xmlns:a16="http://schemas.microsoft.com/office/drawing/2014/main" id="{8BA401AD-3C89-49DC-B109-70705BF61443}"/>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folHlink"/>
                </a:solidFill>
                <a:ea typeface="宋体" panose="02010600030101010101" pitchFamily="2" charset="-122"/>
              </a:rPr>
              <a:t>while (true) {</a:t>
            </a:r>
          </a:p>
          <a:p>
            <a:pPr algn="l"/>
            <a:r>
              <a:rPr lang="en-US" altLang="zh-CN" sz="2000" b="1" dirty="0">
                <a:ea typeface="宋体" panose="02010600030101010101" pitchFamily="2" charset="-122"/>
              </a:rPr>
              <a:t> Window </a:t>
            </a:r>
            <a:r>
              <a:rPr lang="en-US" altLang="zh-CN" sz="2000" b="1" dirty="0" err="1">
                <a:ea typeface="宋体" panose="02010600030101010101" pitchFamily="2" charset="-122"/>
              </a:rPr>
              <a:t>window</a:t>
            </a:r>
            <a:r>
              <a:rPr lang="en-US" altLang="zh-CN" sz="2000" b="1" dirty="0">
                <a:ea typeface="宋体" panose="02010600030101010101" pitchFamily="2" charset="-122"/>
              </a:rPr>
              <a:t> = find(head, key);</a:t>
            </a:r>
          </a:p>
          <a:p>
            <a:pPr algn="l"/>
            <a:r>
              <a:rPr lang="en-US" altLang="zh-CN" sz="2000" b="1" dirty="0">
                <a:ea typeface="宋体" panose="02010600030101010101" pitchFamily="2" charset="-122"/>
              </a:rPr>
              <a:t> Node </a:t>
            </a:r>
            <a:r>
              <a:rPr lang="en-US" altLang="zh-CN" sz="2000" b="1" dirty="0" err="1">
                <a:ea typeface="宋体" panose="02010600030101010101" pitchFamily="2" charset="-122"/>
              </a:rPr>
              <a:t>pred</a:t>
            </a:r>
            <a:r>
              <a:rPr lang="en-US" altLang="zh-CN" sz="2000" b="1" dirty="0">
                <a:ea typeface="宋体" panose="02010600030101010101" pitchFamily="2" charset="-122"/>
              </a:rPr>
              <a:t> = </a:t>
            </a:r>
            <a:r>
              <a:rPr lang="en-US" altLang="zh-CN" sz="2000" b="1" dirty="0" err="1">
                <a:ea typeface="宋体" panose="02010600030101010101" pitchFamily="2" charset="-122"/>
              </a:rPr>
              <a:t>window.pred</a:t>
            </a:r>
            <a:r>
              <a:rPr lang="en-US" altLang="zh-CN" sz="2000" b="1" dirty="0">
                <a:ea typeface="宋体" panose="02010600030101010101" pitchFamily="2" charset="-122"/>
              </a:rPr>
              <a:t>, </a:t>
            </a:r>
            <a:r>
              <a:rPr lang="en-US" altLang="zh-CN" sz="2000" b="1" dirty="0" err="1">
                <a:ea typeface="宋体" panose="02010600030101010101" pitchFamily="2" charset="-122"/>
              </a:rPr>
              <a:t>curr</a:t>
            </a:r>
            <a:r>
              <a:rPr lang="en-US" altLang="zh-CN" sz="2000" b="1" dirty="0">
                <a:ea typeface="宋体" panose="02010600030101010101" pitchFamily="2" charset="-122"/>
              </a:rPr>
              <a:t> = </a:t>
            </a:r>
            <a:r>
              <a:rPr lang="en-US" altLang="zh-CN" sz="2000" b="1" dirty="0" err="1">
                <a:ea typeface="宋体" panose="02010600030101010101" pitchFamily="2" charset="-122"/>
              </a:rPr>
              <a:t>window.curr</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folHlink"/>
                </a:solidFill>
                <a:ea typeface="宋体" panose="02010600030101010101" pitchFamily="2" charset="-122"/>
              </a:rPr>
              <a:t>if (</a:t>
            </a:r>
            <a:r>
              <a:rPr lang="en-US" altLang="zh-CN" sz="2000" b="1" dirty="0" err="1">
                <a:solidFill>
                  <a:schemeClr val="folHlink"/>
                </a:solidFill>
                <a:ea typeface="宋体" panose="02010600030101010101" pitchFamily="2" charset="-122"/>
              </a:rPr>
              <a:t>curr.key</a:t>
            </a:r>
            <a:r>
              <a:rPr lang="en-US" altLang="zh-CN" sz="2000" b="1" dirty="0">
                <a:solidFill>
                  <a:schemeClr val="folHlink"/>
                </a:solidFill>
                <a:ea typeface="宋体" panose="02010600030101010101" pitchFamily="2" charset="-122"/>
              </a:rPr>
              <a:t> != key) {</a:t>
            </a:r>
          </a:p>
          <a:p>
            <a:pPr algn="l"/>
            <a:r>
              <a:rPr lang="en-US" altLang="zh-CN" sz="2000" b="1" dirty="0">
                <a:solidFill>
                  <a:schemeClr val="folHlink"/>
                </a:solidFill>
                <a:ea typeface="宋体" panose="02010600030101010101" pitchFamily="2" charset="-122"/>
              </a:rPr>
              <a:t>     return false;</a:t>
            </a:r>
          </a:p>
          <a:p>
            <a:pPr algn="l"/>
            <a:r>
              <a:rPr lang="en-US" altLang="zh-CN" sz="2000" b="1" dirty="0">
                <a:solidFill>
                  <a:schemeClr val="folHlink"/>
                </a:solidFill>
                <a:ea typeface="宋体" panose="02010600030101010101" pitchFamily="2" charset="-122"/>
              </a:rPr>
              <a:t>  } else {</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curr.next.getReference</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snip = </a:t>
            </a:r>
            <a:r>
              <a:rPr lang="en-US" altLang="zh-CN" sz="2000" b="1" dirty="0" err="1">
                <a:solidFill>
                  <a:schemeClr val="folHlink"/>
                </a:solidFill>
                <a:ea typeface="宋体" panose="02010600030101010101" pitchFamily="2" charset="-122"/>
              </a:rPr>
              <a:t>curr.next.compareAndSet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true);</a:t>
            </a:r>
          </a:p>
          <a:p>
            <a:pPr algn="l"/>
            <a:r>
              <a:rPr lang="en-US" altLang="zh-CN" sz="2000" b="1" dirty="0">
                <a:solidFill>
                  <a:schemeClr val="folHlink"/>
                </a:solidFill>
                <a:ea typeface="宋体" panose="02010600030101010101" pitchFamily="2" charset="-122"/>
              </a:rPr>
              <a:t>  if (!snip) continue;</a:t>
            </a:r>
          </a:p>
          <a:p>
            <a:pPr algn="l"/>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pred.next.compareAndSet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false);</a:t>
            </a:r>
          </a:p>
          <a:p>
            <a:pPr algn="l"/>
            <a:r>
              <a:rPr lang="en-US" altLang="zh-CN" sz="2000" b="1" dirty="0">
                <a:solidFill>
                  <a:schemeClr val="folHlink"/>
                </a:solidFill>
                <a:ea typeface="宋体" panose="02010600030101010101" pitchFamily="2" charset="-122"/>
              </a:rPr>
              <a:t>     return true;</a:t>
            </a:r>
          </a:p>
          <a:p>
            <a:pPr algn="l"/>
            <a:r>
              <a:rPr lang="en-US" altLang="zh-CN" sz="2000" b="1" dirty="0">
                <a:solidFill>
                  <a:schemeClr val="folHlink"/>
                </a:solidFill>
                <a:ea typeface="宋体" panose="02010600030101010101" pitchFamily="2" charset="-122"/>
              </a:rPr>
              <a:t>}}}</a:t>
            </a:r>
          </a:p>
        </p:txBody>
      </p:sp>
      <p:sp>
        <p:nvSpPr>
          <p:cNvPr id="234503" name="AutoShape 5">
            <a:extLst>
              <a:ext uri="{FF2B5EF4-FFF2-40B4-BE49-F238E27FC236}">
                <a16:creationId xmlns:a16="http://schemas.microsoft.com/office/drawing/2014/main" id="{C8942517-300E-421E-803A-3442555461EC}"/>
              </a:ext>
            </a:extLst>
          </p:cNvPr>
          <p:cNvSpPr>
            <a:spLocks noChangeArrowheads="1"/>
          </p:cNvSpPr>
          <p:nvPr/>
        </p:nvSpPr>
        <p:spPr bwMode="auto">
          <a:xfrm>
            <a:off x="515938" y="2754313"/>
            <a:ext cx="6926262" cy="754062"/>
          </a:xfrm>
          <a:prstGeom prst="wedgeRoundRectCallout">
            <a:avLst>
              <a:gd name="adj1" fmla="val 29440"/>
              <a:gd name="adj2" fmla="val 34515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4504" name="Text Box 6">
            <a:extLst>
              <a:ext uri="{FF2B5EF4-FFF2-40B4-BE49-F238E27FC236}">
                <a16:creationId xmlns:a16="http://schemas.microsoft.com/office/drawing/2014/main" id="{DC6B9C95-8BB3-4C76-B4BF-E1149B9794A5}"/>
              </a:ext>
            </a:extLst>
          </p:cNvPr>
          <p:cNvSpPr txBox="1">
            <a:spLocks noChangeArrowheads="1"/>
          </p:cNvSpPr>
          <p:nvPr/>
        </p:nvSpPr>
        <p:spPr bwMode="auto">
          <a:xfrm>
            <a:off x="2886075" y="5916613"/>
            <a:ext cx="5588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Find neighbors</a:t>
            </a: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208B5C1-E2FC-461B-9363-2E2544F2453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A13EB96-3B63-4D24-90F3-761D261DB310}" type="slidenum">
              <a:rPr lang="ar-SA" altLang="zh-CN" sz="1400">
                <a:solidFill>
                  <a:schemeClr val="tx1"/>
                </a:solidFill>
                <a:latin typeface="Comic Sans MS" panose="030F0702030302020204" pitchFamily="66" charset="0"/>
              </a:rPr>
              <a:pPr/>
              <a:t>23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604" name="Rectangle 2">
            <a:extLst>
              <a:ext uri="{FF2B5EF4-FFF2-40B4-BE49-F238E27FC236}">
                <a16:creationId xmlns:a16="http://schemas.microsoft.com/office/drawing/2014/main" id="{AE5EC5D8-BCE7-484C-B644-8E1349420F11}"/>
              </a:ext>
            </a:extLst>
          </p:cNvPr>
          <p:cNvSpPr>
            <a:spLocks noGrp="1" noChangeArrowheads="1"/>
          </p:cNvSpPr>
          <p:nvPr>
            <p:ph type="title"/>
          </p:nvPr>
        </p:nvSpPr>
        <p:spPr/>
        <p:txBody>
          <a:bodyPr/>
          <a:lstStyle/>
          <a:p>
            <a:r>
              <a:rPr lang="en-US" altLang="zh-CN">
                <a:ea typeface="宋体" panose="02010600030101010101" pitchFamily="2" charset="-122"/>
              </a:rPr>
              <a:t>Interference</a:t>
            </a:r>
          </a:p>
        </p:txBody>
      </p:sp>
      <p:sp>
        <p:nvSpPr>
          <p:cNvPr id="25605" name="Rectangle 3">
            <a:extLst>
              <a:ext uri="{FF2B5EF4-FFF2-40B4-BE49-F238E27FC236}">
                <a16:creationId xmlns:a16="http://schemas.microsoft.com/office/drawing/2014/main" id="{A32079B3-1632-47F0-A59D-796066D95DE6}"/>
              </a:ext>
            </a:extLst>
          </p:cNvPr>
          <p:cNvSpPr>
            <a:spLocks noGrp="1" noChangeArrowheads="1"/>
          </p:cNvSpPr>
          <p:nvPr>
            <p:ph type="body" idx="1"/>
          </p:nvPr>
        </p:nvSpPr>
        <p:spPr/>
        <p:txBody>
          <a:bodyPr/>
          <a:lstStyle/>
          <a:p>
            <a:r>
              <a:rPr lang="en-US" altLang="zh-CN">
                <a:ea typeface="宋体" panose="02010600030101010101" pitchFamily="2" charset="-122"/>
              </a:rPr>
              <a:t>Invariants make sense only if </a:t>
            </a:r>
          </a:p>
          <a:p>
            <a:pPr lvl="1"/>
            <a:r>
              <a:rPr lang="en-US" altLang="zh-CN">
                <a:ea typeface="宋体" panose="02010600030101010101" pitchFamily="2" charset="-122"/>
              </a:rPr>
              <a:t>methods considered</a:t>
            </a:r>
          </a:p>
          <a:p>
            <a:pPr lvl="1"/>
            <a:r>
              <a:rPr lang="en-US" altLang="zh-CN">
                <a:ea typeface="宋体" panose="02010600030101010101" pitchFamily="2" charset="-122"/>
              </a:rPr>
              <a:t>are the only modifiers</a:t>
            </a:r>
          </a:p>
          <a:p>
            <a:r>
              <a:rPr lang="en-US" altLang="zh-CN">
                <a:ea typeface="宋体" panose="02010600030101010101" pitchFamily="2" charset="-122"/>
              </a:rPr>
              <a:t>Language encapsulation helps</a:t>
            </a:r>
          </a:p>
          <a:p>
            <a:pPr lvl="1"/>
            <a:r>
              <a:rPr lang="en-US" altLang="zh-CN">
                <a:ea typeface="宋体" panose="02010600030101010101" pitchFamily="2" charset="-122"/>
              </a:rPr>
              <a:t>List nodes not visible outside class</a:t>
            </a:r>
          </a:p>
          <a:p>
            <a:endParaRPr lang="en-US" altLang="zh-CN">
              <a:ea typeface="宋体" panose="02010600030101010101" pitchFamily="2" charset="-122"/>
            </a:endParaRP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B7E53891-A117-4599-BBF0-FDFED627B02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7A63B28-5BB6-4256-99A7-101913BA7327}" type="slidenum">
              <a:rPr lang="ar-SA" altLang="zh-CN" sz="1400">
                <a:solidFill>
                  <a:schemeClr val="tx1"/>
                </a:solidFill>
                <a:latin typeface="Comic Sans MS" panose="030F0702030302020204" pitchFamily="66" charset="0"/>
              </a:rPr>
              <a:pPr/>
              <a:t>230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5524" name="Picture 2" descr="magic">
            <a:extLst>
              <a:ext uri="{FF2B5EF4-FFF2-40B4-BE49-F238E27FC236}">
                <a16:creationId xmlns:a16="http://schemas.microsoft.com/office/drawing/2014/main" id="{BD958DF1-9DD4-4181-8415-8A73CF9CBC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25" name="Rectangle 3">
            <a:extLst>
              <a:ext uri="{FF2B5EF4-FFF2-40B4-BE49-F238E27FC236}">
                <a16:creationId xmlns:a16="http://schemas.microsoft.com/office/drawing/2014/main" id="{80A5DF5A-C6FB-48B7-8079-66A39BAB5EE3}"/>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5526" name="Text Box 4">
            <a:extLst>
              <a:ext uri="{FF2B5EF4-FFF2-40B4-BE49-F238E27FC236}">
                <a16:creationId xmlns:a16="http://schemas.microsoft.com/office/drawing/2014/main" id="{82AF63F4-DCBE-4489-9443-5D36783E22CD}"/>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folHlink"/>
                </a:solidFill>
                <a:ea typeface="宋体" panose="02010600030101010101" pitchFamily="2" charset="-122"/>
              </a:rPr>
              <a:t>while (true) {</a:t>
            </a:r>
          </a:p>
          <a:p>
            <a:pPr algn="l"/>
            <a:r>
              <a:rPr lang="en-US" altLang="zh-CN" sz="2000" b="1" dirty="0">
                <a:solidFill>
                  <a:schemeClr val="folHlink"/>
                </a:solidFill>
                <a:ea typeface="宋体" panose="02010600030101010101" pitchFamily="2" charset="-122"/>
              </a:rPr>
              <a:t> Window </a:t>
            </a:r>
            <a:r>
              <a:rPr lang="en-US" altLang="zh-CN" sz="2000" b="1" dirty="0" err="1">
                <a:solidFill>
                  <a:schemeClr val="folHlink"/>
                </a:solidFill>
                <a:ea typeface="宋体" panose="02010600030101010101" pitchFamily="2" charset="-122"/>
              </a:rPr>
              <a:t>window</a:t>
            </a:r>
            <a:r>
              <a:rPr lang="en-US" altLang="zh-CN" sz="2000" b="1" dirty="0">
                <a:solidFill>
                  <a:schemeClr val="folHlink"/>
                </a:solidFill>
                <a:ea typeface="宋体" panose="02010600030101010101" pitchFamily="2" charset="-122"/>
              </a:rPr>
              <a:t> = find(head, key);</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pred</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window.pred</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window.curr</a:t>
            </a:r>
            <a:r>
              <a:rPr lang="en-US" altLang="zh-CN" sz="2000" b="1" dirty="0">
                <a:solidFill>
                  <a:schemeClr val="folHlink"/>
                </a:solidFill>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if</a:t>
            </a:r>
            <a:r>
              <a:rPr lang="en-US" altLang="zh-CN" sz="2000" b="1" dirty="0">
                <a:ea typeface="宋体" panose="02010600030101010101" pitchFamily="2" charset="-122"/>
              </a:rPr>
              <a:t> (</a:t>
            </a:r>
            <a:r>
              <a:rPr lang="en-US" altLang="zh-CN" sz="2000" b="1" dirty="0" err="1">
                <a:ea typeface="宋体" panose="02010600030101010101" pitchFamily="2" charset="-122"/>
              </a:rPr>
              <a:t>curr.key</a:t>
            </a:r>
            <a:r>
              <a:rPr lang="en-US" altLang="zh-CN" sz="2000" b="1" dirty="0">
                <a:ea typeface="宋体" panose="02010600030101010101" pitchFamily="2" charset="-122"/>
              </a:rPr>
              <a:t> != key) {</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return</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a:t>
            </a:r>
          </a:p>
          <a:p>
            <a:pPr algn="l"/>
            <a:r>
              <a:rPr lang="en-US" altLang="zh-CN" sz="2000" b="1" dirty="0">
                <a:ea typeface="宋体" panose="02010600030101010101" pitchFamily="2" charset="-122"/>
              </a:rPr>
              <a:t>  } </a:t>
            </a:r>
            <a:r>
              <a:rPr lang="en-US" altLang="zh-CN" sz="2000" b="1" dirty="0">
                <a:solidFill>
                  <a:schemeClr val="tx1"/>
                </a:solidFill>
                <a:ea typeface="宋体" panose="02010600030101010101" pitchFamily="2" charset="-122"/>
              </a:rPr>
              <a:t>else</a:t>
            </a:r>
            <a:r>
              <a:rPr lang="en-US" altLang="zh-CN" sz="2000" b="1" dirty="0">
                <a:ea typeface="宋体" panose="02010600030101010101" pitchFamily="2" charset="-122"/>
              </a:rPr>
              <a:t> {</a:t>
            </a:r>
          </a:p>
          <a:p>
            <a:pPr algn="l"/>
            <a:r>
              <a:rPr lang="en-US" altLang="zh-CN" sz="2000" b="1" dirty="0">
                <a:ea typeface="宋体" panose="02010600030101010101" pitchFamily="2" charset="-122"/>
              </a:rPr>
              <a:t>  </a:t>
            </a:r>
            <a:r>
              <a:rPr lang="en-US" altLang="zh-CN" sz="2000" b="1" dirty="0">
                <a:solidFill>
                  <a:schemeClr val="folHlink"/>
                </a:solidFill>
                <a:ea typeface="宋体" panose="02010600030101010101" pitchFamily="2" charset="-122"/>
              </a:rPr>
              <a:t>Node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curr.next.getReference</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snip = </a:t>
            </a:r>
            <a:r>
              <a:rPr lang="en-US" altLang="zh-CN" sz="2000" b="1" dirty="0" err="1">
                <a:solidFill>
                  <a:schemeClr val="folHlink"/>
                </a:solidFill>
                <a:ea typeface="宋体" panose="02010600030101010101" pitchFamily="2" charset="-122"/>
              </a:rPr>
              <a:t>curr.next.compareAndSet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true);</a:t>
            </a:r>
          </a:p>
          <a:p>
            <a:pPr algn="l"/>
            <a:r>
              <a:rPr lang="en-US" altLang="zh-CN" sz="2000" b="1" dirty="0">
                <a:solidFill>
                  <a:schemeClr val="folHlink"/>
                </a:solidFill>
                <a:ea typeface="宋体" panose="02010600030101010101" pitchFamily="2" charset="-122"/>
              </a:rPr>
              <a:t>  if (!snip) continue;</a:t>
            </a:r>
          </a:p>
          <a:p>
            <a:pPr algn="l"/>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pred.next.compareAndSet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false);</a:t>
            </a:r>
          </a:p>
          <a:p>
            <a:pPr algn="l"/>
            <a:r>
              <a:rPr lang="en-US" altLang="zh-CN" sz="2000" b="1" dirty="0">
                <a:solidFill>
                  <a:schemeClr val="folHlink"/>
                </a:solidFill>
                <a:ea typeface="宋体" panose="02010600030101010101" pitchFamily="2" charset="-122"/>
              </a:rPr>
              <a:t>     return true;</a:t>
            </a:r>
          </a:p>
          <a:p>
            <a:pPr algn="l"/>
            <a:r>
              <a:rPr lang="en-US" altLang="zh-CN" sz="2000" b="1" dirty="0">
                <a:solidFill>
                  <a:schemeClr val="folHlink"/>
                </a:solidFill>
                <a:ea typeface="宋体" panose="02010600030101010101" pitchFamily="2" charset="-122"/>
              </a:rPr>
              <a:t>}}}</a:t>
            </a:r>
          </a:p>
        </p:txBody>
      </p:sp>
      <p:sp>
        <p:nvSpPr>
          <p:cNvPr id="235527" name="AutoShape 5">
            <a:extLst>
              <a:ext uri="{FF2B5EF4-FFF2-40B4-BE49-F238E27FC236}">
                <a16:creationId xmlns:a16="http://schemas.microsoft.com/office/drawing/2014/main" id="{8395DA71-74C1-4634-9E55-A0B801CBD94B}"/>
              </a:ext>
            </a:extLst>
          </p:cNvPr>
          <p:cNvSpPr>
            <a:spLocks noChangeArrowheads="1"/>
          </p:cNvSpPr>
          <p:nvPr/>
        </p:nvSpPr>
        <p:spPr bwMode="auto">
          <a:xfrm>
            <a:off x="655638" y="3379788"/>
            <a:ext cx="3584575" cy="1063625"/>
          </a:xfrm>
          <a:prstGeom prst="wedgeRoundRectCallout">
            <a:avLst>
              <a:gd name="adj1" fmla="val 99602"/>
              <a:gd name="adj2" fmla="val 17134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5528" name="Text Box 6">
            <a:extLst>
              <a:ext uri="{FF2B5EF4-FFF2-40B4-BE49-F238E27FC236}">
                <a16:creationId xmlns:a16="http://schemas.microsoft.com/office/drawing/2014/main" id="{61C8FA8C-77C0-4FA5-9EDF-F6946C7789D5}"/>
              </a:ext>
            </a:extLst>
          </p:cNvPr>
          <p:cNvSpPr txBox="1">
            <a:spLocks noChangeArrowheads="1"/>
          </p:cNvSpPr>
          <p:nvPr/>
        </p:nvSpPr>
        <p:spPr bwMode="auto">
          <a:xfrm>
            <a:off x="3984625" y="5919788"/>
            <a:ext cx="39036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She’s not there … </a:t>
            </a:r>
          </a:p>
        </p:txBody>
      </p:sp>
    </p:spTree>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13FB8EC9-D016-4B89-A150-246B89EE2C7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3328314-E637-4E8A-B6D2-F6A831EAA2CD}" type="slidenum">
              <a:rPr lang="ar-SA" altLang="zh-CN" sz="1400">
                <a:solidFill>
                  <a:schemeClr val="tx1"/>
                </a:solidFill>
                <a:latin typeface="Comic Sans MS" panose="030F0702030302020204" pitchFamily="66" charset="0"/>
              </a:rPr>
              <a:pPr/>
              <a:t>231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6548" name="Picture 2" descr="magic">
            <a:extLst>
              <a:ext uri="{FF2B5EF4-FFF2-40B4-BE49-F238E27FC236}">
                <a16:creationId xmlns:a16="http://schemas.microsoft.com/office/drawing/2014/main" id="{CEF6FF78-0D81-445D-8716-EDE7A4B0BD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549" name="Rectangle 3">
            <a:extLst>
              <a:ext uri="{FF2B5EF4-FFF2-40B4-BE49-F238E27FC236}">
                <a16:creationId xmlns:a16="http://schemas.microsoft.com/office/drawing/2014/main" id="{12EF6DFA-EECF-4A27-97B5-8A74CD73EC47}"/>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6550" name="Text Box 4">
            <a:extLst>
              <a:ext uri="{FF2B5EF4-FFF2-40B4-BE49-F238E27FC236}">
                <a16:creationId xmlns:a16="http://schemas.microsoft.com/office/drawing/2014/main" id="{CE63648A-E44F-49AD-B594-15D69EE291D1}"/>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folHlink"/>
                </a:solidFill>
                <a:ea typeface="宋体" panose="02010600030101010101" pitchFamily="2" charset="-122"/>
              </a:rPr>
              <a:t>while (true) {</a:t>
            </a:r>
          </a:p>
          <a:p>
            <a:pPr algn="l"/>
            <a:r>
              <a:rPr lang="en-US" altLang="zh-CN" sz="2000" b="1" dirty="0">
                <a:solidFill>
                  <a:schemeClr val="folHlink"/>
                </a:solidFill>
                <a:ea typeface="宋体" panose="02010600030101010101" pitchFamily="2" charset="-122"/>
              </a:rPr>
              <a:t> Window </a:t>
            </a:r>
            <a:r>
              <a:rPr lang="en-US" altLang="zh-CN" sz="2000" b="1" dirty="0" err="1">
                <a:solidFill>
                  <a:schemeClr val="folHlink"/>
                </a:solidFill>
                <a:ea typeface="宋体" panose="02010600030101010101" pitchFamily="2" charset="-122"/>
              </a:rPr>
              <a:t>window</a:t>
            </a:r>
            <a:r>
              <a:rPr lang="en-US" altLang="zh-CN" sz="2000" b="1" dirty="0">
                <a:solidFill>
                  <a:schemeClr val="folHlink"/>
                </a:solidFill>
                <a:ea typeface="宋体" panose="02010600030101010101" pitchFamily="2" charset="-122"/>
              </a:rPr>
              <a:t> = find(head, key);</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pred</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window.pred</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window.curr</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if (</a:t>
            </a:r>
            <a:r>
              <a:rPr lang="en-US" altLang="zh-CN" sz="2000" b="1" dirty="0" err="1">
                <a:solidFill>
                  <a:schemeClr val="folHlink"/>
                </a:solidFill>
                <a:ea typeface="宋体" panose="02010600030101010101" pitchFamily="2" charset="-122"/>
              </a:rPr>
              <a:t>curr.key</a:t>
            </a:r>
            <a:r>
              <a:rPr lang="en-US" altLang="zh-CN" sz="2000" b="1" dirty="0">
                <a:solidFill>
                  <a:schemeClr val="folHlink"/>
                </a:solidFill>
                <a:ea typeface="宋体" panose="02010600030101010101" pitchFamily="2" charset="-122"/>
              </a:rPr>
              <a:t> != key) {</a:t>
            </a:r>
          </a:p>
          <a:p>
            <a:pPr algn="l"/>
            <a:r>
              <a:rPr lang="en-US" altLang="zh-CN" sz="2000" b="1" dirty="0">
                <a:solidFill>
                  <a:schemeClr val="folHlink"/>
                </a:solidFill>
                <a:ea typeface="宋体" panose="02010600030101010101" pitchFamily="2" charset="-122"/>
              </a:rPr>
              <a:t>     return false;</a:t>
            </a:r>
          </a:p>
          <a:p>
            <a:pPr algn="l"/>
            <a:r>
              <a:rPr lang="en-US" altLang="zh-CN" sz="2000" b="1" dirty="0">
                <a:solidFill>
                  <a:schemeClr val="folHlink"/>
                </a:solidFill>
                <a:ea typeface="宋体" panose="02010600030101010101" pitchFamily="2" charset="-122"/>
              </a:rPr>
              <a:t>  } else {</a:t>
            </a:r>
          </a:p>
          <a:p>
            <a:pPr algn="l"/>
            <a:r>
              <a:rPr lang="en-US" altLang="zh-CN" sz="2000" b="1" dirty="0">
                <a:ea typeface="宋体" panose="02010600030101010101" pitchFamily="2" charset="-122"/>
              </a:rPr>
              <a:t>  Node </a:t>
            </a:r>
            <a:r>
              <a:rPr lang="en-US" altLang="zh-CN" sz="2000" b="1" dirty="0" err="1">
                <a:ea typeface="宋体" panose="02010600030101010101" pitchFamily="2" charset="-122"/>
              </a:rPr>
              <a:t>succ</a:t>
            </a:r>
            <a:r>
              <a:rPr lang="en-US" altLang="zh-CN" sz="2000" b="1" dirty="0">
                <a:ea typeface="宋体" panose="02010600030101010101" pitchFamily="2" charset="-122"/>
              </a:rPr>
              <a:t> = </a:t>
            </a:r>
            <a:r>
              <a:rPr lang="en-US" altLang="zh-CN" sz="2000" b="1" dirty="0" err="1">
                <a:ea typeface="宋体" panose="02010600030101010101" pitchFamily="2" charset="-122"/>
              </a:rPr>
              <a:t>curr.next.getReference</a:t>
            </a:r>
            <a:r>
              <a:rPr lang="en-US" altLang="zh-CN" sz="2000" b="1" dirty="0">
                <a:ea typeface="宋体" panose="02010600030101010101" pitchFamily="2" charset="-122"/>
              </a:rPr>
              <a:t>();</a:t>
            </a:r>
          </a:p>
          <a:p>
            <a:pPr algn="l"/>
            <a:r>
              <a:rPr lang="en-US" altLang="zh-CN" sz="2000" b="1" dirty="0">
                <a:ea typeface="宋体" panose="02010600030101010101" pitchFamily="2" charset="-122"/>
              </a:rPr>
              <a:t>  snip = </a:t>
            </a:r>
            <a:r>
              <a:rPr lang="en-US" altLang="zh-CN" sz="2000" b="1" dirty="0" err="1">
                <a:ea typeface="宋体" panose="02010600030101010101" pitchFamily="2" charset="-122"/>
              </a:rPr>
              <a:t>curr.next.compareAndSet</a:t>
            </a:r>
            <a:r>
              <a:rPr lang="en-US" altLang="zh-CN" sz="2000" b="1" dirty="0">
                <a:ea typeface="宋体" panose="02010600030101010101" pitchFamily="2" charset="-122"/>
              </a:rPr>
              <a:t>(</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 true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folHlink"/>
                </a:solidFill>
                <a:ea typeface="宋体" panose="02010600030101010101" pitchFamily="2" charset="-122"/>
              </a:rPr>
              <a:t>if (!snip) continue;</a:t>
            </a:r>
          </a:p>
          <a:p>
            <a:pPr algn="l"/>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pred.next.compareAndSet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false);</a:t>
            </a:r>
          </a:p>
          <a:p>
            <a:pPr algn="l"/>
            <a:r>
              <a:rPr lang="en-US" altLang="zh-CN" sz="2000" b="1" dirty="0">
                <a:solidFill>
                  <a:schemeClr val="folHlink"/>
                </a:solidFill>
                <a:ea typeface="宋体" panose="02010600030101010101" pitchFamily="2" charset="-122"/>
              </a:rPr>
              <a:t>     return true;</a:t>
            </a:r>
          </a:p>
          <a:p>
            <a:pPr algn="l"/>
            <a:r>
              <a:rPr lang="en-US" altLang="zh-CN" sz="2000" b="1" dirty="0">
                <a:solidFill>
                  <a:schemeClr val="folHlink"/>
                </a:solidFill>
                <a:ea typeface="宋体" panose="02010600030101010101" pitchFamily="2" charset="-122"/>
              </a:rPr>
              <a:t>}}}</a:t>
            </a:r>
          </a:p>
        </p:txBody>
      </p:sp>
      <p:sp>
        <p:nvSpPr>
          <p:cNvPr id="236551" name="AutoShape 5">
            <a:extLst>
              <a:ext uri="{FF2B5EF4-FFF2-40B4-BE49-F238E27FC236}">
                <a16:creationId xmlns:a16="http://schemas.microsoft.com/office/drawing/2014/main" id="{8544819A-8749-4373-A46F-2DA3395F0FDD}"/>
              </a:ext>
            </a:extLst>
          </p:cNvPr>
          <p:cNvSpPr>
            <a:spLocks noChangeArrowheads="1"/>
          </p:cNvSpPr>
          <p:nvPr/>
        </p:nvSpPr>
        <p:spPr bwMode="auto">
          <a:xfrm>
            <a:off x="474662" y="4305299"/>
            <a:ext cx="7874208" cy="992257"/>
          </a:xfrm>
          <a:prstGeom prst="wedgeRoundRectCallout">
            <a:avLst>
              <a:gd name="adj1" fmla="val -9474"/>
              <a:gd name="adj2" fmla="val -23106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6552" name="Text Box 6">
            <a:extLst>
              <a:ext uri="{FF2B5EF4-FFF2-40B4-BE49-F238E27FC236}">
                <a16:creationId xmlns:a16="http://schemas.microsoft.com/office/drawing/2014/main" id="{31773171-AFEF-435C-85D8-BDA18D2995D7}"/>
              </a:ext>
            </a:extLst>
          </p:cNvPr>
          <p:cNvSpPr txBox="1">
            <a:spLocks noChangeArrowheads="1"/>
          </p:cNvSpPr>
          <p:nvPr/>
        </p:nvSpPr>
        <p:spPr bwMode="auto">
          <a:xfrm>
            <a:off x="758825" y="2047875"/>
            <a:ext cx="6796088" cy="519113"/>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Try to mark node as deleted </a:t>
            </a:r>
          </a:p>
        </p:txBody>
      </p:sp>
    </p:spTree>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Slide Number Placeholder 3">
            <a:extLst>
              <a:ext uri="{FF2B5EF4-FFF2-40B4-BE49-F238E27FC236}">
                <a16:creationId xmlns:a16="http://schemas.microsoft.com/office/drawing/2014/main" id="{9FDFA7F9-32CA-48A8-BB80-6D84C4DF4B5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0B9B44-7A4C-4B92-A4C7-17C314E23DED}" type="slidenum">
              <a:rPr lang="ar-SA" altLang="zh-CN" sz="1400">
                <a:solidFill>
                  <a:schemeClr val="tx1"/>
                </a:solidFill>
                <a:latin typeface="Comic Sans MS" panose="030F0702030302020204" pitchFamily="66" charset="0"/>
              </a:rPr>
              <a:pPr/>
              <a:t>232</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7572" name="Picture 2" descr="magic">
            <a:extLst>
              <a:ext uri="{FF2B5EF4-FFF2-40B4-BE49-F238E27FC236}">
                <a16:creationId xmlns:a16="http://schemas.microsoft.com/office/drawing/2014/main" id="{0C48760A-AC2F-4D95-8686-65568886B0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73" name="Rectangle 3">
            <a:extLst>
              <a:ext uri="{FF2B5EF4-FFF2-40B4-BE49-F238E27FC236}">
                <a16:creationId xmlns:a16="http://schemas.microsoft.com/office/drawing/2014/main" id="{5D7530EB-CF03-48B9-8DB9-3BD3AEAD308E}"/>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7574" name="Text Box 4">
            <a:extLst>
              <a:ext uri="{FF2B5EF4-FFF2-40B4-BE49-F238E27FC236}">
                <a16:creationId xmlns:a16="http://schemas.microsoft.com/office/drawing/2014/main" id="{62CB7C77-1D7A-4EAD-AFC0-103E353E00A7}"/>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folHlink"/>
                </a:solidFill>
                <a:ea typeface="宋体" panose="02010600030101010101" pitchFamily="2" charset="-122"/>
              </a:rPr>
              <a:t>while (true) {</a:t>
            </a:r>
          </a:p>
          <a:p>
            <a:pPr algn="l"/>
            <a:r>
              <a:rPr lang="en-US" altLang="zh-CN" sz="2000" b="1" dirty="0">
                <a:solidFill>
                  <a:schemeClr val="folHlink"/>
                </a:solidFill>
                <a:ea typeface="宋体" panose="02010600030101010101" pitchFamily="2" charset="-122"/>
              </a:rPr>
              <a:t> Window </a:t>
            </a:r>
            <a:r>
              <a:rPr lang="en-US" altLang="zh-CN" sz="2000" b="1" dirty="0" err="1">
                <a:solidFill>
                  <a:schemeClr val="folHlink"/>
                </a:solidFill>
                <a:ea typeface="宋体" panose="02010600030101010101" pitchFamily="2" charset="-122"/>
              </a:rPr>
              <a:t>window</a:t>
            </a:r>
            <a:r>
              <a:rPr lang="en-US" altLang="zh-CN" sz="2000" b="1" dirty="0">
                <a:solidFill>
                  <a:schemeClr val="folHlink"/>
                </a:solidFill>
                <a:ea typeface="宋体" panose="02010600030101010101" pitchFamily="2" charset="-122"/>
              </a:rPr>
              <a:t> = find(head, key);</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pred</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window.pred</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window.curr</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if (</a:t>
            </a:r>
            <a:r>
              <a:rPr lang="en-US" altLang="zh-CN" sz="2000" b="1" dirty="0" err="1">
                <a:solidFill>
                  <a:schemeClr val="folHlink"/>
                </a:solidFill>
                <a:ea typeface="宋体" panose="02010600030101010101" pitchFamily="2" charset="-122"/>
              </a:rPr>
              <a:t>curr.key</a:t>
            </a:r>
            <a:r>
              <a:rPr lang="en-US" altLang="zh-CN" sz="2000" b="1" dirty="0">
                <a:solidFill>
                  <a:schemeClr val="folHlink"/>
                </a:solidFill>
                <a:ea typeface="宋体" panose="02010600030101010101" pitchFamily="2" charset="-122"/>
              </a:rPr>
              <a:t> != key) {</a:t>
            </a:r>
          </a:p>
          <a:p>
            <a:pPr algn="l"/>
            <a:r>
              <a:rPr lang="en-US" altLang="zh-CN" sz="2000" b="1" dirty="0">
                <a:solidFill>
                  <a:schemeClr val="folHlink"/>
                </a:solidFill>
                <a:ea typeface="宋体" panose="02010600030101010101" pitchFamily="2" charset="-122"/>
              </a:rPr>
              <a:t>     return false;</a:t>
            </a:r>
          </a:p>
          <a:p>
            <a:pPr algn="l"/>
            <a:r>
              <a:rPr lang="en-US" altLang="zh-CN" sz="2000" b="1" dirty="0">
                <a:solidFill>
                  <a:schemeClr val="folHlink"/>
                </a:solidFill>
                <a:ea typeface="宋体" panose="02010600030101010101" pitchFamily="2" charset="-122"/>
              </a:rPr>
              <a:t>  } else {</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curr.next.getReference</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snip = </a:t>
            </a:r>
            <a:r>
              <a:rPr lang="en-US" altLang="zh-CN" sz="2000" b="1" dirty="0" err="1">
                <a:solidFill>
                  <a:schemeClr val="folHlink"/>
                </a:solidFill>
                <a:ea typeface="宋体" panose="02010600030101010101" pitchFamily="2" charset="-122"/>
              </a:rPr>
              <a:t>curr.next.compareAndSet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true);</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if</a:t>
            </a:r>
            <a:r>
              <a:rPr lang="en-US" altLang="zh-CN" sz="2000" b="1" dirty="0">
                <a:ea typeface="宋体" panose="02010600030101010101" pitchFamily="2" charset="-122"/>
              </a:rPr>
              <a:t> (!snip) </a:t>
            </a:r>
            <a:r>
              <a:rPr lang="en-US" altLang="zh-CN" sz="2000" b="1" dirty="0">
                <a:solidFill>
                  <a:schemeClr val="tx1"/>
                </a:solidFill>
                <a:ea typeface="宋体" panose="02010600030101010101" pitchFamily="2" charset="-122"/>
              </a:rPr>
              <a:t>continue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err="1">
                <a:solidFill>
                  <a:schemeClr val="folHlink"/>
                </a:solidFill>
                <a:ea typeface="宋体" panose="02010600030101010101" pitchFamily="2" charset="-122"/>
              </a:rPr>
              <a:t>pred.next.compareAndSet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false);</a:t>
            </a:r>
          </a:p>
          <a:p>
            <a:pPr algn="l"/>
            <a:r>
              <a:rPr lang="en-US" altLang="zh-CN" sz="2000" b="1" dirty="0">
                <a:solidFill>
                  <a:schemeClr val="folHlink"/>
                </a:solidFill>
                <a:ea typeface="宋体" panose="02010600030101010101" pitchFamily="2" charset="-122"/>
              </a:rPr>
              <a:t>     return true;</a:t>
            </a:r>
          </a:p>
          <a:p>
            <a:pPr algn="l"/>
            <a:r>
              <a:rPr lang="en-US" altLang="zh-CN" sz="2000" b="1" dirty="0">
                <a:solidFill>
                  <a:schemeClr val="folHlink"/>
                </a:solidFill>
                <a:ea typeface="宋体" panose="02010600030101010101" pitchFamily="2" charset="-122"/>
              </a:rPr>
              <a:t>}}}</a:t>
            </a:r>
          </a:p>
        </p:txBody>
      </p:sp>
      <p:sp>
        <p:nvSpPr>
          <p:cNvPr id="237575" name="AutoShape 5">
            <a:extLst>
              <a:ext uri="{FF2B5EF4-FFF2-40B4-BE49-F238E27FC236}">
                <a16:creationId xmlns:a16="http://schemas.microsoft.com/office/drawing/2014/main" id="{38CC2766-7328-4C78-8B52-9DB1A9D3B026}"/>
              </a:ext>
            </a:extLst>
          </p:cNvPr>
          <p:cNvSpPr>
            <a:spLocks noChangeArrowheads="1"/>
          </p:cNvSpPr>
          <p:nvPr/>
        </p:nvSpPr>
        <p:spPr bwMode="auto">
          <a:xfrm>
            <a:off x="504825" y="5273809"/>
            <a:ext cx="3444875" cy="333375"/>
          </a:xfrm>
          <a:prstGeom prst="wedgeRoundRectCallout">
            <a:avLst>
              <a:gd name="adj1" fmla="val 3134"/>
              <a:gd name="adj2" fmla="val -32762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7576" name="Text Box 6">
            <a:extLst>
              <a:ext uri="{FF2B5EF4-FFF2-40B4-BE49-F238E27FC236}">
                <a16:creationId xmlns:a16="http://schemas.microsoft.com/office/drawing/2014/main" id="{1DA88BB4-4247-408F-AB95-9BFF64024F4D}"/>
              </a:ext>
            </a:extLst>
          </p:cNvPr>
          <p:cNvSpPr txBox="1">
            <a:spLocks noChangeArrowheads="1"/>
          </p:cNvSpPr>
          <p:nvPr/>
        </p:nvSpPr>
        <p:spPr bwMode="auto">
          <a:xfrm>
            <a:off x="339725" y="2392497"/>
            <a:ext cx="3217863" cy="1800225"/>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it doesn’t work, just retry, if it does, job essentially done </a:t>
            </a:r>
          </a:p>
        </p:txBody>
      </p:sp>
      <p:grpSp>
        <p:nvGrpSpPr>
          <p:cNvPr id="237577" name="Group 7">
            <a:extLst>
              <a:ext uri="{FF2B5EF4-FFF2-40B4-BE49-F238E27FC236}">
                <a16:creationId xmlns:a16="http://schemas.microsoft.com/office/drawing/2014/main" id="{9F9D324B-3A0F-4C88-A9A9-A7F146615300}"/>
              </a:ext>
            </a:extLst>
          </p:cNvPr>
          <p:cNvGrpSpPr>
            <a:grpSpLocks/>
          </p:cNvGrpSpPr>
          <p:nvPr/>
        </p:nvGrpSpPr>
        <p:grpSpPr bwMode="auto">
          <a:xfrm>
            <a:off x="4654550" y="2089150"/>
            <a:ext cx="3757613" cy="1131888"/>
            <a:chOff x="2332" y="2360"/>
            <a:chExt cx="2367" cy="713"/>
          </a:xfrm>
        </p:grpSpPr>
        <p:sp>
          <p:nvSpPr>
            <p:cNvPr id="237578" name="AutoShape 8">
              <a:extLst>
                <a:ext uri="{FF2B5EF4-FFF2-40B4-BE49-F238E27FC236}">
                  <a16:creationId xmlns:a16="http://schemas.microsoft.com/office/drawing/2014/main" id="{13E09A5C-0B46-49EA-9159-8C0324055A4D}"/>
                </a:ext>
              </a:extLst>
            </p:cNvPr>
            <p:cNvSpPr>
              <a:spLocks noChangeArrowheads="1"/>
            </p:cNvSpPr>
            <p:nvPr/>
          </p:nvSpPr>
          <p:spPr bwMode="auto">
            <a:xfrm>
              <a:off x="2332" y="2360"/>
              <a:ext cx="2367" cy="713"/>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237579" name="Group 9">
              <a:extLst>
                <a:ext uri="{FF2B5EF4-FFF2-40B4-BE49-F238E27FC236}">
                  <a16:creationId xmlns:a16="http://schemas.microsoft.com/office/drawing/2014/main" id="{B25B491B-53BE-40E0-A12B-0D9B6ABA6C9A}"/>
                </a:ext>
              </a:extLst>
            </p:cNvPr>
            <p:cNvGrpSpPr>
              <a:grpSpLocks/>
            </p:cNvGrpSpPr>
            <p:nvPr/>
          </p:nvGrpSpPr>
          <p:grpSpPr bwMode="auto">
            <a:xfrm>
              <a:off x="2417" y="2577"/>
              <a:ext cx="300" cy="337"/>
              <a:chOff x="596" y="1599"/>
              <a:chExt cx="546" cy="614"/>
            </a:xfrm>
          </p:grpSpPr>
          <p:sp>
            <p:nvSpPr>
              <p:cNvPr id="237592" name="AutoShape 10">
                <a:extLst>
                  <a:ext uri="{FF2B5EF4-FFF2-40B4-BE49-F238E27FC236}">
                    <a16:creationId xmlns:a16="http://schemas.microsoft.com/office/drawing/2014/main" id="{64A8A92C-0AB9-4FDD-86FF-1E586B91B06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93" name="Line 11">
                <a:extLst>
                  <a:ext uri="{FF2B5EF4-FFF2-40B4-BE49-F238E27FC236}">
                    <a16:creationId xmlns:a16="http://schemas.microsoft.com/office/drawing/2014/main" id="{4A862609-9827-4421-8930-4884449DBA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94" name="Text Box 12">
                <a:extLst>
                  <a:ext uri="{FF2B5EF4-FFF2-40B4-BE49-F238E27FC236}">
                    <a16:creationId xmlns:a16="http://schemas.microsoft.com/office/drawing/2014/main" id="{16BFA299-C3EE-4A76-96DA-1B9AEDDF0CC7}"/>
                  </a:ext>
                </a:extLst>
              </p:cNvPr>
              <p:cNvSpPr txBox="1">
                <a:spLocks noChangeArrowheads="1"/>
              </p:cNvSpPr>
              <p:nvPr/>
            </p:nvSpPr>
            <p:spPr bwMode="auto">
              <a:xfrm>
                <a:off x="680" y="1619"/>
                <a:ext cx="211"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7580" name="Group 13">
              <a:extLst>
                <a:ext uri="{FF2B5EF4-FFF2-40B4-BE49-F238E27FC236}">
                  <a16:creationId xmlns:a16="http://schemas.microsoft.com/office/drawing/2014/main" id="{4467D171-E147-4224-90AD-C3DA55CDC166}"/>
                </a:ext>
              </a:extLst>
            </p:cNvPr>
            <p:cNvGrpSpPr>
              <a:grpSpLocks/>
            </p:cNvGrpSpPr>
            <p:nvPr/>
          </p:nvGrpSpPr>
          <p:grpSpPr bwMode="auto">
            <a:xfrm>
              <a:off x="3049" y="2441"/>
              <a:ext cx="300" cy="338"/>
              <a:chOff x="596" y="1352"/>
              <a:chExt cx="546" cy="614"/>
            </a:xfrm>
          </p:grpSpPr>
          <p:sp>
            <p:nvSpPr>
              <p:cNvPr id="237589" name="AutoShape 14">
                <a:extLst>
                  <a:ext uri="{FF2B5EF4-FFF2-40B4-BE49-F238E27FC236}">
                    <a16:creationId xmlns:a16="http://schemas.microsoft.com/office/drawing/2014/main" id="{F510C1F8-5943-4E9D-99FC-D0D3F8C26A1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90" name="Line 15">
                <a:extLst>
                  <a:ext uri="{FF2B5EF4-FFF2-40B4-BE49-F238E27FC236}">
                    <a16:creationId xmlns:a16="http://schemas.microsoft.com/office/drawing/2014/main" id="{1D89E0B7-90B8-4443-AA29-9E0DD663608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91" name="Text Box 16">
                <a:extLst>
                  <a:ext uri="{FF2B5EF4-FFF2-40B4-BE49-F238E27FC236}">
                    <a16:creationId xmlns:a16="http://schemas.microsoft.com/office/drawing/2014/main" id="{3D43D2FB-92E2-4610-A4B5-A523598C061A}"/>
                  </a:ext>
                </a:extLst>
              </p:cNvPr>
              <p:cNvSpPr txBox="1">
                <a:spLocks noChangeArrowheads="1"/>
              </p:cNvSpPr>
              <p:nvPr/>
            </p:nvSpPr>
            <p:spPr bwMode="auto">
              <a:xfrm>
                <a:off x="829" y="1352"/>
                <a:ext cx="211"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7581" name="AutoShape 17">
              <a:extLst>
                <a:ext uri="{FF2B5EF4-FFF2-40B4-BE49-F238E27FC236}">
                  <a16:creationId xmlns:a16="http://schemas.microsoft.com/office/drawing/2014/main" id="{80D0B7B6-806E-4DF4-B833-DE52AA8558BB}"/>
                </a:ext>
              </a:extLst>
            </p:cNvPr>
            <p:cNvSpPr>
              <a:spLocks noChangeArrowheads="1"/>
            </p:cNvSpPr>
            <p:nvPr/>
          </p:nvSpPr>
          <p:spPr bwMode="auto">
            <a:xfrm>
              <a:off x="3681"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82" name="Line 18">
              <a:extLst>
                <a:ext uri="{FF2B5EF4-FFF2-40B4-BE49-F238E27FC236}">
                  <a16:creationId xmlns:a16="http://schemas.microsoft.com/office/drawing/2014/main" id="{AF1D4D1F-40AA-4BBA-91E3-5EC73E8D63E2}"/>
                </a:ext>
              </a:extLst>
            </p:cNvPr>
            <p:cNvSpPr>
              <a:spLocks noChangeShapeType="1"/>
            </p:cNvSpPr>
            <p:nvPr/>
          </p:nvSpPr>
          <p:spPr bwMode="auto">
            <a:xfrm>
              <a:off x="3834"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3" name="AutoShape 19">
              <a:extLst>
                <a:ext uri="{FF2B5EF4-FFF2-40B4-BE49-F238E27FC236}">
                  <a16:creationId xmlns:a16="http://schemas.microsoft.com/office/drawing/2014/main" id="{3674A748-87C6-4175-A63A-B1D047AB5DA0}"/>
                </a:ext>
              </a:extLst>
            </p:cNvPr>
            <p:cNvSpPr>
              <a:spLocks noChangeArrowheads="1"/>
            </p:cNvSpPr>
            <p:nvPr/>
          </p:nvSpPr>
          <p:spPr bwMode="auto">
            <a:xfrm>
              <a:off x="4314"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84" name="Line 20">
              <a:extLst>
                <a:ext uri="{FF2B5EF4-FFF2-40B4-BE49-F238E27FC236}">
                  <a16:creationId xmlns:a16="http://schemas.microsoft.com/office/drawing/2014/main" id="{41921CEC-0A4B-4F85-A2DA-E57FD2882E4D}"/>
                </a:ext>
              </a:extLst>
            </p:cNvPr>
            <p:cNvSpPr>
              <a:spLocks noChangeShapeType="1"/>
            </p:cNvSpPr>
            <p:nvPr/>
          </p:nvSpPr>
          <p:spPr bwMode="auto">
            <a:xfrm>
              <a:off x="4467"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5" name="Line 21">
              <a:extLst>
                <a:ext uri="{FF2B5EF4-FFF2-40B4-BE49-F238E27FC236}">
                  <a16:creationId xmlns:a16="http://schemas.microsoft.com/office/drawing/2014/main" id="{C3465092-6AFA-4788-B751-27D3B10125A8}"/>
                </a:ext>
              </a:extLst>
            </p:cNvPr>
            <p:cNvSpPr>
              <a:spLocks noChangeShapeType="1"/>
            </p:cNvSpPr>
            <p:nvPr/>
          </p:nvSpPr>
          <p:spPr bwMode="auto">
            <a:xfrm>
              <a:off x="2641" y="2678"/>
              <a:ext cx="37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6" name="Line 22">
              <a:extLst>
                <a:ext uri="{FF2B5EF4-FFF2-40B4-BE49-F238E27FC236}">
                  <a16:creationId xmlns:a16="http://schemas.microsoft.com/office/drawing/2014/main" id="{279BA64C-1A07-470B-AB10-750D66AF0064}"/>
                </a:ext>
              </a:extLst>
            </p:cNvPr>
            <p:cNvSpPr>
              <a:spLocks noChangeShapeType="1"/>
            </p:cNvSpPr>
            <p:nvPr/>
          </p:nvSpPr>
          <p:spPr bwMode="auto">
            <a:xfrm>
              <a:off x="3913" y="2678"/>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7" name="Rectangle 23">
              <a:extLst>
                <a:ext uri="{FF2B5EF4-FFF2-40B4-BE49-F238E27FC236}">
                  <a16:creationId xmlns:a16="http://schemas.microsoft.com/office/drawing/2014/main" id="{A9CC760E-F3F8-4580-B5D4-FEE9A83FA3F2}"/>
                </a:ext>
              </a:extLst>
            </p:cNvPr>
            <p:cNvSpPr>
              <a:spLocks noChangeArrowheads="1"/>
            </p:cNvSpPr>
            <p:nvPr/>
          </p:nvSpPr>
          <p:spPr bwMode="auto">
            <a:xfrm>
              <a:off x="3850" y="2578"/>
              <a:ext cx="71" cy="213"/>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88" name="Line 24">
              <a:extLst>
                <a:ext uri="{FF2B5EF4-FFF2-40B4-BE49-F238E27FC236}">
                  <a16:creationId xmlns:a16="http://schemas.microsoft.com/office/drawing/2014/main" id="{640DC122-23A3-4FDF-AD46-2E723A6D220C}"/>
                </a:ext>
              </a:extLst>
            </p:cNvPr>
            <p:cNvSpPr>
              <a:spLocks noChangeShapeType="1"/>
            </p:cNvSpPr>
            <p:nvPr/>
          </p:nvSpPr>
          <p:spPr bwMode="auto">
            <a:xfrm>
              <a:off x="3262" y="2684"/>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Tree>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78C66BA3-68F6-4851-AD6E-185A4DE7ECE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D1154F6-A00D-4FC7-A798-A25AD1D160B3}" type="slidenum">
              <a:rPr lang="ar-SA" altLang="zh-CN" sz="1400">
                <a:solidFill>
                  <a:schemeClr val="tx1"/>
                </a:solidFill>
                <a:latin typeface="Comic Sans MS" panose="030F0702030302020204" pitchFamily="66" charset="0"/>
              </a:rPr>
              <a:pPr/>
              <a:t>233</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8596" name="Picture 2" descr="magic">
            <a:extLst>
              <a:ext uri="{FF2B5EF4-FFF2-40B4-BE49-F238E27FC236}">
                <a16:creationId xmlns:a16="http://schemas.microsoft.com/office/drawing/2014/main" id="{66807472-B9C9-42FA-8739-A1FB71C671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597" name="Rectangle 3">
            <a:extLst>
              <a:ext uri="{FF2B5EF4-FFF2-40B4-BE49-F238E27FC236}">
                <a16:creationId xmlns:a16="http://schemas.microsoft.com/office/drawing/2014/main" id="{F61E737B-BD83-4F02-A12D-5CDBD3738674}"/>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8598" name="Text Box 4">
            <a:extLst>
              <a:ext uri="{FF2B5EF4-FFF2-40B4-BE49-F238E27FC236}">
                <a16:creationId xmlns:a16="http://schemas.microsoft.com/office/drawing/2014/main" id="{A50377FB-4E38-48C5-BF3D-B5C27DDD5701}"/>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folHlink"/>
                </a:solidFill>
                <a:ea typeface="宋体" panose="02010600030101010101" pitchFamily="2" charset="-122"/>
              </a:rPr>
              <a:t>while (true) {</a:t>
            </a:r>
          </a:p>
          <a:p>
            <a:pPr algn="l"/>
            <a:r>
              <a:rPr lang="en-US" altLang="zh-CN" sz="2000" b="1" dirty="0">
                <a:solidFill>
                  <a:schemeClr val="folHlink"/>
                </a:solidFill>
                <a:ea typeface="宋体" panose="02010600030101010101" pitchFamily="2" charset="-122"/>
              </a:rPr>
              <a:t> Window </a:t>
            </a:r>
            <a:r>
              <a:rPr lang="en-US" altLang="zh-CN" sz="2000" b="1" dirty="0" err="1">
                <a:solidFill>
                  <a:schemeClr val="folHlink"/>
                </a:solidFill>
                <a:ea typeface="宋体" panose="02010600030101010101" pitchFamily="2" charset="-122"/>
              </a:rPr>
              <a:t>window</a:t>
            </a:r>
            <a:r>
              <a:rPr lang="en-US" altLang="zh-CN" sz="2000" b="1" dirty="0">
                <a:solidFill>
                  <a:schemeClr val="folHlink"/>
                </a:solidFill>
                <a:ea typeface="宋体" panose="02010600030101010101" pitchFamily="2" charset="-122"/>
              </a:rPr>
              <a:t> = find(head, key);</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pred</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window.pred</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window.curr</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if (</a:t>
            </a:r>
            <a:r>
              <a:rPr lang="en-US" altLang="zh-CN" sz="2000" b="1" dirty="0" err="1">
                <a:solidFill>
                  <a:schemeClr val="folHlink"/>
                </a:solidFill>
                <a:ea typeface="宋体" panose="02010600030101010101" pitchFamily="2" charset="-122"/>
              </a:rPr>
              <a:t>curr.key</a:t>
            </a:r>
            <a:r>
              <a:rPr lang="en-US" altLang="zh-CN" sz="2000" b="1" dirty="0">
                <a:solidFill>
                  <a:schemeClr val="folHlink"/>
                </a:solidFill>
                <a:ea typeface="宋体" panose="02010600030101010101" pitchFamily="2" charset="-122"/>
              </a:rPr>
              <a:t> != key) {</a:t>
            </a:r>
          </a:p>
          <a:p>
            <a:pPr algn="l"/>
            <a:r>
              <a:rPr lang="en-US" altLang="zh-CN" sz="2000" b="1" dirty="0">
                <a:solidFill>
                  <a:schemeClr val="folHlink"/>
                </a:solidFill>
                <a:ea typeface="宋体" panose="02010600030101010101" pitchFamily="2" charset="-122"/>
              </a:rPr>
              <a:t>     return false;</a:t>
            </a:r>
          </a:p>
          <a:p>
            <a:pPr algn="l"/>
            <a:r>
              <a:rPr lang="en-US" altLang="zh-CN" sz="2000" b="1" dirty="0">
                <a:solidFill>
                  <a:schemeClr val="folHlink"/>
                </a:solidFill>
                <a:ea typeface="宋体" panose="02010600030101010101" pitchFamily="2" charset="-122"/>
              </a:rPr>
              <a:t>  } else {</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curr.next.getReference</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snip = </a:t>
            </a:r>
            <a:r>
              <a:rPr lang="en-US" altLang="zh-CN" sz="2000" b="1" dirty="0" err="1">
                <a:solidFill>
                  <a:schemeClr val="folHlink"/>
                </a:solidFill>
                <a:ea typeface="宋体" panose="02010600030101010101" pitchFamily="2" charset="-122"/>
              </a:rPr>
              <a:t>curr.next.compareAndSet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true);</a:t>
            </a:r>
          </a:p>
          <a:p>
            <a:pPr algn="l"/>
            <a:r>
              <a:rPr lang="en-US" altLang="zh-CN" sz="2000" b="1" dirty="0">
                <a:solidFill>
                  <a:schemeClr val="folHlink"/>
                </a:solidFill>
                <a:ea typeface="宋体" panose="02010600030101010101" pitchFamily="2" charset="-122"/>
              </a:rPr>
              <a:t>  if (!snip) continue;</a:t>
            </a:r>
          </a:p>
          <a:p>
            <a:pPr algn="l"/>
            <a:r>
              <a:rPr lang="en-US" altLang="zh-CN" sz="2000" b="1" dirty="0">
                <a:ea typeface="宋体" panose="02010600030101010101" pitchFamily="2" charset="-122"/>
              </a:rPr>
              <a:t>   </a:t>
            </a:r>
            <a:r>
              <a:rPr lang="en-US" altLang="zh-CN" sz="2000" b="1" dirty="0" err="1">
                <a:ea typeface="宋体" panose="02010600030101010101" pitchFamily="2" charset="-122"/>
              </a:rPr>
              <a:t>pred.next.compareAndSet</a:t>
            </a:r>
            <a:r>
              <a:rPr lang="en-US" altLang="zh-CN" sz="2000" b="1" dirty="0">
                <a:ea typeface="宋体" panose="02010600030101010101" pitchFamily="2" charset="-122"/>
              </a:rPr>
              <a:t>(</a:t>
            </a:r>
            <a:r>
              <a:rPr lang="en-US" altLang="zh-CN" sz="2000" b="1" dirty="0" err="1">
                <a:ea typeface="宋体" panose="02010600030101010101" pitchFamily="2" charset="-122"/>
              </a:rPr>
              <a:t>curr</a:t>
            </a:r>
            <a:r>
              <a:rPr lang="en-US" altLang="zh-CN" sz="2000" b="1" dirty="0">
                <a:ea typeface="宋体" panose="02010600030101010101" pitchFamily="2" charset="-122"/>
              </a:rPr>
              <a:t>, </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return</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true</a:t>
            </a:r>
            <a:r>
              <a:rPr lang="en-US" altLang="zh-CN" sz="2000" b="1" dirty="0">
                <a:ea typeface="宋体" panose="02010600030101010101" pitchFamily="2" charset="-122"/>
              </a:rPr>
              <a:t>;</a:t>
            </a:r>
          </a:p>
          <a:p>
            <a:pPr algn="l"/>
            <a:r>
              <a:rPr lang="en-US" altLang="zh-CN" sz="2000" b="1" dirty="0">
                <a:solidFill>
                  <a:schemeClr val="folHlink"/>
                </a:solidFill>
                <a:ea typeface="宋体" panose="02010600030101010101" pitchFamily="2" charset="-122"/>
              </a:rPr>
              <a:t>}}}</a:t>
            </a:r>
          </a:p>
        </p:txBody>
      </p:sp>
      <p:sp>
        <p:nvSpPr>
          <p:cNvPr id="238599" name="Text Box 5">
            <a:extLst>
              <a:ext uri="{FF2B5EF4-FFF2-40B4-BE49-F238E27FC236}">
                <a16:creationId xmlns:a16="http://schemas.microsoft.com/office/drawing/2014/main" id="{CB78F0BA-9A29-4A2C-8911-B5C62995A730}"/>
              </a:ext>
            </a:extLst>
          </p:cNvPr>
          <p:cNvSpPr txBox="1">
            <a:spLocks noChangeArrowheads="1"/>
          </p:cNvSpPr>
          <p:nvPr/>
        </p:nvSpPr>
        <p:spPr bwMode="auto">
          <a:xfrm>
            <a:off x="923925" y="4076766"/>
            <a:ext cx="7292975" cy="822325"/>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rgbClr val="FF0000"/>
                </a:solidFill>
                <a:latin typeface="Comic Sans MS" panose="030F0702030302020204" pitchFamily="66" charset="0"/>
                <a:ea typeface="宋体" panose="02010600030101010101" pitchFamily="2" charset="-122"/>
              </a:rPr>
              <a:t>Try to advance reference</a:t>
            </a:r>
          </a:p>
          <a:p>
            <a:pPr algn="l"/>
            <a:r>
              <a:rPr lang="en-US" altLang="zh-CN" b="1">
                <a:solidFill>
                  <a:srgbClr val="FF0000"/>
                </a:solidFill>
                <a:latin typeface="Comic Sans MS" panose="030F0702030302020204" pitchFamily="66" charset="0"/>
                <a:ea typeface="宋体" panose="02010600030101010101" pitchFamily="2" charset="-122"/>
              </a:rPr>
              <a:t>(if we don’t succeed, someone else did or will).</a:t>
            </a:r>
          </a:p>
        </p:txBody>
      </p:sp>
      <p:sp>
        <p:nvSpPr>
          <p:cNvPr id="238600" name="AutoShape 6">
            <a:extLst>
              <a:ext uri="{FF2B5EF4-FFF2-40B4-BE49-F238E27FC236}">
                <a16:creationId xmlns:a16="http://schemas.microsoft.com/office/drawing/2014/main" id="{77901853-A15C-493D-90AE-791B105563C3}"/>
              </a:ext>
            </a:extLst>
          </p:cNvPr>
          <p:cNvSpPr>
            <a:spLocks noChangeArrowheads="1"/>
          </p:cNvSpPr>
          <p:nvPr/>
        </p:nvSpPr>
        <p:spPr bwMode="auto">
          <a:xfrm>
            <a:off x="657225" y="5449953"/>
            <a:ext cx="7978775" cy="815975"/>
          </a:xfrm>
          <a:prstGeom prst="wedgeRoundRectCallout">
            <a:avLst>
              <a:gd name="adj1" fmla="val -17648"/>
              <a:gd name="adj2" fmla="val -9669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38601" name="Group 43">
            <a:extLst>
              <a:ext uri="{FF2B5EF4-FFF2-40B4-BE49-F238E27FC236}">
                <a16:creationId xmlns:a16="http://schemas.microsoft.com/office/drawing/2014/main" id="{A2A34A27-611B-4ECE-AB80-D144BA3B4DAF}"/>
              </a:ext>
            </a:extLst>
          </p:cNvPr>
          <p:cNvGrpSpPr>
            <a:grpSpLocks/>
          </p:cNvGrpSpPr>
          <p:nvPr/>
        </p:nvGrpSpPr>
        <p:grpSpPr bwMode="auto">
          <a:xfrm>
            <a:off x="4746625" y="2292350"/>
            <a:ext cx="3757613" cy="1131888"/>
            <a:chOff x="2332" y="2360"/>
            <a:chExt cx="2367" cy="713"/>
          </a:xfrm>
        </p:grpSpPr>
        <p:sp>
          <p:nvSpPr>
            <p:cNvPr id="238602" name="AutoShape 44">
              <a:extLst>
                <a:ext uri="{FF2B5EF4-FFF2-40B4-BE49-F238E27FC236}">
                  <a16:creationId xmlns:a16="http://schemas.microsoft.com/office/drawing/2014/main" id="{CD44669F-0AE1-44D4-AC5E-40E6D720378C}"/>
                </a:ext>
              </a:extLst>
            </p:cNvPr>
            <p:cNvSpPr>
              <a:spLocks noChangeArrowheads="1"/>
            </p:cNvSpPr>
            <p:nvPr/>
          </p:nvSpPr>
          <p:spPr bwMode="auto">
            <a:xfrm>
              <a:off x="2332" y="2360"/>
              <a:ext cx="2367" cy="713"/>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238603" name="Group 45">
              <a:extLst>
                <a:ext uri="{FF2B5EF4-FFF2-40B4-BE49-F238E27FC236}">
                  <a16:creationId xmlns:a16="http://schemas.microsoft.com/office/drawing/2014/main" id="{CC8B9043-5C4B-4986-A871-7DBAA41B91AE}"/>
                </a:ext>
              </a:extLst>
            </p:cNvPr>
            <p:cNvGrpSpPr>
              <a:grpSpLocks/>
            </p:cNvGrpSpPr>
            <p:nvPr/>
          </p:nvGrpSpPr>
          <p:grpSpPr bwMode="auto">
            <a:xfrm>
              <a:off x="2417" y="2441"/>
              <a:ext cx="2197" cy="529"/>
              <a:chOff x="596" y="1496"/>
              <a:chExt cx="3994" cy="962"/>
            </a:xfrm>
          </p:grpSpPr>
          <p:grpSp>
            <p:nvGrpSpPr>
              <p:cNvPr id="238604" name="Group 46">
                <a:extLst>
                  <a:ext uri="{FF2B5EF4-FFF2-40B4-BE49-F238E27FC236}">
                    <a16:creationId xmlns:a16="http://schemas.microsoft.com/office/drawing/2014/main" id="{8A06905D-259F-4E59-BA8E-30F29B6E6ECA}"/>
                  </a:ext>
                </a:extLst>
              </p:cNvPr>
              <p:cNvGrpSpPr>
                <a:grpSpLocks/>
              </p:cNvGrpSpPr>
              <p:nvPr/>
            </p:nvGrpSpPr>
            <p:grpSpPr bwMode="auto">
              <a:xfrm>
                <a:off x="596" y="1743"/>
                <a:ext cx="546" cy="614"/>
                <a:chOff x="596" y="1599"/>
                <a:chExt cx="546" cy="614"/>
              </a:xfrm>
            </p:grpSpPr>
            <p:sp>
              <p:nvSpPr>
                <p:cNvPr id="238617" name="AutoShape 47">
                  <a:extLst>
                    <a:ext uri="{FF2B5EF4-FFF2-40B4-BE49-F238E27FC236}">
                      <a16:creationId xmlns:a16="http://schemas.microsoft.com/office/drawing/2014/main" id="{15D76C75-F6A8-4E4E-ABD8-37E1D48107FB}"/>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18" name="Line 48">
                  <a:extLst>
                    <a:ext uri="{FF2B5EF4-FFF2-40B4-BE49-F238E27FC236}">
                      <a16:creationId xmlns:a16="http://schemas.microsoft.com/office/drawing/2014/main" id="{9CCEB321-AFD4-448E-9986-FF36A3184E1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9" name="Text Box 49">
                  <a:extLst>
                    <a:ext uri="{FF2B5EF4-FFF2-40B4-BE49-F238E27FC236}">
                      <a16:creationId xmlns:a16="http://schemas.microsoft.com/office/drawing/2014/main" id="{FBADF765-DF47-4064-9155-2623B3231028}"/>
                    </a:ext>
                  </a:extLst>
                </p:cNvPr>
                <p:cNvSpPr txBox="1">
                  <a:spLocks noChangeArrowheads="1"/>
                </p:cNvSpPr>
                <p:nvPr/>
              </p:nvSpPr>
              <p:spPr bwMode="auto">
                <a:xfrm>
                  <a:off x="680" y="1619"/>
                  <a:ext cx="211"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8605" name="Group 50">
                <a:extLst>
                  <a:ext uri="{FF2B5EF4-FFF2-40B4-BE49-F238E27FC236}">
                    <a16:creationId xmlns:a16="http://schemas.microsoft.com/office/drawing/2014/main" id="{232923F2-DF0F-4916-AE0A-2E0A1EF7CA1D}"/>
                  </a:ext>
                </a:extLst>
              </p:cNvPr>
              <p:cNvGrpSpPr>
                <a:grpSpLocks/>
              </p:cNvGrpSpPr>
              <p:nvPr/>
            </p:nvGrpSpPr>
            <p:grpSpPr bwMode="auto">
              <a:xfrm>
                <a:off x="1745" y="1496"/>
                <a:ext cx="546" cy="614"/>
                <a:chOff x="596" y="1352"/>
                <a:chExt cx="546" cy="614"/>
              </a:xfrm>
            </p:grpSpPr>
            <p:sp>
              <p:nvSpPr>
                <p:cNvPr id="238614" name="AutoShape 51">
                  <a:extLst>
                    <a:ext uri="{FF2B5EF4-FFF2-40B4-BE49-F238E27FC236}">
                      <a16:creationId xmlns:a16="http://schemas.microsoft.com/office/drawing/2014/main" id="{0E2EA705-A9C2-4FF7-B50D-9F81A1DE050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15" name="Line 52">
                  <a:extLst>
                    <a:ext uri="{FF2B5EF4-FFF2-40B4-BE49-F238E27FC236}">
                      <a16:creationId xmlns:a16="http://schemas.microsoft.com/office/drawing/2014/main" id="{760887EA-6109-415C-AC59-58266E31CD8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6" name="Text Box 53">
                  <a:extLst>
                    <a:ext uri="{FF2B5EF4-FFF2-40B4-BE49-F238E27FC236}">
                      <a16:creationId xmlns:a16="http://schemas.microsoft.com/office/drawing/2014/main" id="{B08A2CCB-8DE9-478D-99EC-95DC3468E538}"/>
                    </a:ext>
                  </a:extLst>
                </p:cNvPr>
                <p:cNvSpPr txBox="1">
                  <a:spLocks noChangeArrowheads="1"/>
                </p:cNvSpPr>
                <p:nvPr/>
              </p:nvSpPr>
              <p:spPr bwMode="auto">
                <a:xfrm>
                  <a:off x="603" y="1352"/>
                  <a:ext cx="437"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238606" name="AutoShape 54">
                <a:extLst>
                  <a:ext uri="{FF2B5EF4-FFF2-40B4-BE49-F238E27FC236}">
                    <a16:creationId xmlns:a16="http://schemas.microsoft.com/office/drawing/2014/main" id="{A187882C-C263-415E-B8C9-C0EDC3FFF39E}"/>
                  </a:ext>
                </a:extLst>
              </p:cNvPr>
              <p:cNvSpPr>
                <a:spLocks noChangeArrowheads="1"/>
              </p:cNvSpPr>
              <p:nvPr/>
            </p:nvSpPr>
            <p:spPr bwMode="auto">
              <a:xfrm>
                <a:off x="2894" y="1748"/>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07" name="Line 55">
                <a:extLst>
                  <a:ext uri="{FF2B5EF4-FFF2-40B4-BE49-F238E27FC236}">
                    <a16:creationId xmlns:a16="http://schemas.microsoft.com/office/drawing/2014/main" id="{7BA1CE10-C6A0-4E74-9371-A1911E259B70}"/>
                  </a:ext>
                </a:extLst>
              </p:cNvPr>
              <p:cNvSpPr>
                <a:spLocks noChangeShapeType="1"/>
              </p:cNvSpPr>
              <p:nvPr/>
            </p:nvSpPr>
            <p:spPr bwMode="auto">
              <a:xfrm>
                <a:off x="3172" y="1743"/>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08" name="AutoShape 56">
                <a:extLst>
                  <a:ext uri="{FF2B5EF4-FFF2-40B4-BE49-F238E27FC236}">
                    <a16:creationId xmlns:a16="http://schemas.microsoft.com/office/drawing/2014/main" id="{76F75BB1-4B45-4591-BA99-DA72085602CD}"/>
                  </a:ext>
                </a:extLst>
              </p:cNvPr>
              <p:cNvSpPr>
                <a:spLocks noChangeArrowheads="1"/>
              </p:cNvSpPr>
              <p:nvPr/>
            </p:nvSpPr>
            <p:spPr bwMode="auto">
              <a:xfrm>
                <a:off x="4044" y="1748"/>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09" name="Line 57">
                <a:extLst>
                  <a:ext uri="{FF2B5EF4-FFF2-40B4-BE49-F238E27FC236}">
                    <a16:creationId xmlns:a16="http://schemas.microsoft.com/office/drawing/2014/main" id="{CCEB766B-1192-4199-8459-72FB7FC10D91}"/>
                  </a:ext>
                </a:extLst>
              </p:cNvPr>
              <p:cNvSpPr>
                <a:spLocks noChangeShapeType="1"/>
              </p:cNvSpPr>
              <p:nvPr/>
            </p:nvSpPr>
            <p:spPr bwMode="auto">
              <a:xfrm>
                <a:off x="4322" y="1743"/>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0" name="Line 58">
                <a:extLst>
                  <a:ext uri="{FF2B5EF4-FFF2-40B4-BE49-F238E27FC236}">
                    <a16:creationId xmlns:a16="http://schemas.microsoft.com/office/drawing/2014/main" id="{68DBE72E-F451-47C0-8D4A-B9484C6E3801}"/>
                  </a:ext>
                </a:extLst>
              </p:cNvPr>
              <p:cNvSpPr>
                <a:spLocks noChangeShapeType="1"/>
              </p:cNvSpPr>
              <p:nvPr/>
            </p:nvSpPr>
            <p:spPr bwMode="auto">
              <a:xfrm>
                <a:off x="1003" y="1927"/>
                <a:ext cx="68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1" name="Line 59">
                <a:extLst>
                  <a:ext uri="{FF2B5EF4-FFF2-40B4-BE49-F238E27FC236}">
                    <a16:creationId xmlns:a16="http://schemas.microsoft.com/office/drawing/2014/main" id="{1EF98AD1-1D47-477A-AF29-06C1E0666DAD}"/>
                  </a:ext>
                </a:extLst>
              </p:cNvPr>
              <p:cNvSpPr>
                <a:spLocks noChangeShapeType="1"/>
              </p:cNvSpPr>
              <p:nvPr/>
            </p:nvSpPr>
            <p:spPr bwMode="auto">
              <a:xfrm>
                <a:off x="3315" y="1927"/>
                <a:ext cx="68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2" name="Freeform 60">
                <a:extLst>
                  <a:ext uri="{FF2B5EF4-FFF2-40B4-BE49-F238E27FC236}">
                    <a16:creationId xmlns:a16="http://schemas.microsoft.com/office/drawing/2014/main" id="{1705F022-4E6D-40B9-97DE-67CAEA6B9DFB}"/>
                  </a:ext>
                </a:extLst>
              </p:cNvPr>
              <p:cNvSpPr>
                <a:spLocks/>
              </p:cNvSpPr>
              <p:nvPr/>
            </p:nvSpPr>
            <p:spPr bwMode="auto">
              <a:xfrm>
                <a:off x="2163" y="1927"/>
                <a:ext cx="1819" cy="531"/>
              </a:xfrm>
              <a:custGeom>
                <a:avLst/>
                <a:gdLst>
                  <a:gd name="T0" fmla="*/ 22 w 1819"/>
                  <a:gd name="T1" fmla="*/ 0 h 531"/>
                  <a:gd name="T2" fmla="*/ 230 w 1819"/>
                  <a:gd name="T3" fmla="*/ 427 h 531"/>
                  <a:gd name="T4" fmla="*/ 1402 w 1819"/>
                  <a:gd name="T5" fmla="*/ 476 h 531"/>
                  <a:gd name="T6" fmla="*/ 1819 w 1819"/>
                  <a:gd name="T7" fmla="*/ 99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13" name="AutoShape 61">
                <a:extLst>
                  <a:ext uri="{FF2B5EF4-FFF2-40B4-BE49-F238E27FC236}">
                    <a16:creationId xmlns:a16="http://schemas.microsoft.com/office/drawing/2014/main" id="{D3308798-FE49-4A93-941A-0FCD5987BB06}"/>
                  </a:ext>
                </a:extLst>
              </p:cNvPr>
              <p:cNvSpPr>
                <a:spLocks noChangeArrowheads="1"/>
              </p:cNvSpPr>
              <p:nvPr/>
            </p:nvSpPr>
            <p:spPr bwMode="auto">
              <a:xfrm>
                <a:off x="1757" y="1527"/>
                <a:ext cx="989" cy="816"/>
              </a:xfrm>
              <a:prstGeom prst="irregularSeal1">
                <a:avLst/>
              </a:prstGeom>
              <a:solidFill>
                <a:srgbClr val="FFFF0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2800">
                  <a:solidFill>
                    <a:srgbClr val="FF0000"/>
                  </a:solidFill>
                  <a:latin typeface="Comic Sans MS" panose="030F0702030302020204" pitchFamily="66" charset="0"/>
                </a:endParaRPr>
              </a:p>
            </p:txBody>
          </p:sp>
        </p:grpSp>
      </p:grpSp>
    </p:spTree>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56BD1C76-0BD6-440A-AA4B-CA63E37E0B7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A15F34-A84C-486C-852F-73FBEB4C9DD3}" type="slidenum">
              <a:rPr lang="ar-SA" altLang="zh-CN" sz="1400">
                <a:solidFill>
                  <a:schemeClr val="tx1"/>
                </a:solidFill>
                <a:latin typeface="Comic Sans MS" panose="030F0702030302020204" pitchFamily="66" charset="0"/>
              </a:rPr>
              <a:pPr/>
              <a:t>234</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9620" name="Picture 2" descr="magic">
            <a:extLst>
              <a:ext uri="{FF2B5EF4-FFF2-40B4-BE49-F238E27FC236}">
                <a16:creationId xmlns:a16="http://schemas.microsoft.com/office/drawing/2014/main" id="{19E6B340-D1F3-41CF-8E78-0A7F3A065A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21" name="Rectangle 3">
            <a:extLst>
              <a:ext uri="{FF2B5EF4-FFF2-40B4-BE49-F238E27FC236}">
                <a16:creationId xmlns:a16="http://schemas.microsoft.com/office/drawing/2014/main" id="{9CEA9021-EADF-44C1-BABA-8AD6723C62A5}"/>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39622" name="Text Box 4">
            <a:extLst>
              <a:ext uri="{FF2B5EF4-FFF2-40B4-BE49-F238E27FC236}">
                <a16:creationId xmlns:a16="http://schemas.microsoft.com/office/drawing/2014/main" id="{59A513D3-59CB-451D-A420-1004DD36D6E7}"/>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tx1"/>
                </a:solidFill>
                <a:ea typeface="宋体" panose="02010600030101010101" pitchFamily="2" charset="-122"/>
              </a:rPr>
              <a:t>public boolean</a:t>
            </a:r>
            <a:r>
              <a:rPr lang="en-US" altLang="zh-CN" sz="2000" b="1">
                <a:ea typeface="宋体" panose="02010600030101010101" pitchFamily="2" charset="-122"/>
              </a:rPr>
              <a:t> add(T item)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boolean</a:t>
            </a:r>
            <a:r>
              <a:rPr lang="en-US" altLang="zh-CN" sz="2000" b="1">
                <a:ea typeface="宋体" panose="02010600030101010101" pitchFamily="2" charset="-122"/>
              </a:rPr>
              <a:t> splice;</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Window window = find(head, key);</a:t>
            </a:r>
          </a:p>
          <a:p>
            <a:pPr algn="l"/>
            <a:r>
              <a:rPr lang="en-US" altLang="zh-CN" sz="2000" b="1">
                <a:ea typeface="宋体" panose="02010600030101010101" pitchFamily="2" charset="-122"/>
              </a:rPr>
              <a:t>   Node pred = window.pred, curr = window.curr;</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(curr.key == key)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 </a:t>
            </a:r>
            <a:r>
              <a:rPr lang="en-US" altLang="zh-CN" sz="2000" b="1">
                <a:solidFill>
                  <a:schemeClr val="tx1"/>
                </a:solidFill>
                <a:ea typeface="宋体" panose="02010600030101010101" pitchFamily="2" charset="-122"/>
              </a:rPr>
              <a:t>else</a:t>
            </a:r>
            <a:r>
              <a:rPr lang="en-US" altLang="zh-CN" sz="2000" b="1">
                <a:ea typeface="宋体" panose="02010600030101010101" pitchFamily="2" charset="-122"/>
              </a:rPr>
              <a:t> {</a:t>
            </a:r>
          </a:p>
          <a:p>
            <a:pPr algn="l"/>
            <a:r>
              <a:rPr lang="en-US" altLang="zh-CN" sz="2000" b="1">
                <a:ea typeface="宋体" panose="02010600030101010101" pitchFamily="2" charset="-122"/>
              </a:rPr>
              <a:t>   Node node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Node(item);</a:t>
            </a:r>
          </a:p>
          <a:p>
            <a:pPr algn="l"/>
            <a:r>
              <a:rPr lang="en-US" altLang="zh-CN" sz="2000" b="1">
                <a:ea typeface="宋体" panose="02010600030101010101" pitchFamily="2" charset="-122"/>
              </a:rPr>
              <a:t>   node.next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AtomicMarkableRef(curr,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(pred.next.compareAndSet(curr, node,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 true</a:t>
            </a:r>
            <a:r>
              <a:rPr lang="en-US" altLang="zh-CN" sz="2000" b="1">
                <a:ea typeface="宋体" panose="02010600030101010101" pitchFamily="2" charset="-122"/>
              </a:rPr>
              <a:t>;}</a:t>
            </a:r>
          </a:p>
          <a:p>
            <a:pPr algn="l"/>
            <a:r>
              <a:rPr lang="en-US" altLang="zh-CN" sz="2000" b="1">
                <a:ea typeface="宋体" panose="02010600030101010101" pitchFamily="2" charset="-122"/>
              </a:rPr>
              <a:t>}}}</a:t>
            </a:r>
          </a:p>
        </p:txBody>
      </p:sp>
    </p:spTree>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3A47B5B-869E-4C23-BB79-069F7119C28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BB5C7C5-9BBA-4F1E-AFF7-D4CA1768EB1E}" type="slidenum">
              <a:rPr lang="ar-SA" altLang="zh-CN" sz="1400">
                <a:solidFill>
                  <a:schemeClr val="tx1"/>
                </a:solidFill>
                <a:latin typeface="Comic Sans MS" panose="030F0702030302020204" pitchFamily="66" charset="0"/>
              </a:rPr>
              <a:pPr/>
              <a:t>235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0644" name="Rectangle 3">
            <a:extLst>
              <a:ext uri="{FF2B5EF4-FFF2-40B4-BE49-F238E27FC236}">
                <a16:creationId xmlns:a16="http://schemas.microsoft.com/office/drawing/2014/main" id="{B833A2DA-8D60-4926-8F48-9D849EB619A7}"/>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40645" name="Text Box 4">
            <a:extLst>
              <a:ext uri="{FF2B5EF4-FFF2-40B4-BE49-F238E27FC236}">
                <a16:creationId xmlns:a16="http://schemas.microsoft.com/office/drawing/2014/main" id="{F2978FBB-34F1-42BC-A463-2EF7EA3A505A}"/>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add(T item) {</a:t>
            </a:r>
          </a:p>
          <a:p>
            <a:pPr algn="l"/>
            <a:r>
              <a:rPr lang="en-US" altLang="zh-CN" sz="2000" b="1">
                <a:solidFill>
                  <a:schemeClr val="folHlink"/>
                </a:solidFill>
                <a:ea typeface="宋体" panose="02010600030101010101" pitchFamily="2" charset="-122"/>
              </a:rPr>
              <a:t> boolean splice;</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(curr.key == key)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 else {</a:t>
            </a:r>
          </a:p>
          <a:p>
            <a:pPr algn="l"/>
            <a:r>
              <a:rPr lang="en-US" altLang="zh-CN" sz="2000" b="1">
                <a:solidFill>
                  <a:schemeClr val="folHlink"/>
                </a:solidFill>
                <a:ea typeface="宋体" panose="02010600030101010101" pitchFamily="2" charset="-122"/>
              </a:rPr>
              <a:t>   Node node = new Node(item);</a:t>
            </a:r>
          </a:p>
          <a:p>
            <a:pPr algn="l"/>
            <a:r>
              <a:rPr lang="en-US" altLang="zh-CN" sz="2000" b="1">
                <a:solidFill>
                  <a:schemeClr val="folHlink"/>
                </a:solidFill>
                <a:ea typeface="宋体" panose="02010600030101010101" pitchFamily="2" charset="-122"/>
              </a:rPr>
              <a:t>   node.next = new AtomicMarkableRef(curr, false);</a:t>
            </a:r>
          </a:p>
          <a:p>
            <a:pPr algn="l"/>
            <a:r>
              <a:rPr lang="en-US" altLang="zh-CN" sz="2000" b="1">
                <a:solidFill>
                  <a:schemeClr val="folHlink"/>
                </a:solidFill>
                <a:ea typeface="宋体" panose="02010600030101010101" pitchFamily="2" charset="-122"/>
              </a:rPr>
              <a:t>   if (pred.next.compareAndSet(curr, node, false, false)) {return true;}</a:t>
            </a:r>
          </a:p>
          <a:p>
            <a:pPr algn="l"/>
            <a:r>
              <a:rPr lang="en-US" altLang="zh-CN" sz="2000" b="1">
                <a:solidFill>
                  <a:schemeClr val="folHlink"/>
                </a:solidFill>
                <a:ea typeface="宋体" panose="02010600030101010101" pitchFamily="2" charset="-122"/>
              </a:rPr>
              <a:t>}}}</a:t>
            </a:r>
          </a:p>
        </p:txBody>
      </p:sp>
      <p:sp>
        <p:nvSpPr>
          <p:cNvPr id="240646" name="Text Box 5">
            <a:extLst>
              <a:ext uri="{FF2B5EF4-FFF2-40B4-BE49-F238E27FC236}">
                <a16:creationId xmlns:a16="http://schemas.microsoft.com/office/drawing/2014/main" id="{3752C472-7F2F-4AE6-9661-272FB7A35321}"/>
              </a:ext>
            </a:extLst>
          </p:cNvPr>
          <p:cNvSpPr txBox="1">
            <a:spLocks noChangeArrowheads="1"/>
          </p:cNvSpPr>
          <p:nvPr/>
        </p:nvSpPr>
        <p:spPr bwMode="auto">
          <a:xfrm>
            <a:off x="954088" y="5289550"/>
            <a:ext cx="7292975" cy="519113"/>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Item already there.</a:t>
            </a:r>
          </a:p>
        </p:txBody>
      </p:sp>
      <p:sp>
        <p:nvSpPr>
          <p:cNvPr id="240647" name="AutoShape 6">
            <a:extLst>
              <a:ext uri="{FF2B5EF4-FFF2-40B4-BE49-F238E27FC236}">
                <a16:creationId xmlns:a16="http://schemas.microsoft.com/office/drawing/2014/main" id="{F9BEC39C-CDDA-48F0-81FE-B0C522B47967}"/>
              </a:ext>
            </a:extLst>
          </p:cNvPr>
          <p:cNvSpPr>
            <a:spLocks noChangeArrowheads="1"/>
          </p:cNvSpPr>
          <p:nvPr/>
        </p:nvSpPr>
        <p:spPr bwMode="auto">
          <a:xfrm>
            <a:off x="992188" y="3175000"/>
            <a:ext cx="3551237" cy="809625"/>
          </a:xfrm>
          <a:prstGeom prst="wedgeRoundRectCallout">
            <a:avLst>
              <a:gd name="adj1" fmla="val 30509"/>
              <a:gd name="adj2" fmla="val 20137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Slide Number Placeholder 3">
            <a:extLst>
              <a:ext uri="{FF2B5EF4-FFF2-40B4-BE49-F238E27FC236}">
                <a16:creationId xmlns:a16="http://schemas.microsoft.com/office/drawing/2014/main" id="{D45BA927-2D7A-4B59-8730-FE0747C734D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D362566-4317-4178-A3FD-88162CB5EDF2}" type="slidenum">
              <a:rPr lang="ar-SA" altLang="zh-CN" sz="1400">
                <a:solidFill>
                  <a:schemeClr val="tx1"/>
                </a:solidFill>
                <a:latin typeface="Comic Sans MS" panose="030F0702030302020204" pitchFamily="66" charset="0"/>
              </a:rPr>
              <a:pPr/>
              <a:t>236</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1668" name="Picture 2" descr="magic">
            <a:extLst>
              <a:ext uri="{FF2B5EF4-FFF2-40B4-BE49-F238E27FC236}">
                <a16:creationId xmlns:a16="http://schemas.microsoft.com/office/drawing/2014/main" id="{D2C6491B-A1D0-424C-8DBF-AECFC0CD4F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69" name="Rectangle 3">
            <a:extLst>
              <a:ext uri="{FF2B5EF4-FFF2-40B4-BE49-F238E27FC236}">
                <a16:creationId xmlns:a16="http://schemas.microsoft.com/office/drawing/2014/main" id="{DDF20BED-77C5-4F94-9CBD-73EA78FD42BC}"/>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41670" name="Text Box 4">
            <a:extLst>
              <a:ext uri="{FF2B5EF4-FFF2-40B4-BE49-F238E27FC236}">
                <a16:creationId xmlns:a16="http://schemas.microsoft.com/office/drawing/2014/main" id="{8955FF9E-4B39-4DBD-8A8B-8A3CCD9762A0}"/>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add(T item) {</a:t>
            </a:r>
          </a:p>
          <a:p>
            <a:pPr algn="l"/>
            <a:r>
              <a:rPr lang="en-US" altLang="zh-CN" sz="2000" b="1">
                <a:solidFill>
                  <a:schemeClr val="folHlink"/>
                </a:solidFill>
                <a:ea typeface="宋体" panose="02010600030101010101" pitchFamily="2" charset="-122"/>
              </a:rPr>
              <a:t> boolean splice;</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solidFill>
                  <a:schemeClr val="folHlink"/>
                </a:solidFill>
                <a:ea typeface="宋体" panose="02010600030101010101" pitchFamily="2" charset="-122"/>
              </a:rPr>
              <a:t>   if (curr.key == key) {</a:t>
            </a:r>
          </a:p>
          <a:p>
            <a:pPr algn="l"/>
            <a:r>
              <a:rPr lang="en-US" altLang="zh-CN" sz="2000" b="1">
                <a:solidFill>
                  <a:schemeClr val="folHlink"/>
                </a:solidFill>
                <a:ea typeface="宋体" panose="02010600030101010101" pitchFamily="2" charset="-122"/>
              </a:rPr>
              <a:t>      return false;</a:t>
            </a:r>
          </a:p>
          <a:p>
            <a:pPr algn="l"/>
            <a:r>
              <a:rPr lang="en-US" altLang="zh-CN" sz="2000" b="1">
                <a:solidFill>
                  <a:schemeClr val="folHlink"/>
                </a:solidFill>
                <a:ea typeface="宋体" panose="02010600030101010101" pitchFamily="2" charset="-122"/>
              </a:rPr>
              <a:t>   } else {</a:t>
            </a:r>
          </a:p>
          <a:p>
            <a:pPr algn="l"/>
            <a:r>
              <a:rPr lang="en-US" altLang="zh-CN" sz="2000" b="1">
                <a:ea typeface="宋体" panose="02010600030101010101" pitchFamily="2" charset="-122"/>
              </a:rPr>
              <a:t>   Node node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Node(item);</a:t>
            </a:r>
          </a:p>
          <a:p>
            <a:pPr algn="l"/>
            <a:r>
              <a:rPr lang="en-US" altLang="zh-CN" sz="2000" b="1">
                <a:ea typeface="宋体" panose="02010600030101010101" pitchFamily="2" charset="-122"/>
              </a:rPr>
              <a:t>   node.next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AtomicMarkableRef(curr,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if (pred.next.compareAndSet(curr, node, false, false)) {return true;}</a:t>
            </a:r>
          </a:p>
          <a:p>
            <a:pPr algn="l"/>
            <a:r>
              <a:rPr lang="en-US" altLang="zh-CN" sz="2000" b="1">
                <a:solidFill>
                  <a:schemeClr val="folHlink"/>
                </a:solidFill>
                <a:ea typeface="宋体" panose="02010600030101010101" pitchFamily="2" charset="-122"/>
              </a:rPr>
              <a:t>}}}</a:t>
            </a:r>
          </a:p>
        </p:txBody>
      </p:sp>
      <p:sp>
        <p:nvSpPr>
          <p:cNvPr id="241671" name="Text Box 5">
            <a:extLst>
              <a:ext uri="{FF2B5EF4-FFF2-40B4-BE49-F238E27FC236}">
                <a16:creationId xmlns:a16="http://schemas.microsoft.com/office/drawing/2014/main" id="{D348EF96-E4CD-4C9E-8148-551151B6875D}"/>
              </a:ext>
            </a:extLst>
          </p:cNvPr>
          <p:cNvSpPr txBox="1">
            <a:spLocks noChangeArrowheads="1"/>
          </p:cNvSpPr>
          <p:nvPr/>
        </p:nvSpPr>
        <p:spPr bwMode="auto">
          <a:xfrm>
            <a:off x="566738" y="5599113"/>
            <a:ext cx="8626475" cy="519112"/>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create new node</a:t>
            </a:r>
          </a:p>
        </p:txBody>
      </p:sp>
      <p:sp>
        <p:nvSpPr>
          <p:cNvPr id="241672" name="AutoShape 6">
            <a:extLst>
              <a:ext uri="{FF2B5EF4-FFF2-40B4-BE49-F238E27FC236}">
                <a16:creationId xmlns:a16="http://schemas.microsoft.com/office/drawing/2014/main" id="{195AE838-57ED-4A38-B6AB-23E501D80850}"/>
              </a:ext>
            </a:extLst>
          </p:cNvPr>
          <p:cNvSpPr>
            <a:spLocks noChangeArrowheads="1"/>
          </p:cNvSpPr>
          <p:nvPr/>
        </p:nvSpPr>
        <p:spPr bwMode="auto">
          <a:xfrm>
            <a:off x="849313" y="4127500"/>
            <a:ext cx="7439025" cy="698500"/>
          </a:xfrm>
          <a:prstGeom prst="wedgeRoundRectCallout">
            <a:avLst>
              <a:gd name="adj1" fmla="val -9644"/>
              <a:gd name="adj2" fmla="val 16204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41673" name="Group 7">
            <a:extLst>
              <a:ext uri="{FF2B5EF4-FFF2-40B4-BE49-F238E27FC236}">
                <a16:creationId xmlns:a16="http://schemas.microsoft.com/office/drawing/2014/main" id="{6FCF0C6E-1B46-4324-811C-3626501FBE7F}"/>
              </a:ext>
            </a:extLst>
          </p:cNvPr>
          <p:cNvGrpSpPr>
            <a:grpSpLocks/>
          </p:cNvGrpSpPr>
          <p:nvPr/>
        </p:nvGrpSpPr>
        <p:grpSpPr bwMode="auto">
          <a:xfrm>
            <a:off x="4829175" y="2046288"/>
            <a:ext cx="3640138" cy="1096962"/>
            <a:chOff x="2332" y="2360"/>
            <a:chExt cx="2367" cy="931"/>
          </a:xfrm>
        </p:grpSpPr>
        <p:sp>
          <p:nvSpPr>
            <p:cNvPr id="241674" name="AutoShape 8">
              <a:extLst>
                <a:ext uri="{FF2B5EF4-FFF2-40B4-BE49-F238E27FC236}">
                  <a16:creationId xmlns:a16="http://schemas.microsoft.com/office/drawing/2014/main" id="{EEC7F658-2E84-4319-8237-321772693127}"/>
                </a:ext>
              </a:extLst>
            </p:cNvPr>
            <p:cNvSpPr>
              <a:spLocks noChangeArrowheads="1"/>
            </p:cNvSpPr>
            <p:nvPr/>
          </p:nvSpPr>
          <p:spPr bwMode="auto">
            <a:xfrm>
              <a:off x="2332" y="2360"/>
              <a:ext cx="2367" cy="931"/>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75" name="AutoShape 9">
              <a:extLst>
                <a:ext uri="{FF2B5EF4-FFF2-40B4-BE49-F238E27FC236}">
                  <a16:creationId xmlns:a16="http://schemas.microsoft.com/office/drawing/2014/main" id="{F481A5D2-9920-4347-9C66-21A01709ED88}"/>
                </a:ext>
              </a:extLst>
            </p:cNvPr>
            <p:cNvSpPr>
              <a:spLocks noChangeArrowheads="1"/>
            </p:cNvSpPr>
            <p:nvPr/>
          </p:nvSpPr>
          <p:spPr bwMode="auto">
            <a:xfrm>
              <a:off x="2417" y="2580"/>
              <a:ext cx="300" cy="196"/>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76" name="Line 10">
              <a:extLst>
                <a:ext uri="{FF2B5EF4-FFF2-40B4-BE49-F238E27FC236}">
                  <a16:creationId xmlns:a16="http://schemas.microsoft.com/office/drawing/2014/main" id="{A7683F84-790E-4E98-A84C-7A4ACDE9E05C}"/>
                </a:ext>
              </a:extLst>
            </p:cNvPr>
            <p:cNvSpPr>
              <a:spLocks noChangeShapeType="1"/>
            </p:cNvSpPr>
            <p:nvPr/>
          </p:nvSpPr>
          <p:spPr bwMode="auto">
            <a:xfrm>
              <a:off x="2570" y="2577"/>
              <a:ext cx="0" cy="201"/>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77" name="Text Box 11">
              <a:extLst>
                <a:ext uri="{FF2B5EF4-FFF2-40B4-BE49-F238E27FC236}">
                  <a16:creationId xmlns:a16="http://schemas.microsoft.com/office/drawing/2014/main" id="{977133E6-3026-4680-A3F0-02FAC5B44DEA}"/>
                </a:ext>
              </a:extLst>
            </p:cNvPr>
            <p:cNvSpPr txBox="1">
              <a:spLocks noChangeArrowheads="1"/>
            </p:cNvSpPr>
            <p:nvPr/>
          </p:nvSpPr>
          <p:spPr bwMode="auto">
            <a:xfrm>
              <a:off x="2471" y="2588"/>
              <a:ext cx="120"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241678" name="AutoShape 12">
              <a:extLst>
                <a:ext uri="{FF2B5EF4-FFF2-40B4-BE49-F238E27FC236}">
                  <a16:creationId xmlns:a16="http://schemas.microsoft.com/office/drawing/2014/main" id="{05CC6B43-50C7-40CF-B7E3-5D5DF23204F1}"/>
                </a:ext>
              </a:extLst>
            </p:cNvPr>
            <p:cNvSpPr>
              <a:spLocks noChangeArrowheads="1"/>
            </p:cNvSpPr>
            <p:nvPr/>
          </p:nvSpPr>
          <p:spPr bwMode="auto">
            <a:xfrm>
              <a:off x="3049"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79" name="Line 13">
              <a:extLst>
                <a:ext uri="{FF2B5EF4-FFF2-40B4-BE49-F238E27FC236}">
                  <a16:creationId xmlns:a16="http://schemas.microsoft.com/office/drawing/2014/main" id="{325A3AE9-5B05-4EE4-9432-5D7FB0483225}"/>
                </a:ext>
              </a:extLst>
            </p:cNvPr>
            <p:cNvSpPr>
              <a:spLocks noChangeShapeType="1"/>
            </p:cNvSpPr>
            <p:nvPr/>
          </p:nvSpPr>
          <p:spPr bwMode="auto">
            <a:xfrm>
              <a:off x="3202"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0" name="AutoShape 14">
              <a:extLst>
                <a:ext uri="{FF2B5EF4-FFF2-40B4-BE49-F238E27FC236}">
                  <a16:creationId xmlns:a16="http://schemas.microsoft.com/office/drawing/2014/main" id="{F2951283-F82F-49D6-90C1-3FA3D036073B}"/>
                </a:ext>
              </a:extLst>
            </p:cNvPr>
            <p:cNvSpPr>
              <a:spLocks noChangeArrowheads="1"/>
            </p:cNvSpPr>
            <p:nvPr/>
          </p:nvSpPr>
          <p:spPr bwMode="auto">
            <a:xfrm>
              <a:off x="3681"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81" name="Line 15">
              <a:extLst>
                <a:ext uri="{FF2B5EF4-FFF2-40B4-BE49-F238E27FC236}">
                  <a16:creationId xmlns:a16="http://schemas.microsoft.com/office/drawing/2014/main" id="{54FDE839-76A4-4059-85CE-2592D2F4CFAE}"/>
                </a:ext>
              </a:extLst>
            </p:cNvPr>
            <p:cNvSpPr>
              <a:spLocks noChangeShapeType="1"/>
            </p:cNvSpPr>
            <p:nvPr/>
          </p:nvSpPr>
          <p:spPr bwMode="auto">
            <a:xfrm>
              <a:off x="3834"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2" name="AutoShape 16">
              <a:extLst>
                <a:ext uri="{FF2B5EF4-FFF2-40B4-BE49-F238E27FC236}">
                  <a16:creationId xmlns:a16="http://schemas.microsoft.com/office/drawing/2014/main" id="{69E5F2A3-99DA-47EE-AC6F-55A8D20C7F28}"/>
                </a:ext>
              </a:extLst>
            </p:cNvPr>
            <p:cNvSpPr>
              <a:spLocks noChangeArrowheads="1"/>
            </p:cNvSpPr>
            <p:nvPr/>
          </p:nvSpPr>
          <p:spPr bwMode="auto">
            <a:xfrm>
              <a:off x="4314"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83" name="Line 17">
              <a:extLst>
                <a:ext uri="{FF2B5EF4-FFF2-40B4-BE49-F238E27FC236}">
                  <a16:creationId xmlns:a16="http://schemas.microsoft.com/office/drawing/2014/main" id="{048ECEA5-3CD0-4FA8-BD06-B12418617590}"/>
                </a:ext>
              </a:extLst>
            </p:cNvPr>
            <p:cNvSpPr>
              <a:spLocks noChangeShapeType="1"/>
            </p:cNvSpPr>
            <p:nvPr/>
          </p:nvSpPr>
          <p:spPr bwMode="auto">
            <a:xfrm>
              <a:off x="4467"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4" name="Line 18">
              <a:extLst>
                <a:ext uri="{FF2B5EF4-FFF2-40B4-BE49-F238E27FC236}">
                  <a16:creationId xmlns:a16="http://schemas.microsoft.com/office/drawing/2014/main" id="{949194F9-7C51-4255-B47D-D766C3DBD6F8}"/>
                </a:ext>
              </a:extLst>
            </p:cNvPr>
            <p:cNvSpPr>
              <a:spLocks noChangeShapeType="1"/>
            </p:cNvSpPr>
            <p:nvPr/>
          </p:nvSpPr>
          <p:spPr bwMode="auto">
            <a:xfrm>
              <a:off x="2641" y="2678"/>
              <a:ext cx="37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5" name="Line 19">
              <a:extLst>
                <a:ext uri="{FF2B5EF4-FFF2-40B4-BE49-F238E27FC236}">
                  <a16:creationId xmlns:a16="http://schemas.microsoft.com/office/drawing/2014/main" id="{5632DBF5-FE9F-4F32-8D4C-35C5FC2F50BE}"/>
                </a:ext>
              </a:extLst>
            </p:cNvPr>
            <p:cNvSpPr>
              <a:spLocks noChangeShapeType="1"/>
            </p:cNvSpPr>
            <p:nvPr/>
          </p:nvSpPr>
          <p:spPr bwMode="auto">
            <a:xfrm>
              <a:off x="3913" y="2678"/>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6" name="AutoShape 20">
              <a:extLst>
                <a:ext uri="{FF2B5EF4-FFF2-40B4-BE49-F238E27FC236}">
                  <a16:creationId xmlns:a16="http://schemas.microsoft.com/office/drawing/2014/main" id="{4F178EC7-326C-41ED-B78F-7A5465F42831}"/>
                </a:ext>
              </a:extLst>
            </p:cNvPr>
            <p:cNvSpPr>
              <a:spLocks noChangeArrowheads="1"/>
            </p:cNvSpPr>
            <p:nvPr/>
          </p:nvSpPr>
          <p:spPr bwMode="auto">
            <a:xfrm>
              <a:off x="3407" y="29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87" name="Line 21">
              <a:extLst>
                <a:ext uri="{FF2B5EF4-FFF2-40B4-BE49-F238E27FC236}">
                  <a16:creationId xmlns:a16="http://schemas.microsoft.com/office/drawing/2014/main" id="{813EB6F6-6ADE-4016-8870-CA34FA4713AC}"/>
                </a:ext>
              </a:extLst>
            </p:cNvPr>
            <p:cNvSpPr>
              <a:spLocks noChangeShapeType="1"/>
            </p:cNvSpPr>
            <p:nvPr/>
          </p:nvSpPr>
          <p:spPr bwMode="auto">
            <a:xfrm>
              <a:off x="3557" y="29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8" name="Freeform 22">
              <a:extLst>
                <a:ext uri="{FF2B5EF4-FFF2-40B4-BE49-F238E27FC236}">
                  <a16:creationId xmlns:a16="http://schemas.microsoft.com/office/drawing/2014/main" id="{555E8B7B-7E9F-4AFB-ABA3-54DD0B35609C}"/>
                </a:ext>
              </a:extLst>
            </p:cNvPr>
            <p:cNvSpPr>
              <a:spLocks/>
            </p:cNvSpPr>
            <p:nvPr/>
          </p:nvSpPr>
          <p:spPr bwMode="auto">
            <a:xfrm>
              <a:off x="3485" y="2671"/>
              <a:ext cx="403" cy="434"/>
            </a:xfrm>
            <a:custGeom>
              <a:avLst/>
              <a:gdLst>
                <a:gd name="T0" fmla="*/ 180 w 403"/>
                <a:gd name="T1" fmla="*/ 398 h 434"/>
                <a:gd name="T2" fmla="*/ 378 w 403"/>
                <a:gd name="T3" fmla="*/ 388 h 434"/>
                <a:gd name="T4" fmla="*/ 31 w 403"/>
                <a:gd name="T5" fmla="*/ 120 h 434"/>
                <a:gd name="T6" fmla="*/ 189 w 403"/>
                <a:gd name="T7" fmla="*/ 0 h 434"/>
                <a:gd name="T8" fmla="*/ 0 60000 65536"/>
                <a:gd name="T9" fmla="*/ 0 60000 65536"/>
                <a:gd name="T10" fmla="*/ 0 60000 65536"/>
                <a:gd name="T11" fmla="*/ 0 60000 65536"/>
                <a:gd name="T12" fmla="*/ 0 w 403"/>
                <a:gd name="T13" fmla="*/ 0 h 434"/>
                <a:gd name="T14" fmla="*/ 403 w 403"/>
                <a:gd name="T15" fmla="*/ 434 h 434"/>
              </a:gdLst>
              <a:ahLst/>
              <a:cxnLst>
                <a:cxn ang="T8">
                  <a:pos x="T0" y="T1"/>
                </a:cxn>
                <a:cxn ang="T9">
                  <a:pos x="T2" y="T3"/>
                </a:cxn>
                <a:cxn ang="T10">
                  <a:pos x="T4" y="T5"/>
                </a:cxn>
                <a:cxn ang="T11">
                  <a:pos x="T6" y="T7"/>
                </a:cxn>
              </a:cxnLst>
              <a:rect l="T12" t="T13" r="T14" b="T15"/>
              <a:pathLst>
                <a:path w="403" h="434">
                  <a:moveTo>
                    <a:pt x="180" y="398"/>
                  </a:moveTo>
                  <a:cubicBezTo>
                    <a:pt x="291" y="416"/>
                    <a:pt x="403" y="434"/>
                    <a:pt x="378" y="388"/>
                  </a:cubicBezTo>
                  <a:cubicBezTo>
                    <a:pt x="353" y="342"/>
                    <a:pt x="62" y="185"/>
                    <a:pt x="31" y="120"/>
                  </a:cubicBezTo>
                  <a:cubicBezTo>
                    <a:pt x="0" y="55"/>
                    <a:pt x="94" y="27"/>
                    <a:pt x="189" y="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3E69AF92-58C4-4A2A-9A48-51262988D25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994B77B-49B8-4DB7-9AD5-803B4FE2F7CB}" type="slidenum">
              <a:rPr lang="ar-SA" altLang="zh-CN" sz="1400">
                <a:solidFill>
                  <a:schemeClr val="tx1"/>
                </a:solidFill>
                <a:latin typeface="Comic Sans MS" panose="030F0702030302020204" pitchFamily="66" charset="0"/>
              </a:rPr>
              <a:pPr/>
              <a:t>237</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2692" name="Picture 2" descr="magic">
            <a:extLst>
              <a:ext uri="{FF2B5EF4-FFF2-40B4-BE49-F238E27FC236}">
                <a16:creationId xmlns:a16="http://schemas.microsoft.com/office/drawing/2014/main" id="{BEB4B967-7649-4FF3-8F6C-C9AF77525E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3" name="Rectangle 3">
            <a:extLst>
              <a:ext uri="{FF2B5EF4-FFF2-40B4-BE49-F238E27FC236}">
                <a16:creationId xmlns:a16="http://schemas.microsoft.com/office/drawing/2014/main" id="{C2A95DA2-8CD6-47D6-BC14-F5B8FD5EC746}"/>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42694" name="Text Box 4">
            <a:extLst>
              <a:ext uri="{FF2B5EF4-FFF2-40B4-BE49-F238E27FC236}">
                <a16:creationId xmlns:a16="http://schemas.microsoft.com/office/drawing/2014/main" id="{0692B48B-BC0C-4E8C-8C9E-D02757EA2B85}"/>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add(T item) {</a:t>
            </a:r>
          </a:p>
          <a:p>
            <a:pPr algn="l"/>
            <a:r>
              <a:rPr lang="en-US" altLang="zh-CN" sz="2000" b="1">
                <a:solidFill>
                  <a:schemeClr val="folHlink"/>
                </a:solidFill>
                <a:ea typeface="宋体" panose="02010600030101010101" pitchFamily="2" charset="-122"/>
              </a:rPr>
              <a:t> boolean splice;</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solidFill>
                  <a:schemeClr val="folHlink"/>
                </a:solidFill>
                <a:ea typeface="宋体" panose="02010600030101010101" pitchFamily="2" charset="-122"/>
              </a:rPr>
              <a:t>   if (curr.key == key) {</a:t>
            </a:r>
          </a:p>
          <a:p>
            <a:pPr algn="l"/>
            <a:r>
              <a:rPr lang="en-US" altLang="zh-CN" sz="2000" b="1">
                <a:solidFill>
                  <a:schemeClr val="folHlink"/>
                </a:solidFill>
                <a:ea typeface="宋体" panose="02010600030101010101" pitchFamily="2" charset="-122"/>
              </a:rPr>
              <a:t>      return false;</a:t>
            </a:r>
          </a:p>
          <a:p>
            <a:pPr algn="l"/>
            <a:r>
              <a:rPr lang="en-US" altLang="zh-CN" sz="2000" b="1">
                <a:solidFill>
                  <a:schemeClr val="folHlink"/>
                </a:solidFill>
                <a:ea typeface="宋体" panose="02010600030101010101" pitchFamily="2" charset="-122"/>
              </a:rPr>
              <a:t>   } else {</a:t>
            </a:r>
          </a:p>
          <a:p>
            <a:pPr algn="l"/>
            <a:r>
              <a:rPr lang="en-US" altLang="zh-CN" sz="2000" b="1">
                <a:solidFill>
                  <a:schemeClr val="folHlink"/>
                </a:solidFill>
                <a:ea typeface="宋体" panose="02010600030101010101" pitchFamily="2" charset="-122"/>
              </a:rPr>
              <a:t>   Node node = new Node(item);</a:t>
            </a:r>
          </a:p>
          <a:p>
            <a:pPr algn="l"/>
            <a:r>
              <a:rPr lang="en-US" altLang="zh-CN" sz="2000" b="1">
                <a:solidFill>
                  <a:schemeClr val="folHlink"/>
                </a:solidFill>
                <a:ea typeface="宋体" panose="02010600030101010101" pitchFamily="2" charset="-122"/>
              </a:rPr>
              <a:t>   node.next = new AtomicMarkableRef(curr, false);</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(pred.next.compareAndSet(curr, node,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 true</a:t>
            </a:r>
            <a:r>
              <a:rPr lang="en-US" altLang="zh-CN" sz="2000" b="1">
                <a:ea typeface="宋体" panose="02010600030101010101" pitchFamily="2" charset="-122"/>
              </a:rPr>
              <a:t>;}</a:t>
            </a:r>
          </a:p>
          <a:p>
            <a:pPr algn="l"/>
            <a:r>
              <a:rPr lang="en-US" altLang="zh-CN" sz="2000" b="1">
                <a:solidFill>
                  <a:schemeClr val="folHlink"/>
                </a:solidFill>
                <a:ea typeface="宋体" panose="02010600030101010101" pitchFamily="2" charset="-122"/>
              </a:rPr>
              <a:t>}}}</a:t>
            </a:r>
          </a:p>
        </p:txBody>
      </p:sp>
      <p:sp>
        <p:nvSpPr>
          <p:cNvPr id="242695" name="Text Box 5">
            <a:extLst>
              <a:ext uri="{FF2B5EF4-FFF2-40B4-BE49-F238E27FC236}">
                <a16:creationId xmlns:a16="http://schemas.microsoft.com/office/drawing/2014/main" id="{A5F91950-7772-4FC5-BFD1-A037B0D8117F}"/>
              </a:ext>
            </a:extLst>
          </p:cNvPr>
          <p:cNvSpPr txBox="1">
            <a:spLocks noChangeArrowheads="1"/>
          </p:cNvSpPr>
          <p:nvPr/>
        </p:nvSpPr>
        <p:spPr bwMode="auto">
          <a:xfrm>
            <a:off x="4870450" y="1963738"/>
            <a:ext cx="3714750" cy="946150"/>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Install new node, else retry loop</a:t>
            </a:r>
          </a:p>
        </p:txBody>
      </p:sp>
      <p:sp>
        <p:nvSpPr>
          <p:cNvPr id="242696" name="AutoShape 6">
            <a:extLst>
              <a:ext uri="{FF2B5EF4-FFF2-40B4-BE49-F238E27FC236}">
                <a16:creationId xmlns:a16="http://schemas.microsoft.com/office/drawing/2014/main" id="{7F1D2D34-030C-4AD2-B5BE-23BA7EBA67A1}"/>
              </a:ext>
            </a:extLst>
          </p:cNvPr>
          <p:cNvSpPr>
            <a:spLocks noChangeArrowheads="1"/>
          </p:cNvSpPr>
          <p:nvPr/>
        </p:nvSpPr>
        <p:spPr bwMode="auto">
          <a:xfrm>
            <a:off x="382588" y="4697413"/>
            <a:ext cx="8188325" cy="806450"/>
          </a:xfrm>
          <a:prstGeom prst="wedgeRoundRectCallout">
            <a:avLst>
              <a:gd name="adj1" fmla="val 21560"/>
              <a:gd name="adj2" fmla="val -24251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42697" name="Group 7">
            <a:extLst>
              <a:ext uri="{FF2B5EF4-FFF2-40B4-BE49-F238E27FC236}">
                <a16:creationId xmlns:a16="http://schemas.microsoft.com/office/drawing/2014/main" id="{1B77ED69-5B93-4CE4-BC37-B9AED03BF755}"/>
              </a:ext>
            </a:extLst>
          </p:cNvPr>
          <p:cNvGrpSpPr>
            <a:grpSpLocks/>
          </p:cNvGrpSpPr>
          <p:nvPr/>
        </p:nvGrpSpPr>
        <p:grpSpPr bwMode="auto">
          <a:xfrm>
            <a:off x="895350" y="3013075"/>
            <a:ext cx="3757613" cy="1477963"/>
            <a:chOff x="2332" y="2360"/>
            <a:chExt cx="2367" cy="931"/>
          </a:xfrm>
        </p:grpSpPr>
        <p:grpSp>
          <p:nvGrpSpPr>
            <p:cNvPr id="242698" name="Group 8">
              <a:extLst>
                <a:ext uri="{FF2B5EF4-FFF2-40B4-BE49-F238E27FC236}">
                  <a16:creationId xmlns:a16="http://schemas.microsoft.com/office/drawing/2014/main" id="{DAC3F080-1829-4CF9-BF82-3053C769B5FD}"/>
                </a:ext>
              </a:extLst>
            </p:cNvPr>
            <p:cNvGrpSpPr>
              <a:grpSpLocks/>
            </p:cNvGrpSpPr>
            <p:nvPr/>
          </p:nvGrpSpPr>
          <p:grpSpPr bwMode="auto">
            <a:xfrm>
              <a:off x="2332" y="2360"/>
              <a:ext cx="2367" cy="931"/>
              <a:chOff x="2332" y="2360"/>
              <a:chExt cx="2367" cy="931"/>
            </a:xfrm>
          </p:grpSpPr>
          <p:sp>
            <p:nvSpPr>
              <p:cNvPr id="242701" name="AutoShape 9">
                <a:extLst>
                  <a:ext uri="{FF2B5EF4-FFF2-40B4-BE49-F238E27FC236}">
                    <a16:creationId xmlns:a16="http://schemas.microsoft.com/office/drawing/2014/main" id="{AC6F7D2A-F579-4783-8EAA-46817B257F89}"/>
                  </a:ext>
                </a:extLst>
              </p:cNvPr>
              <p:cNvSpPr>
                <a:spLocks noChangeArrowheads="1"/>
              </p:cNvSpPr>
              <p:nvPr/>
            </p:nvSpPr>
            <p:spPr bwMode="auto">
              <a:xfrm>
                <a:off x="2332" y="2360"/>
                <a:ext cx="2367" cy="931"/>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2" name="AutoShape 10">
                <a:extLst>
                  <a:ext uri="{FF2B5EF4-FFF2-40B4-BE49-F238E27FC236}">
                    <a16:creationId xmlns:a16="http://schemas.microsoft.com/office/drawing/2014/main" id="{0D7B1A89-73E8-4107-9270-7A5F3DF55AAB}"/>
                  </a:ext>
                </a:extLst>
              </p:cNvPr>
              <p:cNvSpPr>
                <a:spLocks noChangeArrowheads="1"/>
              </p:cNvSpPr>
              <p:nvPr/>
            </p:nvSpPr>
            <p:spPr bwMode="auto">
              <a:xfrm>
                <a:off x="2417" y="2580"/>
                <a:ext cx="300" cy="196"/>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3" name="Line 11">
                <a:extLst>
                  <a:ext uri="{FF2B5EF4-FFF2-40B4-BE49-F238E27FC236}">
                    <a16:creationId xmlns:a16="http://schemas.microsoft.com/office/drawing/2014/main" id="{16D8BAB8-620D-411B-B940-EF2D3DFCD541}"/>
                  </a:ext>
                </a:extLst>
              </p:cNvPr>
              <p:cNvSpPr>
                <a:spLocks noChangeShapeType="1"/>
              </p:cNvSpPr>
              <p:nvPr/>
            </p:nvSpPr>
            <p:spPr bwMode="auto">
              <a:xfrm>
                <a:off x="2570" y="2577"/>
                <a:ext cx="0" cy="201"/>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04" name="Text Box 12">
                <a:extLst>
                  <a:ext uri="{FF2B5EF4-FFF2-40B4-BE49-F238E27FC236}">
                    <a16:creationId xmlns:a16="http://schemas.microsoft.com/office/drawing/2014/main" id="{97022F9C-E541-4C22-A7FC-D2429D94E04B}"/>
                  </a:ext>
                </a:extLst>
              </p:cNvPr>
              <p:cNvSpPr txBox="1">
                <a:spLocks noChangeArrowheads="1"/>
              </p:cNvSpPr>
              <p:nvPr/>
            </p:nvSpPr>
            <p:spPr bwMode="auto">
              <a:xfrm>
                <a:off x="2463" y="2588"/>
                <a:ext cx="116"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242705" name="AutoShape 13">
                <a:extLst>
                  <a:ext uri="{FF2B5EF4-FFF2-40B4-BE49-F238E27FC236}">
                    <a16:creationId xmlns:a16="http://schemas.microsoft.com/office/drawing/2014/main" id="{030001F1-DC56-4042-82CB-6D9AFCA7C144}"/>
                  </a:ext>
                </a:extLst>
              </p:cNvPr>
              <p:cNvSpPr>
                <a:spLocks noChangeArrowheads="1"/>
              </p:cNvSpPr>
              <p:nvPr/>
            </p:nvSpPr>
            <p:spPr bwMode="auto">
              <a:xfrm>
                <a:off x="3049"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6" name="Line 14">
                <a:extLst>
                  <a:ext uri="{FF2B5EF4-FFF2-40B4-BE49-F238E27FC236}">
                    <a16:creationId xmlns:a16="http://schemas.microsoft.com/office/drawing/2014/main" id="{52F4C788-36DE-42FC-8763-5DC4D83B00F6}"/>
                  </a:ext>
                </a:extLst>
              </p:cNvPr>
              <p:cNvSpPr>
                <a:spLocks noChangeShapeType="1"/>
              </p:cNvSpPr>
              <p:nvPr/>
            </p:nvSpPr>
            <p:spPr bwMode="auto">
              <a:xfrm>
                <a:off x="3202"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07" name="AutoShape 15">
                <a:extLst>
                  <a:ext uri="{FF2B5EF4-FFF2-40B4-BE49-F238E27FC236}">
                    <a16:creationId xmlns:a16="http://schemas.microsoft.com/office/drawing/2014/main" id="{F2E96753-62DC-41B6-88A1-7AA63156A1FF}"/>
                  </a:ext>
                </a:extLst>
              </p:cNvPr>
              <p:cNvSpPr>
                <a:spLocks noChangeArrowheads="1"/>
              </p:cNvSpPr>
              <p:nvPr/>
            </p:nvSpPr>
            <p:spPr bwMode="auto">
              <a:xfrm>
                <a:off x="3681"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8" name="Line 16">
                <a:extLst>
                  <a:ext uri="{FF2B5EF4-FFF2-40B4-BE49-F238E27FC236}">
                    <a16:creationId xmlns:a16="http://schemas.microsoft.com/office/drawing/2014/main" id="{9F2F1A20-15C9-462E-BDFD-C105C4ADC728}"/>
                  </a:ext>
                </a:extLst>
              </p:cNvPr>
              <p:cNvSpPr>
                <a:spLocks noChangeShapeType="1"/>
              </p:cNvSpPr>
              <p:nvPr/>
            </p:nvSpPr>
            <p:spPr bwMode="auto">
              <a:xfrm>
                <a:off x="3834"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09" name="AutoShape 17">
                <a:extLst>
                  <a:ext uri="{FF2B5EF4-FFF2-40B4-BE49-F238E27FC236}">
                    <a16:creationId xmlns:a16="http://schemas.microsoft.com/office/drawing/2014/main" id="{5AFECF91-8F8B-4937-865C-8A521ED48905}"/>
                  </a:ext>
                </a:extLst>
              </p:cNvPr>
              <p:cNvSpPr>
                <a:spLocks noChangeArrowheads="1"/>
              </p:cNvSpPr>
              <p:nvPr/>
            </p:nvSpPr>
            <p:spPr bwMode="auto">
              <a:xfrm>
                <a:off x="4314"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10" name="Line 18">
                <a:extLst>
                  <a:ext uri="{FF2B5EF4-FFF2-40B4-BE49-F238E27FC236}">
                    <a16:creationId xmlns:a16="http://schemas.microsoft.com/office/drawing/2014/main" id="{25C21D04-83BF-4859-9594-B7C599AEAEC7}"/>
                  </a:ext>
                </a:extLst>
              </p:cNvPr>
              <p:cNvSpPr>
                <a:spLocks noChangeShapeType="1"/>
              </p:cNvSpPr>
              <p:nvPr/>
            </p:nvSpPr>
            <p:spPr bwMode="auto">
              <a:xfrm>
                <a:off x="4467"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1" name="Line 19">
                <a:extLst>
                  <a:ext uri="{FF2B5EF4-FFF2-40B4-BE49-F238E27FC236}">
                    <a16:creationId xmlns:a16="http://schemas.microsoft.com/office/drawing/2014/main" id="{467775CA-4B82-45FA-9CE4-8476244E422F}"/>
                  </a:ext>
                </a:extLst>
              </p:cNvPr>
              <p:cNvSpPr>
                <a:spLocks noChangeShapeType="1"/>
              </p:cNvSpPr>
              <p:nvPr/>
            </p:nvSpPr>
            <p:spPr bwMode="auto">
              <a:xfrm>
                <a:off x="2641" y="2678"/>
                <a:ext cx="37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2" name="Line 20">
                <a:extLst>
                  <a:ext uri="{FF2B5EF4-FFF2-40B4-BE49-F238E27FC236}">
                    <a16:creationId xmlns:a16="http://schemas.microsoft.com/office/drawing/2014/main" id="{A6C134E5-E8E9-4C98-9844-6321595B89B7}"/>
                  </a:ext>
                </a:extLst>
              </p:cNvPr>
              <p:cNvSpPr>
                <a:spLocks noChangeShapeType="1"/>
              </p:cNvSpPr>
              <p:nvPr/>
            </p:nvSpPr>
            <p:spPr bwMode="auto">
              <a:xfrm>
                <a:off x="3913" y="2678"/>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3" name="AutoShape 21">
                <a:extLst>
                  <a:ext uri="{FF2B5EF4-FFF2-40B4-BE49-F238E27FC236}">
                    <a16:creationId xmlns:a16="http://schemas.microsoft.com/office/drawing/2014/main" id="{4B00AA50-7703-41E1-917F-99F47AC7C441}"/>
                  </a:ext>
                </a:extLst>
              </p:cNvPr>
              <p:cNvSpPr>
                <a:spLocks noChangeArrowheads="1"/>
              </p:cNvSpPr>
              <p:nvPr/>
            </p:nvSpPr>
            <p:spPr bwMode="auto">
              <a:xfrm>
                <a:off x="3407" y="29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14" name="Line 22">
                <a:extLst>
                  <a:ext uri="{FF2B5EF4-FFF2-40B4-BE49-F238E27FC236}">
                    <a16:creationId xmlns:a16="http://schemas.microsoft.com/office/drawing/2014/main" id="{EF1D95F9-F8A9-46BC-8E2A-6B801EE8D1BC}"/>
                  </a:ext>
                </a:extLst>
              </p:cNvPr>
              <p:cNvSpPr>
                <a:spLocks noChangeShapeType="1"/>
              </p:cNvSpPr>
              <p:nvPr/>
            </p:nvSpPr>
            <p:spPr bwMode="auto">
              <a:xfrm>
                <a:off x="3557" y="29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5" name="Freeform 23">
                <a:extLst>
                  <a:ext uri="{FF2B5EF4-FFF2-40B4-BE49-F238E27FC236}">
                    <a16:creationId xmlns:a16="http://schemas.microsoft.com/office/drawing/2014/main" id="{E6CA5DE6-2899-40C7-AC3B-3D41EBAC7E1F}"/>
                  </a:ext>
                </a:extLst>
              </p:cNvPr>
              <p:cNvSpPr>
                <a:spLocks/>
              </p:cNvSpPr>
              <p:nvPr/>
            </p:nvSpPr>
            <p:spPr bwMode="auto">
              <a:xfrm>
                <a:off x="3485" y="2671"/>
                <a:ext cx="403" cy="434"/>
              </a:xfrm>
              <a:custGeom>
                <a:avLst/>
                <a:gdLst>
                  <a:gd name="T0" fmla="*/ 180 w 403"/>
                  <a:gd name="T1" fmla="*/ 398 h 434"/>
                  <a:gd name="T2" fmla="*/ 378 w 403"/>
                  <a:gd name="T3" fmla="*/ 388 h 434"/>
                  <a:gd name="T4" fmla="*/ 31 w 403"/>
                  <a:gd name="T5" fmla="*/ 120 h 434"/>
                  <a:gd name="T6" fmla="*/ 189 w 403"/>
                  <a:gd name="T7" fmla="*/ 0 h 434"/>
                  <a:gd name="T8" fmla="*/ 0 60000 65536"/>
                  <a:gd name="T9" fmla="*/ 0 60000 65536"/>
                  <a:gd name="T10" fmla="*/ 0 60000 65536"/>
                  <a:gd name="T11" fmla="*/ 0 60000 65536"/>
                  <a:gd name="T12" fmla="*/ 0 w 403"/>
                  <a:gd name="T13" fmla="*/ 0 h 434"/>
                  <a:gd name="T14" fmla="*/ 403 w 403"/>
                  <a:gd name="T15" fmla="*/ 434 h 434"/>
                </a:gdLst>
                <a:ahLst/>
                <a:cxnLst>
                  <a:cxn ang="T8">
                    <a:pos x="T0" y="T1"/>
                  </a:cxn>
                  <a:cxn ang="T9">
                    <a:pos x="T2" y="T3"/>
                  </a:cxn>
                  <a:cxn ang="T10">
                    <a:pos x="T4" y="T5"/>
                  </a:cxn>
                  <a:cxn ang="T11">
                    <a:pos x="T6" y="T7"/>
                  </a:cxn>
                </a:cxnLst>
                <a:rect l="T12" t="T13" r="T14" b="T15"/>
                <a:pathLst>
                  <a:path w="403" h="434">
                    <a:moveTo>
                      <a:pt x="180" y="398"/>
                    </a:moveTo>
                    <a:cubicBezTo>
                      <a:pt x="291" y="416"/>
                      <a:pt x="403" y="434"/>
                      <a:pt x="378" y="388"/>
                    </a:cubicBezTo>
                    <a:cubicBezTo>
                      <a:pt x="353" y="342"/>
                      <a:pt x="62" y="185"/>
                      <a:pt x="31" y="120"/>
                    </a:cubicBezTo>
                    <a:cubicBezTo>
                      <a:pt x="0" y="55"/>
                      <a:pt x="94" y="27"/>
                      <a:pt x="189" y="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42699" name="Freeform 24">
              <a:extLst>
                <a:ext uri="{FF2B5EF4-FFF2-40B4-BE49-F238E27FC236}">
                  <a16:creationId xmlns:a16="http://schemas.microsoft.com/office/drawing/2014/main" id="{465C5518-3A21-404F-898D-27520CF736C2}"/>
                </a:ext>
              </a:extLst>
            </p:cNvPr>
            <p:cNvSpPr>
              <a:spLocks/>
            </p:cNvSpPr>
            <p:nvPr/>
          </p:nvSpPr>
          <p:spPr bwMode="auto">
            <a:xfrm>
              <a:off x="2930" y="2701"/>
              <a:ext cx="437" cy="413"/>
            </a:xfrm>
            <a:custGeom>
              <a:avLst/>
              <a:gdLst>
                <a:gd name="T0" fmla="*/ 377 w 437"/>
                <a:gd name="T1" fmla="*/ 0 h 413"/>
                <a:gd name="T2" fmla="*/ 10 w 437"/>
                <a:gd name="T3" fmla="*/ 348 h 413"/>
                <a:gd name="T4" fmla="*/ 437 w 437"/>
                <a:gd name="T5" fmla="*/ 388 h 413"/>
                <a:gd name="T6" fmla="*/ 0 60000 65536"/>
                <a:gd name="T7" fmla="*/ 0 60000 65536"/>
                <a:gd name="T8" fmla="*/ 0 60000 65536"/>
                <a:gd name="T9" fmla="*/ 0 w 437"/>
                <a:gd name="T10" fmla="*/ 0 h 413"/>
                <a:gd name="T11" fmla="*/ 437 w 437"/>
                <a:gd name="T12" fmla="*/ 413 h 413"/>
              </a:gdLst>
              <a:ahLst/>
              <a:cxnLst>
                <a:cxn ang="T6">
                  <a:pos x="T0" y="T1"/>
                </a:cxn>
                <a:cxn ang="T7">
                  <a:pos x="T2" y="T3"/>
                </a:cxn>
                <a:cxn ang="T8">
                  <a:pos x="T4" y="T5"/>
                </a:cxn>
              </a:cxnLst>
              <a:rect l="T9" t="T10" r="T11" b="T12"/>
              <a:pathLst>
                <a:path w="437" h="413">
                  <a:moveTo>
                    <a:pt x="377" y="0"/>
                  </a:moveTo>
                  <a:cubicBezTo>
                    <a:pt x="188" y="141"/>
                    <a:pt x="0" y="283"/>
                    <a:pt x="10" y="348"/>
                  </a:cubicBezTo>
                  <a:cubicBezTo>
                    <a:pt x="20" y="413"/>
                    <a:pt x="228" y="400"/>
                    <a:pt x="437" y="38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0" name="AutoShape 25">
              <a:extLst>
                <a:ext uri="{FF2B5EF4-FFF2-40B4-BE49-F238E27FC236}">
                  <a16:creationId xmlns:a16="http://schemas.microsoft.com/office/drawing/2014/main" id="{37FE620B-099E-43E3-A7F5-D863D6901779}"/>
                </a:ext>
              </a:extLst>
            </p:cNvPr>
            <p:cNvSpPr>
              <a:spLocks noChangeArrowheads="1"/>
            </p:cNvSpPr>
            <p:nvPr/>
          </p:nvSpPr>
          <p:spPr bwMode="auto">
            <a:xfrm>
              <a:off x="3056" y="2458"/>
              <a:ext cx="544" cy="449"/>
            </a:xfrm>
            <a:prstGeom prst="irregularSeal1">
              <a:avLst/>
            </a:prstGeom>
            <a:solidFill>
              <a:srgbClr val="FFFF0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2800">
                <a:solidFill>
                  <a:srgbClr val="FF0000"/>
                </a:solidFill>
                <a:latin typeface="Comic Sans MS" panose="030F0702030302020204" pitchFamily="66" charset="0"/>
              </a:endParaRPr>
            </a:p>
          </p:txBody>
        </p:sp>
      </p:grpSp>
    </p:spTree>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F31D6254-BA95-477A-B852-044B74ED1B6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60290B-56E4-449F-8FA4-32429C004157}" type="slidenum">
              <a:rPr lang="ar-SA" altLang="zh-CN" sz="1400">
                <a:solidFill>
                  <a:schemeClr val="tx1"/>
                </a:solidFill>
                <a:latin typeface="Comic Sans MS" panose="030F0702030302020204" pitchFamily="66" charset="0"/>
              </a:rPr>
              <a:pPr/>
              <a:t>238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3716" name="Rectangle 3">
            <a:extLst>
              <a:ext uri="{FF2B5EF4-FFF2-40B4-BE49-F238E27FC236}">
                <a16:creationId xmlns:a16="http://schemas.microsoft.com/office/drawing/2014/main" id="{C16C4B2E-11D3-450D-A11D-06FEC4776ED1}"/>
              </a:ext>
            </a:extLst>
          </p:cNvPr>
          <p:cNvSpPr>
            <a:spLocks noGrp="1" noChangeArrowheads="1"/>
          </p:cNvSpPr>
          <p:nvPr>
            <p:ph type="title"/>
          </p:nvPr>
        </p:nvSpPr>
        <p:spPr/>
        <p:txBody>
          <a:bodyPr/>
          <a:lstStyle/>
          <a:p>
            <a:r>
              <a:rPr lang="en-US" altLang="zh-CN">
                <a:ea typeface="宋体" panose="02010600030101010101" pitchFamily="2" charset="-122"/>
              </a:rPr>
              <a:t>Wait-free Contains</a:t>
            </a:r>
          </a:p>
        </p:txBody>
      </p:sp>
      <p:sp>
        <p:nvSpPr>
          <p:cNvPr id="243717" name="Text Box 33">
            <a:extLst>
              <a:ext uri="{FF2B5EF4-FFF2-40B4-BE49-F238E27FC236}">
                <a16:creationId xmlns:a16="http://schemas.microsoft.com/office/drawing/2014/main" id="{54744473-FE83-4D10-987D-85CCB0DEAA79}"/>
              </a:ext>
            </a:extLst>
          </p:cNvPr>
          <p:cNvSpPr txBox="1">
            <a:spLocks noChangeArrowheads="1"/>
          </p:cNvSpPr>
          <p:nvPr/>
        </p:nvSpPr>
        <p:spPr bwMode="auto">
          <a:xfrm>
            <a:off x="512763" y="2124075"/>
            <a:ext cx="8110537"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2"/>
                </a:solidFill>
                <a:ea typeface="宋体" panose="02010600030101010101" pitchFamily="2" charset="-122"/>
              </a:rPr>
              <a:t>public boolean</a:t>
            </a:r>
            <a:r>
              <a:rPr lang="en-US" altLang="zh-CN" b="1">
                <a:ea typeface="宋体" panose="02010600030101010101" pitchFamily="2" charset="-122"/>
              </a:rPr>
              <a:t> contains(Tt item) {</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boolean</a:t>
            </a:r>
            <a:r>
              <a:rPr lang="en-US" altLang="zh-CN" b="1">
                <a:ea typeface="宋体" panose="02010600030101010101" pitchFamily="2" charset="-122"/>
              </a:rPr>
              <a:t> marked; </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Node curr = </a:t>
            </a:r>
            <a:r>
              <a:rPr lang="en-US" altLang="zh-CN" b="1">
                <a:solidFill>
                  <a:schemeClr val="tx2"/>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while</a:t>
            </a:r>
            <a:r>
              <a:rPr lang="en-US" altLang="zh-CN" b="1">
                <a:ea typeface="宋体" panose="02010600030101010101" pitchFamily="2" charset="-122"/>
              </a:rPr>
              <a:t> (curr.key &lt; key)</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Node succ = curr.next.get(marked);</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return</a:t>
            </a:r>
            <a:r>
              <a:rPr lang="en-US" altLang="zh-CN" b="1">
                <a:ea typeface="宋体" panose="02010600030101010101" pitchFamily="2" charset="-122"/>
              </a:rPr>
              <a:t> (curr.key == key </a:t>
            </a:r>
            <a:r>
              <a:rPr lang="en-US" altLang="zh-CN" b="1">
                <a:solidFill>
                  <a:schemeClr val="tx2"/>
                </a:solidFill>
                <a:ea typeface="宋体" panose="02010600030101010101" pitchFamily="2" charset="-122"/>
              </a:rPr>
              <a:t>&amp;&amp;</a:t>
            </a:r>
            <a:r>
              <a:rPr lang="en-US" altLang="zh-CN" b="1">
                <a:ea typeface="宋体" panose="02010600030101010101" pitchFamily="2" charset="-122"/>
              </a:rPr>
              <a:t> !marked[0])</a:t>
            </a:r>
          </a:p>
          <a:p>
            <a:pPr algn="l"/>
            <a:r>
              <a:rPr lang="en-US" altLang="zh-CN" b="1">
                <a:ea typeface="宋体" panose="02010600030101010101" pitchFamily="2" charset="-122"/>
              </a:rPr>
              <a:t>  }</a:t>
            </a:r>
            <a:r>
              <a:rPr lang="en-US" altLang="zh-CN">
                <a:ea typeface="宋体" panose="02010600030101010101" pitchFamily="2" charset="-122"/>
              </a:rPr>
              <a:t> </a:t>
            </a:r>
          </a:p>
        </p:txBody>
      </p:sp>
    </p:spTree>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5A627802-DA62-4493-8D05-EA2A4B907EB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8A427F1-F5CF-43CF-B244-591E201808B1}" type="slidenum">
              <a:rPr lang="ar-SA" altLang="zh-CN" sz="1400">
                <a:solidFill>
                  <a:schemeClr val="tx1"/>
                </a:solidFill>
                <a:latin typeface="Comic Sans MS" panose="030F0702030302020204" pitchFamily="66" charset="0"/>
              </a:rPr>
              <a:pPr/>
              <a:t>239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4740" name="Rectangle 2">
            <a:extLst>
              <a:ext uri="{FF2B5EF4-FFF2-40B4-BE49-F238E27FC236}">
                <a16:creationId xmlns:a16="http://schemas.microsoft.com/office/drawing/2014/main" id="{0DD833CA-7BD2-467D-84E6-421506095D39}"/>
              </a:ext>
            </a:extLst>
          </p:cNvPr>
          <p:cNvSpPr>
            <a:spLocks noGrp="1" noChangeArrowheads="1"/>
          </p:cNvSpPr>
          <p:nvPr>
            <p:ph type="title"/>
          </p:nvPr>
        </p:nvSpPr>
        <p:spPr/>
        <p:txBody>
          <a:bodyPr/>
          <a:lstStyle/>
          <a:p>
            <a:r>
              <a:rPr lang="en-US" altLang="zh-CN">
                <a:ea typeface="宋体" panose="02010600030101010101" pitchFamily="2" charset="-122"/>
              </a:rPr>
              <a:t>Wait-free Contains</a:t>
            </a:r>
          </a:p>
        </p:txBody>
      </p:sp>
      <p:sp>
        <p:nvSpPr>
          <p:cNvPr id="244741" name="Text Box 3">
            <a:extLst>
              <a:ext uri="{FF2B5EF4-FFF2-40B4-BE49-F238E27FC236}">
                <a16:creationId xmlns:a16="http://schemas.microsoft.com/office/drawing/2014/main" id="{57DBF9BC-623D-4BAE-BFF3-98839DA04070}"/>
              </a:ext>
            </a:extLst>
          </p:cNvPr>
          <p:cNvSpPr txBox="1">
            <a:spLocks noChangeArrowheads="1"/>
          </p:cNvSpPr>
          <p:nvPr/>
        </p:nvSpPr>
        <p:spPr bwMode="auto">
          <a:xfrm>
            <a:off x="512763" y="2124075"/>
            <a:ext cx="8110537"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contains(T item) {</a:t>
            </a:r>
          </a:p>
          <a:p>
            <a:pPr algn="l"/>
            <a:r>
              <a:rPr lang="en-US" altLang="zh-CN" b="1">
                <a:solidFill>
                  <a:schemeClr val="folHlink"/>
                </a:solidFill>
                <a:ea typeface="宋体" panose="02010600030101010101" pitchFamily="2" charset="-122"/>
              </a:rPr>
              <a:t>    boolean marked;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solidFill>
                  <a:schemeClr val="folHlink"/>
                </a:solidFill>
                <a:ea typeface="宋体" panose="02010600030101010101" pitchFamily="2" charset="-122"/>
              </a:rPr>
              <a:t>    while (curr.key &lt; key)</a:t>
            </a:r>
          </a:p>
          <a:p>
            <a:pPr algn="l"/>
            <a:r>
              <a:rPr lang="en-US" altLang="zh-CN" b="1">
                <a:solidFill>
                  <a:schemeClr val="folHlink"/>
                </a:solidFill>
                <a:ea typeface="宋体" panose="02010600030101010101" pitchFamily="2" charset="-122"/>
              </a:rPr>
              <a:t>      curr = curr.next;</a:t>
            </a:r>
          </a:p>
          <a:p>
            <a:pPr algn="l"/>
            <a:r>
              <a:rPr lang="en-US" altLang="zh-CN" b="1">
                <a:ea typeface="宋体" panose="02010600030101010101" pitchFamily="2" charset="-122"/>
              </a:rPr>
              <a:t>    Node succ = curr.next.get(marked);</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return</a:t>
            </a:r>
            <a:r>
              <a:rPr lang="en-US" altLang="zh-CN" b="1">
                <a:ea typeface="宋体" panose="02010600030101010101" pitchFamily="2" charset="-122"/>
              </a:rPr>
              <a:t> (curr.key == key </a:t>
            </a:r>
            <a:r>
              <a:rPr lang="en-US" altLang="zh-CN" b="1">
                <a:solidFill>
                  <a:schemeClr val="tx2"/>
                </a:solidFill>
                <a:ea typeface="宋体" panose="02010600030101010101" pitchFamily="2" charset="-122"/>
              </a:rPr>
              <a:t>&amp;&amp;</a:t>
            </a:r>
            <a:r>
              <a:rPr lang="en-US" altLang="zh-CN" b="1">
                <a:ea typeface="宋体" panose="02010600030101010101" pitchFamily="2" charset="-122"/>
              </a:rPr>
              <a:t> !marked[0])</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r>
              <a:rPr lang="en-US" altLang="zh-CN">
                <a:ea typeface="宋体" panose="02010600030101010101" pitchFamily="2" charset="-122"/>
              </a:rPr>
              <a:t> </a:t>
            </a:r>
          </a:p>
        </p:txBody>
      </p:sp>
      <p:sp>
        <p:nvSpPr>
          <p:cNvPr id="244742" name="Text Box 4">
            <a:extLst>
              <a:ext uri="{FF2B5EF4-FFF2-40B4-BE49-F238E27FC236}">
                <a16:creationId xmlns:a16="http://schemas.microsoft.com/office/drawing/2014/main" id="{3126C6D3-E251-446D-8D3D-800FA655F50C}"/>
              </a:ext>
            </a:extLst>
          </p:cNvPr>
          <p:cNvSpPr txBox="1">
            <a:spLocks noChangeArrowheads="1"/>
          </p:cNvSpPr>
          <p:nvPr/>
        </p:nvSpPr>
        <p:spPr bwMode="auto">
          <a:xfrm>
            <a:off x="4514850" y="2332038"/>
            <a:ext cx="3714750" cy="1373187"/>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Only diff is that we get and check marked </a:t>
            </a:r>
          </a:p>
        </p:txBody>
      </p:sp>
      <p:sp>
        <p:nvSpPr>
          <p:cNvPr id="244743" name="AutoShape 5">
            <a:extLst>
              <a:ext uri="{FF2B5EF4-FFF2-40B4-BE49-F238E27FC236}">
                <a16:creationId xmlns:a16="http://schemas.microsoft.com/office/drawing/2014/main" id="{3FC5C763-8490-48C0-B3B3-792964CC5B10}"/>
              </a:ext>
            </a:extLst>
          </p:cNvPr>
          <p:cNvSpPr>
            <a:spLocks noChangeArrowheads="1"/>
          </p:cNvSpPr>
          <p:nvPr/>
        </p:nvSpPr>
        <p:spPr bwMode="auto">
          <a:xfrm>
            <a:off x="1119188" y="4341813"/>
            <a:ext cx="7388225" cy="793750"/>
          </a:xfrm>
          <a:prstGeom prst="wedgeRoundRectCallout">
            <a:avLst>
              <a:gd name="adj1" fmla="val 17792"/>
              <a:gd name="adj2" fmla="val -12560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D4C715A-1B89-409D-889A-2EBBE207860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14F3EC7-2843-4350-AA2F-51B449890C0E}" type="slidenum">
              <a:rPr lang="ar-SA" altLang="zh-CN" sz="1400">
                <a:solidFill>
                  <a:schemeClr val="tx1"/>
                </a:solidFill>
                <a:latin typeface="Comic Sans MS" panose="030F0702030302020204" pitchFamily="66" charset="0"/>
              </a:rPr>
              <a:pPr/>
              <a:t>24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628" name="Rectangle 2">
            <a:extLst>
              <a:ext uri="{FF2B5EF4-FFF2-40B4-BE49-F238E27FC236}">
                <a16:creationId xmlns:a16="http://schemas.microsoft.com/office/drawing/2014/main" id="{8CEEAB97-DE1F-421F-A4F7-A460345E9548}"/>
              </a:ext>
            </a:extLst>
          </p:cNvPr>
          <p:cNvSpPr>
            <a:spLocks noGrp="1" noChangeArrowheads="1"/>
          </p:cNvSpPr>
          <p:nvPr>
            <p:ph type="title"/>
          </p:nvPr>
        </p:nvSpPr>
        <p:spPr/>
        <p:txBody>
          <a:bodyPr/>
          <a:lstStyle/>
          <a:p>
            <a:r>
              <a:rPr lang="en-US" altLang="zh-CN">
                <a:ea typeface="宋体" panose="02010600030101010101" pitchFamily="2" charset="-122"/>
              </a:rPr>
              <a:t>Interference</a:t>
            </a:r>
          </a:p>
        </p:txBody>
      </p:sp>
      <p:sp>
        <p:nvSpPr>
          <p:cNvPr id="26629" name="Rectangle 3">
            <a:extLst>
              <a:ext uri="{FF2B5EF4-FFF2-40B4-BE49-F238E27FC236}">
                <a16:creationId xmlns:a16="http://schemas.microsoft.com/office/drawing/2014/main" id="{08B06424-404F-4BCD-8EC1-87A46DA342AE}"/>
              </a:ext>
            </a:extLst>
          </p:cNvPr>
          <p:cNvSpPr>
            <a:spLocks noGrp="1" noChangeArrowheads="1"/>
          </p:cNvSpPr>
          <p:nvPr>
            <p:ph type="body" idx="1"/>
          </p:nvPr>
        </p:nvSpPr>
        <p:spPr/>
        <p:txBody>
          <a:bodyPr/>
          <a:lstStyle/>
          <a:p>
            <a:r>
              <a:rPr lang="en-US" altLang="zh-CN">
                <a:ea typeface="宋体" panose="02010600030101010101" pitchFamily="2" charset="-122"/>
              </a:rPr>
              <a:t>Freedom from interference needed even for </a:t>
            </a:r>
            <a:r>
              <a:rPr lang="en-US" altLang="zh-CN">
                <a:solidFill>
                  <a:schemeClr val="tx1"/>
                </a:solidFill>
                <a:ea typeface="宋体" panose="02010600030101010101" pitchFamily="2" charset="-122"/>
              </a:rPr>
              <a:t>removed</a:t>
            </a:r>
            <a:r>
              <a:rPr lang="en-US" altLang="zh-CN">
                <a:ea typeface="宋体" panose="02010600030101010101" pitchFamily="2" charset="-122"/>
              </a:rPr>
              <a:t> nodes</a:t>
            </a:r>
          </a:p>
          <a:p>
            <a:pPr lvl="1"/>
            <a:r>
              <a:rPr lang="en-US" altLang="zh-CN">
                <a:ea typeface="宋体" panose="02010600030101010101" pitchFamily="2" charset="-122"/>
              </a:rPr>
              <a:t>Some algorithms traverse removed nodes</a:t>
            </a:r>
          </a:p>
          <a:p>
            <a:pPr lvl="1"/>
            <a:r>
              <a:rPr lang="en-US" altLang="zh-CN">
                <a:ea typeface="宋体" panose="02010600030101010101" pitchFamily="2" charset="-122"/>
              </a:rPr>
              <a:t>Careful with </a:t>
            </a:r>
            <a:r>
              <a:rPr lang="en-US" altLang="zh-CN" b="1">
                <a:solidFill>
                  <a:schemeClr val="tx1"/>
                </a:solidFill>
                <a:latin typeface="Arial" panose="020B0604020202020204" pitchFamily="34" charset="0"/>
                <a:ea typeface="宋体" panose="02010600030101010101" pitchFamily="2" charset="-122"/>
              </a:rPr>
              <a:t>malloc()</a:t>
            </a:r>
            <a:r>
              <a:rPr lang="en-US" altLang="zh-CN">
                <a:ea typeface="宋体" panose="02010600030101010101" pitchFamily="2" charset="-122"/>
              </a:rPr>
              <a:t> &amp; </a:t>
            </a:r>
            <a:r>
              <a:rPr lang="en-US" altLang="zh-CN" b="1">
                <a:solidFill>
                  <a:schemeClr val="tx1"/>
                </a:solidFill>
                <a:latin typeface="Arial" panose="020B0604020202020204" pitchFamily="34" charset="0"/>
                <a:ea typeface="宋体" panose="02010600030101010101" pitchFamily="2" charset="-122"/>
              </a:rPr>
              <a:t>free()</a:t>
            </a:r>
            <a:r>
              <a:rPr lang="en-US" altLang="zh-CN" b="1">
                <a:latin typeface="Lucida Console" panose="020B0609040504020204" pitchFamily="49" charset="0"/>
                <a:ea typeface="宋体" panose="02010600030101010101" pitchFamily="2" charset="-122"/>
              </a:rPr>
              <a:t>!</a:t>
            </a:r>
          </a:p>
          <a:p>
            <a:r>
              <a:rPr lang="en-US" altLang="zh-CN">
                <a:ea typeface="宋体" panose="02010600030101010101" pitchFamily="2" charset="-122"/>
              </a:rPr>
              <a:t>Garbage-collection helps here</a:t>
            </a: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9C1AF84C-AC9C-4716-8246-53CC61B29C5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45D9CFD-FD3D-4D20-8655-980A753436E8}" type="slidenum">
              <a:rPr lang="ar-SA" altLang="zh-CN" sz="1400">
                <a:solidFill>
                  <a:schemeClr val="tx1"/>
                </a:solidFill>
                <a:latin typeface="Comic Sans MS" panose="030F0702030302020204" pitchFamily="66" charset="0"/>
              </a:rPr>
              <a:pPr/>
              <a:t>240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5764" name="Picture 2" descr="magic">
            <a:extLst>
              <a:ext uri="{FF2B5EF4-FFF2-40B4-BE49-F238E27FC236}">
                <a16:creationId xmlns:a16="http://schemas.microsoft.com/office/drawing/2014/main" id="{34565A70-A3F9-409A-B19E-6915A77B7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65" name="Rectangle 3">
            <a:extLst>
              <a:ext uri="{FF2B5EF4-FFF2-40B4-BE49-F238E27FC236}">
                <a16:creationId xmlns:a16="http://schemas.microsoft.com/office/drawing/2014/main" id="{F5A08A77-CA9C-4861-ABFE-F4BDBD2C25DF}"/>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5766" name="Text Box 4">
            <a:extLst>
              <a:ext uri="{FF2B5EF4-FFF2-40B4-BE49-F238E27FC236}">
                <a16:creationId xmlns:a16="http://schemas.microsoft.com/office/drawing/2014/main" id="{AB21F4D1-2326-4D3A-A113-276E3B2F3DE4}"/>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tx1"/>
                </a:solidFill>
                <a:ea typeface="宋体" panose="02010600030101010101" pitchFamily="2" charset="-122"/>
              </a:rPr>
              <a:t>public</a:t>
            </a:r>
            <a:r>
              <a:rPr lang="en-US" altLang="zh-CN" sz="2000" b="1">
                <a:ea typeface="宋体" panose="02010600030101010101" pitchFamily="2" charset="-122"/>
              </a:rPr>
              <a:t> Window find(Node head, </a:t>
            </a:r>
            <a:r>
              <a:rPr lang="en-US" altLang="zh-CN" sz="2000" b="1">
                <a:solidFill>
                  <a:schemeClr val="tx1"/>
                </a:solidFill>
                <a:ea typeface="宋体" panose="02010600030101010101" pitchFamily="2" charset="-122"/>
              </a:rPr>
              <a:t>int</a:t>
            </a:r>
            <a:r>
              <a:rPr lang="en-US" altLang="zh-CN" sz="2000" b="1">
                <a:ea typeface="宋体" panose="02010600030101010101" pitchFamily="2" charset="-122"/>
              </a:rPr>
              <a:t> key) {</a:t>
            </a:r>
          </a:p>
          <a:p>
            <a:pPr algn="l"/>
            <a:r>
              <a:rPr lang="en-US" altLang="zh-CN" sz="2000" b="1">
                <a:ea typeface="宋体" panose="02010600030101010101" pitchFamily="2" charset="-122"/>
              </a:rPr>
              <a:t> Node pred = null, curr = null, succ = null;</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boolean[]</a:t>
            </a:r>
            <a:r>
              <a:rPr lang="en-US" altLang="zh-CN" sz="2000" b="1">
                <a:ea typeface="宋体" panose="02010600030101010101" pitchFamily="2" charset="-122"/>
              </a:rPr>
              <a:t> marked =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boolean</a:t>
            </a:r>
            <a:r>
              <a:rPr lang="en-US" altLang="zh-CN" sz="2000" b="1">
                <a:ea typeface="宋体" panose="02010600030101010101" pitchFamily="2" charset="-122"/>
              </a:rPr>
              <a:t> snip;</a:t>
            </a:r>
          </a:p>
          <a:p>
            <a:pPr algn="l"/>
            <a:r>
              <a:rPr lang="en-US" altLang="zh-CN" sz="2000" b="1">
                <a:ea typeface="宋体" panose="02010600030101010101" pitchFamily="2" charset="-122"/>
              </a:rPr>
              <a:t> retry: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pred = head;</a:t>
            </a:r>
          </a:p>
          <a:p>
            <a:pPr algn="l"/>
            <a:r>
              <a:rPr lang="en-US" altLang="zh-CN" sz="2000" b="1">
                <a:ea typeface="宋体" panose="02010600030101010101" pitchFamily="2" charset="-122"/>
              </a:rPr>
              <a:t>   curr = pred.next.getReference();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succ = curr.next.get(marked);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(marked[0])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1800" b="1">
                <a:ea typeface="宋体" panose="02010600030101010101" pitchFamily="2" charset="-122"/>
              </a:rPr>
              <a:t>    if (curr.key &gt;= key)</a:t>
            </a:r>
          </a:p>
          <a:p>
            <a:pPr algn="l"/>
            <a:r>
              <a:rPr lang="en-US" altLang="zh-CN" sz="1800" b="1">
                <a:ea typeface="宋体" panose="02010600030101010101" pitchFamily="2" charset="-122"/>
              </a:rPr>
              <a:t>          return new Window(pred, curr);</a:t>
            </a:r>
          </a:p>
          <a:p>
            <a:pPr algn="l"/>
            <a:r>
              <a:rPr lang="en-US" altLang="zh-CN" sz="1800" b="1">
                <a:ea typeface="宋体" panose="02010600030101010101" pitchFamily="2" charset="-122"/>
              </a:rPr>
              <a:t>        pred = curr;</a:t>
            </a:r>
          </a:p>
          <a:p>
            <a:pPr algn="l"/>
            <a:r>
              <a:rPr lang="en-US" altLang="zh-CN" sz="1800" b="1">
                <a:ea typeface="宋体" panose="02010600030101010101" pitchFamily="2" charset="-122"/>
              </a:rPr>
              <a:t>        curr = succ; </a:t>
            </a:r>
          </a:p>
          <a:p>
            <a:pPr algn="l"/>
            <a:r>
              <a:rPr lang="en-US" altLang="zh-CN" sz="1800" b="1">
                <a:ea typeface="宋体" panose="02010600030101010101" pitchFamily="2" charset="-122"/>
              </a:rPr>
              <a:t>     }</a:t>
            </a:r>
          </a:p>
          <a:p>
            <a:pPr algn="l"/>
            <a:r>
              <a:rPr lang="en-US" altLang="zh-CN" sz="2000" b="1">
                <a:ea typeface="宋体" panose="02010600030101010101" pitchFamily="2" charset="-122"/>
              </a:rPr>
              <a:t>}}</a:t>
            </a:r>
          </a:p>
        </p:txBody>
      </p:sp>
    </p:spTree>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166B6328-00C1-43AE-B335-CE43022CEEA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496723-81C6-4B62-A5FC-65B212E6DA6C}" type="slidenum">
              <a:rPr lang="ar-SA" altLang="zh-CN" sz="1400">
                <a:solidFill>
                  <a:schemeClr val="tx1"/>
                </a:solidFill>
                <a:latin typeface="Comic Sans MS" panose="030F0702030302020204" pitchFamily="66" charset="0"/>
              </a:rPr>
              <a:pPr/>
              <a:t>241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6788" name="Picture 2" descr="magic">
            <a:extLst>
              <a:ext uri="{FF2B5EF4-FFF2-40B4-BE49-F238E27FC236}">
                <a16:creationId xmlns:a16="http://schemas.microsoft.com/office/drawing/2014/main" id="{8D223CD2-FAE2-4E1F-AF58-788F647A33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789" name="Rectangle 3">
            <a:extLst>
              <a:ext uri="{FF2B5EF4-FFF2-40B4-BE49-F238E27FC236}">
                <a16:creationId xmlns:a16="http://schemas.microsoft.com/office/drawing/2014/main" id="{8F8A649C-DB8E-4855-8714-48025373A317}"/>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6790" name="Text Box 4">
            <a:extLst>
              <a:ext uri="{FF2B5EF4-FFF2-40B4-BE49-F238E27FC236}">
                <a16:creationId xmlns:a16="http://schemas.microsoft.com/office/drawing/2014/main" id="{A0922B77-C9E8-4D52-95E0-2E557A42F048}"/>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retry: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6791" name="Text Box 5">
            <a:extLst>
              <a:ext uri="{FF2B5EF4-FFF2-40B4-BE49-F238E27FC236}">
                <a16:creationId xmlns:a16="http://schemas.microsoft.com/office/drawing/2014/main" id="{7F7134C9-912E-4981-8569-319D543C1782}"/>
              </a:ext>
            </a:extLst>
          </p:cNvPr>
          <p:cNvSpPr txBox="1">
            <a:spLocks noChangeArrowheads="1"/>
          </p:cNvSpPr>
          <p:nvPr/>
        </p:nvSpPr>
        <p:spPr bwMode="auto">
          <a:xfrm>
            <a:off x="5880099" y="2913063"/>
            <a:ext cx="2717801" cy="3785652"/>
          </a:xfrm>
          <a:prstGeom prst="rect">
            <a:avLst/>
          </a:prstGeom>
          <a:solidFill>
            <a:srgbClr val="FFFFCC">
              <a:alpha val="6784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dirty="0">
                <a:solidFill>
                  <a:srgbClr val="FF0000"/>
                </a:solidFill>
                <a:latin typeface="Comic Sans MS" panose="030F0702030302020204" pitchFamily="66" charset="0"/>
                <a:ea typeface="宋体" panose="02010600030101010101" pitchFamily="2" charset="-122"/>
              </a:rPr>
              <a:t>If list changes while traversed, start over.</a:t>
            </a:r>
          </a:p>
          <a:p>
            <a:pPr algn="ctr"/>
            <a:endParaRPr lang="en-US" altLang="zh-CN" b="1" dirty="0">
              <a:solidFill>
                <a:srgbClr val="FF0000"/>
              </a:solidFill>
              <a:latin typeface="Comic Sans MS" panose="030F0702030302020204" pitchFamily="66" charset="0"/>
              <a:ea typeface="宋体" panose="02010600030101010101" pitchFamily="2" charset="-122"/>
            </a:endParaRPr>
          </a:p>
          <a:p>
            <a:pPr algn="ctr"/>
            <a:r>
              <a:rPr lang="en-US" altLang="zh-CN" b="1" dirty="0">
                <a:solidFill>
                  <a:srgbClr val="FF0000"/>
                </a:solidFill>
                <a:latin typeface="Comic Sans MS" panose="030F0702030302020204" pitchFamily="66" charset="0"/>
                <a:ea typeface="宋体" panose="02010600030101010101" pitchFamily="2" charset="-122"/>
              </a:rPr>
              <a:t>Lock-Free because we start over only if someone else makes progress</a:t>
            </a:r>
          </a:p>
          <a:p>
            <a:pPr algn="ctr"/>
            <a:endParaRPr lang="en-US" altLang="zh-CN" b="1" dirty="0">
              <a:solidFill>
                <a:srgbClr val="FF0000"/>
              </a:solidFill>
              <a:latin typeface="Comic Sans MS" panose="030F0702030302020204" pitchFamily="66" charset="0"/>
              <a:ea typeface="宋体" panose="02010600030101010101" pitchFamily="2" charset="-122"/>
            </a:endParaRPr>
          </a:p>
        </p:txBody>
      </p:sp>
      <p:sp>
        <p:nvSpPr>
          <p:cNvPr id="246792" name="AutoShape 6">
            <a:extLst>
              <a:ext uri="{FF2B5EF4-FFF2-40B4-BE49-F238E27FC236}">
                <a16:creationId xmlns:a16="http://schemas.microsoft.com/office/drawing/2014/main" id="{B12475AE-CE6C-4D3F-BBDB-947EB6E2D828}"/>
              </a:ext>
            </a:extLst>
          </p:cNvPr>
          <p:cNvSpPr>
            <a:spLocks noChangeArrowheads="1"/>
          </p:cNvSpPr>
          <p:nvPr/>
        </p:nvSpPr>
        <p:spPr bwMode="auto">
          <a:xfrm>
            <a:off x="1131888" y="2182813"/>
            <a:ext cx="3582987" cy="366712"/>
          </a:xfrm>
          <a:prstGeom prst="wedgeRoundRectCallout">
            <a:avLst>
              <a:gd name="adj1" fmla="val 83630"/>
              <a:gd name="adj2" fmla="val 24480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lide Number Placeholder 3">
            <a:extLst>
              <a:ext uri="{FF2B5EF4-FFF2-40B4-BE49-F238E27FC236}">
                <a16:creationId xmlns:a16="http://schemas.microsoft.com/office/drawing/2014/main" id="{41B5A6A4-85EA-4760-BE97-E1EE79A1DC4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EABD0CB-6939-4D2D-8870-9236D45C34BF}" type="slidenum">
              <a:rPr lang="ar-SA" altLang="zh-CN" sz="1400">
                <a:solidFill>
                  <a:schemeClr val="tx1"/>
                </a:solidFill>
                <a:latin typeface="Comic Sans MS" panose="030F0702030302020204" pitchFamily="66" charset="0"/>
              </a:rPr>
              <a:pPr/>
              <a:t>242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7812" name="Text Box 57">
            <a:extLst>
              <a:ext uri="{FF2B5EF4-FFF2-40B4-BE49-F238E27FC236}">
                <a16:creationId xmlns:a16="http://schemas.microsoft.com/office/drawing/2014/main" id="{6A55A577-41D0-4849-8488-451AA08FA40E}"/>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pred = head;</a:t>
            </a:r>
          </a:p>
          <a:p>
            <a:pPr algn="l"/>
            <a:r>
              <a:rPr lang="en-US" altLang="zh-CN" sz="2000" b="1">
                <a:ea typeface="宋体" panose="02010600030101010101" pitchFamily="2" charset="-122"/>
              </a:rPr>
              <a:t>   curr = pred.next.getReference();</a:t>
            </a:r>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7813" name="Rectangle 3">
            <a:extLst>
              <a:ext uri="{FF2B5EF4-FFF2-40B4-BE49-F238E27FC236}">
                <a16:creationId xmlns:a16="http://schemas.microsoft.com/office/drawing/2014/main" id="{07981E0E-DFC0-4B92-9393-A6032C4D8882}"/>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7814" name="Text Box 5">
            <a:extLst>
              <a:ext uri="{FF2B5EF4-FFF2-40B4-BE49-F238E27FC236}">
                <a16:creationId xmlns:a16="http://schemas.microsoft.com/office/drawing/2014/main" id="{C1CC0CEF-0626-42A3-BD1C-79004BCF38B0}"/>
              </a:ext>
            </a:extLst>
          </p:cNvPr>
          <p:cNvSpPr txBox="1">
            <a:spLocks noChangeArrowheads="1"/>
          </p:cNvSpPr>
          <p:nvPr/>
        </p:nvSpPr>
        <p:spPr bwMode="auto">
          <a:xfrm>
            <a:off x="2808288" y="1466850"/>
            <a:ext cx="5640387" cy="519113"/>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Start looking from head</a:t>
            </a:r>
          </a:p>
        </p:txBody>
      </p:sp>
      <p:sp>
        <p:nvSpPr>
          <p:cNvPr id="247815" name="AutoShape 6">
            <a:extLst>
              <a:ext uri="{FF2B5EF4-FFF2-40B4-BE49-F238E27FC236}">
                <a16:creationId xmlns:a16="http://schemas.microsoft.com/office/drawing/2014/main" id="{308E72D5-9FAB-4EA8-962E-492304744743}"/>
              </a:ext>
            </a:extLst>
          </p:cNvPr>
          <p:cNvSpPr>
            <a:spLocks noChangeArrowheads="1"/>
          </p:cNvSpPr>
          <p:nvPr/>
        </p:nvSpPr>
        <p:spPr bwMode="auto">
          <a:xfrm>
            <a:off x="1333500" y="2516188"/>
            <a:ext cx="5287963" cy="608012"/>
          </a:xfrm>
          <a:prstGeom prst="wedgeRoundRectCallout">
            <a:avLst>
              <a:gd name="adj1" fmla="val 34028"/>
              <a:gd name="adj2" fmla="val -11553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47816" name="Group 32">
            <a:extLst>
              <a:ext uri="{FF2B5EF4-FFF2-40B4-BE49-F238E27FC236}">
                <a16:creationId xmlns:a16="http://schemas.microsoft.com/office/drawing/2014/main" id="{EE2A975A-D281-46C5-B90B-E782523EF8F5}"/>
              </a:ext>
            </a:extLst>
          </p:cNvPr>
          <p:cNvGrpSpPr>
            <a:grpSpLocks/>
          </p:cNvGrpSpPr>
          <p:nvPr/>
        </p:nvGrpSpPr>
        <p:grpSpPr bwMode="auto">
          <a:xfrm>
            <a:off x="5437188" y="4208463"/>
            <a:ext cx="2586037" cy="1581150"/>
            <a:chOff x="3859" y="2082"/>
            <a:chExt cx="1629" cy="996"/>
          </a:xfrm>
        </p:grpSpPr>
        <p:sp>
          <p:nvSpPr>
            <p:cNvPr id="247817" name="Rectangle 33">
              <a:extLst>
                <a:ext uri="{FF2B5EF4-FFF2-40B4-BE49-F238E27FC236}">
                  <a16:creationId xmlns:a16="http://schemas.microsoft.com/office/drawing/2014/main" id="{E6083C2A-1F2B-43F0-8FEB-9B8113964C0E}"/>
                </a:ext>
              </a:extLst>
            </p:cNvPr>
            <p:cNvSpPr>
              <a:spLocks noChangeArrowheads="1"/>
            </p:cNvSpPr>
            <p:nvPr/>
          </p:nvSpPr>
          <p:spPr bwMode="auto">
            <a:xfrm>
              <a:off x="3859" y="2082"/>
              <a:ext cx="1629" cy="996"/>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18" name="AutoShape 34">
              <a:extLst>
                <a:ext uri="{FF2B5EF4-FFF2-40B4-BE49-F238E27FC236}">
                  <a16:creationId xmlns:a16="http://schemas.microsoft.com/office/drawing/2014/main" id="{1BDA44BD-1F80-4F9C-876F-50D061EA63B5}"/>
                </a:ext>
              </a:extLst>
            </p:cNvPr>
            <p:cNvSpPr>
              <a:spLocks noChangeArrowheads="1"/>
            </p:cNvSpPr>
            <p:nvPr/>
          </p:nvSpPr>
          <p:spPr bwMode="auto">
            <a:xfrm>
              <a:off x="3952" y="2142"/>
              <a:ext cx="229" cy="150"/>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19" name="Line 35">
              <a:extLst>
                <a:ext uri="{FF2B5EF4-FFF2-40B4-BE49-F238E27FC236}">
                  <a16:creationId xmlns:a16="http://schemas.microsoft.com/office/drawing/2014/main" id="{9142BE54-E0FE-4C87-B04B-23681FD6DE64}"/>
                </a:ext>
              </a:extLst>
            </p:cNvPr>
            <p:cNvSpPr>
              <a:spLocks noChangeShapeType="1"/>
            </p:cNvSpPr>
            <p:nvPr/>
          </p:nvSpPr>
          <p:spPr bwMode="auto">
            <a:xfrm>
              <a:off x="4068"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0" name="AutoShape 36">
              <a:extLst>
                <a:ext uri="{FF2B5EF4-FFF2-40B4-BE49-F238E27FC236}">
                  <a16:creationId xmlns:a16="http://schemas.microsoft.com/office/drawing/2014/main" id="{C62CACAC-8FBF-410B-88BE-5BD457D7317D}"/>
                </a:ext>
              </a:extLst>
            </p:cNvPr>
            <p:cNvSpPr>
              <a:spLocks noChangeArrowheads="1"/>
            </p:cNvSpPr>
            <p:nvPr/>
          </p:nvSpPr>
          <p:spPr bwMode="auto">
            <a:xfrm>
              <a:off x="4374" y="2142"/>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21" name="Line 37">
              <a:extLst>
                <a:ext uri="{FF2B5EF4-FFF2-40B4-BE49-F238E27FC236}">
                  <a16:creationId xmlns:a16="http://schemas.microsoft.com/office/drawing/2014/main" id="{4AC46FAF-0672-481A-B0A1-9F9A570E1084}"/>
                </a:ext>
              </a:extLst>
            </p:cNvPr>
            <p:cNvSpPr>
              <a:spLocks noChangeShapeType="1"/>
            </p:cNvSpPr>
            <p:nvPr/>
          </p:nvSpPr>
          <p:spPr bwMode="auto">
            <a:xfrm>
              <a:off x="4490"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2" name="AutoShape 38">
              <a:extLst>
                <a:ext uri="{FF2B5EF4-FFF2-40B4-BE49-F238E27FC236}">
                  <a16:creationId xmlns:a16="http://schemas.microsoft.com/office/drawing/2014/main" id="{0D5C9068-074D-4F59-BDD9-B582B60502A1}"/>
                </a:ext>
              </a:extLst>
            </p:cNvPr>
            <p:cNvSpPr>
              <a:spLocks noChangeArrowheads="1"/>
            </p:cNvSpPr>
            <p:nvPr/>
          </p:nvSpPr>
          <p:spPr bwMode="auto">
            <a:xfrm>
              <a:off x="4797" y="2142"/>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23" name="Line 39">
              <a:extLst>
                <a:ext uri="{FF2B5EF4-FFF2-40B4-BE49-F238E27FC236}">
                  <a16:creationId xmlns:a16="http://schemas.microsoft.com/office/drawing/2014/main" id="{90016D2A-985F-481B-9291-DA46ABCFF401}"/>
                </a:ext>
              </a:extLst>
            </p:cNvPr>
            <p:cNvSpPr>
              <a:spLocks noChangeShapeType="1"/>
            </p:cNvSpPr>
            <p:nvPr/>
          </p:nvSpPr>
          <p:spPr bwMode="auto">
            <a:xfrm>
              <a:off x="4914"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4" name="AutoShape 40">
              <a:extLst>
                <a:ext uri="{FF2B5EF4-FFF2-40B4-BE49-F238E27FC236}">
                  <a16:creationId xmlns:a16="http://schemas.microsoft.com/office/drawing/2014/main" id="{61E2B091-B167-440F-80BE-B1CEF0781B06}"/>
                </a:ext>
              </a:extLst>
            </p:cNvPr>
            <p:cNvSpPr>
              <a:spLocks noChangeArrowheads="1"/>
            </p:cNvSpPr>
            <p:nvPr/>
          </p:nvSpPr>
          <p:spPr bwMode="auto">
            <a:xfrm>
              <a:off x="5219" y="2142"/>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25" name="Line 41">
              <a:extLst>
                <a:ext uri="{FF2B5EF4-FFF2-40B4-BE49-F238E27FC236}">
                  <a16:creationId xmlns:a16="http://schemas.microsoft.com/office/drawing/2014/main" id="{C5829E91-7B2E-4555-B142-6F88760BECF5}"/>
                </a:ext>
              </a:extLst>
            </p:cNvPr>
            <p:cNvSpPr>
              <a:spLocks noChangeShapeType="1"/>
            </p:cNvSpPr>
            <p:nvPr/>
          </p:nvSpPr>
          <p:spPr bwMode="auto">
            <a:xfrm>
              <a:off x="5336"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6" name="Line 42">
              <a:extLst>
                <a:ext uri="{FF2B5EF4-FFF2-40B4-BE49-F238E27FC236}">
                  <a16:creationId xmlns:a16="http://schemas.microsoft.com/office/drawing/2014/main" id="{8185933E-69A4-47C3-953E-0BA22FE01753}"/>
                </a:ext>
              </a:extLst>
            </p:cNvPr>
            <p:cNvSpPr>
              <a:spLocks noChangeShapeType="1"/>
            </p:cNvSpPr>
            <p:nvPr/>
          </p:nvSpPr>
          <p:spPr bwMode="auto">
            <a:xfrm>
              <a:off x="4122" y="2218"/>
              <a:ext cx="23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7" name="Line 43">
              <a:extLst>
                <a:ext uri="{FF2B5EF4-FFF2-40B4-BE49-F238E27FC236}">
                  <a16:creationId xmlns:a16="http://schemas.microsoft.com/office/drawing/2014/main" id="{3AD4D6DA-403E-4BE2-AEEF-0F18ACD506AF}"/>
                </a:ext>
              </a:extLst>
            </p:cNvPr>
            <p:cNvSpPr>
              <a:spLocks noChangeShapeType="1"/>
            </p:cNvSpPr>
            <p:nvPr/>
          </p:nvSpPr>
          <p:spPr bwMode="auto">
            <a:xfrm>
              <a:off x="4549" y="2218"/>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8" name="Line 44">
              <a:extLst>
                <a:ext uri="{FF2B5EF4-FFF2-40B4-BE49-F238E27FC236}">
                  <a16:creationId xmlns:a16="http://schemas.microsoft.com/office/drawing/2014/main" id="{6BE85E70-6246-4DEE-81F7-108A9EA7A998}"/>
                </a:ext>
              </a:extLst>
            </p:cNvPr>
            <p:cNvSpPr>
              <a:spLocks noChangeShapeType="1"/>
            </p:cNvSpPr>
            <p:nvPr/>
          </p:nvSpPr>
          <p:spPr bwMode="auto">
            <a:xfrm>
              <a:off x="4969" y="2218"/>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47829" name="Group 45">
              <a:extLst>
                <a:ext uri="{FF2B5EF4-FFF2-40B4-BE49-F238E27FC236}">
                  <a16:creationId xmlns:a16="http://schemas.microsoft.com/office/drawing/2014/main" id="{7FD8B027-9C21-4E17-B850-3ACCFA6304F5}"/>
                </a:ext>
              </a:extLst>
            </p:cNvPr>
            <p:cNvGrpSpPr>
              <a:grpSpLocks/>
            </p:cNvGrpSpPr>
            <p:nvPr/>
          </p:nvGrpSpPr>
          <p:grpSpPr bwMode="auto">
            <a:xfrm>
              <a:off x="4682" y="2696"/>
              <a:ext cx="383" cy="343"/>
              <a:chOff x="1584" y="816"/>
              <a:chExt cx="912" cy="816"/>
            </a:xfrm>
          </p:grpSpPr>
          <p:sp>
            <p:nvSpPr>
              <p:cNvPr id="247832" name="Freeform 46">
                <a:extLst>
                  <a:ext uri="{FF2B5EF4-FFF2-40B4-BE49-F238E27FC236}">
                    <a16:creationId xmlns:a16="http://schemas.microsoft.com/office/drawing/2014/main" id="{93A49D8A-F394-4658-A356-1B7136DF861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3" name="Freeform 47">
                <a:extLst>
                  <a:ext uri="{FF2B5EF4-FFF2-40B4-BE49-F238E27FC236}">
                    <a16:creationId xmlns:a16="http://schemas.microsoft.com/office/drawing/2014/main" id="{78019840-B072-4C4C-B919-C528A96AF88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4" name="Freeform 48">
                <a:extLst>
                  <a:ext uri="{FF2B5EF4-FFF2-40B4-BE49-F238E27FC236}">
                    <a16:creationId xmlns:a16="http://schemas.microsoft.com/office/drawing/2014/main" id="{43595DD5-729F-4601-B65A-80EEDF41B98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5" name="Freeform 49">
                <a:extLst>
                  <a:ext uri="{FF2B5EF4-FFF2-40B4-BE49-F238E27FC236}">
                    <a16:creationId xmlns:a16="http://schemas.microsoft.com/office/drawing/2014/main" id="{5A657898-43A1-4EC3-8913-FA647213847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6" name="Freeform 50">
                <a:extLst>
                  <a:ext uri="{FF2B5EF4-FFF2-40B4-BE49-F238E27FC236}">
                    <a16:creationId xmlns:a16="http://schemas.microsoft.com/office/drawing/2014/main" id="{C9807241-BBB3-4683-9DC8-D747A065606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7" name="Freeform 51">
                <a:extLst>
                  <a:ext uri="{FF2B5EF4-FFF2-40B4-BE49-F238E27FC236}">
                    <a16:creationId xmlns:a16="http://schemas.microsoft.com/office/drawing/2014/main" id="{7C782F6D-3F73-498F-B27A-5AE9AA5D268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8" name="Freeform 52">
                <a:extLst>
                  <a:ext uri="{FF2B5EF4-FFF2-40B4-BE49-F238E27FC236}">
                    <a16:creationId xmlns:a16="http://schemas.microsoft.com/office/drawing/2014/main" id="{5103F90A-2788-4411-A7CE-0768157BCC3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9" name="Freeform 53">
                <a:extLst>
                  <a:ext uri="{FF2B5EF4-FFF2-40B4-BE49-F238E27FC236}">
                    <a16:creationId xmlns:a16="http://schemas.microsoft.com/office/drawing/2014/main" id="{D84FAE10-B6EC-4447-8864-DCF78540324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40" name="Freeform 54">
                <a:extLst>
                  <a:ext uri="{FF2B5EF4-FFF2-40B4-BE49-F238E27FC236}">
                    <a16:creationId xmlns:a16="http://schemas.microsoft.com/office/drawing/2014/main" id="{46AD9959-27F6-439B-8022-012FB2F4AE2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47830" name="AutoShape 55">
              <a:extLst>
                <a:ext uri="{FF2B5EF4-FFF2-40B4-BE49-F238E27FC236}">
                  <a16:creationId xmlns:a16="http://schemas.microsoft.com/office/drawing/2014/main" id="{73F63DC6-0140-4122-A655-C57136FE5254}"/>
                </a:ext>
              </a:extLst>
            </p:cNvPr>
            <p:cNvSpPr>
              <a:spLocks noChangeArrowheads="1"/>
            </p:cNvSpPr>
            <p:nvPr/>
          </p:nvSpPr>
          <p:spPr bwMode="auto">
            <a:xfrm>
              <a:off x="4318" y="2111"/>
              <a:ext cx="342" cy="216"/>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247831" name="AutoShape 56">
              <a:extLst>
                <a:ext uri="{FF2B5EF4-FFF2-40B4-BE49-F238E27FC236}">
                  <a16:creationId xmlns:a16="http://schemas.microsoft.com/office/drawing/2014/main" id="{D71AF999-8871-4E70-9E64-D5BCCDC5392B}"/>
                </a:ext>
              </a:extLst>
            </p:cNvPr>
            <p:cNvSpPr>
              <a:spLocks noChangeArrowheads="1"/>
            </p:cNvSpPr>
            <p:nvPr/>
          </p:nvSpPr>
          <p:spPr bwMode="auto">
            <a:xfrm>
              <a:off x="3948" y="2140"/>
              <a:ext cx="342" cy="215"/>
            </a:xfrm>
            <a:prstGeom prst="wedgeRoundRectCallout">
              <a:avLst>
                <a:gd name="adj1" fmla="val 159065"/>
                <a:gd name="adj2" fmla="val 19465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5E9FD04D-0D48-40D7-870F-2C37F4472B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78E53D6-C609-40C8-BEF0-9A8A9DC4423C}" type="slidenum">
              <a:rPr lang="ar-SA" altLang="zh-CN" sz="1400">
                <a:solidFill>
                  <a:schemeClr val="tx1"/>
                </a:solidFill>
                <a:latin typeface="Comic Sans MS" panose="030F0702030302020204" pitchFamily="66" charset="0"/>
              </a:rPr>
              <a:pPr/>
              <a:t>243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8836" name="Text Box 34">
            <a:extLst>
              <a:ext uri="{FF2B5EF4-FFF2-40B4-BE49-F238E27FC236}">
                <a16:creationId xmlns:a16="http://schemas.microsoft.com/office/drawing/2014/main" id="{9D2B5019-83F6-404C-BE85-60444B12A458}"/>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succ = curr.next.get(marked);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(marked[0])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1800" b="1">
                <a:ea typeface="宋体" panose="02010600030101010101" pitchFamily="2" charset="-122"/>
              </a:rPr>
              <a:t>    </a:t>
            </a:r>
            <a:r>
              <a:rPr lang="en-US" altLang="zh-CN" sz="1800" b="1">
                <a:solidFill>
                  <a:schemeClr val="tx1"/>
                </a:solidFill>
                <a:ea typeface="宋体" panose="02010600030101010101" pitchFamily="2" charset="-122"/>
              </a:rPr>
              <a:t>if</a:t>
            </a:r>
            <a:r>
              <a:rPr lang="en-US" altLang="zh-CN" sz="1800" b="1">
                <a:ea typeface="宋体" panose="02010600030101010101" pitchFamily="2" charset="-122"/>
              </a:rPr>
              <a:t> (curr.key &gt;= key)</a:t>
            </a:r>
          </a:p>
          <a:p>
            <a:pPr algn="l"/>
            <a:r>
              <a:rPr lang="en-US" altLang="zh-CN" sz="1800" b="1">
                <a:ea typeface="宋体" panose="02010600030101010101" pitchFamily="2" charset="-122"/>
              </a:rPr>
              <a:t>          </a:t>
            </a:r>
            <a:r>
              <a:rPr lang="en-US" altLang="zh-CN" sz="1800" b="1">
                <a:solidFill>
                  <a:schemeClr val="tx1"/>
                </a:solidFill>
                <a:ea typeface="宋体" panose="02010600030101010101" pitchFamily="2" charset="-122"/>
              </a:rPr>
              <a:t>return</a:t>
            </a:r>
            <a:r>
              <a:rPr lang="en-US" altLang="zh-CN" sz="1800" b="1">
                <a:ea typeface="宋体" panose="02010600030101010101" pitchFamily="2" charset="-122"/>
              </a:rPr>
              <a:t> new Window(pred, curr);</a:t>
            </a:r>
          </a:p>
          <a:p>
            <a:pPr algn="l"/>
            <a:r>
              <a:rPr lang="en-US" altLang="zh-CN" sz="1800" b="1">
                <a:ea typeface="宋体" panose="02010600030101010101" pitchFamily="2" charset="-122"/>
              </a:rPr>
              <a:t>        pred = curr;</a:t>
            </a:r>
          </a:p>
          <a:p>
            <a:pPr algn="l"/>
            <a:r>
              <a:rPr lang="en-US" altLang="zh-CN" sz="1800" b="1">
                <a:ea typeface="宋体" panose="02010600030101010101" pitchFamily="2" charset="-122"/>
              </a:rPr>
              <a:t>        curr = succ; </a:t>
            </a:r>
          </a:p>
          <a:p>
            <a:pPr algn="l"/>
            <a:r>
              <a:rPr lang="en-US" altLang="zh-CN" sz="1800" b="1">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8837" name="Rectangle 3">
            <a:extLst>
              <a:ext uri="{FF2B5EF4-FFF2-40B4-BE49-F238E27FC236}">
                <a16:creationId xmlns:a16="http://schemas.microsoft.com/office/drawing/2014/main" id="{5F0CB1F2-3436-441D-99C9-7A6338FA14AE}"/>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8838" name="Text Box 32">
            <a:extLst>
              <a:ext uri="{FF2B5EF4-FFF2-40B4-BE49-F238E27FC236}">
                <a16:creationId xmlns:a16="http://schemas.microsoft.com/office/drawing/2014/main" id="{F9C0F035-1EAD-4609-A67D-32E1DC71FC95}"/>
              </a:ext>
            </a:extLst>
          </p:cNvPr>
          <p:cNvSpPr txBox="1">
            <a:spLocks noChangeArrowheads="1"/>
          </p:cNvSpPr>
          <p:nvPr/>
        </p:nvSpPr>
        <p:spPr bwMode="auto">
          <a:xfrm>
            <a:off x="3940175" y="2044700"/>
            <a:ext cx="4327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Move down the list</a:t>
            </a:r>
          </a:p>
        </p:txBody>
      </p:sp>
      <p:sp>
        <p:nvSpPr>
          <p:cNvPr id="248839" name="AutoShape 33">
            <a:extLst>
              <a:ext uri="{FF2B5EF4-FFF2-40B4-BE49-F238E27FC236}">
                <a16:creationId xmlns:a16="http://schemas.microsoft.com/office/drawing/2014/main" id="{C40DEE26-9EC3-4D92-8632-9AC1269B0AAA}"/>
              </a:ext>
            </a:extLst>
          </p:cNvPr>
          <p:cNvSpPr>
            <a:spLocks noChangeArrowheads="1"/>
          </p:cNvSpPr>
          <p:nvPr/>
        </p:nvSpPr>
        <p:spPr bwMode="auto">
          <a:xfrm>
            <a:off x="1108075" y="3070225"/>
            <a:ext cx="5513388" cy="3028950"/>
          </a:xfrm>
          <a:prstGeom prst="wedgeRoundRectCallout">
            <a:avLst>
              <a:gd name="adj1" fmla="val 41764"/>
              <a:gd name="adj2" fmla="val -646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4DBEF28-A32C-4FDE-A3E9-793B5F76131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7ACFE8C-C559-4257-9B4D-ECF7F1F14870}" type="slidenum">
              <a:rPr lang="ar-SA" altLang="zh-CN" sz="1400">
                <a:solidFill>
                  <a:schemeClr val="tx1"/>
                </a:solidFill>
                <a:latin typeface="Comic Sans MS" panose="030F0702030302020204" pitchFamily="66" charset="0"/>
              </a:rPr>
              <a:pPr/>
              <a:t>244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9860" name="Text Box 10">
            <a:extLst>
              <a:ext uri="{FF2B5EF4-FFF2-40B4-BE49-F238E27FC236}">
                <a16:creationId xmlns:a16="http://schemas.microsoft.com/office/drawing/2014/main" id="{0394D177-2877-4B10-81AB-3D165C529781}"/>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succ = curr.next.get(marked);</a:t>
            </a:r>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9861" name="Rectangle 3">
            <a:extLst>
              <a:ext uri="{FF2B5EF4-FFF2-40B4-BE49-F238E27FC236}">
                <a16:creationId xmlns:a16="http://schemas.microsoft.com/office/drawing/2014/main" id="{62815DBF-F950-4D19-A005-1BD1E53B3F89}"/>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9862" name="Text Box 8">
            <a:extLst>
              <a:ext uri="{FF2B5EF4-FFF2-40B4-BE49-F238E27FC236}">
                <a16:creationId xmlns:a16="http://schemas.microsoft.com/office/drawing/2014/main" id="{49A3B207-50FF-467B-924C-1D8D989C1612}"/>
              </a:ext>
            </a:extLst>
          </p:cNvPr>
          <p:cNvSpPr txBox="1">
            <a:spLocks noChangeArrowheads="1"/>
          </p:cNvSpPr>
          <p:nvPr/>
        </p:nvSpPr>
        <p:spPr bwMode="auto">
          <a:xfrm>
            <a:off x="2363788" y="5338763"/>
            <a:ext cx="57245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Get ref to successor and current deleted bit</a:t>
            </a:r>
          </a:p>
        </p:txBody>
      </p:sp>
      <p:sp>
        <p:nvSpPr>
          <p:cNvPr id="249863" name="AutoShape 9">
            <a:extLst>
              <a:ext uri="{FF2B5EF4-FFF2-40B4-BE49-F238E27FC236}">
                <a16:creationId xmlns:a16="http://schemas.microsoft.com/office/drawing/2014/main" id="{5B90317E-3DE8-4599-A940-8FF1E37150CC}"/>
              </a:ext>
            </a:extLst>
          </p:cNvPr>
          <p:cNvSpPr>
            <a:spLocks noChangeArrowheads="1"/>
          </p:cNvSpPr>
          <p:nvPr/>
        </p:nvSpPr>
        <p:spPr bwMode="auto">
          <a:xfrm>
            <a:off x="1495425" y="3368675"/>
            <a:ext cx="4730750" cy="392113"/>
          </a:xfrm>
          <a:prstGeom prst="wedgeRoundRectCallout">
            <a:avLst>
              <a:gd name="adj1" fmla="val 23190"/>
              <a:gd name="adj2" fmla="val 42530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CAED2532-9A16-4FBB-AAD6-E359D4FB2B9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8D69D2-D04C-4291-A056-6EB219F5D299}" type="slidenum">
              <a:rPr lang="ar-SA" altLang="zh-CN" sz="1400">
                <a:solidFill>
                  <a:schemeClr val="tx1"/>
                </a:solidFill>
                <a:latin typeface="Comic Sans MS" panose="030F0702030302020204" pitchFamily="66" charset="0"/>
              </a:rPr>
              <a:pPr/>
              <a:t>245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0884" name="Text Box 84">
            <a:extLst>
              <a:ext uri="{FF2B5EF4-FFF2-40B4-BE49-F238E27FC236}">
                <a16:creationId xmlns:a16="http://schemas.microsoft.com/office/drawing/2014/main" id="{A7903766-EB4F-48E0-952B-7AE6FAF91ACA}"/>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while (marked[0])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50885" name="Rectangle 3">
            <a:extLst>
              <a:ext uri="{FF2B5EF4-FFF2-40B4-BE49-F238E27FC236}">
                <a16:creationId xmlns:a16="http://schemas.microsoft.com/office/drawing/2014/main" id="{540DB6F2-3BA8-413B-8589-12CB53C0DFD1}"/>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0886" name="Text Box 5">
            <a:extLst>
              <a:ext uri="{FF2B5EF4-FFF2-40B4-BE49-F238E27FC236}">
                <a16:creationId xmlns:a16="http://schemas.microsoft.com/office/drawing/2014/main" id="{479278A6-9083-4844-8AA9-8AAE9BA63635}"/>
              </a:ext>
            </a:extLst>
          </p:cNvPr>
          <p:cNvSpPr txBox="1">
            <a:spLocks noChangeArrowheads="1"/>
          </p:cNvSpPr>
          <p:nvPr/>
        </p:nvSpPr>
        <p:spPr bwMode="auto">
          <a:xfrm>
            <a:off x="593725" y="5360988"/>
            <a:ext cx="57245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Try to remove deleted nodes in path…code details soon</a:t>
            </a:r>
          </a:p>
        </p:txBody>
      </p:sp>
      <p:sp>
        <p:nvSpPr>
          <p:cNvPr id="250887" name="AutoShape 6">
            <a:extLst>
              <a:ext uri="{FF2B5EF4-FFF2-40B4-BE49-F238E27FC236}">
                <a16:creationId xmlns:a16="http://schemas.microsoft.com/office/drawing/2014/main" id="{EC7B3C7C-4D7D-4E89-B89C-CC6A4CA632C5}"/>
              </a:ext>
            </a:extLst>
          </p:cNvPr>
          <p:cNvSpPr>
            <a:spLocks noChangeArrowheads="1"/>
          </p:cNvSpPr>
          <p:nvPr/>
        </p:nvSpPr>
        <p:spPr bwMode="auto">
          <a:xfrm>
            <a:off x="912813" y="3679825"/>
            <a:ext cx="6508750" cy="1025525"/>
          </a:xfrm>
          <a:prstGeom prst="wedgeRoundRectCallout">
            <a:avLst>
              <a:gd name="adj1" fmla="val 8537"/>
              <a:gd name="adj2" fmla="val 10495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74B135A3-593E-4625-B552-BF2A9861856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3B4E1E-8080-4ED9-BF40-A6ED56F6F5B6}" type="slidenum">
              <a:rPr lang="ar-SA" altLang="zh-CN" sz="1400">
                <a:solidFill>
                  <a:schemeClr val="tx1"/>
                </a:solidFill>
                <a:latin typeface="Comic Sans MS" panose="030F0702030302020204" pitchFamily="66" charset="0"/>
              </a:rPr>
              <a:pPr/>
              <a:t>246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1908" name="Text Box 2">
            <a:extLst>
              <a:ext uri="{FF2B5EF4-FFF2-40B4-BE49-F238E27FC236}">
                <a16:creationId xmlns:a16="http://schemas.microsoft.com/office/drawing/2014/main" id="{0F9A5059-A999-4D04-87ED-5014B28B848D}"/>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a:t>
            </a:r>
            <a:r>
              <a:rPr lang="en-US" altLang="zh-CN" sz="1800" b="1">
                <a:solidFill>
                  <a:schemeClr val="tx1"/>
                </a:solidFill>
                <a:ea typeface="宋体" panose="02010600030101010101" pitchFamily="2" charset="-122"/>
              </a:rPr>
              <a:t>if</a:t>
            </a:r>
            <a:r>
              <a:rPr lang="en-US" altLang="zh-CN" sz="1800" b="1">
                <a:ea typeface="宋体" panose="02010600030101010101" pitchFamily="2" charset="-122"/>
              </a:rPr>
              <a:t> (curr.key &gt;= key)</a:t>
            </a:r>
          </a:p>
          <a:p>
            <a:pPr algn="l"/>
            <a:r>
              <a:rPr lang="en-US" altLang="zh-CN" sz="1800" b="1">
                <a:ea typeface="宋体" panose="02010600030101010101" pitchFamily="2" charset="-122"/>
              </a:rPr>
              <a:t>          </a:t>
            </a:r>
            <a:r>
              <a:rPr lang="en-US" altLang="zh-CN" sz="1800" b="1">
                <a:solidFill>
                  <a:schemeClr val="tx1"/>
                </a:solidFill>
                <a:ea typeface="宋体" panose="02010600030101010101" pitchFamily="2" charset="-122"/>
              </a:rPr>
              <a:t>return</a:t>
            </a:r>
            <a:r>
              <a:rPr lang="en-US" altLang="zh-CN" sz="1800" b="1">
                <a:ea typeface="宋体" panose="02010600030101010101" pitchFamily="2" charset="-122"/>
              </a:rPr>
              <a:t>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pic>
        <p:nvPicPr>
          <p:cNvPr id="251909" name="Picture 3" descr="magic">
            <a:extLst>
              <a:ext uri="{FF2B5EF4-FFF2-40B4-BE49-F238E27FC236}">
                <a16:creationId xmlns:a16="http://schemas.microsoft.com/office/drawing/2014/main" id="{B3B5649F-A314-4177-9626-54A5DB20EA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10" name="Rectangle 4">
            <a:extLst>
              <a:ext uri="{FF2B5EF4-FFF2-40B4-BE49-F238E27FC236}">
                <a16:creationId xmlns:a16="http://schemas.microsoft.com/office/drawing/2014/main" id="{8C567AB1-085A-4B86-851D-C47C3289BC85}"/>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1911" name="Text Box 5">
            <a:extLst>
              <a:ext uri="{FF2B5EF4-FFF2-40B4-BE49-F238E27FC236}">
                <a16:creationId xmlns:a16="http://schemas.microsoft.com/office/drawing/2014/main" id="{570F5442-9FBF-46DF-B43C-346B21BB4DE4}"/>
              </a:ext>
            </a:extLst>
          </p:cNvPr>
          <p:cNvSpPr txBox="1">
            <a:spLocks noChangeArrowheads="1"/>
          </p:cNvSpPr>
          <p:nvPr/>
        </p:nvSpPr>
        <p:spPr bwMode="auto">
          <a:xfrm>
            <a:off x="949325" y="2973388"/>
            <a:ext cx="5724525" cy="946150"/>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curr key that is greater or equal, return pred and curr</a:t>
            </a:r>
          </a:p>
        </p:txBody>
      </p:sp>
      <p:sp>
        <p:nvSpPr>
          <p:cNvPr id="251912" name="AutoShape 6">
            <a:extLst>
              <a:ext uri="{FF2B5EF4-FFF2-40B4-BE49-F238E27FC236}">
                <a16:creationId xmlns:a16="http://schemas.microsoft.com/office/drawing/2014/main" id="{15EB0660-649D-4BC2-892A-F20F867BBF98}"/>
              </a:ext>
            </a:extLst>
          </p:cNvPr>
          <p:cNvSpPr>
            <a:spLocks noChangeArrowheads="1"/>
          </p:cNvSpPr>
          <p:nvPr/>
        </p:nvSpPr>
        <p:spPr bwMode="auto">
          <a:xfrm>
            <a:off x="1458913" y="4492625"/>
            <a:ext cx="5238750" cy="733425"/>
          </a:xfrm>
          <a:prstGeom prst="wedgeRoundRectCallout">
            <a:avLst>
              <a:gd name="adj1" fmla="val 20060"/>
              <a:gd name="adj2" fmla="val -12250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pic>
        <p:nvPicPr>
          <p:cNvPr id="251913" name="Picture 7" descr="magic">
            <a:extLst>
              <a:ext uri="{FF2B5EF4-FFF2-40B4-BE49-F238E27FC236}">
                <a16:creationId xmlns:a16="http://schemas.microsoft.com/office/drawing/2014/main" id="{2AEF881E-7D51-4207-BF22-81FA040CB2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914" name="Picture 8" descr="magic">
            <a:extLst>
              <a:ext uri="{FF2B5EF4-FFF2-40B4-BE49-F238E27FC236}">
                <a16:creationId xmlns:a16="http://schemas.microsoft.com/office/drawing/2014/main" id="{A6F977E4-9EB6-4CF7-B564-7AD8670ED8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983BBFDA-BF2A-4C0B-902E-6A921191FF1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A6E3933-546D-4AA4-B88C-050A2A99BCED}" type="slidenum">
              <a:rPr lang="ar-SA" altLang="zh-CN" sz="1400">
                <a:solidFill>
                  <a:schemeClr val="tx1"/>
                </a:solidFill>
                <a:latin typeface="Comic Sans MS" panose="030F0702030302020204" pitchFamily="66" charset="0"/>
              </a:rPr>
              <a:pPr/>
              <a:t>247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2932" name="Text Box 2">
            <a:extLst>
              <a:ext uri="{FF2B5EF4-FFF2-40B4-BE49-F238E27FC236}">
                <a16:creationId xmlns:a16="http://schemas.microsoft.com/office/drawing/2014/main" id="{3D481C22-AF15-4F86-BA2A-D5CFEB8252A1}"/>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a:t>
            </a:r>
            <a:r>
              <a:rPr lang="en-US" altLang="zh-CN" sz="1800" b="1">
                <a:ea typeface="宋体" panose="02010600030101010101" pitchFamily="2" charset="-122"/>
              </a:rPr>
              <a:t>pred = curr;</a:t>
            </a:r>
          </a:p>
          <a:p>
            <a:pPr algn="l"/>
            <a:r>
              <a:rPr lang="en-US" altLang="zh-CN" sz="1800" b="1">
                <a:ea typeface="宋体" panose="02010600030101010101" pitchFamily="2" charset="-122"/>
              </a:rPr>
              <a:t>        curr = succ;</a:t>
            </a:r>
            <a:r>
              <a:rPr lang="en-US" altLang="zh-CN" sz="18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pic>
        <p:nvPicPr>
          <p:cNvPr id="252933" name="Picture 3" descr="magic">
            <a:extLst>
              <a:ext uri="{FF2B5EF4-FFF2-40B4-BE49-F238E27FC236}">
                <a16:creationId xmlns:a16="http://schemas.microsoft.com/office/drawing/2014/main" id="{F1FA9126-35C0-4C88-B788-742D2047C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4" name="Rectangle 4">
            <a:extLst>
              <a:ext uri="{FF2B5EF4-FFF2-40B4-BE49-F238E27FC236}">
                <a16:creationId xmlns:a16="http://schemas.microsoft.com/office/drawing/2014/main" id="{031305DB-3D97-497F-9F7E-FC90A4C5DAF3}"/>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2935" name="Text Box 5">
            <a:extLst>
              <a:ext uri="{FF2B5EF4-FFF2-40B4-BE49-F238E27FC236}">
                <a16:creationId xmlns:a16="http://schemas.microsoft.com/office/drawing/2014/main" id="{0F61CD4B-BD21-40F2-8FF7-196D95296BF5}"/>
              </a:ext>
            </a:extLst>
          </p:cNvPr>
          <p:cNvSpPr txBox="1">
            <a:spLocks noChangeArrowheads="1"/>
          </p:cNvSpPr>
          <p:nvPr/>
        </p:nvSpPr>
        <p:spPr bwMode="auto">
          <a:xfrm>
            <a:off x="1025525" y="3468688"/>
            <a:ext cx="5724525" cy="946150"/>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advance window and loop again</a:t>
            </a:r>
          </a:p>
        </p:txBody>
      </p:sp>
      <p:sp>
        <p:nvSpPr>
          <p:cNvPr id="252936" name="AutoShape 6">
            <a:extLst>
              <a:ext uri="{FF2B5EF4-FFF2-40B4-BE49-F238E27FC236}">
                <a16:creationId xmlns:a16="http://schemas.microsoft.com/office/drawing/2014/main" id="{9325A723-7268-409A-BA49-F5579C24768C}"/>
              </a:ext>
            </a:extLst>
          </p:cNvPr>
          <p:cNvSpPr>
            <a:spLocks noChangeArrowheads="1"/>
          </p:cNvSpPr>
          <p:nvPr/>
        </p:nvSpPr>
        <p:spPr bwMode="auto">
          <a:xfrm>
            <a:off x="1954213" y="5191125"/>
            <a:ext cx="2127250" cy="593725"/>
          </a:xfrm>
          <a:prstGeom prst="wedgeRoundRectCallout">
            <a:avLst>
              <a:gd name="adj1" fmla="val 13282"/>
              <a:gd name="adj2" fmla="val -18449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pic>
        <p:nvPicPr>
          <p:cNvPr id="252937" name="Picture 7" descr="magic">
            <a:extLst>
              <a:ext uri="{FF2B5EF4-FFF2-40B4-BE49-F238E27FC236}">
                <a16:creationId xmlns:a16="http://schemas.microsoft.com/office/drawing/2014/main" id="{C87EF4C2-D840-480F-A553-7AD608F00E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8" name="Picture 8" descr="magic">
            <a:extLst>
              <a:ext uri="{FF2B5EF4-FFF2-40B4-BE49-F238E27FC236}">
                <a16:creationId xmlns:a16="http://schemas.microsoft.com/office/drawing/2014/main" id="{AEC388E7-6A1E-46DC-9319-89A97A9166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6A0E16DB-F7E0-42ED-BDC2-D6E280840A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104E41E-0435-45CA-BA34-EFB4E79F00A3}" type="slidenum">
              <a:rPr lang="ar-SA" altLang="zh-CN" sz="1400">
                <a:solidFill>
                  <a:schemeClr val="tx1"/>
                </a:solidFill>
                <a:latin typeface="Comic Sans MS" panose="030F0702030302020204" pitchFamily="66" charset="0"/>
              </a:rPr>
              <a:pPr/>
              <a:t>248</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3956" name="Picture 2" descr="magic">
            <a:extLst>
              <a:ext uri="{FF2B5EF4-FFF2-40B4-BE49-F238E27FC236}">
                <a16:creationId xmlns:a16="http://schemas.microsoft.com/office/drawing/2014/main" id="{66E1E1C6-11CF-417B-A0C0-C9C2E6E4B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3957" name="Rectangle 3">
            <a:extLst>
              <a:ext uri="{FF2B5EF4-FFF2-40B4-BE49-F238E27FC236}">
                <a16:creationId xmlns:a16="http://schemas.microsoft.com/office/drawing/2014/main" id="{3485B79F-592F-452F-8E21-D11B46458DD3}"/>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3958" name="Text Box 4">
            <a:extLst>
              <a:ext uri="{FF2B5EF4-FFF2-40B4-BE49-F238E27FC236}">
                <a16:creationId xmlns:a16="http://schemas.microsoft.com/office/drawing/2014/main" id="{D79AE7A0-4152-47A8-B0FC-2BFB9ADBB953}"/>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ea typeface="宋体" panose="02010600030101010101" pitchFamily="2" charset="-122"/>
              </a:rPr>
              <a:t>retry: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(marked[0]) {</a:t>
            </a:r>
          </a:p>
          <a:p>
            <a:pPr algn="l"/>
            <a:r>
              <a:rPr lang="en-US" altLang="zh-CN" sz="2000" b="1">
                <a:ea typeface="宋体" panose="02010600030101010101" pitchFamily="2" charset="-122"/>
              </a:rPr>
              <a:t>     snip = pred.next.compareAndSet(curr, succ,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(!snip) </a:t>
            </a:r>
            <a:r>
              <a:rPr lang="en-US" altLang="zh-CN" sz="2000" b="1">
                <a:solidFill>
                  <a:schemeClr val="tx1"/>
                </a:solidFill>
                <a:ea typeface="宋体" panose="02010600030101010101" pitchFamily="2" charset="-122"/>
              </a:rPr>
              <a:t>continue</a:t>
            </a:r>
            <a:r>
              <a:rPr lang="en-US" altLang="zh-CN" sz="2000" b="1">
                <a:ea typeface="宋体" panose="02010600030101010101" pitchFamily="2" charset="-122"/>
              </a:rPr>
              <a:t> retry;</a:t>
            </a:r>
          </a:p>
          <a:p>
            <a:pPr algn="l"/>
            <a:r>
              <a:rPr lang="en-US" altLang="zh-CN" sz="2000" b="1">
                <a:ea typeface="宋体" panose="02010600030101010101" pitchFamily="2" charset="-122"/>
              </a:rPr>
              <a:t>     curr = succ; </a:t>
            </a:r>
          </a:p>
          <a:p>
            <a:pPr algn="l"/>
            <a:r>
              <a:rPr lang="en-US" altLang="zh-CN" sz="2000" b="1">
                <a:ea typeface="宋体" panose="02010600030101010101" pitchFamily="2" charset="-122"/>
              </a:rPr>
              <a:t>     succ = curr.next.get(marked);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a:t>
            </a:r>
          </a:p>
        </p:txBody>
      </p:sp>
    </p:spTree>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3">
            <a:extLst>
              <a:ext uri="{FF2B5EF4-FFF2-40B4-BE49-F238E27FC236}">
                <a16:creationId xmlns:a16="http://schemas.microsoft.com/office/drawing/2014/main" id="{AC3B8EB1-BCEF-4EB9-B830-7AD6FC3C5AA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F6AC267-068D-4A32-9656-BF935B04F1EF}" type="slidenum">
              <a:rPr lang="ar-SA" altLang="zh-CN" sz="1400">
                <a:solidFill>
                  <a:schemeClr val="tx1"/>
                </a:solidFill>
                <a:latin typeface="Comic Sans MS" panose="030F0702030302020204" pitchFamily="66" charset="0"/>
              </a:rPr>
              <a:pPr/>
              <a:t>249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4980" name="Picture 2" descr="magic">
            <a:extLst>
              <a:ext uri="{FF2B5EF4-FFF2-40B4-BE49-F238E27FC236}">
                <a16:creationId xmlns:a16="http://schemas.microsoft.com/office/drawing/2014/main" id="{29E660D5-B59C-406C-9634-44CAA904E4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981" name="Rectangle 3">
            <a:extLst>
              <a:ext uri="{FF2B5EF4-FFF2-40B4-BE49-F238E27FC236}">
                <a16:creationId xmlns:a16="http://schemas.microsoft.com/office/drawing/2014/main" id="{D667248E-3B7E-45CB-8669-716A19B03643}"/>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4982" name="Text Box 4">
            <a:extLst>
              <a:ext uri="{FF2B5EF4-FFF2-40B4-BE49-F238E27FC236}">
                <a16:creationId xmlns:a16="http://schemas.microsoft.com/office/drawing/2014/main" id="{39354098-4972-4BD0-871E-D4140C6868E7}"/>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retry: while (true)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snip = pred.next.compareAndSet(curr, succ,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if (!snip) continue retry;</a:t>
            </a:r>
          </a:p>
          <a:p>
            <a:pPr algn="l"/>
            <a:r>
              <a:rPr lang="en-US" altLang="zh-CN" sz="2000" b="1">
                <a:solidFill>
                  <a:schemeClr val="folHlink"/>
                </a:solidFill>
                <a:ea typeface="宋体" panose="02010600030101010101" pitchFamily="2" charset="-122"/>
              </a:rPr>
              <a:t>     curr = succ;</a:t>
            </a:r>
            <a:r>
              <a:rPr lang="en-US" altLang="zh-CN" sz="2000" b="1">
                <a:ea typeface="宋体" panose="02010600030101010101" pitchFamily="2" charset="-122"/>
              </a:rPr>
              <a:t>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54983" name="Text Box 5">
            <a:extLst>
              <a:ext uri="{FF2B5EF4-FFF2-40B4-BE49-F238E27FC236}">
                <a16:creationId xmlns:a16="http://schemas.microsoft.com/office/drawing/2014/main" id="{A6A0150F-E9DC-45AB-BF2F-EA193622222F}"/>
              </a:ext>
            </a:extLst>
          </p:cNvPr>
          <p:cNvSpPr txBox="1">
            <a:spLocks noChangeArrowheads="1"/>
          </p:cNvSpPr>
          <p:nvPr/>
        </p:nvSpPr>
        <p:spPr bwMode="auto">
          <a:xfrm>
            <a:off x="3648075" y="1238250"/>
            <a:ext cx="5033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Try to snip out node </a:t>
            </a:r>
          </a:p>
        </p:txBody>
      </p:sp>
      <p:sp>
        <p:nvSpPr>
          <p:cNvPr id="254984" name="AutoShape 6">
            <a:extLst>
              <a:ext uri="{FF2B5EF4-FFF2-40B4-BE49-F238E27FC236}">
                <a16:creationId xmlns:a16="http://schemas.microsoft.com/office/drawing/2014/main" id="{7D9D0414-70FC-4FBF-AC43-CEFB2AC66069}"/>
              </a:ext>
            </a:extLst>
          </p:cNvPr>
          <p:cNvSpPr>
            <a:spLocks noChangeArrowheads="1"/>
          </p:cNvSpPr>
          <p:nvPr/>
        </p:nvSpPr>
        <p:spPr bwMode="auto">
          <a:xfrm>
            <a:off x="757238" y="2989263"/>
            <a:ext cx="6600825" cy="654050"/>
          </a:xfrm>
          <a:prstGeom prst="wedgeRoundRectCallout">
            <a:avLst>
              <a:gd name="adj1" fmla="val 12194"/>
              <a:gd name="adj2" fmla="val -18592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pic>
        <p:nvPicPr>
          <p:cNvPr id="254985" name="Picture 35" descr="magic">
            <a:extLst>
              <a:ext uri="{FF2B5EF4-FFF2-40B4-BE49-F238E27FC236}">
                <a16:creationId xmlns:a16="http://schemas.microsoft.com/office/drawing/2014/main" id="{7304CF38-E635-42EE-982F-162001CAB8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26400" y="51435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86" name="Picture 36" descr="magic">
            <a:extLst>
              <a:ext uri="{FF2B5EF4-FFF2-40B4-BE49-F238E27FC236}">
                <a16:creationId xmlns:a16="http://schemas.microsoft.com/office/drawing/2014/main" id="{CD9E16BE-10AD-46E6-A2BE-B601348172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26400" y="51435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87" name="Picture 37" descr="magic">
            <a:extLst>
              <a:ext uri="{FF2B5EF4-FFF2-40B4-BE49-F238E27FC236}">
                <a16:creationId xmlns:a16="http://schemas.microsoft.com/office/drawing/2014/main" id="{C5BFDFAF-BF0D-4040-BCF4-1CEC4CD71B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26400" y="51435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4988" name="Group 38">
            <a:extLst>
              <a:ext uri="{FF2B5EF4-FFF2-40B4-BE49-F238E27FC236}">
                <a16:creationId xmlns:a16="http://schemas.microsoft.com/office/drawing/2014/main" id="{7DE21460-64E1-4A62-8069-F024DEBE41E4}"/>
              </a:ext>
            </a:extLst>
          </p:cNvPr>
          <p:cNvGrpSpPr>
            <a:grpSpLocks/>
          </p:cNvGrpSpPr>
          <p:nvPr/>
        </p:nvGrpSpPr>
        <p:grpSpPr bwMode="auto">
          <a:xfrm>
            <a:off x="6075363" y="4627563"/>
            <a:ext cx="2586037" cy="1581150"/>
            <a:chOff x="3841" y="926"/>
            <a:chExt cx="1629" cy="996"/>
          </a:xfrm>
        </p:grpSpPr>
        <p:sp>
          <p:nvSpPr>
            <p:cNvPr id="254989" name="Rectangle 39">
              <a:extLst>
                <a:ext uri="{FF2B5EF4-FFF2-40B4-BE49-F238E27FC236}">
                  <a16:creationId xmlns:a16="http://schemas.microsoft.com/office/drawing/2014/main" id="{505FE710-1338-4020-A8FF-7251ABFE21FE}"/>
                </a:ext>
              </a:extLst>
            </p:cNvPr>
            <p:cNvSpPr>
              <a:spLocks noChangeArrowheads="1"/>
            </p:cNvSpPr>
            <p:nvPr/>
          </p:nvSpPr>
          <p:spPr bwMode="auto">
            <a:xfrm>
              <a:off x="3841" y="926"/>
              <a:ext cx="1629" cy="996"/>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0" name="AutoShape 40">
              <a:extLst>
                <a:ext uri="{FF2B5EF4-FFF2-40B4-BE49-F238E27FC236}">
                  <a16:creationId xmlns:a16="http://schemas.microsoft.com/office/drawing/2014/main" id="{72C9ADC2-34B5-459C-B9D0-9B0914D9C329}"/>
                </a:ext>
              </a:extLst>
            </p:cNvPr>
            <p:cNvSpPr>
              <a:spLocks noChangeArrowheads="1"/>
            </p:cNvSpPr>
            <p:nvPr/>
          </p:nvSpPr>
          <p:spPr bwMode="auto">
            <a:xfrm>
              <a:off x="3934" y="986"/>
              <a:ext cx="229" cy="150"/>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1" name="Line 41">
              <a:extLst>
                <a:ext uri="{FF2B5EF4-FFF2-40B4-BE49-F238E27FC236}">
                  <a16:creationId xmlns:a16="http://schemas.microsoft.com/office/drawing/2014/main" id="{7AC96C78-B55F-4AB3-BB1E-49382FDF366B}"/>
                </a:ext>
              </a:extLst>
            </p:cNvPr>
            <p:cNvSpPr>
              <a:spLocks noChangeShapeType="1"/>
            </p:cNvSpPr>
            <p:nvPr/>
          </p:nvSpPr>
          <p:spPr bwMode="auto">
            <a:xfrm>
              <a:off x="4050"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2" name="AutoShape 42">
              <a:extLst>
                <a:ext uri="{FF2B5EF4-FFF2-40B4-BE49-F238E27FC236}">
                  <a16:creationId xmlns:a16="http://schemas.microsoft.com/office/drawing/2014/main" id="{44A86BC4-0D67-4E7E-B967-5E49B173E080}"/>
                </a:ext>
              </a:extLst>
            </p:cNvPr>
            <p:cNvSpPr>
              <a:spLocks noChangeArrowheads="1"/>
            </p:cNvSpPr>
            <p:nvPr/>
          </p:nvSpPr>
          <p:spPr bwMode="auto">
            <a:xfrm>
              <a:off x="4356" y="986"/>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3" name="Line 43">
              <a:extLst>
                <a:ext uri="{FF2B5EF4-FFF2-40B4-BE49-F238E27FC236}">
                  <a16:creationId xmlns:a16="http://schemas.microsoft.com/office/drawing/2014/main" id="{A3556C32-1DDC-43B0-A22D-6E3272D26F32}"/>
                </a:ext>
              </a:extLst>
            </p:cNvPr>
            <p:cNvSpPr>
              <a:spLocks noChangeShapeType="1"/>
            </p:cNvSpPr>
            <p:nvPr/>
          </p:nvSpPr>
          <p:spPr bwMode="auto">
            <a:xfrm>
              <a:off x="4472"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4" name="AutoShape 44">
              <a:extLst>
                <a:ext uri="{FF2B5EF4-FFF2-40B4-BE49-F238E27FC236}">
                  <a16:creationId xmlns:a16="http://schemas.microsoft.com/office/drawing/2014/main" id="{9DBF93F1-D25B-4681-8DFA-DE0ECDD7CC5C}"/>
                </a:ext>
              </a:extLst>
            </p:cNvPr>
            <p:cNvSpPr>
              <a:spLocks noChangeArrowheads="1"/>
            </p:cNvSpPr>
            <p:nvPr/>
          </p:nvSpPr>
          <p:spPr bwMode="auto">
            <a:xfrm>
              <a:off x="4779" y="986"/>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5" name="Line 45">
              <a:extLst>
                <a:ext uri="{FF2B5EF4-FFF2-40B4-BE49-F238E27FC236}">
                  <a16:creationId xmlns:a16="http://schemas.microsoft.com/office/drawing/2014/main" id="{8B9D585F-C629-492B-B24A-7D96C13579A0}"/>
                </a:ext>
              </a:extLst>
            </p:cNvPr>
            <p:cNvSpPr>
              <a:spLocks noChangeShapeType="1"/>
            </p:cNvSpPr>
            <p:nvPr/>
          </p:nvSpPr>
          <p:spPr bwMode="auto">
            <a:xfrm>
              <a:off x="4896"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6" name="AutoShape 46">
              <a:extLst>
                <a:ext uri="{FF2B5EF4-FFF2-40B4-BE49-F238E27FC236}">
                  <a16:creationId xmlns:a16="http://schemas.microsoft.com/office/drawing/2014/main" id="{8079467C-821F-4139-9C55-D389718ED0E9}"/>
                </a:ext>
              </a:extLst>
            </p:cNvPr>
            <p:cNvSpPr>
              <a:spLocks noChangeArrowheads="1"/>
            </p:cNvSpPr>
            <p:nvPr/>
          </p:nvSpPr>
          <p:spPr bwMode="auto">
            <a:xfrm>
              <a:off x="5201" y="986"/>
              <a:ext cx="229" cy="150"/>
            </a:xfrm>
            <a:prstGeom prst="roundRect">
              <a:avLst>
                <a:gd name="adj" fmla="val 16667"/>
              </a:avLst>
            </a:pr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7" name="Line 47">
              <a:extLst>
                <a:ext uri="{FF2B5EF4-FFF2-40B4-BE49-F238E27FC236}">
                  <a16:creationId xmlns:a16="http://schemas.microsoft.com/office/drawing/2014/main" id="{03331A5C-4B28-4E2F-953B-F1F43A33481A}"/>
                </a:ext>
              </a:extLst>
            </p:cNvPr>
            <p:cNvSpPr>
              <a:spLocks noChangeShapeType="1"/>
            </p:cNvSpPr>
            <p:nvPr/>
          </p:nvSpPr>
          <p:spPr bwMode="auto">
            <a:xfrm>
              <a:off x="5318"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8" name="Freeform 48">
              <a:extLst>
                <a:ext uri="{FF2B5EF4-FFF2-40B4-BE49-F238E27FC236}">
                  <a16:creationId xmlns:a16="http://schemas.microsoft.com/office/drawing/2014/main" id="{F75D68B8-B470-420F-9754-AFEFC02EAAE4}"/>
                </a:ext>
              </a:extLst>
            </p:cNvPr>
            <p:cNvSpPr>
              <a:spLocks/>
            </p:cNvSpPr>
            <p:nvPr/>
          </p:nvSpPr>
          <p:spPr bwMode="auto">
            <a:xfrm>
              <a:off x="4104" y="1062"/>
              <a:ext cx="710" cy="216"/>
            </a:xfrm>
            <a:custGeom>
              <a:avLst/>
              <a:gdLst>
                <a:gd name="T0" fmla="*/ 0 w 710"/>
                <a:gd name="T1" fmla="*/ 0 h 216"/>
                <a:gd name="T2" fmla="*/ 212 w 710"/>
                <a:gd name="T3" fmla="*/ 175 h 216"/>
                <a:gd name="T4" fmla="*/ 447 w 710"/>
                <a:gd name="T5" fmla="*/ 197 h 216"/>
                <a:gd name="T6" fmla="*/ 710 w 710"/>
                <a:gd name="T7" fmla="*/ 62 h 216"/>
                <a:gd name="T8" fmla="*/ 0 60000 65536"/>
                <a:gd name="T9" fmla="*/ 0 60000 65536"/>
                <a:gd name="T10" fmla="*/ 0 60000 65536"/>
                <a:gd name="T11" fmla="*/ 0 60000 65536"/>
                <a:gd name="T12" fmla="*/ 0 w 710"/>
                <a:gd name="T13" fmla="*/ 0 h 216"/>
                <a:gd name="T14" fmla="*/ 710 w 710"/>
                <a:gd name="T15" fmla="*/ 216 h 216"/>
              </a:gdLst>
              <a:ahLst/>
              <a:cxnLst>
                <a:cxn ang="T8">
                  <a:pos x="T0" y="T1"/>
                </a:cxn>
                <a:cxn ang="T9">
                  <a:pos x="T2" y="T3"/>
                </a:cxn>
                <a:cxn ang="T10">
                  <a:pos x="T4" y="T5"/>
                </a:cxn>
                <a:cxn ang="T11">
                  <a:pos x="T6" y="T7"/>
                </a:cxn>
              </a:cxnLst>
              <a:rect l="T12" t="T13" r="T14" b="T15"/>
              <a:pathLst>
                <a:path w="710" h="216">
                  <a:moveTo>
                    <a:pt x="0" y="0"/>
                  </a:moveTo>
                  <a:cubicBezTo>
                    <a:pt x="35" y="29"/>
                    <a:pt x="138" y="142"/>
                    <a:pt x="212" y="175"/>
                  </a:cubicBezTo>
                  <a:cubicBezTo>
                    <a:pt x="288" y="216"/>
                    <a:pt x="364" y="216"/>
                    <a:pt x="447" y="197"/>
                  </a:cubicBezTo>
                  <a:cubicBezTo>
                    <a:pt x="530" y="178"/>
                    <a:pt x="655" y="90"/>
                    <a:pt x="710" y="62"/>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9" name="Line 49">
              <a:extLst>
                <a:ext uri="{FF2B5EF4-FFF2-40B4-BE49-F238E27FC236}">
                  <a16:creationId xmlns:a16="http://schemas.microsoft.com/office/drawing/2014/main" id="{78737C29-5458-49BF-90B3-FCCBA0CD2AC9}"/>
                </a:ext>
              </a:extLst>
            </p:cNvPr>
            <p:cNvSpPr>
              <a:spLocks noChangeShapeType="1"/>
            </p:cNvSpPr>
            <p:nvPr/>
          </p:nvSpPr>
          <p:spPr bwMode="auto">
            <a:xfrm>
              <a:off x="4531" y="1062"/>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5000" name="Line 50">
              <a:extLst>
                <a:ext uri="{FF2B5EF4-FFF2-40B4-BE49-F238E27FC236}">
                  <a16:creationId xmlns:a16="http://schemas.microsoft.com/office/drawing/2014/main" id="{E9220BDB-DBAE-4E92-8125-5D8A49C5CC41}"/>
                </a:ext>
              </a:extLst>
            </p:cNvPr>
            <p:cNvSpPr>
              <a:spLocks noChangeShapeType="1"/>
            </p:cNvSpPr>
            <p:nvPr/>
          </p:nvSpPr>
          <p:spPr bwMode="auto">
            <a:xfrm>
              <a:off x="4951" y="1062"/>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55001" name="Group 51">
              <a:extLst>
                <a:ext uri="{FF2B5EF4-FFF2-40B4-BE49-F238E27FC236}">
                  <a16:creationId xmlns:a16="http://schemas.microsoft.com/office/drawing/2014/main" id="{0DAA2476-4B94-4C6A-B264-F76480516E6B}"/>
                </a:ext>
              </a:extLst>
            </p:cNvPr>
            <p:cNvGrpSpPr>
              <a:grpSpLocks/>
            </p:cNvGrpSpPr>
            <p:nvPr/>
          </p:nvGrpSpPr>
          <p:grpSpPr bwMode="auto">
            <a:xfrm>
              <a:off x="4664" y="1540"/>
              <a:ext cx="383" cy="343"/>
              <a:chOff x="1584" y="816"/>
              <a:chExt cx="912" cy="816"/>
            </a:xfrm>
          </p:grpSpPr>
          <p:sp>
            <p:nvSpPr>
              <p:cNvPr id="255004" name="Freeform 52">
                <a:extLst>
                  <a:ext uri="{FF2B5EF4-FFF2-40B4-BE49-F238E27FC236}">
                    <a16:creationId xmlns:a16="http://schemas.microsoft.com/office/drawing/2014/main" id="{7EF5967F-1226-4F29-B8E1-0680F2DC51D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5" name="Freeform 53">
                <a:extLst>
                  <a:ext uri="{FF2B5EF4-FFF2-40B4-BE49-F238E27FC236}">
                    <a16:creationId xmlns:a16="http://schemas.microsoft.com/office/drawing/2014/main" id="{9D3401F7-6AA4-409B-936E-3648136C43C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6" name="Freeform 54">
                <a:extLst>
                  <a:ext uri="{FF2B5EF4-FFF2-40B4-BE49-F238E27FC236}">
                    <a16:creationId xmlns:a16="http://schemas.microsoft.com/office/drawing/2014/main" id="{46254C5C-E704-465B-A144-85FF501DC9F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7" name="Freeform 55">
                <a:extLst>
                  <a:ext uri="{FF2B5EF4-FFF2-40B4-BE49-F238E27FC236}">
                    <a16:creationId xmlns:a16="http://schemas.microsoft.com/office/drawing/2014/main" id="{E8A0A320-C2AA-4BCE-8BE8-7059522C704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8" name="Freeform 56">
                <a:extLst>
                  <a:ext uri="{FF2B5EF4-FFF2-40B4-BE49-F238E27FC236}">
                    <a16:creationId xmlns:a16="http://schemas.microsoft.com/office/drawing/2014/main" id="{090D7EF7-4AEA-4051-88DB-16589E62A4B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9" name="Freeform 57">
                <a:extLst>
                  <a:ext uri="{FF2B5EF4-FFF2-40B4-BE49-F238E27FC236}">
                    <a16:creationId xmlns:a16="http://schemas.microsoft.com/office/drawing/2014/main" id="{A383A18F-C34F-4B5D-9718-2FDCB7ECB1F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10" name="Freeform 58">
                <a:extLst>
                  <a:ext uri="{FF2B5EF4-FFF2-40B4-BE49-F238E27FC236}">
                    <a16:creationId xmlns:a16="http://schemas.microsoft.com/office/drawing/2014/main" id="{6DD92056-6746-4EAD-B722-FADC0783B1E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11" name="Freeform 59">
                <a:extLst>
                  <a:ext uri="{FF2B5EF4-FFF2-40B4-BE49-F238E27FC236}">
                    <a16:creationId xmlns:a16="http://schemas.microsoft.com/office/drawing/2014/main" id="{504785F7-AB37-4960-A0BA-D28E8342A81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12" name="Freeform 60">
                <a:extLst>
                  <a:ext uri="{FF2B5EF4-FFF2-40B4-BE49-F238E27FC236}">
                    <a16:creationId xmlns:a16="http://schemas.microsoft.com/office/drawing/2014/main" id="{67724AA6-F737-449A-AA86-F45549C878A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55002" name="Rectangle 61">
              <a:extLst>
                <a:ext uri="{FF2B5EF4-FFF2-40B4-BE49-F238E27FC236}">
                  <a16:creationId xmlns:a16="http://schemas.microsoft.com/office/drawing/2014/main" id="{1E1033F3-9748-4A7B-82B4-291B40D0DF07}"/>
                </a:ext>
              </a:extLst>
            </p:cNvPr>
            <p:cNvSpPr>
              <a:spLocks noChangeArrowheads="1"/>
            </p:cNvSpPr>
            <p:nvPr/>
          </p:nvSpPr>
          <p:spPr bwMode="auto">
            <a:xfrm>
              <a:off x="4483" y="985"/>
              <a:ext cx="56" cy="135"/>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3" name="AutoShape 62">
              <a:extLst>
                <a:ext uri="{FF2B5EF4-FFF2-40B4-BE49-F238E27FC236}">
                  <a16:creationId xmlns:a16="http://schemas.microsoft.com/office/drawing/2014/main" id="{BCC07B01-F896-4A93-AB54-530B0AC0C422}"/>
                </a:ext>
              </a:extLst>
            </p:cNvPr>
            <p:cNvSpPr>
              <a:spLocks noChangeArrowheads="1"/>
            </p:cNvSpPr>
            <p:nvPr/>
          </p:nvSpPr>
          <p:spPr bwMode="auto">
            <a:xfrm>
              <a:off x="4039" y="967"/>
              <a:ext cx="384" cy="299"/>
            </a:xfrm>
            <a:prstGeom prst="irregularSeal1">
              <a:avLst/>
            </a:prstGeom>
            <a:solidFill>
              <a:srgbClr val="FFFF00"/>
            </a:solidFill>
            <a:ln w="28575" algn="ctr">
              <a:solidFill>
                <a:srgbClr val="FF0000"/>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4">
            <a:extLst>
              <a:ext uri="{FF2B5EF4-FFF2-40B4-BE49-F238E27FC236}">
                <a16:creationId xmlns:a16="http://schemas.microsoft.com/office/drawing/2014/main" id="{BA2F02F9-87E0-4ACC-AC06-CA1C236D564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938589E-589A-4B5A-9874-9A143A4EE801}" type="slidenum">
              <a:rPr lang="ar-SA" altLang="zh-CN" sz="1400">
                <a:solidFill>
                  <a:schemeClr val="tx1"/>
                </a:solidFill>
                <a:latin typeface="Comic Sans MS" panose="030F0702030302020204" pitchFamily="66" charset="0"/>
              </a:rPr>
              <a:pPr/>
              <a:t>25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7652" name="Rectangle 2">
            <a:extLst>
              <a:ext uri="{FF2B5EF4-FFF2-40B4-BE49-F238E27FC236}">
                <a16:creationId xmlns:a16="http://schemas.microsoft.com/office/drawing/2014/main" id="{51BDA84D-A483-4DA2-BFB9-16F37683FB97}"/>
              </a:ext>
            </a:extLst>
          </p:cNvPr>
          <p:cNvSpPr>
            <a:spLocks noGrp="1" noChangeArrowheads="1"/>
          </p:cNvSpPr>
          <p:nvPr>
            <p:ph type="title"/>
          </p:nvPr>
        </p:nvSpPr>
        <p:spPr/>
        <p:txBody>
          <a:bodyPr/>
          <a:lstStyle/>
          <a:p>
            <a:r>
              <a:rPr lang="en-US" altLang="zh-CN">
                <a:ea typeface="宋体" panose="02010600030101010101" pitchFamily="2" charset="-122"/>
              </a:rPr>
              <a:t>Abstract Data Types</a:t>
            </a:r>
          </a:p>
        </p:txBody>
      </p:sp>
      <p:sp>
        <p:nvSpPr>
          <p:cNvPr id="27653" name="Rectangle 3">
            <a:extLst>
              <a:ext uri="{FF2B5EF4-FFF2-40B4-BE49-F238E27FC236}">
                <a16:creationId xmlns:a16="http://schemas.microsoft.com/office/drawing/2014/main" id="{6D54E66E-22DD-4E0C-96B6-A2B73F7BA6A2}"/>
              </a:ext>
            </a:extLst>
          </p:cNvPr>
          <p:cNvSpPr>
            <a:spLocks noGrp="1" noChangeArrowheads="1"/>
          </p:cNvSpPr>
          <p:nvPr>
            <p:ph type="body" idx="1"/>
          </p:nvPr>
        </p:nvSpPr>
        <p:spPr/>
        <p:txBody>
          <a:bodyPr/>
          <a:lstStyle/>
          <a:p>
            <a:r>
              <a:rPr lang="en-US" altLang="zh-CN">
                <a:ea typeface="宋体" panose="02010600030101010101" pitchFamily="2" charset="-122"/>
              </a:rPr>
              <a:t>Concrete representation</a:t>
            </a:r>
          </a:p>
          <a:p>
            <a:pPr lvl="1"/>
            <a:endParaRPr lang="en-US" altLang="zh-CN">
              <a:ea typeface="宋体" panose="02010600030101010101" pitchFamily="2" charset="-122"/>
            </a:endParaRPr>
          </a:p>
          <a:p>
            <a:pPr lvl="1"/>
            <a:endParaRPr lang="en-US" altLang="zh-CN">
              <a:ea typeface="宋体" panose="02010600030101010101" pitchFamily="2" charset="-122"/>
            </a:endParaRPr>
          </a:p>
          <a:p>
            <a:r>
              <a:rPr lang="en-US" altLang="zh-CN">
                <a:ea typeface="宋体" panose="02010600030101010101" pitchFamily="2" charset="-122"/>
              </a:rPr>
              <a:t>Abstract Type</a:t>
            </a:r>
          </a:p>
          <a:p>
            <a:pPr lvl="1"/>
            <a:r>
              <a:rPr lang="en-US" altLang="zh-CN">
                <a:ea typeface="宋体" panose="02010600030101010101" pitchFamily="2" charset="-122"/>
              </a:rPr>
              <a:t>{a, b}</a:t>
            </a:r>
          </a:p>
        </p:txBody>
      </p:sp>
      <p:grpSp>
        <p:nvGrpSpPr>
          <p:cNvPr id="27654" name="Group 29">
            <a:extLst>
              <a:ext uri="{FF2B5EF4-FFF2-40B4-BE49-F238E27FC236}">
                <a16:creationId xmlns:a16="http://schemas.microsoft.com/office/drawing/2014/main" id="{4349FCA0-E335-4AD7-942C-8228F8C115AD}"/>
              </a:ext>
            </a:extLst>
          </p:cNvPr>
          <p:cNvGrpSpPr>
            <a:grpSpLocks/>
          </p:cNvGrpSpPr>
          <p:nvPr/>
        </p:nvGrpSpPr>
        <p:grpSpPr bwMode="auto">
          <a:xfrm>
            <a:off x="1449388" y="2820988"/>
            <a:ext cx="5665787" cy="582612"/>
            <a:chOff x="913" y="1777"/>
            <a:chExt cx="3569" cy="367"/>
          </a:xfrm>
        </p:grpSpPr>
        <p:grpSp>
          <p:nvGrpSpPr>
            <p:cNvPr id="27655" name="Group 4">
              <a:extLst>
                <a:ext uri="{FF2B5EF4-FFF2-40B4-BE49-F238E27FC236}">
                  <a16:creationId xmlns:a16="http://schemas.microsoft.com/office/drawing/2014/main" id="{811FC4BA-E8D5-4BB6-B773-484BC20422B7}"/>
                </a:ext>
              </a:extLst>
            </p:cNvPr>
            <p:cNvGrpSpPr>
              <a:grpSpLocks/>
            </p:cNvGrpSpPr>
            <p:nvPr/>
          </p:nvGrpSpPr>
          <p:grpSpPr bwMode="auto">
            <a:xfrm>
              <a:off x="913" y="1777"/>
              <a:ext cx="546" cy="367"/>
              <a:chOff x="596" y="1599"/>
              <a:chExt cx="546" cy="367"/>
            </a:xfrm>
          </p:grpSpPr>
          <p:sp>
            <p:nvSpPr>
              <p:cNvPr id="27671" name="AutoShape 5">
                <a:extLst>
                  <a:ext uri="{FF2B5EF4-FFF2-40B4-BE49-F238E27FC236}">
                    <a16:creationId xmlns:a16="http://schemas.microsoft.com/office/drawing/2014/main" id="{A2D39042-8DB8-49C2-9E7E-144E9FF00A9D}"/>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72" name="Line 6">
                <a:extLst>
                  <a:ext uri="{FF2B5EF4-FFF2-40B4-BE49-F238E27FC236}">
                    <a16:creationId xmlns:a16="http://schemas.microsoft.com/office/drawing/2014/main" id="{BBB328CF-5721-4ACB-A9FC-3DE269506E5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73" name="Text Box 7">
                <a:extLst>
                  <a:ext uri="{FF2B5EF4-FFF2-40B4-BE49-F238E27FC236}">
                    <a16:creationId xmlns:a16="http://schemas.microsoft.com/office/drawing/2014/main" id="{026B1E69-1F8A-4F47-AEBC-5BEC20135266}"/>
                  </a:ext>
                </a:extLst>
              </p:cNvPr>
              <p:cNvSpPr txBox="1">
                <a:spLocks noChangeArrowheads="1"/>
              </p:cNvSpPr>
              <p:nvPr/>
            </p:nvSpPr>
            <p:spPr bwMode="auto">
              <a:xfrm>
                <a:off x="727" y="1650"/>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grpSp>
        <p:grpSp>
          <p:nvGrpSpPr>
            <p:cNvPr id="27656" name="Group 8">
              <a:extLst>
                <a:ext uri="{FF2B5EF4-FFF2-40B4-BE49-F238E27FC236}">
                  <a16:creationId xmlns:a16="http://schemas.microsoft.com/office/drawing/2014/main" id="{4F8CBFED-534F-474C-AE8A-4E86DB496830}"/>
                </a:ext>
              </a:extLst>
            </p:cNvPr>
            <p:cNvGrpSpPr>
              <a:grpSpLocks/>
            </p:cNvGrpSpPr>
            <p:nvPr/>
          </p:nvGrpSpPr>
          <p:grpSpPr bwMode="auto">
            <a:xfrm>
              <a:off x="1920" y="1777"/>
              <a:ext cx="546" cy="367"/>
              <a:chOff x="596" y="1599"/>
              <a:chExt cx="546" cy="367"/>
            </a:xfrm>
          </p:grpSpPr>
          <p:sp>
            <p:nvSpPr>
              <p:cNvPr id="27668" name="AutoShape 9">
                <a:extLst>
                  <a:ext uri="{FF2B5EF4-FFF2-40B4-BE49-F238E27FC236}">
                    <a16:creationId xmlns:a16="http://schemas.microsoft.com/office/drawing/2014/main" id="{85DB71DD-859B-49EA-AA58-AD7B39C8C98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69" name="Line 10">
                <a:extLst>
                  <a:ext uri="{FF2B5EF4-FFF2-40B4-BE49-F238E27FC236}">
                    <a16:creationId xmlns:a16="http://schemas.microsoft.com/office/drawing/2014/main" id="{1237709B-DD63-4F1B-8977-78C01FE799E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70" name="Text Box 11">
                <a:extLst>
                  <a:ext uri="{FF2B5EF4-FFF2-40B4-BE49-F238E27FC236}">
                    <a16:creationId xmlns:a16="http://schemas.microsoft.com/office/drawing/2014/main" id="{597B6ED9-445F-4817-9A5E-44D6F2E106F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7657" name="Group 12">
              <a:extLst>
                <a:ext uri="{FF2B5EF4-FFF2-40B4-BE49-F238E27FC236}">
                  <a16:creationId xmlns:a16="http://schemas.microsoft.com/office/drawing/2014/main" id="{09D6F159-72CC-4C32-87C8-9C6C61C13930}"/>
                </a:ext>
              </a:extLst>
            </p:cNvPr>
            <p:cNvGrpSpPr>
              <a:grpSpLocks/>
            </p:cNvGrpSpPr>
            <p:nvPr/>
          </p:nvGrpSpPr>
          <p:grpSpPr bwMode="auto">
            <a:xfrm>
              <a:off x="2927" y="1777"/>
              <a:ext cx="548" cy="367"/>
              <a:chOff x="594" y="1599"/>
              <a:chExt cx="548" cy="367"/>
            </a:xfrm>
          </p:grpSpPr>
          <p:sp>
            <p:nvSpPr>
              <p:cNvPr id="27665" name="AutoShape 13">
                <a:extLst>
                  <a:ext uri="{FF2B5EF4-FFF2-40B4-BE49-F238E27FC236}">
                    <a16:creationId xmlns:a16="http://schemas.microsoft.com/office/drawing/2014/main" id="{21791048-F362-4633-BDD5-025DEB6F513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66" name="Line 14">
                <a:extLst>
                  <a:ext uri="{FF2B5EF4-FFF2-40B4-BE49-F238E27FC236}">
                    <a16:creationId xmlns:a16="http://schemas.microsoft.com/office/drawing/2014/main" id="{B3B5C63B-7254-4F9E-A8A2-C5CFB8638E7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7" name="Text Box 15">
                <a:extLst>
                  <a:ext uri="{FF2B5EF4-FFF2-40B4-BE49-F238E27FC236}">
                    <a16:creationId xmlns:a16="http://schemas.microsoft.com/office/drawing/2014/main" id="{F6A2568B-EE3D-45FB-AC85-208C9DED24A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7658" name="Group 20">
              <a:extLst>
                <a:ext uri="{FF2B5EF4-FFF2-40B4-BE49-F238E27FC236}">
                  <a16:creationId xmlns:a16="http://schemas.microsoft.com/office/drawing/2014/main" id="{55DDBBCA-BBF8-41A6-BDE1-300017F819CD}"/>
                </a:ext>
              </a:extLst>
            </p:cNvPr>
            <p:cNvGrpSpPr>
              <a:grpSpLocks/>
            </p:cNvGrpSpPr>
            <p:nvPr/>
          </p:nvGrpSpPr>
          <p:grpSpPr bwMode="auto">
            <a:xfrm>
              <a:off x="3936" y="1777"/>
              <a:ext cx="546" cy="367"/>
              <a:chOff x="596" y="1599"/>
              <a:chExt cx="546" cy="367"/>
            </a:xfrm>
          </p:grpSpPr>
          <p:sp>
            <p:nvSpPr>
              <p:cNvPr id="27662" name="AutoShape 21">
                <a:extLst>
                  <a:ext uri="{FF2B5EF4-FFF2-40B4-BE49-F238E27FC236}">
                    <a16:creationId xmlns:a16="http://schemas.microsoft.com/office/drawing/2014/main" id="{FB83973C-AD11-48ED-92D2-AE958AE5AF7B}"/>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63" name="Line 22">
                <a:extLst>
                  <a:ext uri="{FF2B5EF4-FFF2-40B4-BE49-F238E27FC236}">
                    <a16:creationId xmlns:a16="http://schemas.microsoft.com/office/drawing/2014/main" id="{85DE12D7-0C8D-445B-A118-74034B83D7F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4" name="Text Box 23">
                <a:extLst>
                  <a:ext uri="{FF2B5EF4-FFF2-40B4-BE49-F238E27FC236}">
                    <a16:creationId xmlns:a16="http://schemas.microsoft.com/office/drawing/2014/main" id="{5F0AF8D5-6B68-4AC2-8A68-A9CC7BB8F73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7659" name="Line 24">
              <a:extLst>
                <a:ext uri="{FF2B5EF4-FFF2-40B4-BE49-F238E27FC236}">
                  <a16:creationId xmlns:a16="http://schemas.microsoft.com/office/drawing/2014/main" id="{54706F30-2AF1-46C9-9E51-E06D3EDAEEB8}"/>
                </a:ext>
              </a:extLst>
            </p:cNvPr>
            <p:cNvSpPr>
              <a:spLocks noChangeShapeType="1"/>
            </p:cNvSpPr>
            <p:nvPr/>
          </p:nvSpPr>
          <p:spPr bwMode="auto">
            <a:xfrm>
              <a:off x="2354" y="1960"/>
              <a:ext cx="52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0" name="Line 27">
              <a:extLst>
                <a:ext uri="{FF2B5EF4-FFF2-40B4-BE49-F238E27FC236}">
                  <a16:creationId xmlns:a16="http://schemas.microsoft.com/office/drawing/2014/main" id="{8DA4FF85-B3A0-41C9-971C-4C01203E19AC}"/>
                </a:ext>
              </a:extLst>
            </p:cNvPr>
            <p:cNvSpPr>
              <a:spLocks noChangeShapeType="1"/>
            </p:cNvSpPr>
            <p:nvPr/>
          </p:nvSpPr>
          <p:spPr bwMode="auto">
            <a:xfrm>
              <a:off x="3362" y="1960"/>
              <a:ext cx="52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1" name="Line 28">
              <a:extLst>
                <a:ext uri="{FF2B5EF4-FFF2-40B4-BE49-F238E27FC236}">
                  <a16:creationId xmlns:a16="http://schemas.microsoft.com/office/drawing/2014/main" id="{3ABFA602-B80D-4E10-A7CC-CFC5FA28A5AC}"/>
                </a:ext>
              </a:extLst>
            </p:cNvPr>
            <p:cNvSpPr>
              <a:spLocks noChangeShapeType="1"/>
            </p:cNvSpPr>
            <p:nvPr/>
          </p:nvSpPr>
          <p:spPr bwMode="auto">
            <a:xfrm>
              <a:off x="1423" y="1960"/>
              <a:ext cx="52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Slide Number Placeholder 3">
            <a:extLst>
              <a:ext uri="{FF2B5EF4-FFF2-40B4-BE49-F238E27FC236}">
                <a16:creationId xmlns:a16="http://schemas.microsoft.com/office/drawing/2014/main" id="{D1017821-F9C2-47C5-8E0F-C3EE890BD16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2567DEF-716F-49DF-A0D1-DA27C4D20BDB}" type="slidenum">
              <a:rPr lang="ar-SA" altLang="zh-CN" sz="1400">
                <a:solidFill>
                  <a:schemeClr val="tx1"/>
                </a:solidFill>
                <a:latin typeface="Comic Sans MS" panose="030F0702030302020204" pitchFamily="66" charset="0"/>
              </a:rPr>
              <a:pPr/>
              <a:t>250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6004" name="Picture 2" descr="magic">
            <a:extLst>
              <a:ext uri="{FF2B5EF4-FFF2-40B4-BE49-F238E27FC236}">
                <a16:creationId xmlns:a16="http://schemas.microsoft.com/office/drawing/2014/main" id="{A9FB902C-601C-4DC6-8B69-9D572A0F84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05" name="Rectangle 3">
            <a:extLst>
              <a:ext uri="{FF2B5EF4-FFF2-40B4-BE49-F238E27FC236}">
                <a16:creationId xmlns:a16="http://schemas.microsoft.com/office/drawing/2014/main" id="{4F399D86-491A-43D1-964A-F0E870EE6BB8}"/>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6006" name="Text Box 4">
            <a:extLst>
              <a:ext uri="{FF2B5EF4-FFF2-40B4-BE49-F238E27FC236}">
                <a16:creationId xmlns:a16="http://schemas.microsoft.com/office/drawing/2014/main" id="{83AFC64B-CF26-4875-91B9-47306A4FAF42}"/>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retry: while (true)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snip = pred.next.compareAndSet(curr, succ, false, false);</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(!snip) </a:t>
            </a:r>
            <a:r>
              <a:rPr lang="en-US" altLang="zh-CN" sz="2000" b="1">
                <a:solidFill>
                  <a:schemeClr val="tx1"/>
                </a:solidFill>
                <a:ea typeface="宋体" panose="02010600030101010101" pitchFamily="2" charset="-122"/>
              </a:rPr>
              <a:t>continue</a:t>
            </a:r>
            <a:r>
              <a:rPr lang="en-US" altLang="zh-CN" sz="2000" b="1">
                <a:ea typeface="宋体" panose="02010600030101010101" pitchFamily="2" charset="-122"/>
              </a:rPr>
              <a:t> retry;</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curr = succ;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56007" name="Text Box 5">
            <a:extLst>
              <a:ext uri="{FF2B5EF4-FFF2-40B4-BE49-F238E27FC236}">
                <a16:creationId xmlns:a16="http://schemas.microsoft.com/office/drawing/2014/main" id="{4D68D8E1-19E1-45AD-B91C-D2C513C8EDA0}"/>
              </a:ext>
            </a:extLst>
          </p:cNvPr>
          <p:cNvSpPr txBox="1">
            <a:spLocks noChangeArrowheads="1"/>
          </p:cNvSpPr>
          <p:nvPr/>
        </p:nvSpPr>
        <p:spPr bwMode="auto">
          <a:xfrm>
            <a:off x="3698875" y="1060450"/>
            <a:ext cx="5033963"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predecessor’s next field changed must retry whole traversal </a:t>
            </a:r>
          </a:p>
        </p:txBody>
      </p:sp>
      <p:sp>
        <p:nvSpPr>
          <p:cNvPr id="256008" name="AutoShape 6">
            <a:extLst>
              <a:ext uri="{FF2B5EF4-FFF2-40B4-BE49-F238E27FC236}">
                <a16:creationId xmlns:a16="http://schemas.microsoft.com/office/drawing/2014/main" id="{FAA734A0-4058-4E12-9B4B-F66DFEB08B35}"/>
              </a:ext>
            </a:extLst>
          </p:cNvPr>
          <p:cNvSpPr>
            <a:spLocks noChangeArrowheads="1"/>
          </p:cNvSpPr>
          <p:nvPr/>
        </p:nvSpPr>
        <p:spPr bwMode="auto">
          <a:xfrm>
            <a:off x="1379538" y="3522663"/>
            <a:ext cx="4264025" cy="514350"/>
          </a:xfrm>
          <a:prstGeom prst="wedgeRoundRectCallout">
            <a:avLst>
              <a:gd name="adj1" fmla="val 49255"/>
              <a:gd name="adj2" fmla="val -24012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56009" name="Rectangle 7">
            <a:extLst>
              <a:ext uri="{FF2B5EF4-FFF2-40B4-BE49-F238E27FC236}">
                <a16:creationId xmlns:a16="http://schemas.microsoft.com/office/drawing/2014/main" id="{6C043B74-5EF8-48DC-BE59-8867A25DE2B9}"/>
              </a:ext>
            </a:extLst>
          </p:cNvPr>
          <p:cNvSpPr>
            <a:spLocks noChangeArrowheads="1"/>
          </p:cNvSpPr>
          <p:nvPr/>
        </p:nvSpPr>
        <p:spPr bwMode="auto">
          <a:xfrm>
            <a:off x="6059488" y="4391025"/>
            <a:ext cx="2586037" cy="1581150"/>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0" name="AutoShape 8">
            <a:extLst>
              <a:ext uri="{FF2B5EF4-FFF2-40B4-BE49-F238E27FC236}">
                <a16:creationId xmlns:a16="http://schemas.microsoft.com/office/drawing/2014/main" id="{F82FE078-B4F3-41ED-A8AD-EC941600F5B0}"/>
              </a:ext>
            </a:extLst>
          </p:cNvPr>
          <p:cNvSpPr>
            <a:spLocks noChangeArrowheads="1"/>
          </p:cNvSpPr>
          <p:nvPr/>
        </p:nvSpPr>
        <p:spPr bwMode="auto">
          <a:xfrm>
            <a:off x="6207125" y="4486275"/>
            <a:ext cx="363538" cy="238125"/>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1" name="Line 9">
            <a:extLst>
              <a:ext uri="{FF2B5EF4-FFF2-40B4-BE49-F238E27FC236}">
                <a16:creationId xmlns:a16="http://schemas.microsoft.com/office/drawing/2014/main" id="{D2DB2A4C-53F1-4357-AFE6-7842FB61C622}"/>
              </a:ext>
            </a:extLst>
          </p:cNvPr>
          <p:cNvSpPr>
            <a:spLocks noChangeShapeType="1"/>
          </p:cNvSpPr>
          <p:nvPr/>
        </p:nvSpPr>
        <p:spPr bwMode="auto">
          <a:xfrm>
            <a:off x="6391275"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2" name="AutoShape 10">
            <a:extLst>
              <a:ext uri="{FF2B5EF4-FFF2-40B4-BE49-F238E27FC236}">
                <a16:creationId xmlns:a16="http://schemas.microsoft.com/office/drawing/2014/main" id="{F6257794-ABF9-4FFA-A91D-8B77550175DB}"/>
              </a:ext>
            </a:extLst>
          </p:cNvPr>
          <p:cNvSpPr>
            <a:spLocks noChangeArrowheads="1"/>
          </p:cNvSpPr>
          <p:nvPr/>
        </p:nvSpPr>
        <p:spPr bwMode="auto">
          <a:xfrm>
            <a:off x="6877050" y="4486275"/>
            <a:ext cx="363538"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3" name="Line 11">
            <a:extLst>
              <a:ext uri="{FF2B5EF4-FFF2-40B4-BE49-F238E27FC236}">
                <a16:creationId xmlns:a16="http://schemas.microsoft.com/office/drawing/2014/main" id="{266DF803-ED4C-4120-A70A-C779FCC72C1D}"/>
              </a:ext>
            </a:extLst>
          </p:cNvPr>
          <p:cNvSpPr>
            <a:spLocks noChangeShapeType="1"/>
          </p:cNvSpPr>
          <p:nvPr/>
        </p:nvSpPr>
        <p:spPr bwMode="auto">
          <a:xfrm>
            <a:off x="7061200"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4" name="AutoShape 12">
            <a:extLst>
              <a:ext uri="{FF2B5EF4-FFF2-40B4-BE49-F238E27FC236}">
                <a16:creationId xmlns:a16="http://schemas.microsoft.com/office/drawing/2014/main" id="{F0D9C125-D005-48AA-8373-96A366C50D83}"/>
              </a:ext>
            </a:extLst>
          </p:cNvPr>
          <p:cNvSpPr>
            <a:spLocks noChangeArrowheads="1"/>
          </p:cNvSpPr>
          <p:nvPr/>
        </p:nvSpPr>
        <p:spPr bwMode="auto">
          <a:xfrm>
            <a:off x="7548563" y="448627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5" name="Line 13">
            <a:extLst>
              <a:ext uri="{FF2B5EF4-FFF2-40B4-BE49-F238E27FC236}">
                <a16:creationId xmlns:a16="http://schemas.microsoft.com/office/drawing/2014/main" id="{50CDD2A1-DD5B-4486-9023-2613F60BF864}"/>
              </a:ext>
            </a:extLst>
          </p:cNvPr>
          <p:cNvSpPr>
            <a:spLocks noChangeShapeType="1"/>
          </p:cNvSpPr>
          <p:nvPr/>
        </p:nvSpPr>
        <p:spPr bwMode="auto">
          <a:xfrm>
            <a:off x="7734300"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6" name="AutoShape 14">
            <a:extLst>
              <a:ext uri="{FF2B5EF4-FFF2-40B4-BE49-F238E27FC236}">
                <a16:creationId xmlns:a16="http://schemas.microsoft.com/office/drawing/2014/main" id="{15A8530C-CCC1-4B90-9316-D1D859503032}"/>
              </a:ext>
            </a:extLst>
          </p:cNvPr>
          <p:cNvSpPr>
            <a:spLocks noChangeArrowheads="1"/>
          </p:cNvSpPr>
          <p:nvPr/>
        </p:nvSpPr>
        <p:spPr bwMode="auto">
          <a:xfrm>
            <a:off x="8218488" y="4486275"/>
            <a:ext cx="363537" cy="238125"/>
          </a:xfrm>
          <a:prstGeom prst="roundRect">
            <a:avLst>
              <a:gd name="adj" fmla="val 16667"/>
            </a:avLst>
          </a:pr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7" name="Line 15">
            <a:extLst>
              <a:ext uri="{FF2B5EF4-FFF2-40B4-BE49-F238E27FC236}">
                <a16:creationId xmlns:a16="http://schemas.microsoft.com/office/drawing/2014/main" id="{12261303-E209-4971-87FC-9D8C046433BD}"/>
              </a:ext>
            </a:extLst>
          </p:cNvPr>
          <p:cNvSpPr>
            <a:spLocks noChangeShapeType="1"/>
          </p:cNvSpPr>
          <p:nvPr/>
        </p:nvSpPr>
        <p:spPr bwMode="auto">
          <a:xfrm>
            <a:off x="8404225"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8" name="Freeform 16">
            <a:extLst>
              <a:ext uri="{FF2B5EF4-FFF2-40B4-BE49-F238E27FC236}">
                <a16:creationId xmlns:a16="http://schemas.microsoft.com/office/drawing/2014/main" id="{730AB588-DC81-4D3F-8477-10070EDF9E4F}"/>
              </a:ext>
            </a:extLst>
          </p:cNvPr>
          <p:cNvSpPr>
            <a:spLocks/>
          </p:cNvSpPr>
          <p:nvPr/>
        </p:nvSpPr>
        <p:spPr bwMode="auto">
          <a:xfrm>
            <a:off x="6477000" y="4606925"/>
            <a:ext cx="1127125" cy="342900"/>
          </a:xfrm>
          <a:custGeom>
            <a:avLst/>
            <a:gdLst>
              <a:gd name="T0" fmla="*/ 0 w 710"/>
              <a:gd name="T1" fmla="*/ 0 h 216"/>
              <a:gd name="T2" fmla="*/ 2147483647 w 710"/>
              <a:gd name="T3" fmla="*/ 2147483647 h 216"/>
              <a:gd name="T4" fmla="*/ 2147483647 w 710"/>
              <a:gd name="T5" fmla="*/ 2147483647 h 216"/>
              <a:gd name="T6" fmla="*/ 2147483647 w 710"/>
              <a:gd name="T7" fmla="*/ 2147483647 h 216"/>
              <a:gd name="T8" fmla="*/ 0 60000 65536"/>
              <a:gd name="T9" fmla="*/ 0 60000 65536"/>
              <a:gd name="T10" fmla="*/ 0 60000 65536"/>
              <a:gd name="T11" fmla="*/ 0 60000 65536"/>
              <a:gd name="T12" fmla="*/ 0 w 710"/>
              <a:gd name="T13" fmla="*/ 0 h 216"/>
              <a:gd name="T14" fmla="*/ 710 w 710"/>
              <a:gd name="T15" fmla="*/ 216 h 216"/>
            </a:gdLst>
            <a:ahLst/>
            <a:cxnLst>
              <a:cxn ang="T8">
                <a:pos x="T0" y="T1"/>
              </a:cxn>
              <a:cxn ang="T9">
                <a:pos x="T2" y="T3"/>
              </a:cxn>
              <a:cxn ang="T10">
                <a:pos x="T4" y="T5"/>
              </a:cxn>
              <a:cxn ang="T11">
                <a:pos x="T6" y="T7"/>
              </a:cxn>
            </a:cxnLst>
            <a:rect l="T12" t="T13" r="T14" b="T15"/>
            <a:pathLst>
              <a:path w="710" h="216">
                <a:moveTo>
                  <a:pt x="0" y="0"/>
                </a:moveTo>
                <a:cubicBezTo>
                  <a:pt x="35" y="29"/>
                  <a:pt x="138" y="142"/>
                  <a:pt x="212" y="175"/>
                </a:cubicBezTo>
                <a:cubicBezTo>
                  <a:pt x="288" y="216"/>
                  <a:pt x="364" y="216"/>
                  <a:pt x="447" y="197"/>
                </a:cubicBezTo>
                <a:cubicBezTo>
                  <a:pt x="530" y="178"/>
                  <a:pt x="655" y="90"/>
                  <a:pt x="710" y="62"/>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9" name="Line 17">
            <a:extLst>
              <a:ext uri="{FF2B5EF4-FFF2-40B4-BE49-F238E27FC236}">
                <a16:creationId xmlns:a16="http://schemas.microsoft.com/office/drawing/2014/main" id="{0CFECFF9-E592-47BD-BEE9-665CBCDD8696}"/>
              </a:ext>
            </a:extLst>
          </p:cNvPr>
          <p:cNvSpPr>
            <a:spLocks noChangeShapeType="1"/>
          </p:cNvSpPr>
          <p:nvPr/>
        </p:nvSpPr>
        <p:spPr bwMode="auto">
          <a:xfrm>
            <a:off x="7154863" y="460692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20" name="Line 18">
            <a:extLst>
              <a:ext uri="{FF2B5EF4-FFF2-40B4-BE49-F238E27FC236}">
                <a16:creationId xmlns:a16="http://schemas.microsoft.com/office/drawing/2014/main" id="{90C9342A-0955-4F14-B59F-A71704C164EF}"/>
              </a:ext>
            </a:extLst>
          </p:cNvPr>
          <p:cNvSpPr>
            <a:spLocks noChangeShapeType="1"/>
          </p:cNvSpPr>
          <p:nvPr/>
        </p:nvSpPr>
        <p:spPr bwMode="auto">
          <a:xfrm>
            <a:off x="7821613" y="460692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56021" name="Group 19">
            <a:extLst>
              <a:ext uri="{FF2B5EF4-FFF2-40B4-BE49-F238E27FC236}">
                <a16:creationId xmlns:a16="http://schemas.microsoft.com/office/drawing/2014/main" id="{00D5CAF8-8FF1-45F9-8B99-8A2C4A21637A}"/>
              </a:ext>
            </a:extLst>
          </p:cNvPr>
          <p:cNvGrpSpPr>
            <a:grpSpLocks/>
          </p:cNvGrpSpPr>
          <p:nvPr/>
        </p:nvGrpSpPr>
        <p:grpSpPr bwMode="auto">
          <a:xfrm>
            <a:off x="7366000" y="5365750"/>
            <a:ext cx="608013" cy="544513"/>
            <a:chOff x="1584" y="816"/>
            <a:chExt cx="912" cy="816"/>
          </a:xfrm>
        </p:grpSpPr>
        <p:sp>
          <p:nvSpPr>
            <p:cNvPr id="256023" name="Freeform 20">
              <a:extLst>
                <a:ext uri="{FF2B5EF4-FFF2-40B4-BE49-F238E27FC236}">
                  <a16:creationId xmlns:a16="http://schemas.microsoft.com/office/drawing/2014/main" id="{E41C3A00-6E7E-4695-B015-F8E1C0AF70C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4" name="Freeform 21">
              <a:extLst>
                <a:ext uri="{FF2B5EF4-FFF2-40B4-BE49-F238E27FC236}">
                  <a16:creationId xmlns:a16="http://schemas.microsoft.com/office/drawing/2014/main" id="{68B3FD8C-1853-4803-AAFA-EE573616EB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5" name="Freeform 22">
              <a:extLst>
                <a:ext uri="{FF2B5EF4-FFF2-40B4-BE49-F238E27FC236}">
                  <a16:creationId xmlns:a16="http://schemas.microsoft.com/office/drawing/2014/main" id="{C4C5DB2E-F21C-4ABA-BBDD-35477454EB9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6" name="Freeform 23">
              <a:extLst>
                <a:ext uri="{FF2B5EF4-FFF2-40B4-BE49-F238E27FC236}">
                  <a16:creationId xmlns:a16="http://schemas.microsoft.com/office/drawing/2014/main" id="{EFC42CF0-B225-4AC5-9817-9B22C1AF6DA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7" name="Freeform 24">
              <a:extLst>
                <a:ext uri="{FF2B5EF4-FFF2-40B4-BE49-F238E27FC236}">
                  <a16:creationId xmlns:a16="http://schemas.microsoft.com/office/drawing/2014/main" id="{ABE7811F-78FD-4898-B10A-6ADABC2C836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8" name="Freeform 25">
              <a:extLst>
                <a:ext uri="{FF2B5EF4-FFF2-40B4-BE49-F238E27FC236}">
                  <a16:creationId xmlns:a16="http://schemas.microsoft.com/office/drawing/2014/main" id="{06537869-2DBA-4E91-A476-9B3BF679E32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9" name="Freeform 26">
              <a:extLst>
                <a:ext uri="{FF2B5EF4-FFF2-40B4-BE49-F238E27FC236}">
                  <a16:creationId xmlns:a16="http://schemas.microsoft.com/office/drawing/2014/main" id="{A3E9B743-83FB-4941-AF9B-CE7BF51196B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30" name="Freeform 27">
              <a:extLst>
                <a:ext uri="{FF2B5EF4-FFF2-40B4-BE49-F238E27FC236}">
                  <a16:creationId xmlns:a16="http://schemas.microsoft.com/office/drawing/2014/main" id="{42554F40-D9C8-473B-B859-2BAE08F959F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31" name="Freeform 28">
              <a:extLst>
                <a:ext uri="{FF2B5EF4-FFF2-40B4-BE49-F238E27FC236}">
                  <a16:creationId xmlns:a16="http://schemas.microsoft.com/office/drawing/2014/main" id="{ABE79D4A-E6AF-40F8-937C-8873C0F3725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56022" name="Rectangle 29">
            <a:extLst>
              <a:ext uri="{FF2B5EF4-FFF2-40B4-BE49-F238E27FC236}">
                <a16:creationId xmlns:a16="http://schemas.microsoft.com/office/drawing/2014/main" id="{4211D569-E72B-4FF6-B1B1-EF12C6F87D74}"/>
              </a:ext>
            </a:extLst>
          </p:cNvPr>
          <p:cNvSpPr>
            <a:spLocks noChangeArrowheads="1"/>
          </p:cNvSpPr>
          <p:nvPr/>
        </p:nvSpPr>
        <p:spPr bwMode="auto">
          <a:xfrm>
            <a:off x="7078663" y="4484688"/>
            <a:ext cx="88900" cy="214312"/>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75CD3D50-91F9-41BB-9DB1-80B957C5F27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2CF8D50-E89C-487C-A8A5-086DF483FABD}" type="slidenum">
              <a:rPr lang="ar-SA" altLang="zh-CN" sz="1400">
                <a:solidFill>
                  <a:schemeClr val="tx1"/>
                </a:solidFill>
                <a:latin typeface="Comic Sans MS" panose="030F0702030302020204" pitchFamily="66" charset="0"/>
              </a:rPr>
              <a:pPr/>
              <a:t>251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7028" name="Picture 2" descr="magic">
            <a:extLst>
              <a:ext uri="{FF2B5EF4-FFF2-40B4-BE49-F238E27FC236}">
                <a16:creationId xmlns:a16="http://schemas.microsoft.com/office/drawing/2014/main" id="{A6A1AD6F-39CD-4C70-AE4C-FCA87BA65B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29" name="Rectangle 3">
            <a:extLst>
              <a:ext uri="{FF2B5EF4-FFF2-40B4-BE49-F238E27FC236}">
                <a16:creationId xmlns:a16="http://schemas.microsoft.com/office/drawing/2014/main" id="{E964E6F1-E619-46BD-9800-37E3A4CC79E4}"/>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7030" name="Text Box 4">
            <a:extLst>
              <a:ext uri="{FF2B5EF4-FFF2-40B4-BE49-F238E27FC236}">
                <a16:creationId xmlns:a16="http://schemas.microsoft.com/office/drawing/2014/main" id="{381963AA-C4F9-48B5-9257-61CB99959F43}"/>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retry: while (true)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snip = pred.next.compareAndSet(curr, succ, false, false);</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if (!snip) continue retry;</a:t>
            </a:r>
          </a:p>
          <a:p>
            <a:pPr algn="l"/>
            <a:r>
              <a:rPr lang="en-US" altLang="zh-CN" sz="2000" b="1">
                <a:ea typeface="宋体" panose="02010600030101010101" pitchFamily="2" charset="-122"/>
              </a:rPr>
              <a:t>     curr = succ; </a:t>
            </a:r>
          </a:p>
          <a:p>
            <a:pPr algn="l"/>
            <a:r>
              <a:rPr lang="en-US" altLang="zh-CN" sz="2000" b="1">
                <a:ea typeface="宋体" panose="02010600030101010101" pitchFamily="2" charset="-122"/>
              </a:rPr>
              <a:t>     succ = curr.next.get(marked);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a:t>
            </a:r>
          </a:p>
          <a:p>
            <a:pPr algn="l"/>
            <a:r>
              <a:rPr lang="en-US" altLang="zh-CN" sz="2000" b="1">
                <a:solidFill>
                  <a:schemeClr val="folHlink"/>
                </a:solidFill>
                <a:ea typeface="宋体" panose="02010600030101010101" pitchFamily="2" charset="-122"/>
              </a:rPr>
              <a:t>…</a:t>
            </a:r>
          </a:p>
        </p:txBody>
      </p:sp>
      <p:sp>
        <p:nvSpPr>
          <p:cNvPr id="257031" name="Text Box 5">
            <a:extLst>
              <a:ext uri="{FF2B5EF4-FFF2-40B4-BE49-F238E27FC236}">
                <a16:creationId xmlns:a16="http://schemas.microsoft.com/office/drawing/2014/main" id="{FC502F69-B08A-40A3-9FB1-35745D2E7D74}"/>
              </a:ext>
            </a:extLst>
          </p:cNvPr>
          <p:cNvSpPr txBox="1">
            <a:spLocks noChangeArrowheads="1"/>
          </p:cNvSpPr>
          <p:nvPr/>
        </p:nvSpPr>
        <p:spPr bwMode="auto">
          <a:xfrm>
            <a:off x="3533775" y="1289050"/>
            <a:ext cx="5033963" cy="946150"/>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move on to check if next node deleted</a:t>
            </a:r>
          </a:p>
        </p:txBody>
      </p:sp>
      <p:sp>
        <p:nvSpPr>
          <p:cNvPr id="257032" name="AutoShape 6">
            <a:extLst>
              <a:ext uri="{FF2B5EF4-FFF2-40B4-BE49-F238E27FC236}">
                <a16:creationId xmlns:a16="http://schemas.microsoft.com/office/drawing/2014/main" id="{916BB085-CDBA-4DA2-8F17-B76EC279AFEB}"/>
              </a:ext>
            </a:extLst>
          </p:cNvPr>
          <p:cNvSpPr>
            <a:spLocks noChangeArrowheads="1"/>
          </p:cNvSpPr>
          <p:nvPr/>
        </p:nvSpPr>
        <p:spPr bwMode="auto">
          <a:xfrm>
            <a:off x="1519238" y="3890963"/>
            <a:ext cx="4492625" cy="806450"/>
          </a:xfrm>
          <a:prstGeom prst="wedgeRoundRectCallout">
            <a:avLst>
              <a:gd name="adj1" fmla="val 29787"/>
              <a:gd name="adj2" fmla="val -25944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32E8629-D80C-4FFC-B91F-C626CD9C643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2B4B280-DA20-40A8-ACBB-213E998A2925}" type="slidenum">
              <a:rPr lang="ar-SA" altLang="zh-CN" sz="1400">
                <a:solidFill>
                  <a:schemeClr val="tx1"/>
                </a:solidFill>
                <a:latin typeface="Comic Sans MS" panose="030F0702030302020204" pitchFamily="66" charset="0"/>
              </a:rPr>
              <a:pPr/>
              <a:t>252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8052" name="Rectangle 2">
            <a:extLst>
              <a:ext uri="{FF2B5EF4-FFF2-40B4-BE49-F238E27FC236}">
                <a16:creationId xmlns:a16="http://schemas.microsoft.com/office/drawing/2014/main" id="{F267006F-174D-4DD1-A992-5A33038238E8}"/>
              </a:ext>
            </a:extLst>
          </p:cNvPr>
          <p:cNvSpPr>
            <a:spLocks noGrp="1" noChangeArrowheads="1"/>
          </p:cNvSpPr>
          <p:nvPr>
            <p:ph type="title"/>
          </p:nvPr>
        </p:nvSpPr>
        <p:spPr>
          <a:xfrm>
            <a:off x="657225" y="349250"/>
            <a:ext cx="7772400" cy="1143000"/>
          </a:xfrm>
        </p:spPr>
        <p:txBody>
          <a:bodyPr/>
          <a:lstStyle/>
          <a:p>
            <a:r>
              <a:rPr lang="en-US" altLang="zh-CN">
                <a:ea typeface="宋体" panose="02010600030101010101" pitchFamily="2" charset="-122"/>
              </a:rPr>
              <a:t>Performance </a:t>
            </a:r>
          </a:p>
        </p:txBody>
      </p:sp>
      <p:sp>
        <p:nvSpPr>
          <p:cNvPr id="258053" name="Text Box 3">
            <a:extLst>
              <a:ext uri="{FF2B5EF4-FFF2-40B4-BE49-F238E27FC236}">
                <a16:creationId xmlns:a16="http://schemas.microsoft.com/office/drawing/2014/main" id="{89B2083A-5E86-4565-80E2-0CFA80AECF58}"/>
              </a:ext>
            </a:extLst>
          </p:cNvPr>
          <p:cNvSpPr txBox="1">
            <a:spLocks noChangeArrowheads="1"/>
          </p:cNvSpPr>
          <p:nvPr/>
        </p:nvSpPr>
        <p:spPr bwMode="auto">
          <a:xfrm>
            <a:off x="763588" y="2184400"/>
            <a:ext cx="7891462"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On 16 node shared memory machine</a:t>
            </a:r>
          </a:p>
          <a:p>
            <a:pPr algn="l"/>
            <a:r>
              <a:rPr lang="en-US" altLang="zh-CN" sz="2800">
                <a:latin typeface="Comic Sans MS" panose="030F0702030302020204" pitchFamily="66" charset="0"/>
                <a:ea typeface="宋体" panose="02010600030101010101" pitchFamily="2" charset="-122"/>
              </a:rPr>
              <a:t>Benchmark throughput of Java List-based Set</a:t>
            </a:r>
          </a:p>
          <a:p>
            <a:pPr algn="l"/>
            <a:r>
              <a:rPr lang="en-US" altLang="zh-CN" sz="2800">
                <a:latin typeface="Comic Sans MS" panose="030F0702030302020204" pitchFamily="66" charset="0"/>
                <a:ea typeface="宋体" panose="02010600030101010101" pitchFamily="2" charset="-122"/>
              </a:rPr>
              <a:t>algs. Vary % of </a:t>
            </a:r>
            <a:r>
              <a:rPr lang="en-US" altLang="zh-CN" sz="2800">
                <a:solidFill>
                  <a:schemeClr val="tx2"/>
                </a:solidFill>
                <a:latin typeface="Comic Sans MS" panose="030F0702030302020204" pitchFamily="66" charset="0"/>
                <a:ea typeface="宋体" panose="02010600030101010101" pitchFamily="2" charset="-122"/>
              </a:rPr>
              <a:t>Contains()</a:t>
            </a:r>
            <a:r>
              <a:rPr lang="en-US" altLang="zh-CN" sz="2800">
                <a:latin typeface="Comic Sans MS" panose="030F0702030302020204" pitchFamily="66" charset="0"/>
                <a:ea typeface="宋体" panose="02010600030101010101" pitchFamily="2" charset="-122"/>
              </a:rPr>
              <a:t> method Calls. </a:t>
            </a: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 name="Slide Number Placeholder 5">
            <a:extLst>
              <a:ext uri="{FF2B5EF4-FFF2-40B4-BE49-F238E27FC236}">
                <a16:creationId xmlns:a16="http://schemas.microsoft.com/office/drawing/2014/main" id="{56019A07-843B-4141-9B12-791C0AE2DF7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D375D24-8C4D-4EF9-8D79-027D55156F94}" type="slidenum">
              <a:rPr lang="ar-SA" altLang="zh-CN" sz="1400">
                <a:solidFill>
                  <a:schemeClr val="tx1"/>
                </a:solidFill>
                <a:latin typeface="Comic Sans MS" panose="030F0702030302020204" pitchFamily="66" charset="0"/>
              </a:rPr>
              <a:pPr/>
              <a:t>253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9076" name="Rectangle 2">
            <a:extLst>
              <a:ext uri="{FF2B5EF4-FFF2-40B4-BE49-F238E27FC236}">
                <a16:creationId xmlns:a16="http://schemas.microsoft.com/office/drawing/2014/main" id="{0CA8D566-609E-4349-BD4A-AB83BEC315D3}"/>
              </a:ext>
            </a:extLst>
          </p:cNvPr>
          <p:cNvSpPr>
            <a:spLocks noGrp="1" noChangeArrowheads="1"/>
          </p:cNvSpPr>
          <p:nvPr>
            <p:ph type="title"/>
          </p:nvPr>
        </p:nvSpPr>
        <p:spPr>
          <a:xfrm>
            <a:off x="555625" y="392113"/>
            <a:ext cx="7772400" cy="1143000"/>
          </a:xfrm>
        </p:spPr>
        <p:txBody>
          <a:bodyPr/>
          <a:lstStyle/>
          <a:p>
            <a:r>
              <a:rPr lang="en-US" altLang="zh-CN">
                <a:ea typeface="宋体" panose="02010600030101010101" pitchFamily="2" charset="-122"/>
              </a:rPr>
              <a:t>High Contains Ratio</a:t>
            </a:r>
          </a:p>
        </p:txBody>
      </p:sp>
      <p:sp>
        <p:nvSpPr>
          <p:cNvPr id="259077" name="AutoShape 10">
            <a:extLst>
              <a:ext uri="{FF2B5EF4-FFF2-40B4-BE49-F238E27FC236}">
                <a16:creationId xmlns:a16="http://schemas.microsoft.com/office/drawing/2014/main" id="{0A660DB9-DB4A-4FBB-94C4-8620631B0962}"/>
              </a:ext>
            </a:extLst>
          </p:cNvPr>
          <p:cNvSpPr>
            <a:spLocks noChangeAspect="1" noChangeArrowheads="1" noTextEdit="1"/>
          </p:cNvSpPr>
          <p:nvPr/>
        </p:nvSpPr>
        <p:spPr bwMode="auto">
          <a:xfrm>
            <a:off x="-242888" y="1492250"/>
            <a:ext cx="7650163" cy="454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9078" name="AutoShape 1072">
            <a:extLst>
              <a:ext uri="{FF2B5EF4-FFF2-40B4-BE49-F238E27FC236}">
                <a16:creationId xmlns:a16="http://schemas.microsoft.com/office/drawing/2014/main" id="{DF04E755-94E3-4715-AFB9-F2871D7655AE}"/>
              </a:ext>
            </a:extLst>
          </p:cNvPr>
          <p:cNvSpPr>
            <a:spLocks noChangeAspect="1" noChangeArrowheads="1" noTextEdit="1"/>
          </p:cNvSpPr>
          <p:nvPr/>
        </p:nvSpPr>
        <p:spPr bwMode="auto">
          <a:xfrm>
            <a:off x="-90488" y="1644650"/>
            <a:ext cx="7650163" cy="454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9079" name="Text Box 3">
            <a:extLst>
              <a:ext uri="{FF2B5EF4-FFF2-40B4-BE49-F238E27FC236}">
                <a16:creationId xmlns:a16="http://schemas.microsoft.com/office/drawing/2014/main" id="{371FBF22-F661-4AD4-9654-346155579549}"/>
              </a:ext>
            </a:extLst>
          </p:cNvPr>
          <p:cNvSpPr txBox="1">
            <a:spLocks noChangeArrowheads="1"/>
          </p:cNvSpPr>
          <p:nvPr/>
        </p:nvSpPr>
        <p:spPr bwMode="auto">
          <a:xfrm>
            <a:off x="7107238" y="3165475"/>
            <a:ext cx="12604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Lock-free </a:t>
            </a:r>
          </a:p>
        </p:txBody>
      </p:sp>
      <p:sp>
        <p:nvSpPr>
          <p:cNvPr id="259080" name="Text Box 4">
            <a:extLst>
              <a:ext uri="{FF2B5EF4-FFF2-40B4-BE49-F238E27FC236}">
                <a16:creationId xmlns:a16="http://schemas.microsoft.com/office/drawing/2014/main" id="{0F8024AE-C373-4FE6-8668-545ABA4469E6}"/>
              </a:ext>
            </a:extLst>
          </p:cNvPr>
          <p:cNvSpPr txBox="1">
            <a:spLocks noChangeArrowheads="1"/>
          </p:cNvSpPr>
          <p:nvPr/>
        </p:nvSpPr>
        <p:spPr bwMode="auto">
          <a:xfrm>
            <a:off x="7127875" y="3411538"/>
            <a:ext cx="1027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Lazy list</a:t>
            </a:r>
          </a:p>
        </p:txBody>
      </p:sp>
      <p:sp>
        <p:nvSpPr>
          <p:cNvPr id="259081" name="Text Box 7">
            <a:extLst>
              <a:ext uri="{FF2B5EF4-FFF2-40B4-BE49-F238E27FC236}">
                <a16:creationId xmlns:a16="http://schemas.microsoft.com/office/drawing/2014/main" id="{8272E9C2-E092-4289-9600-9234E646B545}"/>
              </a:ext>
            </a:extLst>
          </p:cNvPr>
          <p:cNvSpPr txBox="1">
            <a:spLocks noChangeArrowheads="1"/>
          </p:cNvSpPr>
          <p:nvPr/>
        </p:nvSpPr>
        <p:spPr bwMode="auto">
          <a:xfrm>
            <a:off x="7081838" y="4949825"/>
            <a:ext cx="16684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Course Grained</a:t>
            </a:r>
          </a:p>
        </p:txBody>
      </p:sp>
      <p:sp>
        <p:nvSpPr>
          <p:cNvPr id="259082" name="Text Box 8">
            <a:extLst>
              <a:ext uri="{FF2B5EF4-FFF2-40B4-BE49-F238E27FC236}">
                <a16:creationId xmlns:a16="http://schemas.microsoft.com/office/drawing/2014/main" id="{87F8DCFA-5FFA-4D8E-8AB4-071CCB1201A6}"/>
              </a:ext>
            </a:extLst>
          </p:cNvPr>
          <p:cNvSpPr txBox="1">
            <a:spLocks noChangeArrowheads="1"/>
          </p:cNvSpPr>
          <p:nvPr/>
        </p:nvSpPr>
        <p:spPr bwMode="auto">
          <a:xfrm>
            <a:off x="7075488" y="5157788"/>
            <a:ext cx="1984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Fine Lock-coupling</a:t>
            </a:r>
          </a:p>
        </p:txBody>
      </p:sp>
      <p:sp>
        <p:nvSpPr>
          <p:cNvPr id="259083" name="Freeform 20">
            <a:extLst>
              <a:ext uri="{FF2B5EF4-FFF2-40B4-BE49-F238E27FC236}">
                <a16:creationId xmlns:a16="http://schemas.microsoft.com/office/drawing/2014/main" id="{E4EF5F83-D345-439C-8283-9A8A7465B4D8}"/>
              </a:ext>
            </a:extLst>
          </p:cNvPr>
          <p:cNvSpPr>
            <a:spLocks/>
          </p:cNvSpPr>
          <p:nvPr/>
        </p:nvSpPr>
        <p:spPr bwMode="auto">
          <a:xfrm>
            <a:off x="404813" y="4675188"/>
            <a:ext cx="117475" cy="180975"/>
          </a:xfrm>
          <a:custGeom>
            <a:avLst/>
            <a:gdLst>
              <a:gd name="T0" fmla="*/ 2147483647 w 74"/>
              <a:gd name="T1" fmla="*/ 2147483647 h 114"/>
              <a:gd name="T2" fmla="*/ 2147483647 w 74"/>
              <a:gd name="T3" fmla="*/ 2147483647 h 114"/>
              <a:gd name="T4" fmla="*/ 0 w 74"/>
              <a:gd name="T5" fmla="*/ 2147483647 h 114"/>
              <a:gd name="T6" fmla="*/ 0 w 74"/>
              <a:gd name="T7" fmla="*/ 2147483647 h 114"/>
              <a:gd name="T8" fmla="*/ 0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2147483647 w 74"/>
              <a:gd name="T37" fmla="*/ 2147483647 h 114"/>
              <a:gd name="T38" fmla="*/ 2147483647 w 74"/>
              <a:gd name="T39" fmla="*/ 2147483647 h 114"/>
              <a:gd name="T40" fmla="*/ 2147483647 w 74"/>
              <a:gd name="T41" fmla="*/ 2147483647 h 114"/>
              <a:gd name="T42" fmla="*/ 2147483647 w 74"/>
              <a:gd name="T43" fmla="*/ 2147483647 h 114"/>
              <a:gd name="T44" fmla="*/ 0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0 h 114"/>
              <a:gd name="T56" fmla="*/ 2147483647 w 74"/>
              <a:gd name="T57" fmla="*/ 0 h 114"/>
              <a:gd name="T58" fmla="*/ 2147483647 w 74"/>
              <a:gd name="T59" fmla="*/ 0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2147483647 w 74"/>
              <a:gd name="T83" fmla="*/ 2147483647 h 114"/>
              <a:gd name="T84" fmla="*/ 2147483647 w 74"/>
              <a:gd name="T85" fmla="*/ 2147483647 h 114"/>
              <a:gd name="T86" fmla="*/ 2147483647 w 74"/>
              <a:gd name="T87" fmla="*/ 2147483647 h 114"/>
              <a:gd name="T88" fmla="*/ 2147483647 w 74"/>
              <a:gd name="T89" fmla="*/ 2147483647 h 114"/>
              <a:gd name="T90" fmla="*/ 2147483647 w 74"/>
              <a:gd name="T91" fmla="*/ 2147483647 h 114"/>
              <a:gd name="T92" fmla="*/ 2147483647 w 74"/>
              <a:gd name="T93" fmla="*/ 2147483647 h 114"/>
              <a:gd name="T94" fmla="*/ 2147483647 w 74"/>
              <a:gd name="T95" fmla="*/ 214748364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4"/>
              <a:gd name="T146" fmla="*/ 74 w 7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4">
                <a:moveTo>
                  <a:pt x="74" y="100"/>
                </a:moveTo>
                <a:lnTo>
                  <a:pt x="74" y="114"/>
                </a:lnTo>
                <a:lnTo>
                  <a:pt x="0" y="114"/>
                </a:lnTo>
                <a:lnTo>
                  <a:pt x="0" y="110"/>
                </a:lnTo>
                <a:lnTo>
                  <a:pt x="0" y="104"/>
                </a:lnTo>
                <a:lnTo>
                  <a:pt x="4" y="97"/>
                </a:lnTo>
                <a:lnTo>
                  <a:pt x="10" y="87"/>
                </a:lnTo>
                <a:lnTo>
                  <a:pt x="17" y="80"/>
                </a:lnTo>
                <a:lnTo>
                  <a:pt x="27" y="70"/>
                </a:lnTo>
                <a:lnTo>
                  <a:pt x="37" y="60"/>
                </a:lnTo>
                <a:lnTo>
                  <a:pt x="47" y="53"/>
                </a:lnTo>
                <a:lnTo>
                  <a:pt x="54" y="47"/>
                </a:lnTo>
                <a:lnTo>
                  <a:pt x="57" y="40"/>
                </a:lnTo>
                <a:lnTo>
                  <a:pt x="57" y="30"/>
                </a:lnTo>
                <a:lnTo>
                  <a:pt x="57" y="23"/>
                </a:lnTo>
                <a:lnTo>
                  <a:pt x="54" y="17"/>
                </a:lnTo>
                <a:lnTo>
                  <a:pt x="47" y="13"/>
                </a:lnTo>
                <a:lnTo>
                  <a:pt x="37" y="13"/>
                </a:lnTo>
                <a:lnTo>
                  <a:pt x="30" y="13"/>
                </a:lnTo>
                <a:lnTo>
                  <a:pt x="24" y="17"/>
                </a:lnTo>
                <a:lnTo>
                  <a:pt x="17" y="23"/>
                </a:lnTo>
                <a:lnTo>
                  <a:pt x="17" y="33"/>
                </a:lnTo>
                <a:lnTo>
                  <a:pt x="0" y="30"/>
                </a:lnTo>
                <a:lnTo>
                  <a:pt x="4" y="20"/>
                </a:lnTo>
                <a:lnTo>
                  <a:pt x="7" y="13"/>
                </a:lnTo>
                <a:lnTo>
                  <a:pt x="14" y="7"/>
                </a:lnTo>
                <a:lnTo>
                  <a:pt x="20" y="3"/>
                </a:lnTo>
                <a:lnTo>
                  <a:pt x="27" y="0"/>
                </a:lnTo>
                <a:lnTo>
                  <a:pt x="37" y="0"/>
                </a:lnTo>
                <a:lnTo>
                  <a:pt x="47" y="0"/>
                </a:lnTo>
                <a:lnTo>
                  <a:pt x="57" y="3"/>
                </a:lnTo>
                <a:lnTo>
                  <a:pt x="64" y="7"/>
                </a:lnTo>
                <a:lnTo>
                  <a:pt x="71" y="13"/>
                </a:lnTo>
                <a:lnTo>
                  <a:pt x="74" y="23"/>
                </a:lnTo>
                <a:lnTo>
                  <a:pt x="74" y="30"/>
                </a:lnTo>
                <a:lnTo>
                  <a:pt x="74" y="37"/>
                </a:lnTo>
                <a:lnTo>
                  <a:pt x="71" y="43"/>
                </a:lnTo>
                <a:lnTo>
                  <a:pt x="67" y="50"/>
                </a:lnTo>
                <a:lnTo>
                  <a:pt x="64" y="57"/>
                </a:lnTo>
                <a:lnTo>
                  <a:pt x="57" y="63"/>
                </a:lnTo>
                <a:lnTo>
                  <a:pt x="50" y="70"/>
                </a:lnTo>
                <a:lnTo>
                  <a:pt x="40" y="77"/>
                </a:lnTo>
                <a:lnTo>
                  <a:pt x="34" y="84"/>
                </a:lnTo>
                <a:lnTo>
                  <a:pt x="30" y="90"/>
                </a:lnTo>
                <a:lnTo>
                  <a:pt x="27" y="90"/>
                </a:lnTo>
                <a:lnTo>
                  <a:pt x="24" y="97"/>
                </a:lnTo>
                <a:lnTo>
                  <a:pt x="20" y="100"/>
                </a:lnTo>
                <a:lnTo>
                  <a:pt x="74" y="10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4" name="Freeform 29">
            <a:extLst>
              <a:ext uri="{FF2B5EF4-FFF2-40B4-BE49-F238E27FC236}">
                <a16:creationId xmlns:a16="http://schemas.microsoft.com/office/drawing/2014/main" id="{B7E70412-A418-4534-BF98-F48B724EF24E}"/>
              </a:ext>
            </a:extLst>
          </p:cNvPr>
          <p:cNvSpPr>
            <a:spLocks noEditPoints="1"/>
          </p:cNvSpPr>
          <p:nvPr/>
        </p:nvSpPr>
        <p:spPr bwMode="auto">
          <a:xfrm>
            <a:off x="400050" y="4170363"/>
            <a:ext cx="127000" cy="180975"/>
          </a:xfrm>
          <a:custGeom>
            <a:avLst/>
            <a:gdLst>
              <a:gd name="T0" fmla="*/ 2147483647 w 80"/>
              <a:gd name="T1" fmla="*/ 2147483647 h 114"/>
              <a:gd name="T2" fmla="*/ 2147483647 w 80"/>
              <a:gd name="T3" fmla="*/ 2147483647 h 114"/>
              <a:gd name="T4" fmla="*/ 0 w 80"/>
              <a:gd name="T5" fmla="*/ 2147483647 h 114"/>
              <a:gd name="T6" fmla="*/ 0 w 80"/>
              <a:gd name="T7" fmla="*/ 2147483647 h 114"/>
              <a:gd name="T8" fmla="*/ 2147483647 w 80"/>
              <a:gd name="T9" fmla="*/ 0 h 114"/>
              <a:gd name="T10" fmla="*/ 2147483647 w 80"/>
              <a:gd name="T11" fmla="*/ 0 h 114"/>
              <a:gd name="T12" fmla="*/ 2147483647 w 80"/>
              <a:gd name="T13" fmla="*/ 2147483647 h 114"/>
              <a:gd name="T14" fmla="*/ 2147483647 w 80"/>
              <a:gd name="T15" fmla="*/ 2147483647 h 114"/>
              <a:gd name="T16" fmla="*/ 2147483647 w 80"/>
              <a:gd name="T17" fmla="*/ 2147483647 h 114"/>
              <a:gd name="T18" fmla="*/ 2147483647 w 80"/>
              <a:gd name="T19" fmla="*/ 2147483647 h 114"/>
              <a:gd name="T20" fmla="*/ 2147483647 w 80"/>
              <a:gd name="T21" fmla="*/ 2147483647 h 114"/>
              <a:gd name="T22" fmla="*/ 2147483647 w 80"/>
              <a:gd name="T23" fmla="*/ 2147483647 h 114"/>
              <a:gd name="T24" fmla="*/ 2147483647 w 80"/>
              <a:gd name="T25" fmla="*/ 2147483647 h 114"/>
              <a:gd name="T26" fmla="*/ 2147483647 w 80"/>
              <a:gd name="T27" fmla="*/ 2147483647 h 114"/>
              <a:gd name="T28" fmla="*/ 2147483647 w 80"/>
              <a:gd name="T29" fmla="*/ 2147483647 h 114"/>
              <a:gd name="T30" fmla="*/ 2147483647 w 80"/>
              <a:gd name="T31" fmla="*/ 2147483647 h 1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14"/>
              <a:gd name="T50" fmla="*/ 80 w 80"/>
              <a:gd name="T51" fmla="*/ 114 h 1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14">
                <a:moveTo>
                  <a:pt x="50" y="114"/>
                </a:moveTo>
                <a:lnTo>
                  <a:pt x="50" y="87"/>
                </a:lnTo>
                <a:lnTo>
                  <a:pt x="0" y="87"/>
                </a:lnTo>
                <a:lnTo>
                  <a:pt x="0" y="74"/>
                </a:lnTo>
                <a:lnTo>
                  <a:pt x="53" y="0"/>
                </a:lnTo>
                <a:lnTo>
                  <a:pt x="67" y="0"/>
                </a:lnTo>
                <a:lnTo>
                  <a:pt x="67" y="74"/>
                </a:lnTo>
                <a:lnTo>
                  <a:pt x="80" y="74"/>
                </a:lnTo>
                <a:lnTo>
                  <a:pt x="80" y="87"/>
                </a:lnTo>
                <a:lnTo>
                  <a:pt x="67" y="87"/>
                </a:lnTo>
                <a:lnTo>
                  <a:pt x="67" y="114"/>
                </a:lnTo>
                <a:lnTo>
                  <a:pt x="50" y="114"/>
                </a:lnTo>
                <a:close/>
                <a:moveTo>
                  <a:pt x="50" y="74"/>
                </a:moveTo>
                <a:lnTo>
                  <a:pt x="50" y="30"/>
                </a:lnTo>
                <a:lnTo>
                  <a:pt x="17" y="74"/>
                </a:lnTo>
                <a:lnTo>
                  <a:pt x="50"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5" name="Freeform 30">
            <a:extLst>
              <a:ext uri="{FF2B5EF4-FFF2-40B4-BE49-F238E27FC236}">
                <a16:creationId xmlns:a16="http://schemas.microsoft.com/office/drawing/2014/main" id="{6F3A9E0D-AC54-4BD2-B86E-1E442DA395C9}"/>
              </a:ext>
            </a:extLst>
          </p:cNvPr>
          <p:cNvSpPr>
            <a:spLocks noEditPoints="1"/>
          </p:cNvSpPr>
          <p:nvPr/>
        </p:nvSpPr>
        <p:spPr bwMode="auto">
          <a:xfrm>
            <a:off x="542925" y="4217988"/>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0"/>
                </a:lnTo>
                <a:lnTo>
                  <a:pt x="74" y="74"/>
                </a:lnTo>
                <a:lnTo>
                  <a:pt x="64" y="80"/>
                </a:lnTo>
                <a:lnTo>
                  <a:pt x="54" y="84"/>
                </a:lnTo>
                <a:lnTo>
                  <a:pt x="40" y="87"/>
                </a:lnTo>
                <a:lnTo>
                  <a:pt x="30" y="87"/>
                </a:lnTo>
                <a:lnTo>
                  <a:pt x="20" y="80"/>
                </a:lnTo>
                <a:lnTo>
                  <a:pt x="14" y="77"/>
                </a:lnTo>
                <a:lnTo>
                  <a:pt x="7" y="67"/>
                </a:lnTo>
                <a:lnTo>
                  <a:pt x="4" y="57"/>
                </a:lnTo>
                <a:lnTo>
                  <a:pt x="0" y="44"/>
                </a:lnTo>
                <a:lnTo>
                  <a:pt x="4" y="30"/>
                </a:lnTo>
                <a:lnTo>
                  <a:pt x="7" y="20"/>
                </a:lnTo>
                <a:lnTo>
                  <a:pt x="14" y="10"/>
                </a:lnTo>
                <a:lnTo>
                  <a:pt x="20" y="3"/>
                </a:lnTo>
                <a:lnTo>
                  <a:pt x="30" y="0"/>
                </a:lnTo>
                <a:lnTo>
                  <a:pt x="40" y="0"/>
                </a:lnTo>
                <a:lnTo>
                  <a:pt x="50" y="0"/>
                </a:lnTo>
                <a:lnTo>
                  <a:pt x="61" y="3"/>
                </a:lnTo>
                <a:lnTo>
                  <a:pt x="67" y="10"/>
                </a:lnTo>
                <a:lnTo>
                  <a:pt x="74" y="20"/>
                </a:lnTo>
                <a:lnTo>
                  <a:pt x="77" y="30"/>
                </a:lnTo>
                <a:lnTo>
                  <a:pt x="77" y="44"/>
                </a:lnTo>
                <a:lnTo>
                  <a:pt x="77" y="47"/>
                </a:lnTo>
                <a:lnTo>
                  <a:pt x="17" y="47"/>
                </a:lnTo>
                <a:lnTo>
                  <a:pt x="20" y="57"/>
                </a:lnTo>
                <a:lnTo>
                  <a:pt x="24" y="67"/>
                </a:lnTo>
                <a:lnTo>
                  <a:pt x="34" y="70"/>
                </a:lnTo>
                <a:lnTo>
                  <a:pt x="40" y="74"/>
                </a:lnTo>
                <a:lnTo>
                  <a:pt x="47" y="74"/>
                </a:lnTo>
                <a:lnTo>
                  <a:pt x="54" y="70"/>
                </a:lnTo>
                <a:lnTo>
                  <a:pt x="61" y="67"/>
                </a:lnTo>
                <a:lnTo>
                  <a:pt x="64" y="60"/>
                </a:lnTo>
                <a:close/>
                <a:moveTo>
                  <a:pt x="17" y="33"/>
                </a:moveTo>
                <a:lnTo>
                  <a:pt x="64" y="33"/>
                </a:lnTo>
                <a:lnTo>
                  <a:pt x="61" y="27"/>
                </a:lnTo>
                <a:lnTo>
                  <a:pt x="57" y="20"/>
                </a:lnTo>
                <a:lnTo>
                  <a:pt x="50" y="13"/>
                </a:lnTo>
                <a:lnTo>
                  <a:pt x="40" y="13"/>
                </a:lnTo>
                <a:lnTo>
                  <a:pt x="30" y="13"/>
                </a:lnTo>
                <a:lnTo>
                  <a:pt x="24" y="20"/>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6" name="Freeform 31">
            <a:extLst>
              <a:ext uri="{FF2B5EF4-FFF2-40B4-BE49-F238E27FC236}">
                <a16:creationId xmlns:a16="http://schemas.microsoft.com/office/drawing/2014/main" id="{A73CDBBF-F623-465A-A3A4-31754CBDF7D1}"/>
              </a:ext>
            </a:extLst>
          </p:cNvPr>
          <p:cNvSpPr>
            <a:spLocks/>
          </p:cNvSpPr>
          <p:nvPr/>
        </p:nvSpPr>
        <p:spPr bwMode="auto">
          <a:xfrm>
            <a:off x="692150" y="4202113"/>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3"/>
                </a:lnTo>
                <a:lnTo>
                  <a:pt x="0" y="43"/>
                </a:lnTo>
                <a:lnTo>
                  <a:pt x="0" y="30"/>
                </a:lnTo>
                <a:lnTo>
                  <a:pt x="30" y="30"/>
                </a:lnTo>
                <a:lnTo>
                  <a:pt x="30" y="0"/>
                </a:lnTo>
                <a:lnTo>
                  <a:pt x="43" y="0"/>
                </a:lnTo>
                <a:lnTo>
                  <a:pt x="43" y="30"/>
                </a:lnTo>
                <a:lnTo>
                  <a:pt x="77" y="30"/>
                </a:lnTo>
                <a:lnTo>
                  <a:pt x="77" y="43"/>
                </a:lnTo>
                <a:lnTo>
                  <a:pt x="43" y="43"/>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7" name="Freeform 32">
            <a:extLst>
              <a:ext uri="{FF2B5EF4-FFF2-40B4-BE49-F238E27FC236}">
                <a16:creationId xmlns:a16="http://schemas.microsoft.com/office/drawing/2014/main" id="{F1124DE4-33B4-40A5-AEC9-2BEFD684EC76}"/>
              </a:ext>
            </a:extLst>
          </p:cNvPr>
          <p:cNvSpPr>
            <a:spLocks noEditPoints="1"/>
          </p:cNvSpPr>
          <p:nvPr/>
        </p:nvSpPr>
        <p:spPr bwMode="auto">
          <a:xfrm>
            <a:off x="835025" y="4170363"/>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0 h 117"/>
              <a:gd name="T12" fmla="*/ 2147483647 w 77"/>
              <a:gd name="T13" fmla="*/ 0 h 117"/>
              <a:gd name="T14" fmla="*/ 2147483647 w 77"/>
              <a:gd name="T15" fmla="*/ 0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57"/>
                </a:moveTo>
                <a:lnTo>
                  <a:pt x="4" y="40"/>
                </a:lnTo>
                <a:lnTo>
                  <a:pt x="7" y="27"/>
                </a:lnTo>
                <a:lnTo>
                  <a:pt x="10" y="13"/>
                </a:lnTo>
                <a:lnTo>
                  <a:pt x="17" y="7"/>
                </a:lnTo>
                <a:lnTo>
                  <a:pt x="27" y="0"/>
                </a:lnTo>
                <a:lnTo>
                  <a:pt x="41" y="0"/>
                </a:lnTo>
                <a:lnTo>
                  <a:pt x="47" y="0"/>
                </a:lnTo>
                <a:lnTo>
                  <a:pt x="57" y="3"/>
                </a:lnTo>
                <a:lnTo>
                  <a:pt x="64" y="7"/>
                </a:lnTo>
                <a:lnTo>
                  <a:pt x="67" y="13"/>
                </a:lnTo>
                <a:lnTo>
                  <a:pt x="71" y="23"/>
                </a:lnTo>
                <a:lnTo>
                  <a:pt x="74" y="30"/>
                </a:lnTo>
                <a:lnTo>
                  <a:pt x="77" y="43"/>
                </a:lnTo>
                <a:lnTo>
                  <a:pt x="77" y="57"/>
                </a:lnTo>
                <a:lnTo>
                  <a:pt x="77" y="77"/>
                </a:lnTo>
                <a:lnTo>
                  <a:pt x="74" y="90"/>
                </a:lnTo>
                <a:lnTo>
                  <a:pt x="67" y="104"/>
                </a:lnTo>
                <a:lnTo>
                  <a:pt x="61" y="110"/>
                </a:lnTo>
                <a:lnTo>
                  <a:pt x="51" y="114"/>
                </a:lnTo>
                <a:lnTo>
                  <a:pt x="41" y="117"/>
                </a:lnTo>
                <a:lnTo>
                  <a:pt x="30" y="117"/>
                </a:lnTo>
                <a:lnTo>
                  <a:pt x="20" y="110"/>
                </a:lnTo>
                <a:lnTo>
                  <a:pt x="14" y="107"/>
                </a:lnTo>
                <a:lnTo>
                  <a:pt x="7" y="94"/>
                </a:lnTo>
                <a:lnTo>
                  <a:pt x="4" y="77"/>
                </a:lnTo>
                <a:lnTo>
                  <a:pt x="0" y="57"/>
                </a:lnTo>
                <a:close/>
                <a:moveTo>
                  <a:pt x="17" y="57"/>
                </a:moveTo>
                <a:lnTo>
                  <a:pt x="17" y="74"/>
                </a:lnTo>
                <a:lnTo>
                  <a:pt x="20" y="87"/>
                </a:lnTo>
                <a:lnTo>
                  <a:pt x="24" y="94"/>
                </a:lnTo>
                <a:lnTo>
                  <a:pt x="30" y="100"/>
                </a:lnTo>
                <a:lnTo>
                  <a:pt x="41" y="104"/>
                </a:lnTo>
                <a:lnTo>
                  <a:pt x="47" y="100"/>
                </a:lnTo>
                <a:lnTo>
                  <a:pt x="54" y="94"/>
                </a:lnTo>
                <a:lnTo>
                  <a:pt x="61" y="87"/>
                </a:lnTo>
                <a:lnTo>
                  <a:pt x="61" y="74"/>
                </a:lnTo>
                <a:lnTo>
                  <a:pt x="61" y="57"/>
                </a:lnTo>
                <a:lnTo>
                  <a:pt x="61" y="43"/>
                </a:lnTo>
                <a:lnTo>
                  <a:pt x="61" y="30"/>
                </a:lnTo>
                <a:lnTo>
                  <a:pt x="57" y="23"/>
                </a:lnTo>
                <a:lnTo>
                  <a:pt x="47" y="17"/>
                </a:lnTo>
                <a:lnTo>
                  <a:pt x="41" y="13"/>
                </a:lnTo>
                <a:lnTo>
                  <a:pt x="30" y="13"/>
                </a:lnTo>
                <a:lnTo>
                  <a:pt x="24" y="20"/>
                </a:lnTo>
                <a:lnTo>
                  <a:pt x="20" y="30"/>
                </a:lnTo>
                <a:lnTo>
                  <a:pt x="17" y="43"/>
                </a:lnTo>
                <a:lnTo>
                  <a:pt x="17"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8" name="Line 36">
            <a:extLst>
              <a:ext uri="{FF2B5EF4-FFF2-40B4-BE49-F238E27FC236}">
                <a16:creationId xmlns:a16="http://schemas.microsoft.com/office/drawing/2014/main" id="{39A24C0D-8C1D-4DFA-8CC9-B01F248DBD42}"/>
              </a:ext>
            </a:extLst>
          </p:cNvPr>
          <p:cNvSpPr>
            <a:spLocks noChangeShapeType="1"/>
          </p:cNvSpPr>
          <p:nvPr/>
        </p:nvSpPr>
        <p:spPr bwMode="auto">
          <a:xfrm>
            <a:off x="1260475" y="37671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89" name="Line 37">
            <a:extLst>
              <a:ext uri="{FF2B5EF4-FFF2-40B4-BE49-F238E27FC236}">
                <a16:creationId xmlns:a16="http://schemas.microsoft.com/office/drawing/2014/main" id="{8F20C276-2005-4904-88B7-A915230C7942}"/>
              </a:ext>
            </a:extLst>
          </p:cNvPr>
          <p:cNvSpPr>
            <a:spLocks noChangeShapeType="1"/>
          </p:cNvSpPr>
          <p:nvPr/>
        </p:nvSpPr>
        <p:spPr bwMode="auto">
          <a:xfrm flipH="1">
            <a:off x="6907213" y="37671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0" name="Freeform 38">
            <a:extLst>
              <a:ext uri="{FF2B5EF4-FFF2-40B4-BE49-F238E27FC236}">
                <a16:creationId xmlns:a16="http://schemas.microsoft.com/office/drawing/2014/main" id="{C76244F4-0D2D-41FE-AC10-AE96462408EA}"/>
              </a:ext>
            </a:extLst>
          </p:cNvPr>
          <p:cNvSpPr>
            <a:spLocks noEditPoints="1"/>
          </p:cNvSpPr>
          <p:nvPr/>
        </p:nvSpPr>
        <p:spPr bwMode="auto">
          <a:xfrm>
            <a:off x="404813" y="3665538"/>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4" y="30"/>
                </a:moveTo>
                <a:lnTo>
                  <a:pt x="61" y="33"/>
                </a:lnTo>
                <a:lnTo>
                  <a:pt x="57" y="23"/>
                </a:lnTo>
                <a:lnTo>
                  <a:pt x="54" y="20"/>
                </a:lnTo>
                <a:lnTo>
                  <a:pt x="47" y="17"/>
                </a:lnTo>
                <a:lnTo>
                  <a:pt x="40" y="13"/>
                </a:lnTo>
                <a:lnTo>
                  <a:pt x="34" y="13"/>
                </a:lnTo>
                <a:lnTo>
                  <a:pt x="27" y="17"/>
                </a:lnTo>
                <a:lnTo>
                  <a:pt x="24" y="23"/>
                </a:lnTo>
                <a:lnTo>
                  <a:pt x="20" y="30"/>
                </a:lnTo>
                <a:lnTo>
                  <a:pt x="17" y="40"/>
                </a:lnTo>
                <a:lnTo>
                  <a:pt x="14" y="57"/>
                </a:lnTo>
                <a:lnTo>
                  <a:pt x="20" y="50"/>
                </a:lnTo>
                <a:lnTo>
                  <a:pt x="27" y="43"/>
                </a:lnTo>
                <a:lnTo>
                  <a:pt x="34" y="40"/>
                </a:lnTo>
                <a:lnTo>
                  <a:pt x="44" y="40"/>
                </a:lnTo>
                <a:lnTo>
                  <a:pt x="50" y="40"/>
                </a:lnTo>
                <a:lnTo>
                  <a:pt x="61" y="43"/>
                </a:lnTo>
                <a:lnTo>
                  <a:pt x="67" y="50"/>
                </a:lnTo>
                <a:lnTo>
                  <a:pt x="74" y="60"/>
                </a:lnTo>
                <a:lnTo>
                  <a:pt x="77" y="67"/>
                </a:lnTo>
                <a:lnTo>
                  <a:pt x="77" y="77"/>
                </a:lnTo>
                <a:lnTo>
                  <a:pt x="77" y="87"/>
                </a:lnTo>
                <a:lnTo>
                  <a:pt x="71" y="97"/>
                </a:lnTo>
                <a:lnTo>
                  <a:pt x="67" y="107"/>
                </a:lnTo>
                <a:lnTo>
                  <a:pt x="61" y="114"/>
                </a:lnTo>
                <a:lnTo>
                  <a:pt x="50" y="117"/>
                </a:lnTo>
                <a:lnTo>
                  <a:pt x="40" y="117"/>
                </a:lnTo>
                <a:lnTo>
                  <a:pt x="30" y="117"/>
                </a:lnTo>
                <a:lnTo>
                  <a:pt x="20" y="110"/>
                </a:lnTo>
                <a:lnTo>
                  <a:pt x="10" y="104"/>
                </a:lnTo>
                <a:lnTo>
                  <a:pt x="4" y="94"/>
                </a:lnTo>
                <a:lnTo>
                  <a:pt x="0" y="80"/>
                </a:lnTo>
                <a:lnTo>
                  <a:pt x="0" y="60"/>
                </a:lnTo>
                <a:lnTo>
                  <a:pt x="0" y="47"/>
                </a:lnTo>
                <a:lnTo>
                  <a:pt x="4" y="33"/>
                </a:lnTo>
                <a:lnTo>
                  <a:pt x="7" y="23"/>
                </a:lnTo>
                <a:lnTo>
                  <a:pt x="14" y="13"/>
                </a:lnTo>
                <a:lnTo>
                  <a:pt x="20" y="7"/>
                </a:lnTo>
                <a:lnTo>
                  <a:pt x="30" y="3"/>
                </a:lnTo>
                <a:lnTo>
                  <a:pt x="40" y="0"/>
                </a:lnTo>
                <a:lnTo>
                  <a:pt x="54" y="3"/>
                </a:lnTo>
                <a:lnTo>
                  <a:pt x="64" y="7"/>
                </a:lnTo>
                <a:lnTo>
                  <a:pt x="71" y="17"/>
                </a:lnTo>
                <a:lnTo>
                  <a:pt x="74" y="30"/>
                </a:lnTo>
                <a:close/>
                <a:moveTo>
                  <a:pt x="14" y="77"/>
                </a:moveTo>
                <a:lnTo>
                  <a:pt x="17" y="84"/>
                </a:lnTo>
                <a:lnTo>
                  <a:pt x="17" y="90"/>
                </a:lnTo>
                <a:lnTo>
                  <a:pt x="20" y="97"/>
                </a:lnTo>
                <a:lnTo>
                  <a:pt x="27" y="100"/>
                </a:lnTo>
                <a:lnTo>
                  <a:pt x="34" y="104"/>
                </a:lnTo>
                <a:lnTo>
                  <a:pt x="40" y="104"/>
                </a:lnTo>
                <a:lnTo>
                  <a:pt x="47" y="104"/>
                </a:lnTo>
                <a:lnTo>
                  <a:pt x="57" y="97"/>
                </a:lnTo>
                <a:lnTo>
                  <a:pt x="61" y="90"/>
                </a:lnTo>
                <a:lnTo>
                  <a:pt x="61" y="77"/>
                </a:lnTo>
                <a:lnTo>
                  <a:pt x="61" y="67"/>
                </a:lnTo>
                <a:lnTo>
                  <a:pt x="57" y="60"/>
                </a:lnTo>
                <a:lnTo>
                  <a:pt x="47" y="57"/>
                </a:lnTo>
                <a:lnTo>
                  <a:pt x="37" y="53"/>
                </a:lnTo>
                <a:lnTo>
                  <a:pt x="30" y="57"/>
                </a:lnTo>
                <a:lnTo>
                  <a:pt x="20" y="60"/>
                </a:lnTo>
                <a:lnTo>
                  <a:pt x="17" y="67"/>
                </a:lnTo>
                <a:lnTo>
                  <a:pt x="14"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1" name="Freeform 39">
            <a:extLst>
              <a:ext uri="{FF2B5EF4-FFF2-40B4-BE49-F238E27FC236}">
                <a16:creationId xmlns:a16="http://schemas.microsoft.com/office/drawing/2014/main" id="{974D2601-926E-4D14-92C6-577793C1DD82}"/>
              </a:ext>
            </a:extLst>
          </p:cNvPr>
          <p:cNvSpPr>
            <a:spLocks noEditPoints="1"/>
          </p:cNvSpPr>
          <p:nvPr/>
        </p:nvSpPr>
        <p:spPr bwMode="auto">
          <a:xfrm>
            <a:off x="542925" y="3713163"/>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4"/>
                </a:lnTo>
                <a:lnTo>
                  <a:pt x="74" y="74"/>
                </a:lnTo>
                <a:lnTo>
                  <a:pt x="64" y="80"/>
                </a:lnTo>
                <a:lnTo>
                  <a:pt x="54" y="87"/>
                </a:lnTo>
                <a:lnTo>
                  <a:pt x="40" y="87"/>
                </a:lnTo>
                <a:lnTo>
                  <a:pt x="30" y="87"/>
                </a:lnTo>
                <a:lnTo>
                  <a:pt x="20" y="84"/>
                </a:lnTo>
                <a:lnTo>
                  <a:pt x="14" y="77"/>
                </a:lnTo>
                <a:lnTo>
                  <a:pt x="7" y="67"/>
                </a:lnTo>
                <a:lnTo>
                  <a:pt x="4" y="57"/>
                </a:lnTo>
                <a:lnTo>
                  <a:pt x="0" y="44"/>
                </a:lnTo>
                <a:lnTo>
                  <a:pt x="4" y="30"/>
                </a:lnTo>
                <a:lnTo>
                  <a:pt x="7" y="20"/>
                </a:lnTo>
                <a:lnTo>
                  <a:pt x="14" y="13"/>
                </a:lnTo>
                <a:lnTo>
                  <a:pt x="20" y="7"/>
                </a:lnTo>
                <a:lnTo>
                  <a:pt x="30" y="0"/>
                </a:lnTo>
                <a:lnTo>
                  <a:pt x="40" y="0"/>
                </a:lnTo>
                <a:lnTo>
                  <a:pt x="50" y="0"/>
                </a:lnTo>
                <a:lnTo>
                  <a:pt x="61" y="7"/>
                </a:lnTo>
                <a:lnTo>
                  <a:pt x="67" y="10"/>
                </a:lnTo>
                <a:lnTo>
                  <a:pt x="74" y="20"/>
                </a:lnTo>
                <a:lnTo>
                  <a:pt x="77" y="30"/>
                </a:lnTo>
                <a:lnTo>
                  <a:pt x="77" y="44"/>
                </a:lnTo>
                <a:lnTo>
                  <a:pt x="77" y="47"/>
                </a:lnTo>
                <a:lnTo>
                  <a:pt x="17" y="47"/>
                </a:lnTo>
                <a:lnTo>
                  <a:pt x="20" y="60"/>
                </a:lnTo>
                <a:lnTo>
                  <a:pt x="24" y="67"/>
                </a:lnTo>
                <a:lnTo>
                  <a:pt x="34" y="74"/>
                </a:lnTo>
                <a:lnTo>
                  <a:pt x="40" y="74"/>
                </a:lnTo>
                <a:lnTo>
                  <a:pt x="47" y="74"/>
                </a:lnTo>
                <a:lnTo>
                  <a:pt x="54" y="70"/>
                </a:lnTo>
                <a:lnTo>
                  <a:pt x="61" y="67"/>
                </a:lnTo>
                <a:lnTo>
                  <a:pt x="64" y="60"/>
                </a:lnTo>
                <a:close/>
                <a:moveTo>
                  <a:pt x="17" y="34"/>
                </a:moveTo>
                <a:lnTo>
                  <a:pt x="64" y="34"/>
                </a:lnTo>
                <a:lnTo>
                  <a:pt x="61" y="27"/>
                </a:lnTo>
                <a:lnTo>
                  <a:pt x="57" y="20"/>
                </a:lnTo>
                <a:lnTo>
                  <a:pt x="50" y="17"/>
                </a:lnTo>
                <a:lnTo>
                  <a:pt x="40" y="13"/>
                </a:lnTo>
                <a:lnTo>
                  <a:pt x="30" y="17"/>
                </a:lnTo>
                <a:lnTo>
                  <a:pt x="24" y="20"/>
                </a:lnTo>
                <a:lnTo>
                  <a:pt x="20" y="27"/>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2" name="Freeform 40">
            <a:extLst>
              <a:ext uri="{FF2B5EF4-FFF2-40B4-BE49-F238E27FC236}">
                <a16:creationId xmlns:a16="http://schemas.microsoft.com/office/drawing/2014/main" id="{D1BDDB78-E674-447A-9D9C-1AE42DCAF26C}"/>
              </a:ext>
            </a:extLst>
          </p:cNvPr>
          <p:cNvSpPr>
            <a:spLocks/>
          </p:cNvSpPr>
          <p:nvPr/>
        </p:nvSpPr>
        <p:spPr bwMode="auto">
          <a:xfrm>
            <a:off x="692150" y="3697288"/>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7"/>
                </a:lnTo>
                <a:lnTo>
                  <a:pt x="0" y="47"/>
                </a:lnTo>
                <a:lnTo>
                  <a:pt x="0" y="33"/>
                </a:lnTo>
                <a:lnTo>
                  <a:pt x="30" y="33"/>
                </a:lnTo>
                <a:lnTo>
                  <a:pt x="30" y="0"/>
                </a:lnTo>
                <a:lnTo>
                  <a:pt x="43" y="0"/>
                </a:lnTo>
                <a:lnTo>
                  <a:pt x="43" y="33"/>
                </a:lnTo>
                <a:lnTo>
                  <a:pt x="77" y="33"/>
                </a:lnTo>
                <a:lnTo>
                  <a:pt x="77" y="47"/>
                </a:lnTo>
                <a:lnTo>
                  <a:pt x="43" y="47"/>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3" name="Freeform 41">
            <a:extLst>
              <a:ext uri="{FF2B5EF4-FFF2-40B4-BE49-F238E27FC236}">
                <a16:creationId xmlns:a16="http://schemas.microsoft.com/office/drawing/2014/main" id="{87615DF9-D22C-41EE-98A9-75CF82158120}"/>
              </a:ext>
            </a:extLst>
          </p:cNvPr>
          <p:cNvSpPr>
            <a:spLocks noEditPoints="1"/>
          </p:cNvSpPr>
          <p:nvPr/>
        </p:nvSpPr>
        <p:spPr bwMode="auto">
          <a:xfrm>
            <a:off x="835025" y="3665538"/>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0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4" y="40"/>
                </a:lnTo>
                <a:lnTo>
                  <a:pt x="7" y="27"/>
                </a:lnTo>
                <a:lnTo>
                  <a:pt x="10" y="13"/>
                </a:lnTo>
                <a:lnTo>
                  <a:pt x="17" y="7"/>
                </a:lnTo>
                <a:lnTo>
                  <a:pt x="27" y="3"/>
                </a:lnTo>
                <a:lnTo>
                  <a:pt x="41" y="0"/>
                </a:lnTo>
                <a:lnTo>
                  <a:pt x="47" y="0"/>
                </a:lnTo>
                <a:lnTo>
                  <a:pt x="57" y="3"/>
                </a:lnTo>
                <a:lnTo>
                  <a:pt x="64" y="10"/>
                </a:lnTo>
                <a:lnTo>
                  <a:pt x="67" y="13"/>
                </a:lnTo>
                <a:lnTo>
                  <a:pt x="71" y="23"/>
                </a:lnTo>
                <a:lnTo>
                  <a:pt x="74" y="33"/>
                </a:lnTo>
                <a:lnTo>
                  <a:pt x="77" y="43"/>
                </a:lnTo>
                <a:lnTo>
                  <a:pt x="77" y="60"/>
                </a:lnTo>
                <a:lnTo>
                  <a:pt x="77" y="77"/>
                </a:lnTo>
                <a:lnTo>
                  <a:pt x="74" y="90"/>
                </a:lnTo>
                <a:lnTo>
                  <a:pt x="67" y="104"/>
                </a:lnTo>
                <a:lnTo>
                  <a:pt x="61" y="110"/>
                </a:lnTo>
                <a:lnTo>
                  <a:pt x="51" y="117"/>
                </a:lnTo>
                <a:lnTo>
                  <a:pt x="41" y="117"/>
                </a:lnTo>
                <a:lnTo>
                  <a:pt x="30" y="117"/>
                </a:lnTo>
                <a:lnTo>
                  <a:pt x="20" y="114"/>
                </a:lnTo>
                <a:lnTo>
                  <a:pt x="14" y="107"/>
                </a:lnTo>
                <a:lnTo>
                  <a:pt x="7" y="94"/>
                </a:lnTo>
                <a:lnTo>
                  <a:pt x="4" y="77"/>
                </a:lnTo>
                <a:lnTo>
                  <a:pt x="0" y="60"/>
                </a:lnTo>
                <a:close/>
                <a:moveTo>
                  <a:pt x="17" y="60"/>
                </a:moveTo>
                <a:lnTo>
                  <a:pt x="17" y="77"/>
                </a:lnTo>
                <a:lnTo>
                  <a:pt x="20" y="87"/>
                </a:lnTo>
                <a:lnTo>
                  <a:pt x="24" y="97"/>
                </a:lnTo>
                <a:lnTo>
                  <a:pt x="30" y="100"/>
                </a:lnTo>
                <a:lnTo>
                  <a:pt x="41" y="104"/>
                </a:lnTo>
                <a:lnTo>
                  <a:pt x="47" y="100"/>
                </a:lnTo>
                <a:lnTo>
                  <a:pt x="54" y="97"/>
                </a:lnTo>
                <a:lnTo>
                  <a:pt x="61" y="87"/>
                </a:lnTo>
                <a:lnTo>
                  <a:pt x="61" y="77"/>
                </a:lnTo>
                <a:lnTo>
                  <a:pt x="61" y="60"/>
                </a:lnTo>
                <a:lnTo>
                  <a:pt x="61" y="43"/>
                </a:lnTo>
                <a:lnTo>
                  <a:pt x="61" y="30"/>
                </a:lnTo>
                <a:lnTo>
                  <a:pt x="57" y="23"/>
                </a:lnTo>
                <a:lnTo>
                  <a:pt x="47" y="17"/>
                </a:lnTo>
                <a:lnTo>
                  <a:pt x="41" y="13"/>
                </a:lnTo>
                <a:lnTo>
                  <a:pt x="30" y="17"/>
                </a:lnTo>
                <a:lnTo>
                  <a:pt x="24" y="20"/>
                </a:lnTo>
                <a:lnTo>
                  <a:pt x="20" y="30"/>
                </a:lnTo>
                <a:lnTo>
                  <a:pt x="17" y="43"/>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4" name="Freeform 42">
            <a:extLst>
              <a:ext uri="{FF2B5EF4-FFF2-40B4-BE49-F238E27FC236}">
                <a16:creationId xmlns:a16="http://schemas.microsoft.com/office/drawing/2014/main" id="{4A67E5E9-38FD-407C-9744-BFB3F53D86DA}"/>
              </a:ext>
            </a:extLst>
          </p:cNvPr>
          <p:cNvSpPr>
            <a:spLocks noEditPoints="1"/>
          </p:cNvSpPr>
          <p:nvPr/>
        </p:nvSpPr>
        <p:spPr bwMode="auto">
          <a:xfrm>
            <a:off x="973138" y="3665538"/>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3"/>
                </a:lnTo>
                <a:lnTo>
                  <a:pt x="61" y="23"/>
                </a:lnTo>
                <a:lnTo>
                  <a:pt x="57" y="20"/>
                </a:lnTo>
                <a:lnTo>
                  <a:pt x="51" y="17"/>
                </a:lnTo>
                <a:lnTo>
                  <a:pt x="44" y="13"/>
                </a:lnTo>
                <a:lnTo>
                  <a:pt x="37" y="13"/>
                </a:lnTo>
                <a:lnTo>
                  <a:pt x="30" y="17"/>
                </a:lnTo>
                <a:lnTo>
                  <a:pt x="24" y="23"/>
                </a:lnTo>
                <a:lnTo>
                  <a:pt x="20" y="30"/>
                </a:lnTo>
                <a:lnTo>
                  <a:pt x="17" y="40"/>
                </a:lnTo>
                <a:lnTo>
                  <a:pt x="17" y="57"/>
                </a:lnTo>
                <a:lnTo>
                  <a:pt x="24" y="50"/>
                </a:lnTo>
                <a:lnTo>
                  <a:pt x="30" y="43"/>
                </a:lnTo>
                <a:lnTo>
                  <a:pt x="37" y="40"/>
                </a:lnTo>
                <a:lnTo>
                  <a:pt x="44" y="40"/>
                </a:lnTo>
                <a:lnTo>
                  <a:pt x="54" y="40"/>
                </a:lnTo>
                <a:lnTo>
                  <a:pt x="61" y="43"/>
                </a:lnTo>
                <a:lnTo>
                  <a:pt x="67" y="50"/>
                </a:lnTo>
                <a:lnTo>
                  <a:pt x="74" y="60"/>
                </a:lnTo>
                <a:lnTo>
                  <a:pt x="77" y="67"/>
                </a:lnTo>
                <a:lnTo>
                  <a:pt x="77" y="77"/>
                </a:lnTo>
                <a:lnTo>
                  <a:pt x="77" y="87"/>
                </a:lnTo>
                <a:lnTo>
                  <a:pt x="74" y="97"/>
                </a:lnTo>
                <a:lnTo>
                  <a:pt x="67" y="107"/>
                </a:lnTo>
                <a:lnTo>
                  <a:pt x="61" y="114"/>
                </a:lnTo>
                <a:lnTo>
                  <a:pt x="51" y="117"/>
                </a:lnTo>
                <a:lnTo>
                  <a:pt x="41" y="117"/>
                </a:lnTo>
                <a:lnTo>
                  <a:pt x="30" y="117"/>
                </a:lnTo>
                <a:lnTo>
                  <a:pt x="20" y="110"/>
                </a:lnTo>
                <a:lnTo>
                  <a:pt x="14" y="104"/>
                </a:lnTo>
                <a:lnTo>
                  <a:pt x="7" y="94"/>
                </a:lnTo>
                <a:lnTo>
                  <a:pt x="4" y="80"/>
                </a:lnTo>
                <a:lnTo>
                  <a:pt x="0" y="60"/>
                </a:lnTo>
                <a:lnTo>
                  <a:pt x="4" y="47"/>
                </a:lnTo>
                <a:lnTo>
                  <a:pt x="4" y="33"/>
                </a:lnTo>
                <a:lnTo>
                  <a:pt x="10" y="23"/>
                </a:lnTo>
                <a:lnTo>
                  <a:pt x="14" y="13"/>
                </a:lnTo>
                <a:lnTo>
                  <a:pt x="24" y="7"/>
                </a:lnTo>
                <a:lnTo>
                  <a:pt x="34" y="3"/>
                </a:lnTo>
                <a:lnTo>
                  <a:pt x="44" y="0"/>
                </a:lnTo>
                <a:lnTo>
                  <a:pt x="57" y="3"/>
                </a:lnTo>
                <a:lnTo>
                  <a:pt x="67" y="7"/>
                </a:lnTo>
                <a:lnTo>
                  <a:pt x="74" y="17"/>
                </a:lnTo>
                <a:lnTo>
                  <a:pt x="77" y="30"/>
                </a:lnTo>
                <a:close/>
                <a:moveTo>
                  <a:pt x="17" y="77"/>
                </a:moveTo>
                <a:lnTo>
                  <a:pt x="17" y="84"/>
                </a:lnTo>
                <a:lnTo>
                  <a:pt x="20" y="90"/>
                </a:lnTo>
                <a:lnTo>
                  <a:pt x="24" y="97"/>
                </a:lnTo>
                <a:lnTo>
                  <a:pt x="27" y="100"/>
                </a:lnTo>
                <a:lnTo>
                  <a:pt x="34" y="104"/>
                </a:lnTo>
                <a:lnTo>
                  <a:pt x="41" y="104"/>
                </a:lnTo>
                <a:lnTo>
                  <a:pt x="51" y="104"/>
                </a:lnTo>
                <a:lnTo>
                  <a:pt x="57" y="97"/>
                </a:lnTo>
                <a:lnTo>
                  <a:pt x="61" y="90"/>
                </a:lnTo>
                <a:lnTo>
                  <a:pt x="64" y="77"/>
                </a:lnTo>
                <a:lnTo>
                  <a:pt x="61" y="67"/>
                </a:lnTo>
                <a:lnTo>
                  <a:pt x="57" y="60"/>
                </a:lnTo>
                <a:lnTo>
                  <a:pt x="51" y="57"/>
                </a:lnTo>
                <a:lnTo>
                  <a:pt x="41" y="53"/>
                </a:lnTo>
                <a:lnTo>
                  <a:pt x="30" y="57"/>
                </a:lnTo>
                <a:lnTo>
                  <a:pt x="24" y="60"/>
                </a:lnTo>
                <a:lnTo>
                  <a:pt x="17" y="67"/>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5" name="Line 43">
            <a:extLst>
              <a:ext uri="{FF2B5EF4-FFF2-40B4-BE49-F238E27FC236}">
                <a16:creationId xmlns:a16="http://schemas.microsoft.com/office/drawing/2014/main" id="{FDA6AC8F-A87E-4CFE-837C-34433C9F8C04}"/>
              </a:ext>
            </a:extLst>
          </p:cNvPr>
          <p:cNvSpPr>
            <a:spLocks noChangeShapeType="1"/>
          </p:cNvSpPr>
          <p:nvPr/>
        </p:nvSpPr>
        <p:spPr bwMode="auto">
          <a:xfrm>
            <a:off x="1260475" y="37671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6" name="Line 44">
            <a:extLst>
              <a:ext uri="{FF2B5EF4-FFF2-40B4-BE49-F238E27FC236}">
                <a16:creationId xmlns:a16="http://schemas.microsoft.com/office/drawing/2014/main" id="{32B333CE-E8F0-4860-B153-463722F54ECD}"/>
              </a:ext>
            </a:extLst>
          </p:cNvPr>
          <p:cNvSpPr>
            <a:spLocks noChangeShapeType="1"/>
          </p:cNvSpPr>
          <p:nvPr/>
        </p:nvSpPr>
        <p:spPr bwMode="auto">
          <a:xfrm flipH="1">
            <a:off x="6907213" y="37671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7" name="Line 45">
            <a:extLst>
              <a:ext uri="{FF2B5EF4-FFF2-40B4-BE49-F238E27FC236}">
                <a16:creationId xmlns:a16="http://schemas.microsoft.com/office/drawing/2014/main" id="{887F269D-18AB-4E86-899A-7696D0A4C586}"/>
              </a:ext>
            </a:extLst>
          </p:cNvPr>
          <p:cNvSpPr>
            <a:spLocks noChangeShapeType="1"/>
          </p:cNvSpPr>
          <p:nvPr/>
        </p:nvSpPr>
        <p:spPr bwMode="auto">
          <a:xfrm>
            <a:off x="1260475" y="32623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8" name="Line 46">
            <a:extLst>
              <a:ext uri="{FF2B5EF4-FFF2-40B4-BE49-F238E27FC236}">
                <a16:creationId xmlns:a16="http://schemas.microsoft.com/office/drawing/2014/main" id="{82EC0D73-A4B1-43C6-9BD3-35144FD00ED4}"/>
              </a:ext>
            </a:extLst>
          </p:cNvPr>
          <p:cNvSpPr>
            <a:spLocks noChangeShapeType="1"/>
          </p:cNvSpPr>
          <p:nvPr/>
        </p:nvSpPr>
        <p:spPr bwMode="auto">
          <a:xfrm flipH="1">
            <a:off x="6907213" y="32623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9" name="Freeform 47">
            <a:extLst>
              <a:ext uri="{FF2B5EF4-FFF2-40B4-BE49-F238E27FC236}">
                <a16:creationId xmlns:a16="http://schemas.microsoft.com/office/drawing/2014/main" id="{64A80C25-C65D-4999-BA20-B6594A52DE53}"/>
              </a:ext>
            </a:extLst>
          </p:cNvPr>
          <p:cNvSpPr>
            <a:spLocks noEditPoints="1"/>
          </p:cNvSpPr>
          <p:nvPr/>
        </p:nvSpPr>
        <p:spPr bwMode="auto">
          <a:xfrm>
            <a:off x="404813" y="3160713"/>
            <a:ext cx="117475" cy="185737"/>
          </a:xfrm>
          <a:custGeom>
            <a:avLst/>
            <a:gdLst>
              <a:gd name="T0" fmla="*/ 2147483647 w 74"/>
              <a:gd name="T1" fmla="*/ 2147483647 h 117"/>
              <a:gd name="T2" fmla="*/ 2147483647 w 74"/>
              <a:gd name="T3" fmla="*/ 2147483647 h 117"/>
              <a:gd name="T4" fmla="*/ 2147483647 w 74"/>
              <a:gd name="T5" fmla="*/ 2147483647 h 117"/>
              <a:gd name="T6" fmla="*/ 2147483647 w 74"/>
              <a:gd name="T7" fmla="*/ 2147483647 h 117"/>
              <a:gd name="T8" fmla="*/ 2147483647 w 74"/>
              <a:gd name="T9" fmla="*/ 0 h 117"/>
              <a:gd name="T10" fmla="*/ 2147483647 w 74"/>
              <a:gd name="T11" fmla="*/ 2147483647 h 117"/>
              <a:gd name="T12" fmla="*/ 2147483647 w 74"/>
              <a:gd name="T13" fmla="*/ 2147483647 h 117"/>
              <a:gd name="T14" fmla="*/ 2147483647 w 74"/>
              <a:gd name="T15" fmla="*/ 2147483647 h 117"/>
              <a:gd name="T16" fmla="*/ 2147483647 w 74"/>
              <a:gd name="T17" fmla="*/ 2147483647 h 117"/>
              <a:gd name="T18" fmla="*/ 2147483647 w 74"/>
              <a:gd name="T19" fmla="*/ 2147483647 h 117"/>
              <a:gd name="T20" fmla="*/ 2147483647 w 74"/>
              <a:gd name="T21" fmla="*/ 2147483647 h 117"/>
              <a:gd name="T22" fmla="*/ 2147483647 w 74"/>
              <a:gd name="T23" fmla="*/ 2147483647 h 117"/>
              <a:gd name="T24" fmla="*/ 2147483647 w 74"/>
              <a:gd name="T25" fmla="*/ 2147483647 h 117"/>
              <a:gd name="T26" fmla="*/ 2147483647 w 74"/>
              <a:gd name="T27" fmla="*/ 2147483647 h 117"/>
              <a:gd name="T28" fmla="*/ 2147483647 w 74"/>
              <a:gd name="T29" fmla="*/ 2147483647 h 117"/>
              <a:gd name="T30" fmla="*/ 2147483647 w 74"/>
              <a:gd name="T31" fmla="*/ 2147483647 h 117"/>
              <a:gd name="T32" fmla="*/ 2147483647 w 74"/>
              <a:gd name="T33" fmla="*/ 2147483647 h 117"/>
              <a:gd name="T34" fmla="*/ 2147483647 w 74"/>
              <a:gd name="T35" fmla="*/ 2147483647 h 117"/>
              <a:gd name="T36" fmla="*/ 2147483647 w 74"/>
              <a:gd name="T37" fmla="*/ 2147483647 h 117"/>
              <a:gd name="T38" fmla="*/ 2147483647 w 74"/>
              <a:gd name="T39" fmla="*/ 2147483647 h 117"/>
              <a:gd name="T40" fmla="*/ 2147483647 w 74"/>
              <a:gd name="T41" fmla="*/ 2147483647 h 117"/>
              <a:gd name="T42" fmla="*/ 2147483647 w 74"/>
              <a:gd name="T43" fmla="*/ 2147483647 h 117"/>
              <a:gd name="T44" fmla="*/ 2147483647 w 74"/>
              <a:gd name="T45" fmla="*/ 2147483647 h 117"/>
              <a:gd name="T46" fmla="*/ 2147483647 w 74"/>
              <a:gd name="T47" fmla="*/ 2147483647 h 117"/>
              <a:gd name="T48" fmla="*/ 2147483647 w 74"/>
              <a:gd name="T49" fmla="*/ 2147483647 h 117"/>
              <a:gd name="T50" fmla="*/ 2147483647 w 74"/>
              <a:gd name="T51" fmla="*/ 2147483647 h 117"/>
              <a:gd name="T52" fmla="*/ 2147483647 w 74"/>
              <a:gd name="T53" fmla="*/ 2147483647 h 117"/>
              <a:gd name="T54" fmla="*/ 2147483647 w 74"/>
              <a:gd name="T55" fmla="*/ 2147483647 h 117"/>
              <a:gd name="T56" fmla="*/ 2147483647 w 74"/>
              <a:gd name="T57" fmla="*/ 2147483647 h 117"/>
              <a:gd name="T58" fmla="*/ 2147483647 w 74"/>
              <a:gd name="T59" fmla="*/ 2147483647 h 117"/>
              <a:gd name="T60" fmla="*/ 2147483647 w 74"/>
              <a:gd name="T61" fmla="*/ 2147483647 h 117"/>
              <a:gd name="T62" fmla="*/ 2147483647 w 74"/>
              <a:gd name="T63" fmla="*/ 2147483647 h 117"/>
              <a:gd name="T64" fmla="*/ 2147483647 w 74"/>
              <a:gd name="T65" fmla="*/ 2147483647 h 117"/>
              <a:gd name="T66" fmla="*/ 2147483647 w 74"/>
              <a:gd name="T67" fmla="*/ 2147483647 h 117"/>
              <a:gd name="T68" fmla="*/ 2147483647 w 74"/>
              <a:gd name="T69" fmla="*/ 2147483647 h 117"/>
              <a:gd name="T70" fmla="*/ 2147483647 w 74"/>
              <a:gd name="T71" fmla="*/ 2147483647 h 117"/>
              <a:gd name="T72" fmla="*/ 2147483647 w 74"/>
              <a:gd name="T73" fmla="*/ 2147483647 h 1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7"/>
              <a:gd name="T113" fmla="*/ 74 w 74"/>
              <a:gd name="T114" fmla="*/ 117 h 11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7">
                <a:moveTo>
                  <a:pt x="24" y="53"/>
                </a:moveTo>
                <a:lnTo>
                  <a:pt x="14" y="50"/>
                </a:lnTo>
                <a:lnTo>
                  <a:pt x="10" y="43"/>
                </a:lnTo>
                <a:lnTo>
                  <a:pt x="7" y="37"/>
                </a:lnTo>
                <a:lnTo>
                  <a:pt x="4" y="30"/>
                </a:lnTo>
                <a:lnTo>
                  <a:pt x="7" y="20"/>
                </a:lnTo>
                <a:lnTo>
                  <a:pt x="14" y="10"/>
                </a:lnTo>
                <a:lnTo>
                  <a:pt x="20" y="3"/>
                </a:lnTo>
                <a:lnTo>
                  <a:pt x="30" y="3"/>
                </a:lnTo>
                <a:lnTo>
                  <a:pt x="37" y="0"/>
                </a:lnTo>
                <a:lnTo>
                  <a:pt x="47" y="3"/>
                </a:lnTo>
                <a:lnTo>
                  <a:pt x="57" y="3"/>
                </a:lnTo>
                <a:lnTo>
                  <a:pt x="64" y="10"/>
                </a:lnTo>
                <a:lnTo>
                  <a:pt x="71" y="20"/>
                </a:lnTo>
                <a:lnTo>
                  <a:pt x="71" y="30"/>
                </a:lnTo>
                <a:lnTo>
                  <a:pt x="71" y="37"/>
                </a:lnTo>
                <a:lnTo>
                  <a:pt x="67" y="43"/>
                </a:lnTo>
                <a:lnTo>
                  <a:pt x="61" y="50"/>
                </a:lnTo>
                <a:lnTo>
                  <a:pt x="54" y="53"/>
                </a:lnTo>
                <a:lnTo>
                  <a:pt x="64" y="57"/>
                </a:lnTo>
                <a:lnTo>
                  <a:pt x="71" y="64"/>
                </a:lnTo>
                <a:lnTo>
                  <a:pt x="74" y="74"/>
                </a:lnTo>
                <a:lnTo>
                  <a:pt x="74" y="84"/>
                </a:lnTo>
                <a:lnTo>
                  <a:pt x="74" y="94"/>
                </a:lnTo>
                <a:lnTo>
                  <a:pt x="71" y="100"/>
                </a:lnTo>
                <a:lnTo>
                  <a:pt x="64" y="107"/>
                </a:lnTo>
                <a:lnTo>
                  <a:pt x="57" y="114"/>
                </a:lnTo>
                <a:lnTo>
                  <a:pt x="47" y="117"/>
                </a:lnTo>
                <a:lnTo>
                  <a:pt x="37" y="117"/>
                </a:lnTo>
                <a:lnTo>
                  <a:pt x="27" y="117"/>
                </a:lnTo>
                <a:lnTo>
                  <a:pt x="20" y="114"/>
                </a:lnTo>
                <a:lnTo>
                  <a:pt x="10" y="107"/>
                </a:lnTo>
                <a:lnTo>
                  <a:pt x="7" y="100"/>
                </a:lnTo>
                <a:lnTo>
                  <a:pt x="4" y="90"/>
                </a:lnTo>
                <a:lnTo>
                  <a:pt x="0" y="84"/>
                </a:lnTo>
                <a:lnTo>
                  <a:pt x="4" y="70"/>
                </a:lnTo>
                <a:lnTo>
                  <a:pt x="7" y="64"/>
                </a:lnTo>
                <a:lnTo>
                  <a:pt x="14" y="57"/>
                </a:lnTo>
                <a:lnTo>
                  <a:pt x="24" y="53"/>
                </a:lnTo>
                <a:close/>
                <a:moveTo>
                  <a:pt x="20" y="30"/>
                </a:moveTo>
                <a:lnTo>
                  <a:pt x="20" y="37"/>
                </a:lnTo>
                <a:lnTo>
                  <a:pt x="24" y="40"/>
                </a:lnTo>
                <a:lnTo>
                  <a:pt x="30" y="43"/>
                </a:lnTo>
                <a:lnTo>
                  <a:pt x="37" y="47"/>
                </a:lnTo>
                <a:lnTo>
                  <a:pt x="47" y="43"/>
                </a:lnTo>
                <a:lnTo>
                  <a:pt x="50" y="40"/>
                </a:lnTo>
                <a:lnTo>
                  <a:pt x="57" y="37"/>
                </a:lnTo>
                <a:lnTo>
                  <a:pt x="57" y="30"/>
                </a:lnTo>
                <a:lnTo>
                  <a:pt x="57" y="23"/>
                </a:lnTo>
                <a:lnTo>
                  <a:pt x="50" y="20"/>
                </a:lnTo>
                <a:lnTo>
                  <a:pt x="47" y="17"/>
                </a:lnTo>
                <a:lnTo>
                  <a:pt x="37" y="13"/>
                </a:lnTo>
                <a:lnTo>
                  <a:pt x="30" y="17"/>
                </a:lnTo>
                <a:lnTo>
                  <a:pt x="24" y="20"/>
                </a:lnTo>
                <a:lnTo>
                  <a:pt x="20" y="23"/>
                </a:lnTo>
                <a:lnTo>
                  <a:pt x="20" y="30"/>
                </a:lnTo>
                <a:close/>
                <a:moveTo>
                  <a:pt x="17" y="80"/>
                </a:moveTo>
                <a:lnTo>
                  <a:pt x="17" y="87"/>
                </a:lnTo>
                <a:lnTo>
                  <a:pt x="20" y="94"/>
                </a:lnTo>
                <a:lnTo>
                  <a:pt x="20" y="97"/>
                </a:lnTo>
                <a:lnTo>
                  <a:pt x="27" y="100"/>
                </a:lnTo>
                <a:lnTo>
                  <a:pt x="34" y="104"/>
                </a:lnTo>
                <a:lnTo>
                  <a:pt x="37" y="104"/>
                </a:lnTo>
                <a:lnTo>
                  <a:pt x="47" y="104"/>
                </a:lnTo>
                <a:lnTo>
                  <a:pt x="54" y="97"/>
                </a:lnTo>
                <a:lnTo>
                  <a:pt x="57" y="90"/>
                </a:lnTo>
                <a:lnTo>
                  <a:pt x="61" y="84"/>
                </a:lnTo>
                <a:lnTo>
                  <a:pt x="57" y="74"/>
                </a:lnTo>
                <a:lnTo>
                  <a:pt x="54" y="67"/>
                </a:lnTo>
                <a:lnTo>
                  <a:pt x="47" y="60"/>
                </a:lnTo>
                <a:lnTo>
                  <a:pt x="37" y="60"/>
                </a:lnTo>
                <a:lnTo>
                  <a:pt x="30" y="60"/>
                </a:lnTo>
                <a:lnTo>
                  <a:pt x="24" y="67"/>
                </a:lnTo>
                <a:lnTo>
                  <a:pt x="17" y="74"/>
                </a:lnTo>
                <a:lnTo>
                  <a:pt x="17" y="8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0" name="Freeform 48">
            <a:extLst>
              <a:ext uri="{FF2B5EF4-FFF2-40B4-BE49-F238E27FC236}">
                <a16:creationId xmlns:a16="http://schemas.microsoft.com/office/drawing/2014/main" id="{D381E8BE-249D-4A82-8BA3-41511C6DA234}"/>
              </a:ext>
            </a:extLst>
          </p:cNvPr>
          <p:cNvSpPr>
            <a:spLocks noEditPoints="1"/>
          </p:cNvSpPr>
          <p:nvPr/>
        </p:nvSpPr>
        <p:spPr bwMode="auto">
          <a:xfrm>
            <a:off x="542925" y="3208338"/>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4"/>
                </a:lnTo>
                <a:lnTo>
                  <a:pt x="74" y="74"/>
                </a:lnTo>
                <a:lnTo>
                  <a:pt x="64" y="80"/>
                </a:lnTo>
                <a:lnTo>
                  <a:pt x="54" y="87"/>
                </a:lnTo>
                <a:lnTo>
                  <a:pt x="40" y="87"/>
                </a:lnTo>
                <a:lnTo>
                  <a:pt x="30" y="87"/>
                </a:lnTo>
                <a:lnTo>
                  <a:pt x="20" y="84"/>
                </a:lnTo>
                <a:lnTo>
                  <a:pt x="14" y="77"/>
                </a:lnTo>
                <a:lnTo>
                  <a:pt x="7" y="67"/>
                </a:lnTo>
                <a:lnTo>
                  <a:pt x="4" y="57"/>
                </a:lnTo>
                <a:lnTo>
                  <a:pt x="0" y="47"/>
                </a:lnTo>
                <a:lnTo>
                  <a:pt x="4" y="34"/>
                </a:lnTo>
                <a:lnTo>
                  <a:pt x="7" y="20"/>
                </a:lnTo>
                <a:lnTo>
                  <a:pt x="14" y="13"/>
                </a:lnTo>
                <a:lnTo>
                  <a:pt x="20" y="7"/>
                </a:lnTo>
                <a:lnTo>
                  <a:pt x="30" y="3"/>
                </a:lnTo>
                <a:lnTo>
                  <a:pt x="40" y="0"/>
                </a:lnTo>
                <a:lnTo>
                  <a:pt x="50" y="3"/>
                </a:lnTo>
                <a:lnTo>
                  <a:pt x="61" y="7"/>
                </a:lnTo>
                <a:lnTo>
                  <a:pt x="67" y="13"/>
                </a:lnTo>
                <a:lnTo>
                  <a:pt x="74" y="20"/>
                </a:lnTo>
                <a:lnTo>
                  <a:pt x="77" y="30"/>
                </a:lnTo>
                <a:lnTo>
                  <a:pt x="77" y="44"/>
                </a:lnTo>
                <a:lnTo>
                  <a:pt x="77" y="47"/>
                </a:lnTo>
                <a:lnTo>
                  <a:pt x="17" y="47"/>
                </a:lnTo>
                <a:lnTo>
                  <a:pt x="20" y="60"/>
                </a:lnTo>
                <a:lnTo>
                  <a:pt x="24" y="67"/>
                </a:lnTo>
                <a:lnTo>
                  <a:pt x="34" y="74"/>
                </a:lnTo>
                <a:lnTo>
                  <a:pt x="40" y="74"/>
                </a:lnTo>
                <a:lnTo>
                  <a:pt x="47" y="74"/>
                </a:lnTo>
                <a:lnTo>
                  <a:pt x="54" y="70"/>
                </a:lnTo>
                <a:lnTo>
                  <a:pt x="61" y="67"/>
                </a:lnTo>
                <a:lnTo>
                  <a:pt x="64" y="60"/>
                </a:lnTo>
                <a:close/>
                <a:moveTo>
                  <a:pt x="17" y="34"/>
                </a:moveTo>
                <a:lnTo>
                  <a:pt x="64" y="34"/>
                </a:lnTo>
                <a:lnTo>
                  <a:pt x="61" y="27"/>
                </a:lnTo>
                <a:lnTo>
                  <a:pt x="57" y="20"/>
                </a:lnTo>
                <a:lnTo>
                  <a:pt x="50" y="17"/>
                </a:lnTo>
                <a:lnTo>
                  <a:pt x="40" y="13"/>
                </a:lnTo>
                <a:lnTo>
                  <a:pt x="30" y="17"/>
                </a:lnTo>
                <a:lnTo>
                  <a:pt x="24" y="20"/>
                </a:lnTo>
                <a:lnTo>
                  <a:pt x="20" y="27"/>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1" name="Freeform 49">
            <a:extLst>
              <a:ext uri="{FF2B5EF4-FFF2-40B4-BE49-F238E27FC236}">
                <a16:creationId xmlns:a16="http://schemas.microsoft.com/office/drawing/2014/main" id="{6841A52C-A79F-4B95-826E-37A7EE78DD22}"/>
              </a:ext>
            </a:extLst>
          </p:cNvPr>
          <p:cNvSpPr>
            <a:spLocks/>
          </p:cNvSpPr>
          <p:nvPr/>
        </p:nvSpPr>
        <p:spPr bwMode="auto">
          <a:xfrm>
            <a:off x="692150" y="3192463"/>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7"/>
                </a:lnTo>
                <a:lnTo>
                  <a:pt x="0" y="47"/>
                </a:lnTo>
                <a:lnTo>
                  <a:pt x="0" y="33"/>
                </a:lnTo>
                <a:lnTo>
                  <a:pt x="30" y="33"/>
                </a:lnTo>
                <a:lnTo>
                  <a:pt x="30" y="0"/>
                </a:lnTo>
                <a:lnTo>
                  <a:pt x="43" y="0"/>
                </a:lnTo>
                <a:lnTo>
                  <a:pt x="43" y="33"/>
                </a:lnTo>
                <a:lnTo>
                  <a:pt x="77" y="33"/>
                </a:lnTo>
                <a:lnTo>
                  <a:pt x="77" y="47"/>
                </a:lnTo>
                <a:lnTo>
                  <a:pt x="43" y="47"/>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2" name="Freeform 50">
            <a:extLst>
              <a:ext uri="{FF2B5EF4-FFF2-40B4-BE49-F238E27FC236}">
                <a16:creationId xmlns:a16="http://schemas.microsoft.com/office/drawing/2014/main" id="{29E5E920-CBD8-44A4-A221-7C47C63E1601}"/>
              </a:ext>
            </a:extLst>
          </p:cNvPr>
          <p:cNvSpPr>
            <a:spLocks noEditPoints="1"/>
          </p:cNvSpPr>
          <p:nvPr/>
        </p:nvSpPr>
        <p:spPr bwMode="auto">
          <a:xfrm>
            <a:off x="835025" y="3160713"/>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4" y="40"/>
                </a:lnTo>
                <a:lnTo>
                  <a:pt x="7" y="27"/>
                </a:lnTo>
                <a:lnTo>
                  <a:pt x="10" y="17"/>
                </a:lnTo>
                <a:lnTo>
                  <a:pt x="17" y="7"/>
                </a:lnTo>
                <a:lnTo>
                  <a:pt x="27" y="3"/>
                </a:lnTo>
                <a:lnTo>
                  <a:pt x="41" y="0"/>
                </a:lnTo>
                <a:lnTo>
                  <a:pt x="47" y="3"/>
                </a:lnTo>
                <a:lnTo>
                  <a:pt x="57" y="3"/>
                </a:lnTo>
                <a:lnTo>
                  <a:pt x="64" y="10"/>
                </a:lnTo>
                <a:lnTo>
                  <a:pt x="67" y="17"/>
                </a:lnTo>
                <a:lnTo>
                  <a:pt x="71" y="23"/>
                </a:lnTo>
                <a:lnTo>
                  <a:pt x="74" y="33"/>
                </a:lnTo>
                <a:lnTo>
                  <a:pt x="77" y="43"/>
                </a:lnTo>
                <a:lnTo>
                  <a:pt x="77" y="60"/>
                </a:lnTo>
                <a:lnTo>
                  <a:pt x="77" y="77"/>
                </a:lnTo>
                <a:lnTo>
                  <a:pt x="74" y="94"/>
                </a:lnTo>
                <a:lnTo>
                  <a:pt x="67" y="104"/>
                </a:lnTo>
                <a:lnTo>
                  <a:pt x="61" y="110"/>
                </a:lnTo>
                <a:lnTo>
                  <a:pt x="51" y="117"/>
                </a:lnTo>
                <a:lnTo>
                  <a:pt x="41" y="117"/>
                </a:lnTo>
                <a:lnTo>
                  <a:pt x="30" y="117"/>
                </a:lnTo>
                <a:lnTo>
                  <a:pt x="20" y="114"/>
                </a:lnTo>
                <a:lnTo>
                  <a:pt x="14" y="107"/>
                </a:lnTo>
                <a:lnTo>
                  <a:pt x="7" y="94"/>
                </a:lnTo>
                <a:lnTo>
                  <a:pt x="4" y="80"/>
                </a:lnTo>
                <a:lnTo>
                  <a:pt x="0" y="60"/>
                </a:lnTo>
                <a:close/>
                <a:moveTo>
                  <a:pt x="17" y="60"/>
                </a:moveTo>
                <a:lnTo>
                  <a:pt x="17" y="77"/>
                </a:lnTo>
                <a:lnTo>
                  <a:pt x="20" y="87"/>
                </a:lnTo>
                <a:lnTo>
                  <a:pt x="24" y="97"/>
                </a:lnTo>
                <a:lnTo>
                  <a:pt x="30" y="104"/>
                </a:lnTo>
                <a:lnTo>
                  <a:pt x="41" y="104"/>
                </a:lnTo>
                <a:lnTo>
                  <a:pt x="47" y="104"/>
                </a:lnTo>
                <a:lnTo>
                  <a:pt x="54" y="97"/>
                </a:lnTo>
                <a:lnTo>
                  <a:pt x="61" y="87"/>
                </a:lnTo>
                <a:lnTo>
                  <a:pt x="61" y="77"/>
                </a:lnTo>
                <a:lnTo>
                  <a:pt x="61" y="60"/>
                </a:lnTo>
                <a:lnTo>
                  <a:pt x="61" y="43"/>
                </a:lnTo>
                <a:lnTo>
                  <a:pt x="61" y="30"/>
                </a:lnTo>
                <a:lnTo>
                  <a:pt x="57" y="23"/>
                </a:lnTo>
                <a:lnTo>
                  <a:pt x="47" y="17"/>
                </a:lnTo>
                <a:lnTo>
                  <a:pt x="41" y="13"/>
                </a:lnTo>
                <a:lnTo>
                  <a:pt x="30" y="17"/>
                </a:lnTo>
                <a:lnTo>
                  <a:pt x="24" y="23"/>
                </a:lnTo>
                <a:lnTo>
                  <a:pt x="20" y="30"/>
                </a:lnTo>
                <a:lnTo>
                  <a:pt x="17" y="43"/>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3" name="Freeform 51">
            <a:extLst>
              <a:ext uri="{FF2B5EF4-FFF2-40B4-BE49-F238E27FC236}">
                <a16:creationId xmlns:a16="http://schemas.microsoft.com/office/drawing/2014/main" id="{15074C19-294B-4E23-B007-003D57947881}"/>
              </a:ext>
            </a:extLst>
          </p:cNvPr>
          <p:cNvSpPr>
            <a:spLocks noEditPoints="1"/>
          </p:cNvSpPr>
          <p:nvPr/>
        </p:nvSpPr>
        <p:spPr bwMode="auto">
          <a:xfrm>
            <a:off x="973138" y="3160713"/>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3"/>
                </a:lnTo>
                <a:lnTo>
                  <a:pt x="61" y="27"/>
                </a:lnTo>
                <a:lnTo>
                  <a:pt x="57" y="20"/>
                </a:lnTo>
                <a:lnTo>
                  <a:pt x="51" y="17"/>
                </a:lnTo>
                <a:lnTo>
                  <a:pt x="44" y="13"/>
                </a:lnTo>
                <a:lnTo>
                  <a:pt x="37" y="17"/>
                </a:lnTo>
                <a:lnTo>
                  <a:pt x="30" y="17"/>
                </a:lnTo>
                <a:lnTo>
                  <a:pt x="24" y="23"/>
                </a:lnTo>
                <a:lnTo>
                  <a:pt x="20" y="30"/>
                </a:lnTo>
                <a:lnTo>
                  <a:pt x="17" y="40"/>
                </a:lnTo>
                <a:lnTo>
                  <a:pt x="17" y="57"/>
                </a:lnTo>
                <a:lnTo>
                  <a:pt x="24" y="50"/>
                </a:lnTo>
                <a:lnTo>
                  <a:pt x="30" y="43"/>
                </a:lnTo>
                <a:lnTo>
                  <a:pt x="37" y="43"/>
                </a:lnTo>
                <a:lnTo>
                  <a:pt x="44" y="40"/>
                </a:lnTo>
                <a:lnTo>
                  <a:pt x="54" y="43"/>
                </a:lnTo>
                <a:lnTo>
                  <a:pt x="61" y="47"/>
                </a:lnTo>
                <a:lnTo>
                  <a:pt x="67" y="50"/>
                </a:lnTo>
                <a:lnTo>
                  <a:pt x="74" y="60"/>
                </a:lnTo>
                <a:lnTo>
                  <a:pt x="77" y="67"/>
                </a:lnTo>
                <a:lnTo>
                  <a:pt x="77" y="77"/>
                </a:lnTo>
                <a:lnTo>
                  <a:pt x="77" y="90"/>
                </a:lnTo>
                <a:lnTo>
                  <a:pt x="74" y="100"/>
                </a:lnTo>
                <a:lnTo>
                  <a:pt x="67" y="107"/>
                </a:lnTo>
                <a:lnTo>
                  <a:pt x="61" y="114"/>
                </a:lnTo>
                <a:lnTo>
                  <a:pt x="51" y="117"/>
                </a:lnTo>
                <a:lnTo>
                  <a:pt x="41" y="117"/>
                </a:lnTo>
                <a:lnTo>
                  <a:pt x="30" y="117"/>
                </a:lnTo>
                <a:lnTo>
                  <a:pt x="20" y="114"/>
                </a:lnTo>
                <a:lnTo>
                  <a:pt x="14" y="104"/>
                </a:lnTo>
                <a:lnTo>
                  <a:pt x="7" y="94"/>
                </a:lnTo>
                <a:lnTo>
                  <a:pt x="4" y="80"/>
                </a:lnTo>
                <a:lnTo>
                  <a:pt x="0" y="64"/>
                </a:lnTo>
                <a:lnTo>
                  <a:pt x="4" y="47"/>
                </a:lnTo>
                <a:lnTo>
                  <a:pt x="4" y="33"/>
                </a:lnTo>
                <a:lnTo>
                  <a:pt x="10" y="23"/>
                </a:lnTo>
                <a:lnTo>
                  <a:pt x="14" y="13"/>
                </a:lnTo>
                <a:lnTo>
                  <a:pt x="24" y="7"/>
                </a:lnTo>
                <a:lnTo>
                  <a:pt x="34" y="3"/>
                </a:lnTo>
                <a:lnTo>
                  <a:pt x="44" y="0"/>
                </a:lnTo>
                <a:lnTo>
                  <a:pt x="57" y="3"/>
                </a:lnTo>
                <a:lnTo>
                  <a:pt x="67" y="10"/>
                </a:lnTo>
                <a:lnTo>
                  <a:pt x="74" y="20"/>
                </a:lnTo>
                <a:lnTo>
                  <a:pt x="77" y="30"/>
                </a:lnTo>
                <a:close/>
                <a:moveTo>
                  <a:pt x="17" y="77"/>
                </a:moveTo>
                <a:lnTo>
                  <a:pt x="17" y="84"/>
                </a:lnTo>
                <a:lnTo>
                  <a:pt x="20" y="90"/>
                </a:lnTo>
                <a:lnTo>
                  <a:pt x="24" y="97"/>
                </a:lnTo>
                <a:lnTo>
                  <a:pt x="27" y="100"/>
                </a:lnTo>
                <a:lnTo>
                  <a:pt x="34" y="104"/>
                </a:lnTo>
                <a:lnTo>
                  <a:pt x="41" y="104"/>
                </a:lnTo>
                <a:lnTo>
                  <a:pt x="51" y="104"/>
                </a:lnTo>
                <a:lnTo>
                  <a:pt x="57" y="97"/>
                </a:lnTo>
                <a:lnTo>
                  <a:pt x="61" y="90"/>
                </a:lnTo>
                <a:lnTo>
                  <a:pt x="64" y="80"/>
                </a:lnTo>
                <a:lnTo>
                  <a:pt x="61" y="70"/>
                </a:lnTo>
                <a:lnTo>
                  <a:pt x="57" y="60"/>
                </a:lnTo>
                <a:lnTo>
                  <a:pt x="51" y="57"/>
                </a:lnTo>
                <a:lnTo>
                  <a:pt x="41" y="53"/>
                </a:lnTo>
                <a:lnTo>
                  <a:pt x="30" y="57"/>
                </a:lnTo>
                <a:lnTo>
                  <a:pt x="24" y="60"/>
                </a:lnTo>
                <a:lnTo>
                  <a:pt x="17" y="70"/>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4" name="Line 52">
            <a:extLst>
              <a:ext uri="{FF2B5EF4-FFF2-40B4-BE49-F238E27FC236}">
                <a16:creationId xmlns:a16="http://schemas.microsoft.com/office/drawing/2014/main" id="{7B70C7D4-A3FC-4DCF-BBCF-780C87E30241}"/>
              </a:ext>
            </a:extLst>
          </p:cNvPr>
          <p:cNvSpPr>
            <a:spLocks noChangeShapeType="1"/>
          </p:cNvSpPr>
          <p:nvPr/>
        </p:nvSpPr>
        <p:spPr bwMode="auto">
          <a:xfrm>
            <a:off x="1260475" y="32623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5" name="Line 53">
            <a:extLst>
              <a:ext uri="{FF2B5EF4-FFF2-40B4-BE49-F238E27FC236}">
                <a16:creationId xmlns:a16="http://schemas.microsoft.com/office/drawing/2014/main" id="{AA8F9D20-2709-4188-A205-C16A771EAADC}"/>
              </a:ext>
            </a:extLst>
          </p:cNvPr>
          <p:cNvSpPr>
            <a:spLocks noChangeShapeType="1"/>
          </p:cNvSpPr>
          <p:nvPr/>
        </p:nvSpPr>
        <p:spPr bwMode="auto">
          <a:xfrm flipH="1">
            <a:off x="6907213" y="32623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6" name="Line 54">
            <a:extLst>
              <a:ext uri="{FF2B5EF4-FFF2-40B4-BE49-F238E27FC236}">
                <a16:creationId xmlns:a16="http://schemas.microsoft.com/office/drawing/2014/main" id="{3F069060-D980-49CC-A83B-151FF0E74FB5}"/>
              </a:ext>
            </a:extLst>
          </p:cNvPr>
          <p:cNvSpPr>
            <a:spLocks noChangeShapeType="1"/>
          </p:cNvSpPr>
          <p:nvPr/>
        </p:nvSpPr>
        <p:spPr bwMode="auto">
          <a:xfrm>
            <a:off x="1260475" y="275748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7" name="Line 55">
            <a:extLst>
              <a:ext uri="{FF2B5EF4-FFF2-40B4-BE49-F238E27FC236}">
                <a16:creationId xmlns:a16="http://schemas.microsoft.com/office/drawing/2014/main" id="{9BA2B822-EED5-4E8A-8749-78FF4FEF4774}"/>
              </a:ext>
            </a:extLst>
          </p:cNvPr>
          <p:cNvSpPr>
            <a:spLocks noChangeShapeType="1"/>
          </p:cNvSpPr>
          <p:nvPr/>
        </p:nvSpPr>
        <p:spPr bwMode="auto">
          <a:xfrm flipH="1">
            <a:off x="6907213" y="275748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8" name="Freeform 56">
            <a:extLst>
              <a:ext uri="{FF2B5EF4-FFF2-40B4-BE49-F238E27FC236}">
                <a16:creationId xmlns:a16="http://schemas.microsoft.com/office/drawing/2014/main" id="{1FD64A6D-C929-491F-8D5B-29AC071977E4}"/>
              </a:ext>
            </a:extLst>
          </p:cNvPr>
          <p:cNvSpPr>
            <a:spLocks/>
          </p:cNvSpPr>
          <p:nvPr/>
        </p:nvSpPr>
        <p:spPr bwMode="auto">
          <a:xfrm>
            <a:off x="420688" y="2655888"/>
            <a:ext cx="69850" cy="185737"/>
          </a:xfrm>
          <a:custGeom>
            <a:avLst/>
            <a:gdLst>
              <a:gd name="T0" fmla="*/ 2147483647 w 44"/>
              <a:gd name="T1" fmla="*/ 2147483647 h 117"/>
              <a:gd name="T2" fmla="*/ 2147483647 w 44"/>
              <a:gd name="T3" fmla="*/ 2147483647 h 117"/>
              <a:gd name="T4" fmla="*/ 2147483647 w 44"/>
              <a:gd name="T5" fmla="*/ 2147483647 h 117"/>
              <a:gd name="T6" fmla="*/ 2147483647 w 44"/>
              <a:gd name="T7" fmla="*/ 2147483647 h 117"/>
              <a:gd name="T8" fmla="*/ 2147483647 w 44"/>
              <a:gd name="T9" fmla="*/ 2147483647 h 117"/>
              <a:gd name="T10" fmla="*/ 2147483647 w 44"/>
              <a:gd name="T11" fmla="*/ 2147483647 h 117"/>
              <a:gd name="T12" fmla="*/ 0 w 44"/>
              <a:gd name="T13" fmla="*/ 2147483647 h 117"/>
              <a:gd name="T14" fmla="*/ 0 w 44"/>
              <a:gd name="T15" fmla="*/ 2147483647 h 117"/>
              <a:gd name="T16" fmla="*/ 2147483647 w 44"/>
              <a:gd name="T17" fmla="*/ 2147483647 h 117"/>
              <a:gd name="T18" fmla="*/ 2147483647 w 44"/>
              <a:gd name="T19" fmla="*/ 2147483647 h 117"/>
              <a:gd name="T20" fmla="*/ 2147483647 w 44"/>
              <a:gd name="T21" fmla="*/ 2147483647 h 117"/>
              <a:gd name="T22" fmla="*/ 2147483647 w 44"/>
              <a:gd name="T23" fmla="*/ 0 h 117"/>
              <a:gd name="T24" fmla="*/ 2147483647 w 44"/>
              <a:gd name="T25" fmla="*/ 0 h 117"/>
              <a:gd name="T26" fmla="*/ 2147483647 w 44"/>
              <a:gd name="T27" fmla="*/ 2147483647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4"/>
              <a:gd name="T43" fmla="*/ 0 h 117"/>
              <a:gd name="T44" fmla="*/ 44 w 44"/>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4" h="117">
                <a:moveTo>
                  <a:pt x="44" y="117"/>
                </a:moveTo>
                <a:lnTo>
                  <a:pt x="27" y="117"/>
                </a:lnTo>
                <a:lnTo>
                  <a:pt x="27" y="27"/>
                </a:lnTo>
                <a:lnTo>
                  <a:pt x="24" y="33"/>
                </a:lnTo>
                <a:lnTo>
                  <a:pt x="17" y="37"/>
                </a:lnTo>
                <a:lnTo>
                  <a:pt x="7" y="40"/>
                </a:lnTo>
                <a:lnTo>
                  <a:pt x="0" y="43"/>
                </a:lnTo>
                <a:lnTo>
                  <a:pt x="0" y="30"/>
                </a:lnTo>
                <a:lnTo>
                  <a:pt x="14" y="23"/>
                </a:lnTo>
                <a:lnTo>
                  <a:pt x="20" y="17"/>
                </a:lnTo>
                <a:lnTo>
                  <a:pt x="30" y="10"/>
                </a:lnTo>
                <a:lnTo>
                  <a:pt x="34" y="0"/>
                </a:lnTo>
                <a:lnTo>
                  <a:pt x="44" y="0"/>
                </a:lnTo>
                <a:lnTo>
                  <a:pt x="44"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9" name="Freeform 57">
            <a:extLst>
              <a:ext uri="{FF2B5EF4-FFF2-40B4-BE49-F238E27FC236}">
                <a16:creationId xmlns:a16="http://schemas.microsoft.com/office/drawing/2014/main" id="{A32D5883-A85A-4BAE-BE4F-88A531E127BD}"/>
              </a:ext>
            </a:extLst>
          </p:cNvPr>
          <p:cNvSpPr>
            <a:spLocks noEditPoints="1"/>
          </p:cNvSpPr>
          <p:nvPr/>
        </p:nvSpPr>
        <p:spPr bwMode="auto">
          <a:xfrm>
            <a:off x="542925" y="2703513"/>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4"/>
                </a:lnTo>
                <a:lnTo>
                  <a:pt x="74" y="74"/>
                </a:lnTo>
                <a:lnTo>
                  <a:pt x="64" y="84"/>
                </a:lnTo>
                <a:lnTo>
                  <a:pt x="54" y="87"/>
                </a:lnTo>
                <a:lnTo>
                  <a:pt x="40" y="87"/>
                </a:lnTo>
                <a:lnTo>
                  <a:pt x="30" y="87"/>
                </a:lnTo>
                <a:lnTo>
                  <a:pt x="20" y="84"/>
                </a:lnTo>
                <a:lnTo>
                  <a:pt x="14" y="77"/>
                </a:lnTo>
                <a:lnTo>
                  <a:pt x="7" y="70"/>
                </a:lnTo>
                <a:lnTo>
                  <a:pt x="4" y="57"/>
                </a:lnTo>
                <a:lnTo>
                  <a:pt x="0" y="47"/>
                </a:lnTo>
                <a:lnTo>
                  <a:pt x="4" y="34"/>
                </a:lnTo>
                <a:lnTo>
                  <a:pt x="7" y="24"/>
                </a:lnTo>
                <a:lnTo>
                  <a:pt x="14" y="13"/>
                </a:lnTo>
                <a:lnTo>
                  <a:pt x="20" y="7"/>
                </a:lnTo>
                <a:lnTo>
                  <a:pt x="30" y="3"/>
                </a:lnTo>
                <a:lnTo>
                  <a:pt x="40" y="0"/>
                </a:lnTo>
                <a:lnTo>
                  <a:pt x="50" y="3"/>
                </a:lnTo>
                <a:lnTo>
                  <a:pt x="61" y="7"/>
                </a:lnTo>
                <a:lnTo>
                  <a:pt x="67" y="13"/>
                </a:lnTo>
                <a:lnTo>
                  <a:pt x="74" y="20"/>
                </a:lnTo>
                <a:lnTo>
                  <a:pt x="77" y="34"/>
                </a:lnTo>
                <a:lnTo>
                  <a:pt x="77" y="44"/>
                </a:lnTo>
                <a:lnTo>
                  <a:pt x="77" y="47"/>
                </a:lnTo>
                <a:lnTo>
                  <a:pt x="17" y="47"/>
                </a:lnTo>
                <a:lnTo>
                  <a:pt x="20" y="60"/>
                </a:lnTo>
                <a:lnTo>
                  <a:pt x="24" y="67"/>
                </a:lnTo>
                <a:lnTo>
                  <a:pt x="34" y="74"/>
                </a:lnTo>
                <a:lnTo>
                  <a:pt x="40" y="74"/>
                </a:lnTo>
                <a:lnTo>
                  <a:pt x="47" y="74"/>
                </a:lnTo>
                <a:lnTo>
                  <a:pt x="54" y="74"/>
                </a:lnTo>
                <a:lnTo>
                  <a:pt x="61" y="67"/>
                </a:lnTo>
                <a:lnTo>
                  <a:pt x="64" y="60"/>
                </a:lnTo>
                <a:close/>
                <a:moveTo>
                  <a:pt x="17" y="34"/>
                </a:moveTo>
                <a:lnTo>
                  <a:pt x="64" y="34"/>
                </a:lnTo>
                <a:lnTo>
                  <a:pt x="61" y="27"/>
                </a:lnTo>
                <a:lnTo>
                  <a:pt x="57" y="24"/>
                </a:lnTo>
                <a:lnTo>
                  <a:pt x="50" y="17"/>
                </a:lnTo>
                <a:lnTo>
                  <a:pt x="40" y="13"/>
                </a:lnTo>
                <a:lnTo>
                  <a:pt x="30" y="17"/>
                </a:lnTo>
                <a:lnTo>
                  <a:pt x="24" y="20"/>
                </a:lnTo>
                <a:lnTo>
                  <a:pt x="20" y="27"/>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0" name="Freeform 58">
            <a:extLst>
              <a:ext uri="{FF2B5EF4-FFF2-40B4-BE49-F238E27FC236}">
                <a16:creationId xmlns:a16="http://schemas.microsoft.com/office/drawing/2014/main" id="{64BA1C42-9D33-40C6-9E6C-E7F49CEC4361}"/>
              </a:ext>
            </a:extLst>
          </p:cNvPr>
          <p:cNvSpPr>
            <a:spLocks/>
          </p:cNvSpPr>
          <p:nvPr/>
        </p:nvSpPr>
        <p:spPr bwMode="auto">
          <a:xfrm>
            <a:off x="692150" y="2687638"/>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7"/>
                </a:lnTo>
                <a:lnTo>
                  <a:pt x="0" y="47"/>
                </a:lnTo>
                <a:lnTo>
                  <a:pt x="0" y="34"/>
                </a:lnTo>
                <a:lnTo>
                  <a:pt x="30" y="34"/>
                </a:lnTo>
                <a:lnTo>
                  <a:pt x="30" y="0"/>
                </a:lnTo>
                <a:lnTo>
                  <a:pt x="43" y="0"/>
                </a:lnTo>
                <a:lnTo>
                  <a:pt x="43" y="34"/>
                </a:lnTo>
                <a:lnTo>
                  <a:pt x="77" y="34"/>
                </a:lnTo>
                <a:lnTo>
                  <a:pt x="77" y="47"/>
                </a:lnTo>
                <a:lnTo>
                  <a:pt x="43" y="47"/>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1" name="Freeform 59">
            <a:extLst>
              <a:ext uri="{FF2B5EF4-FFF2-40B4-BE49-F238E27FC236}">
                <a16:creationId xmlns:a16="http://schemas.microsoft.com/office/drawing/2014/main" id="{E8578A61-E424-4D38-B59A-339307258E00}"/>
              </a:ext>
            </a:extLst>
          </p:cNvPr>
          <p:cNvSpPr>
            <a:spLocks noEditPoints="1"/>
          </p:cNvSpPr>
          <p:nvPr/>
        </p:nvSpPr>
        <p:spPr bwMode="auto">
          <a:xfrm>
            <a:off x="835025" y="2655888"/>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4" y="40"/>
                </a:lnTo>
                <a:lnTo>
                  <a:pt x="7" y="27"/>
                </a:lnTo>
                <a:lnTo>
                  <a:pt x="10" y="17"/>
                </a:lnTo>
                <a:lnTo>
                  <a:pt x="17" y="7"/>
                </a:lnTo>
                <a:lnTo>
                  <a:pt x="27" y="3"/>
                </a:lnTo>
                <a:lnTo>
                  <a:pt x="41" y="0"/>
                </a:lnTo>
                <a:lnTo>
                  <a:pt x="47" y="3"/>
                </a:lnTo>
                <a:lnTo>
                  <a:pt x="57" y="7"/>
                </a:lnTo>
                <a:lnTo>
                  <a:pt x="64" y="10"/>
                </a:lnTo>
                <a:lnTo>
                  <a:pt x="67" y="17"/>
                </a:lnTo>
                <a:lnTo>
                  <a:pt x="71" y="23"/>
                </a:lnTo>
                <a:lnTo>
                  <a:pt x="74" y="33"/>
                </a:lnTo>
                <a:lnTo>
                  <a:pt x="77" y="43"/>
                </a:lnTo>
                <a:lnTo>
                  <a:pt x="77" y="60"/>
                </a:lnTo>
                <a:lnTo>
                  <a:pt x="77" y="77"/>
                </a:lnTo>
                <a:lnTo>
                  <a:pt x="74" y="94"/>
                </a:lnTo>
                <a:lnTo>
                  <a:pt x="67" y="104"/>
                </a:lnTo>
                <a:lnTo>
                  <a:pt x="61" y="114"/>
                </a:lnTo>
                <a:lnTo>
                  <a:pt x="51" y="117"/>
                </a:lnTo>
                <a:lnTo>
                  <a:pt x="41" y="117"/>
                </a:lnTo>
                <a:lnTo>
                  <a:pt x="30" y="117"/>
                </a:lnTo>
                <a:lnTo>
                  <a:pt x="20" y="114"/>
                </a:lnTo>
                <a:lnTo>
                  <a:pt x="14" y="107"/>
                </a:lnTo>
                <a:lnTo>
                  <a:pt x="7" y="97"/>
                </a:lnTo>
                <a:lnTo>
                  <a:pt x="4" y="80"/>
                </a:lnTo>
                <a:lnTo>
                  <a:pt x="0" y="60"/>
                </a:lnTo>
                <a:close/>
                <a:moveTo>
                  <a:pt x="17" y="60"/>
                </a:moveTo>
                <a:lnTo>
                  <a:pt x="17" y="77"/>
                </a:lnTo>
                <a:lnTo>
                  <a:pt x="20" y="90"/>
                </a:lnTo>
                <a:lnTo>
                  <a:pt x="24" y="97"/>
                </a:lnTo>
                <a:lnTo>
                  <a:pt x="30" y="104"/>
                </a:lnTo>
                <a:lnTo>
                  <a:pt x="41" y="104"/>
                </a:lnTo>
                <a:lnTo>
                  <a:pt x="47" y="104"/>
                </a:lnTo>
                <a:lnTo>
                  <a:pt x="54" y="97"/>
                </a:lnTo>
                <a:lnTo>
                  <a:pt x="61" y="90"/>
                </a:lnTo>
                <a:lnTo>
                  <a:pt x="61" y="77"/>
                </a:lnTo>
                <a:lnTo>
                  <a:pt x="61" y="60"/>
                </a:lnTo>
                <a:lnTo>
                  <a:pt x="61" y="43"/>
                </a:lnTo>
                <a:lnTo>
                  <a:pt x="61" y="33"/>
                </a:lnTo>
                <a:lnTo>
                  <a:pt x="57" y="23"/>
                </a:lnTo>
                <a:lnTo>
                  <a:pt x="47" y="17"/>
                </a:lnTo>
                <a:lnTo>
                  <a:pt x="41" y="13"/>
                </a:lnTo>
                <a:lnTo>
                  <a:pt x="30" y="17"/>
                </a:lnTo>
                <a:lnTo>
                  <a:pt x="24" y="23"/>
                </a:lnTo>
                <a:lnTo>
                  <a:pt x="20" y="30"/>
                </a:lnTo>
                <a:lnTo>
                  <a:pt x="17" y="43"/>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2" name="Freeform 60">
            <a:extLst>
              <a:ext uri="{FF2B5EF4-FFF2-40B4-BE49-F238E27FC236}">
                <a16:creationId xmlns:a16="http://schemas.microsoft.com/office/drawing/2014/main" id="{4C447378-D852-4FC7-A088-875B44D362CD}"/>
              </a:ext>
            </a:extLst>
          </p:cNvPr>
          <p:cNvSpPr>
            <a:spLocks/>
          </p:cNvSpPr>
          <p:nvPr/>
        </p:nvSpPr>
        <p:spPr bwMode="auto">
          <a:xfrm>
            <a:off x="979488" y="2660650"/>
            <a:ext cx="115887" cy="180975"/>
          </a:xfrm>
          <a:custGeom>
            <a:avLst/>
            <a:gdLst>
              <a:gd name="T0" fmla="*/ 0 w 73"/>
              <a:gd name="T1" fmla="*/ 2147483647 h 114"/>
              <a:gd name="T2" fmla="*/ 0 w 73"/>
              <a:gd name="T3" fmla="*/ 0 h 114"/>
              <a:gd name="T4" fmla="*/ 2147483647 w 73"/>
              <a:gd name="T5" fmla="*/ 0 h 114"/>
              <a:gd name="T6" fmla="*/ 2147483647 w 73"/>
              <a:gd name="T7" fmla="*/ 2147483647 h 114"/>
              <a:gd name="T8" fmla="*/ 2147483647 w 73"/>
              <a:gd name="T9" fmla="*/ 2147483647 h 114"/>
              <a:gd name="T10" fmla="*/ 2147483647 w 73"/>
              <a:gd name="T11" fmla="*/ 2147483647 h 114"/>
              <a:gd name="T12" fmla="*/ 2147483647 w 73"/>
              <a:gd name="T13" fmla="*/ 2147483647 h 114"/>
              <a:gd name="T14" fmla="*/ 2147483647 w 73"/>
              <a:gd name="T15" fmla="*/ 2147483647 h 114"/>
              <a:gd name="T16" fmla="*/ 2147483647 w 73"/>
              <a:gd name="T17" fmla="*/ 2147483647 h 114"/>
              <a:gd name="T18" fmla="*/ 2147483647 w 73"/>
              <a:gd name="T19" fmla="*/ 2147483647 h 114"/>
              <a:gd name="T20" fmla="*/ 2147483647 w 73"/>
              <a:gd name="T21" fmla="*/ 2147483647 h 114"/>
              <a:gd name="T22" fmla="*/ 2147483647 w 73"/>
              <a:gd name="T23" fmla="*/ 2147483647 h 114"/>
              <a:gd name="T24" fmla="*/ 2147483647 w 73"/>
              <a:gd name="T25" fmla="*/ 2147483647 h 114"/>
              <a:gd name="T26" fmla="*/ 2147483647 w 73"/>
              <a:gd name="T27" fmla="*/ 2147483647 h 114"/>
              <a:gd name="T28" fmla="*/ 2147483647 w 73"/>
              <a:gd name="T29" fmla="*/ 2147483647 h 114"/>
              <a:gd name="T30" fmla="*/ 2147483647 w 73"/>
              <a:gd name="T31" fmla="*/ 2147483647 h 114"/>
              <a:gd name="T32" fmla="*/ 2147483647 w 73"/>
              <a:gd name="T33" fmla="*/ 2147483647 h 114"/>
              <a:gd name="T34" fmla="*/ 0 w 73"/>
              <a:gd name="T35" fmla="*/ 2147483647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3"/>
              <a:gd name="T55" fmla="*/ 0 h 114"/>
              <a:gd name="T56" fmla="*/ 73 w 73"/>
              <a:gd name="T57" fmla="*/ 114 h 1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3" h="114">
                <a:moveTo>
                  <a:pt x="0" y="14"/>
                </a:moveTo>
                <a:lnTo>
                  <a:pt x="0" y="0"/>
                </a:lnTo>
                <a:lnTo>
                  <a:pt x="73" y="0"/>
                </a:lnTo>
                <a:lnTo>
                  <a:pt x="73" y="14"/>
                </a:lnTo>
                <a:lnTo>
                  <a:pt x="63" y="27"/>
                </a:lnTo>
                <a:lnTo>
                  <a:pt x="53" y="44"/>
                </a:lnTo>
                <a:lnTo>
                  <a:pt x="43" y="64"/>
                </a:lnTo>
                <a:lnTo>
                  <a:pt x="37" y="84"/>
                </a:lnTo>
                <a:lnTo>
                  <a:pt x="33" y="97"/>
                </a:lnTo>
                <a:lnTo>
                  <a:pt x="33" y="114"/>
                </a:lnTo>
                <a:lnTo>
                  <a:pt x="16" y="114"/>
                </a:lnTo>
                <a:lnTo>
                  <a:pt x="20" y="101"/>
                </a:lnTo>
                <a:lnTo>
                  <a:pt x="23" y="81"/>
                </a:lnTo>
                <a:lnTo>
                  <a:pt x="30" y="64"/>
                </a:lnTo>
                <a:lnTo>
                  <a:pt x="40" y="44"/>
                </a:lnTo>
                <a:lnTo>
                  <a:pt x="50" y="30"/>
                </a:lnTo>
                <a:lnTo>
                  <a:pt x="60" y="14"/>
                </a:lnTo>
                <a:lnTo>
                  <a:pt x="0" y="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3" name="Line 61">
            <a:extLst>
              <a:ext uri="{FF2B5EF4-FFF2-40B4-BE49-F238E27FC236}">
                <a16:creationId xmlns:a16="http://schemas.microsoft.com/office/drawing/2014/main" id="{E7D22412-4DEA-4B66-8FCE-03B5AB75642C}"/>
              </a:ext>
            </a:extLst>
          </p:cNvPr>
          <p:cNvSpPr>
            <a:spLocks noChangeShapeType="1"/>
          </p:cNvSpPr>
          <p:nvPr/>
        </p:nvSpPr>
        <p:spPr bwMode="auto">
          <a:xfrm>
            <a:off x="1260475" y="275748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4" name="Line 62">
            <a:extLst>
              <a:ext uri="{FF2B5EF4-FFF2-40B4-BE49-F238E27FC236}">
                <a16:creationId xmlns:a16="http://schemas.microsoft.com/office/drawing/2014/main" id="{3F64B97E-06F6-47F3-988C-DD2171022B95}"/>
              </a:ext>
            </a:extLst>
          </p:cNvPr>
          <p:cNvSpPr>
            <a:spLocks noChangeShapeType="1"/>
          </p:cNvSpPr>
          <p:nvPr/>
        </p:nvSpPr>
        <p:spPr bwMode="auto">
          <a:xfrm flipH="1">
            <a:off x="6907213" y="275748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5" name="Line 63">
            <a:extLst>
              <a:ext uri="{FF2B5EF4-FFF2-40B4-BE49-F238E27FC236}">
                <a16:creationId xmlns:a16="http://schemas.microsoft.com/office/drawing/2014/main" id="{A98667A5-FC51-4C1D-AAFF-02EE0E0D16DD}"/>
              </a:ext>
            </a:extLst>
          </p:cNvPr>
          <p:cNvSpPr>
            <a:spLocks noChangeShapeType="1"/>
          </p:cNvSpPr>
          <p:nvPr/>
        </p:nvSpPr>
        <p:spPr bwMode="auto">
          <a:xfrm>
            <a:off x="1260475" y="22526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6" name="Line 64">
            <a:extLst>
              <a:ext uri="{FF2B5EF4-FFF2-40B4-BE49-F238E27FC236}">
                <a16:creationId xmlns:a16="http://schemas.microsoft.com/office/drawing/2014/main" id="{9FA16935-8369-4A83-9595-7160E5277EA1}"/>
              </a:ext>
            </a:extLst>
          </p:cNvPr>
          <p:cNvSpPr>
            <a:spLocks noChangeShapeType="1"/>
          </p:cNvSpPr>
          <p:nvPr/>
        </p:nvSpPr>
        <p:spPr bwMode="auto">
          <a:xfrm flipH="1">
            <a:off x="6907213" y="22526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7" name="Freeform 65">
            <a:extLst>
              <a:ext uri="{FF2B5EF4-FFF2-40B4-BE49-F238E27FC236}">
                <a16:creationId xmlns:a16="http://schemas.microsoft.com/office/drawing/2014/main" id="{5F9B38B3-2580-4C25-8704-DC8237D9E6CA}"/>
              </a:ext>
            </a:extLst>
          </p:cNvPr>
          <p:cNvSpPr>
            <a:spLocks/>
          </p:cNvSpPr>
          <p:nvPr/>
        </p:nvSpPr>
        <p:spPr bwMode="auto">
          <a:xfrm>
            <a:off x="207963" y="2155825"/>
            <a:ext cx="69850" cy="180975"/>
          </a:xfrm>
          <a:custGeom>
            <a:avLst/>
            <a:gdLst>
              <a:gd name="T0" fmla="*/ 2147483647 w 44"/>
              <a:gd name="T1" fmla="*/ 2147483647 h 114"/>
              <a:gd name="T2" fmla="*/ 2147483647 w 44"/>
              <a:gd name="T3" fmla="*/ 2147483647 h 114"/>
              <a:gd name="T4" fmla="*/ 2147483647 w 44"/>
              <a:gd name="T5" fmla="*/ 2147483647 h 114"/>
              <a:gd name="T6" fmla="*/ 2147483647 w 44"/>
              <a:gd name="T7" fmla="*/ 2147483647 h 114"/>
              <a:gd name="T8" fmla="*/ 2147483647 w 44"/>
              <a:gd name="T9" fmla="*/ 2147483647 h 114"/>
              <a:gd name="T10" fmla="*/ 2147483647 w 44"/>
              <a:gd name="T11" fmla="*/ 2147483647 h 114"/>
              <a:gd name="T12" fmla="*/ 0 w 44"/>
              <a:gd name="T13" fmla="*/ 2147483647 h 114"/>
              <a:gd name="T14" fmla="*/ 0 w 44"/>
              <a:gd name="T15" fmla="*/ 2147483647 h 114"/>
              <a:gd name="T16" fmla="*/ 2147483647 w 44"/>
              <a:gd name="T17" fmla="*/ 2147483647 h 114"/>
              <a:gd name="T18" fmla="*/ 2147483647 w 44"/>
              <a:gd name="T19" fmla="*/ 2147483647 h 114"/>
              <a:gd name="T20" fmla="*/ 2147483647 w 44"/>
              <a:gd name="T21" fmla="*/ 2147483647 h 114"/>
              <a:gd name="T22" fmla="*/ 2147483647 w 44"/>
              <a:gd name="T23" fmla="*/ 0 h 114"/>
              <a:gd name="T24" fmla="*/ 2147483647 w 44"/>
              <a:gd name="T25" fmla="*/ 0 h 114"/>
              <a:gd name="T26" fmla="*/ 2147483647 w 44"/>
              <a:gd name="T27" fmla="*/ 2147483647 h 1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4"/>
              <a:gd name="T43" fmla="*/ 0 h 114"/>
              <a:gd name="T44" fmla="*/ 44 w 44"/>
              <a:gd name="T45" fmla="*/ 114 h 1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4" h="114">
                <a:moveTo>
                  <a:pt x="44" y="114"/>
                </a:moveTo>
                <a:lnTo>
                  <a:pt x="27" y="114"/>
                </a:lnTo>
                <a:lnTo>
                  <a:pt x="27" y="24"/>
                </a:lnTo>
                <a:lnTo>
                  <a:pt x="24" y="30"/>
                </a:lnTo>
                <a:lnTo>
                  <a:pt x="17" y="34"/>
                </a:lnTo>
                <a:lnTo>
                  <a:pt x="7" y="37"/>
                </a:lnTo>
                <a:lnTo>
                  <a:pt x="0" y="41"/>
                </a:lnTo>
                <a:lnTo>
                  <a:pt x="0" y="27"/>
                </a:lnTo>
                <a:lnTo>
                  <a:pt x="14" y="20"/>
                </a:lnTo>
                <a:lnTo>
                  <a:pt x="21" y="14"/>
                </a:lnTo>
                <a:lnTo>
                  <a:pt x="31" y="7"/>
                </a:lnTo>
                <a:lnTo>
                  <a:pt x="34" y="0"/>
                </a:lnTo>
                <a:lnTo>
                  <a:pt x="44" y="0"/>
                </a:lnTo>
                <a:lnTo>
                  <a:pt x="44" y="1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8" name="Rectangle 66">
            <a:extLst>
              <a:ext uri="{FF2B5EF4-FFF2-40B4-BE49-F238E27FC236}">
                <a16:creationId xmlns:a16="http://schemas.microsoft.com/office/drawing/2014/main" id="{6580CDDC-E206-4BB2-B613-FCBB5AAB9884}"/>
              </a:ext>
            </a:extLst>
          </p:cNvPr>
          <p:cNvSpPr>
            <a:spLocks noChangeArrowheads="1"/>
          </p:cNvSpPr>
          <p:nvPr/>
        </p:nvSpPr>
        <p:spPr bwMode="auto">
          <a:xfrm>
            <a:off x="346075" y="2316163"/>
            <a:ext cx="26988" cy="20637"/>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9" name="Freeform 67">
            <a:extLst>
              <a:ext uri="{FF2B5EF4-FFF2-40B4-BE49-F238E27FC236}">
                <a16:creationId xmlns:a16="http://schemas.microsoft.com/office/drawing/2014/main" id="{B27291AA-B777-47FF-AAD7-E40974574128}"/>
              </a:ext>
            </a:extLst>
          </p:cNvPr>
          <p:cNvSpPr>
            <a:spLocks/>
          </p:cNvSpPr>
          <p:nvPr/>
        </p:nvSpPr>
        <p:spPr bwMode="auto">
          <a:xfrm>
            <a:off x="404813" y="2155825"/>
            <a:ext cx="117475" cy="180975"/>
          </a:xfrm>
          <a:custGeom>
            <a:avLst/>
            <a:gdLst>
              <a:gd name="T0" fmla="*/ 2147483647 w 74"/>
              <a:gd name="T1" fmla="*/ 2147483647 h 114"/>
              <a:gd name="T2" fmla="*/ 2147483647 w 74"/>
              <a:gd name="T3" fmla="*/ 2147483647 h 114"/>
              <a:gd name="T4" fmla="*/ 0 w 74"/>
              <a:gd name="T5" fmla="*/ 2147483647 h 114"/>
              <a:gd name="T6" fmla="*/ 0 w 74"/>
              <a:gd name="T7" fmla="*/ 2147483647 h 114"/>
              <a:gd name="T8" fmla="*/ 0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2147483647 w 74"/>
              <a:gd name="T37" fmla="*/ 2147483647 h 114"/>
              <a:gd name="T38" fmla="*/ 2147483647 w 74"/>
              <a:gd name="T39" fmla="*/ 2147483647 h 114"/>
              <a:gd name="T40" fmla="*/ 2147483647 w 74"/>
              <a:gd name="T41" fmla="*/ 2147483647 h 114"/>
              <a:gd name="T42" fmla="*/ 2147483647 w 74"/>
              <a:gd name="T43" fmla="*/ 2147483647 h 114"/>
              <a:gd name="T44" fmla="*/ 0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0 h 114"/>
              <a:gd name="T56" fmla="*/ 2147483647 w 74"/>
              <a:gd name="T57" fmla="*/ 0 h 114"/>
              <a:gd name="T58" fmla="*/ 2147483647 w 74"/>
              <a:gd name="T59" fmla="*/ 0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2147483647 w 74"/>
              <a:gd name="T83" fmla="*/ 2147483647 h 114"/>
              <a:gd name="T84" fmla="*/ 2147483647 w 74"/>
              <a:gd name="T85" fmla="*/ 2147483647 h 114"/>
              <a:gd name="T86" fmla="*/ 2147483647 w 74"/>
              <a:gd name="T87" fmla="*/ 2147483647 h 114"/>
              <a:gd name="T88" fmla="*/ 2147483647 w 74"/>
              <a:gd name="T89" fmla="*/ 2147483647 h 114"/>
              <a:gd name="T90" fmla="*/ 2147483647 w 74"/>
              <a:gd name="T91" fmla="*/ 2147483647 h 114"/>
              <a:gd name="T92" fmla="*/ 2147483647 w 74"/>
              <a:gd name="T93" fmla="*/ 2147483647 h 114"/>
              <a:gd name="T94" fmla="*/ 2147483647 w 74"/>
              <a:gd name="T95" fmla="*/ 214748364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4"/>
              <a:gd name="T146" fmla="*/ 74 w 7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4">
                <a:moveTo>
                  <a:pt x="74" y="101"/>
                </a:moveTo>
                <a:lnTo>
                  <a:pt x="74" y="114"/>
                </a:lnTo>
                <a:lnTo>
                  <a:pt x="0" y="114"/>
                </a:lnTo>
                <a:lnTo>
                  <a:pt x="0" y="111"/>
                </a:lnTo>
                <a:lnTo>
                  <a:pt x="0" y="104"/>
                </a:lnTo>
                <a:lnTo>
                  <a:pt x="4" y="97"/>
                </a:lnTo>
                <a:lnTo>
                  <a:pt x="10" y="87"/>
                </a:lnTo>
                <a:lnTo>
                  <a:pt x="17" y="81"/>
                </a:lnTo>
                <a:lnTo>
                  <a:pt x="27" y="71"/>
                </a:lnTo>
                <a:lnTo>
                  <a:pt x="37" y="61"/>
                </a:lnTo>
                <a:lnTo>
                  <a:pt x="47" y="54"/>
                </a:lnTo>
                <a:lnTo>
                  <a:pt x="54" y="47"/>
                </a:lnTo>
                <a:lnTo>
                  <a:pt x="57" y="41"/>
                </a:lnTo>
                <a:lnTo>
                  <a:pt x="57" y="30"/>
                </a:lnTo>
                <a:lnTo>
                  <a:pt x="57" y="24"/>
                </a:lnTo>
                <a:lnTo>
                  <a:pt x="54" y="17"/>
                </a:lnTo>
                <a:lnTo>
                  <a:pt x="47" y="14"/>
                </a:lnTo>
                <a:lnTo>
                  <a:pt x="37" y="14"/>
                </a:lnTo>
                <a:lnTo>
                  <a:pt x="30" y="14"/>
                </a:lnTo>
                <a:lnTo>
                  <a:pt x="24" y="17"/>
                </a:lnTo>
                <a:lnTo>
                  <a:pt x="17" y="24"/>
                </a:lnTo>
                <a:lnTo>
                  <a:pt x="17" y="34"/>
                </a:lnTo>
                <a:lnTo>
                  <a:pt x="0" y="30"/>
                </a:lnTo>
                <a:lnTo>
                  <a:pt x="4" y="20"/>
                </a:lnTo>
                <a:lnTo>
                  <a:pt x="7" y="14"/>
                </a:lnTo>
                <a:lnTo>
                  <a:pt x="14" y="7"/>
                </a:lnTo>
                <a:lnTo>
                  <a:pt x="20" y="4"/>
                </a:lnTo>
                <a:lnTo>
                  <a:pt x="27" y="0"/>
                </a:lnTo>
                <a:lnTo>
                  <a:pt x="37" y="0"/>
                </a:lnTo>
                <a:lnTo>
                  <a:pt x="47" y="0"/>
                </a:lnTo>
                <a:lnTo>
                  <a:pt x="57" y="4"/>
                </a:lnTo>
                <a:lnTo>
                  <a:pt x="64" y="7"/>
                </a:lnTo>
                <a:lnTo>
                  <a:pt x="71" y="14"/>
                </a:lnTo>
                <a:lnTo>
                  <a:pt x="74" y="24"/>
                </a:lnTo>
                <a:lnTo>
                  <a:pt x="74" y="30"/>
                </a:lnTo>
                <a:lnTo>
                  <a:pt x="74" y="37"/>
                </a:lnTo>
                <a:lnTo>
                  <a:pt x="71" y="44"/>
                </a:lnTo>
                <a:lnTo>
                  <a:pt x="67" y="51"/>
                </a:lnTo>
                <a:lnTo>
                  <a:pt x="64" y="57"/>
                </a:lnTo>
                <a:lnTo>
                  <a:pt x="57" y="64"/>
                </a:lnTo>
                <a:lnTo>
                  <a:pt x="50" y="71"/>
                </a:lnTo>
                <a:lnTo>
                  <a:pt x="40" y="77"/>
                </a:lnTo>
                <a:lnTo>
                  <a:pt x="34" y="84"/>
                </a:lnTo>
                <a:lnTo>
                  <a:pt x="30" y="91"/>
                </a:lnTo>
                <a:lnTo>
                  <a:pt x="27" y="91"/>
                </a:lnTo>
                <a:lnTo>
                  <a:pt x="24" y="97"/>
                </a:lnTo>
                <a:lnTo>
                  <a:pt x="20" y="101"/>
                </a:lnTo>
                <a:lnTo>
                  <a:pt x="74"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0" name="Freeform 68">
            <a:extLst>
              <a:ext uri="{FF2B5EF4-FFF2-40B4-BE49-F238E27FC236}">
                <a16:creationId xmlns:a16="http://schemas.microsoft.com/office/drawing/2014/main" id="{326A01ED-B4F4-4345-B375-310D41E16587}"/>
              </a:ext>
            </a:extLst>
          </p:cNvPr>
          <p:cNvSpPr>
            <a:spLocks noEditPoints="1"/>
          </p:cNvSpPr>
          <p:nvPr/>
        </p:nvSpPr>
        <p:spPr bwMode="auto">
          <a:xfrm>
            <a:off x="542925" y="2203450"/>
            <a:ext cx="122238" cy="139700"/>
          </a:xfrm>
          <a:custGeom>
            <a:avLst/>
            <a:gdLst>
              <a:gd name="T0" fmla="*/ 2147483647 w 77"/>
              <a:gd name="T1" fmla="*/ 2147483647 h 88"/>
              <a:gd name="T2" fmla="*/ 2147483647 w 77"/>
              <a:gd name="T3" fmla="*/ 2147483647 h 88"/>
              <a:gd name="T4" fmla="*/ 2147483647 w 77"/>
              <a:gd name="T5" fmla="*/ 2147483647 h 88"/>
              <a:gd name="T6" fmla="*/ 2147483647 w 77"/>
              <a:gd name="T7" fmla="*/ 2147483647 h 88"/>
              <a:gd name="T8" fmla="*/ 2147483647 w 77"/>
              <a:gd name="T9" fmla="*/ 2147483647 h 88"/>
              <a:gd name="T10" fmla="*/ 2147483647 w 77"/>
              <a:gd name="T11" fmla="*/ 2147483647 h 88"/>
              <a:gd name="T12" fmla="*/ 2147483647 w 77"/>
              <a:gd name="T13" fmla="*/ 2147483647 h 88"/>
              <a:gd name="T14" fmla="*/ 2147483647 w 77"/>
              <a:gd name="T15" fmla="*/ 2147483647 h 88"/>
              <a:gd name="T16" fmla="*/ 2147483647 w 77"/>
              <a:gd name="T17" fmla="*/ 2147483647 h 88"/>
              <a:gd name="T18" fmla="*/ 2147483647 w 77"/>
              <a:gd name="T19" fmla="*/ 2147483647 h 88"/>
              <a:gd name="T20" fmla="*/ 2147483647 w 77"/>
              <a:gd name="T21" fmla="*/ 2147483647 h 88"/>
              <a:gd name="T22" fmla="*/ 0 w 77"/>
              <a:gd name="T23" fmla="*/ 2147483647 h 88"/>
              <a:gd name="T24" fmla="*/ 2147483647 w 77"/>
              <a:gd name="T25" fmla="*/ 2147483647 h 88"/>
              <a:gd name="T26" fmla="*/ 2147483647 w 77"/>
              <a:gd name="T27" fmla="*/ 2147483647 h 88"/>
              <a:gd name="T28" fmla="*/ 2147483647 w 77"/>
              <a:gd name="T29" fmla="*/ 2147483647 h 88"/>
              <a:gd name="T30" fmla="*/ 2147483647 w 77"/>
              <a:gd name="T31" fmla="*/ 2147483647 h 88"/>
              <a:gd name="T32" fmla="*/ 2147483647 w 77"/>
              <a:gd name="T33" fmla="*/ 0 h 88"/>
              <a:gd name="T34" fmla="*/ 2147483647 w 77"/>
              <a:gd name="T35" fmla="*/ 0 h 88"/>
              <a:gd name="T36" fmla="*/ 2147483647 w 77"/>
              <a:gd name="T37" fmla="*/ 0 h 88"/>
              <a:gd name="T38" fmla="*/ 2147483647 w 77"/>
              <a:gd name="T39" fmla="*/ 2147483647 h 88"/>
              <a:gd name="T40" fmla="*/ 2147483647 w 77"/>
              <a:gd name="T41" fmla="*/ 2147483647 h 88"/>
              <a:gd name="T42" fmla="*/ 2147483647 w 77"/>
              <a:gd name="T43" fmla="*/ 2147483647 h 88"/>
              <a:gd name="T44" fmla="*/ 2147483647 w 77"/>
              <a:gd name="T45" fmla="*/ 2147483647 h 88"/>
              <a:gd name="T46" fmla="*/ 2147483647 w 77"/>
              <a:gd name="T47" fmla="*/ 2147483647 h 88"/>
              <a:gd name="T48" fmla="*/ 2147483647 w 77"/>
              <a:gd name="T49" fmla="*/ 2147483647 h 88"/>
              <a:gd name="T50" fmla="*/ 2147483647 w 77"/>
              <a:gd name="T51" fmla="*/ 2147483647 h 88"/>
              <a:gd name="T52" fmla="*/ 2147483647 w 77"/>
              <a:gd name="T53" fmla="*/ 2147483647 h 88"/>
              <a:gd name="T54" fmla="*/ 2147483647 w 77"/>
              <a:gd name="T55" fmla="*/ 2147483647 h 88"/>
              <a:gd name="T56" fmla="*/ 2147483647 w 77"/>
              <a:gd name="T57" fmla="*/ 2147483647 h 88"/>
              <a:gd name="T58" fmla="*/ 2147483647 w 77"/>
              <a:gd name="T59" fmla="*/ 2147483647 h 88"/>
              <a:gd name="T60" fmla="*/ 2147483647 w 77"/>
              <a:gd name="T61" fmla="*/ 2147483647 h 88"/>
              <a:gd name="T62" fmla="*/ 2147483647 w 77"/>
              <a:gd name="T63" fmla="*/ 2147483647 h 88"/>
              <a:gd name="T64" fmla="*/ 2147483647 w 77"/>
              <a:gd name="T65" fmla="*/ 2147483647 h 88"/>
              <a:gd name="T66" fmla="*/ 2147483647 w 77"/>
              <a:gd name="T67" fmla="*/ 2147483647 h 88"/>
              <a:gd name="T68" fmla="*/ 2147483647 w 77"/>
              <a:gd name="T69" fmla="*/ 2147483647 h 88"/>
              <a:gd name="T70" fmla="*/ 2147483647 w 77"/>
              <a:gd name="T71" fmla="*/ 2147483647 h 88"/>
              <a:gd name="T72" fmla="*/ 2147483647 w 77"/>
              <a:gd name="T73" fmla="*/ 2147483647 h 88"/>
              <a:gd name="T74" fmla="*/ 2147483647 w 77"/>
              <a:gd name="T75" fmla="*/ 2147483647 h 88"/>
              <a:gd name="T76" fmla="*/ 2147483647 w 77"/>
              <a:gd name="T77" fmla="*/ 2147483647 h 88"/>
              <a:gd name="T78" fmla="*/ 2147483647 w 77"/>
              <a:gd name="T79" fmla="*/ 2147483647 h 88"/>
              <a:gd name="T80" fmla="*/ 2147483647 w 77"/>
              <a:gd name="T81" fmla="*/ 2147483647 h 88"/>
              <a:gd name="T82" fmla="*/ 2147483647 w 77"/>
              <a:gd name="T83" fmla="*/ 2147483647 h 88"/>
              <a:gd name="T84" fmla="*/ 2147483647 w 77"/>
              <a:gd name="T85" fmla="*/ 2147483647 h 88"/>
              <a:gd name="T86" fmla="*/ 2147483647 w 77"/>
              <a:gd name="T87" fmla="*/ 2147483647 h 88"/>
              <a:gd name="T88" fmla="*/ 2147483647 w 77"/>
              <a:gd name="T89" fmla="*/ 2147483647 h 8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8"/>
              <a:gd name="T137" fmla="*/ 77 w 77"/>
              <a:gd name="T138" fmla="*/ 88 h 8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8">
                <a:moveTo>
                  <a:pt x="64" y="61"/>
                </a:moveTo>
                <a:lnTo>
                  <a:pt x="77" y="61"/>
                </a:lnTo>
                <a:lnTo>
                  <a:pt x="74" y="71"/>
                </a:lnTo>
                <a:lnTo>
                  <a:pt x="64" y="81"/>
                </a:lnTo>
                <a:lnTo>
                  <a:pt x="54" y="84"/>
                </a:lnTo>
                <a:lnTo>
                  <a:pt x="40" y="88"/>
                </a:lnTo>
                <a:lnTo>
                  <a:pt x="30" y="84"/>
                </a:lnTo>
                <a:lnTo>
                  <a:pt x="20" y="81"/>
                </a:lnTo>
                <a:lnTo>
                  <a:pt x="14" y="74"/>
                </a:lnTo>
                <a:lnTo>
                  <a:pt x="7" y="67"/>
                </a:lnTo>
                <a:lnTo>
                  <a:pt x="4" y="57"/>
                </a:lnTo>
                <a:lnTo>
                  <a:pt x="0" y="44"/>
                </a:lnTo>
                <a:lnTo>
                  <a:pt x="4" y="31"/>
                </a:lnTo>
                <a:lnTo>
                  <a:pt x="7" y="21"/>
                </a:lnTo>
                <a:lnTo>
                  <a:pt x="14" y="11"/>
                </a:lnTo>
                <a:lnTo>
                  <a:pt x="20" y="4"/>
                </a:lnTo>
                <a:lnTo>
                  <a:pt x="30" y="0"/>
                </a:lnTo>
                <a:lnTo>
                  <a:pt x="40" y="0"/>
                </a:lnTo>
                <a:lnTo>
                  <a:pt x="50" y="0"/>
                </a:lnTo>
                <a:lnTo>
                  <a:pt x="61" y="4"/>
                </a:lnTo>
                <a:lnTo>
                  <a:pt x="67" y="11"/>
                </a:lnTo>
                <a:lnTo>
                  <a:pt x="74" y="21"/>
                </a:lnTo>
                <a:lnTo>
                  <a:pt x="77" y="31"/>
                </a:lnTo>
                <a:lnTo>
                  <a:pt x="77" y="44"/>
                </a:lnTo>
                <a:lnTo>
                  <a:pt x="77" y="47"/>
                </a:lnTo>
                <a:lnTo>
                  <a:pt x="17" y="47"/>
                </a:lnTo>
                <a:lnTo>
                  <a:pt x="20" y="57"/>
                </a:lnTo>
                <a:lnTo>
                  <a:pt x="24" y="67"/>
                </a:lnTo>
                <a:lnTo>
                  <a:pt x="34" y="71"/>
                </a:lnTo>
                <a:lnTo>
                  <a:pt x="40" y="74"/>
                </a:lnTo>
                <a:lnTo>
                  <a:pt x="47" y="71"/>
                </a:lnTo>
                <a:lnTo>
                  <a:pt x="54" y="71"/>
                </a:lnTo>
                <a:lnTo>
                  <a:pt x="61" y="67"/>
                </a:lnTo>
                <a:lnTo>
                  <a:pt x="64" y="61"/>
                </a:lnTo>
                <a:close/>
                <a:moveTo>
                  <a:pt x="17" y="34"/>
                </a:moveTo>
                <a:lnTo>
                  <a:pt x="64" y="34"/>
                </a:lnTo>
                <a:lnTo>
                  <a:pt x="61" y="24"/>
                </a:lnTo>
                <a:lnTo>
                  <a:pt x="57" y="21"/>
                </a:lnTo>
                <a:lnTo>
                  <a:pt x="50" y="14"/>
                </a:lnTo>
                <a:lnTo>
                  <a:pt x="40" y="14"/>
                </a:lnTo>
                <a:lnTo>
                  <a:pt x="30" y="14"/>
                </a:lnTo>
                <a:lnTo>
                  <a:pt x="24" y="17"/>
                </a:lnTo>
                <a:lnTo>
                  <a:pt x="20" y="24"/>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1" name="Freeform 69">
            <a:extLst>
              <a:ext uri="{FF2B5EF4-FFF2-40B4-BE49-F238E27FC236}">
                <a16:creationId xmlns:a16="http://schemas.microsoft.com/office/drawing/2014/main" id="{CAB33EC5-8082-42A1-A8C0-35BD458C8FC2}"/>
              </a:ext>
            </a:extLst>
          </p:cNvPr>
          <p:cNvSpPr>
            <a:spLocks/>
          </p:cNvSpPr>
          <p:nvPr/>
        </p:nvSpPr>
        <p:spPr bwMode="auto">
          <a:xfrm>
            <a:off x="692150" y="2187575"/>
            <a:ext cx="122238" cy="122238"/>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4"/>
                </a:lnTo>
                <a:lnTo>
                  <a:pt x="0" y="44"/>
                </a:lnTo>
                <a:lnTo>
                  <a:pt x="0" y="31"/>
                </a:lnTo>
                <a:lnTo>
                  <a:pt x="30" y="31"/>
                </a:lnTo>
                <a:lnTo>
                  <a:pt x="30" y="0"/>
                </a:lnTo>
                <a:lnTo>
                  <a:pt x="43" y="0"/>
                </a:lnTo>
                <a:lnTo>
                  <a:pt x="43" y="31"/>
                </a:lnTo>
                <a:lnTo>
                  <a:pt x="77" y="31"/>
                </a:lnTo>
                <a:lnTo>
                  <a:pt x="77" y="44"/>
                </a:lnTo>
                <a:lnTo>
                  <a:pt x="43" y="44"/>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2" name="Freeform 70">
            <a:extLst>
              <a:ext uri="{FF2B5EF4-FFF2-40B4-BE49-F238E27FC236}">
                <a16:creationId xmlns:a16="http://schemas.microsoft.com/office/drawing/2014/main" id="{5DE326AB-F580-4BE8-B083-280374C63B65}"/>
              </a:ext>
            </a:extLst>
          </p:cNvPr>
          <p:cNvSpPr>
            <a:spLocks noEditPoints="1"/>
          </p:cNvSpPr>
          <p:nvPr/>
        </p:nvSpPr>
        <p:spPr bwMode="auto">
          <a:xfrm>
            <a:off x="835025" y="2155825"/>
            <a:ext cx="122238" cy="187325"/>
          </a:xfrm>
          <a:custGeom>
            <a:avLst/>
            <a:gdLst>
              <a:gd name="T0" fmla="*/ 0 w 77"/>
              <a:gd name="T1" fmla="*/ 2147483647 h 118"/>
              <a:gd name="T2" fmla="*/ 2147483647 w 77"/>
              <a:gd name="T3" fmla="*/ 2147483647 h 118"/>
              <a:gd name="T4" fmla="*/ 2147483647 w 77"/>
              <a:gd name="T5" fmla="*/ 2147483647 h 118"/>
              <a:gd name="T6" fmla="*/ 2147483647 w 77"/>
              <a:gd name="T7" fmla="*/ 2147483647 h 118"/>
              <a:gd name="T8" fmla="*/ 2147483647 w 77"/>
              <a:gd name="T9" fmla="*/ 2147483647 h 118"/>
              <a:gd name="T10" fmla="*/ 2147483647 w 77"/>
              <a:gd name="T11" fmla="*/ 0 h 118"/>
              <a:gd name="T12" fmla="*/ 2147483647 w 77"/>
              <a:gd name="T13" fmla="*/ 0 h 118"/>
              <a:gd name="T14" fmla="*/ 2147483647 w 77"/>
              <a:gd name="T15" fmla="*/ 0 h 118"/>
              <a:gd name="T16" fmla="*/ 2147483647 w 77"/>
              <a:gd name="T17" fmla="*/ 2147483647 h 118"/>
              <a:gd name="T18" fmla="*/ 2147483647 w 77"/>
              <a:gd name="T19" fmla="*/ 2147483647 h 118"/>
              <a:gd name="T20" fmla="*/ 2147483647 w 77"/>
              <a:gd name="T21" fmla="*/ 2147483647 h 118"/>
              <a:gd name="T22" fmla="*/ 2147483647 w 77"/>
              <a:gd name="T23" fmla="*/ 2147483647 h 118"/>
              <a:gd name="T24" fmla="*/ 2147483647 w 77"/>
              <a:gd name="T25" fmla="*/ 2147483647 h 118"/>
              <a:gd name="T26" fmla="*/ 2147483647 w 77"/>
              <a:gd name="T27" fmla="*/ 2147483647 h 118"/>
              <a:gd name="T28" fmla="*/ 2147483647 w 77"/>
              <a:gd name="T29" fmla="*/ 2147483647 h 118"/>
              <a:gd name="T30" fmla="*/ 2147483647 w 77"/>
              <a:gd name="T31" fmla="*/ 2147483647 h 118"/>
              <a:gd name="T32" fmla="*/ 2147483647 w 77"/>
              <a:gd name="T33" fmla="*/ 2147483647 h 118"/>
              <a:gd name="T34" fmla="*/ 2147483647 w 77"/>
              <a:gd name="T35" fmla="*/ 2147483647 h 118"/>
              <a:gd name="T36" fmla="*/ 2147483647 w 77"/>
              <a:gd name="T37" fmla="*/ 2147483647 h 118"/>
              <a:gd name="T38" fmla="*/ 2147483647 w 77"/>
              <a:gd name="T39" fmla="*/ 2147483647 h 118"/>
              <a:gd name="T40" fmla="*/ 2147483647 w 77"/>
              <a:gd name="T41" fmla="*/ 2147483647 h 118"/>
              <a:gd name="T42" fmla="*/ 2147483647 w 77"/>
              <a:gd name="T43" fmla="*/ 2147483647 h 118"/>
              <a:gd name="T44" fmla="*/ 2147483647 w 77"/>
              <a:gd name="T45" fmla="*/ 2147483647 h 118"/>
              <a:gd name="T46" fmla="*/ 2147483647 w 77"/>
              <a:gd name="T47" fmla="*/ 2147483647 h 118"/>
              <a:gd name="T48" fmla="*/ 2147483647 w 77"/>
              <a:gd name="T49" fmla="*/ 2147483647 h 118"/>
              <a:gd name="T50" fmla="*/ 2147483647 w 77"/>
              <a:gd name="T51" fmla="*/ 2147483647 h 118"/>
              <a:gd name="T52" fmla="*/ 0 w 77"/>
              <a:gd name="T53" fmla="*/ 2147483647 h 118"/>
              <a:gd name="T54" fmla="*/ 2147483647 w 77"/>
              <a:gd name="T55" fmla="*/ 2147483647 h 118"/>
              <a:gd name="T56" fmla="*/ 2147483647 w 77"/>
              <a:gd name="T57" fmla="*/ 2147483647 h 118"/>
              <a:gd name="T58" fmla="*/ 2147483647 w 77"/>
              <a:gd name="T59" fmla="*/ 2147483647 h 118"/>
              <a:gd name="T60" fmla="*/ 2147483647 w 77"/>
              <a:gd name="T61" fmla="*/ 2147483647 h 118"/>
              <a:gd name="T62" fmla="*/ 2147483647 w 77"/>
              <a:gd name="T63" fmla="*/ 2147483647 h 118"/>
              <a:gd name="T64" fmla="*/ 2147483647 w 77"/>
              <a:gd name="T65" fmla="*/ 2147483647 h 118"/>
              <a:gd name="T66" fmla="*/ 2147483647 w 77"/>
              <a:gd name="T67" fmla="*/ 2147483647 h 118"/>
              <a:gd name="T68" fmla="*/ 2147483647 w 77"/>
              <a:gd name="T69" fmla="*/ 2147483647 h 118"/>
              <a:gd name="T70" fmla="*/ 2147483647 w 77"/>
              <a:gd name="T71" fmla="*/ 2147483647 h 118"/>
              <a:gd name="T72" fmla="*/ 2147483647 w 77"/>
              <a:gd name="T73" fmla="*/ 2147483647 h 118"/>
              <a:gd name="T74" fmla="*/ 2147483647 w 77"/>
              <a:gd name="T75" fmla="*/ 2147483647 h 118"/>
              <a:gd name="T76" fmla="*/ 2147483647 w 77"/>
              <a:gd name="T77" fmla="*/ 2147483647 h 118"/>
              <a:gd name="T78" fmla="*/ 2147483647 w 77"/>
              <a:gd name="T79" fmla="*/ 2147483647 h 118"/>
              <a:gd name="T80" fmla="*/ 2147483647 w 77"/>
              <a:gd name="T81" fmla="*/ 2147483647 h 118"/>
              <a:gd name="T82" fmla="*/ 2147483647 w 77"/>
              <a:gd name="T83" fmla="*/ 2147483647 h 118"/>
              <a:gd name="T84" fmla="*/ 2147483647 w 77"/>
              <a:gd name="T85" fmla="*/ 2147483647 h 118"/>
              <a:gd name="T86" fmla="*/ 2147483647 w 77"/>
              <a:gd name="T87" fmla="*/ 2147483647 h 118"/>
              <a:gd name="T88" fmla="*/ 2147483647 w 77"/>
              <a:gd name="T89" fmla="*/ 2147483647 h 118"/>
              <a:gd name="T90" fmla="*/ 2147483647 w 77"/>
              <a:gd name="T91" fmla="*/ 2147483647 h 118"/>
              <a:gd name="T92" fmla="*/ 2147483647 w 77"/>
              <a:gd name="T93" fmla="*/ 2147483647 h 118"/>
              <a:gd name="T94" fmla="*/ 2147483647 w 77"/>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8"/>
              <a:gd name="T146" fmla="*/ 77 w 77"/>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8">
                <a:moveTo>
                  <a:pt x="0" y="57"/>
                </a:moveTo>
                <a:lnTo>
                  <a:pt x="4" y="41"/>
                </a:lnTo>
                <a:lnTo>
                  <a:pt x="7" y="24"/>
                </a:lnTo>
                <a:lnTo>
                  <a:pt x="10" y="14"/>
                </a:lnTo>
                <a:lnTo>
                  <a:pt x="17" y="7"/>
                </a:lnTo>
                <a:lnTo>
                  <a:pt x="27" y="0"/>
                </a:lnTo>
                <a:lnTo>
                  <a:pt x="41" y="0"/>
                </a:lnTo>
                <a:lnTo>
                  <a:pt x="47" y="0"/>
                </a:lnTo>
                <a:lnTo>
                  <a:pt x="57" y="4"/>
                </a:lnTo>
                <a:lnTo>
                  <a:pt x="64" y="7"/>
                </a:lnTo>
                <a:lnTo>
                  <a:pt x="67" y="14"/>
                </a:lnTo>
                <a:lnTo>
                  <a:pt x="71" y="20"/>
                </a:lnTo>
                <a:lnTo>
                  <a:pt x="74" y="30"/>
                </a:lnTo>
                <a:lnTo>
                  <a:pt x="77" y="44"/>
                </a:lnTo>
                <a:lnTo>
                  <a:pt x="77" y="57"/>
                </a:lnTo>
                <a:lnTo>
                  <a:pt x="77" y="77"/>
                </a:lnTo>
                <a:lnTo>
                  <a:pt x="74" y="91"/>
                </a:lnTo>
                <a:lnTo>
                  <a:pt x="67" y="101"/>
                </a:lnTo>
                <a:lnTo>
                  <a:pt x="61" y="111"/>
                </a:lnTo>
                <a:lnTo>
                  <a:pt x="51" y="114"/>
                </a:lnTo>
                <a:lnTo>
                  <a:pt x="41" y="118"/>
                </a:lnTo>
                <a:lnTo>
                  <a:pt x="30" y="114"/>
                </a:lnTo>
                <a:lnTo>
                  <a:pt x="20" y="111"/>
                </a:lnTo>
                <a:lnTo>
                  <a:pt x="14" y="104"/>
                </a:lnTo>
                <a:lnTo>
                  <a:pt x="7" y="94"/>
                </a:lnTo>
                <a:lnTo>
                  <a:pt x="4" y="77"/>
                </a:lnTo>
                <a:lnTo>
                  <a:pt x="0" y="57"/>
                </a:lnTo>
                <a:close/>
                <a:moveTo>
                  <a:pt x="17" y="57"/>
                </a:moveTo>
                <a:lnTo>
                  <a:pt x="17" y="74"/>
                </a:lnTo>
                <a:lnTo>
                  <a:pt x="20" y="87"/>
                </a:lnTo>
                <a:lnTo>
                  <a:pt x="24" y="94"/>
                </a:lnTo>
                <a:lnTo>
                  <a:pt x="30" y="101"/>
                </a:lnTo>
                <a:lnTo>
                  <a:pt x="41" y="104"/>
                </a:lnTo>
                <a:lnTo>
                  <a:pt x="47" y="101"/>
                </a:lnTo>
                <a:lnTo>
                  <a:pt x="54" y="94"/>
                </a:lnTo>
                <a:lnTo>
                  <a:pt x="61" y="87"/>
                </a:lnTo>
                <a:lnTo>
                  <a:pt x="61" y="74"/>
                </a:lnTo>
                <a:lnTo>
                  <a:pt x="61" y="57"/>
                </a:lnTo>
                <a:lnTo>
                  <a:pt x="61" y="41"/>
                </a:lnTo>
                <a:lnTo>
                  <a:pt x="61" y="30"/>
                </a:lnTo>
                <a:lnTo>
                  <a:pt x="57" y="20"/>
                </a:lnTo>
                <a:lnTo>
                  <a:pt x="47" y="14"/>
                </a:lnTo>
                <a:lnTo>
                  <a:pt x="41" y="14"/>
                </a:lnTo>
                <a:lnTo>
                  <a:pt x="30" y="14"/>
                </a:lnTo>
                <a:lnTo>
                  <a:pt x="24" y="20"/>
                </a:lnTo>
                <a:lnTo>
                  <a:pt x="20" y="30"/>
                </a:lnTo>
                <a:lnTo>
                  <a:pt x="17" y="41"/>
                </a:lnTo>
                <a:lnTo>
                  <a:pt x="17"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3" name="Freeform 71">
            <a:extLst>
              <a:ext uri="{FF2B5EF4-FFF2-40B4-BE49-F238E27FC236}">
                <a16:creationId xmlns:a16="http://schemas.microsoft.com/office/drawing/2014/main" id="{79AF0B74-FB10-4EC2-AA59-B72C0846BE5E}"/>
              </a:ext>
            </a:extLst>
          </p:cNvPr>
          <p:cNvSpPr>
            <a:spLocks/>
          </p:cNvSpPr>
          <p:nvPr/>
        </p:nvSpPr>
        <p:spPr bwMode="auto">
          <a:xfrm>
            <a:off x="979488" y="2155825"/>
            <a:ext cx="115887" cy="180975"/>
          </a:xfrm>
          <a:custGeom>
            <a:avLst/>
            <a:gdLst>
              <a:gd name="T0" fmla="*/ 0 w 73"/>
              <a:gd name="T1" fmla="*/ 2147483647 h 114"/>
              <a:gd name="T2" fmla="*/ 0 w 73"/>
              <a:gd name="T3" fmla="*/ 0 h 114"/>
              <a:gd name="T4" fmla="*/ 2147483647 w 73"/>
              <a:gd name="T5" fmla="*/ 0 h 114"/>
              <a:gd name="T6" fmla="*/ 2147483647 w 73"/>
              <a:gd name="T7" fmla="*/ 2147483647 h 114"/>
              <a:gd name="T8" fmla="*/ 2147483647 w 73"/>
              <a:gd name="T9" fmla="*/ 2147483647 h 114"/>
              <a:gd name="T10" fmla="*/ 2147483647 w 73"/>
              <a:gd name="T11" fmla="*/ 2147483647 h 114"/>
              <a:gd name="T12" fmla="*/ 2147483647 w 73"/>
              <a:gd name="T13" fmla="*/ 2147483647 h 114"/>
              <a:gd name="T14" fmla="*/ 2147483647 w 73"/>
              <a:gd name="T15" fmla="*/ 2147483647 h 114"/>
              <a:gd name="T16" fmla="*/ 2147483647 w 73"/>
              <a:gd name="T17" fmla="*/ 2147483647 h 114"/>
              <a:gd name="T18" fmla="*/ 2147483647 w 73"/>
              <a:gd name="T19" fmla="*/ 2147483647 h 114"/>
              <a:gd name="T20" fmla="*/ 2147483647 w 73"/>
              <a:gd name="T21" fmla="*/ 2147483647 h 114"/>
              <a:gd name="T22" fmla="*/ 2147483647 w 73"/>
              <a:gd name="T23" fmla="*/ 2147483647 h 114"/>
              <a:gd name="T24" fmla="*/ 2147483647 w 73"/>
              <a:gd name="T25" fmla="*/ 2147483647 h 114"/>
              <a:gd name="T26" fmla="*/ 2147483647 w 73"/>
              <a:gd name="T27" fmla="*/ 2147483647 h 114"/>
              <a:gd name="T28" fmla="*/ 2147483647 w 73"/>
              <a:gd name="T29" fmla="*/ 2147483647 h 114"/>
              <a:gd name="T30" fmla="*/ 2147483647 w 73"/>
              <a:gd name="T31" fmla="*/ 2147483647 h 114"/>
              <a:gd name="T32" fmla="*/ 2147483647 w 73"/>
              <a:gd name="T33" fmla="*/ 2147483647 h 114"/>
              <a:gd name="T34" fmla="*/ 0 w 73"/>
              <a:gd name="T35" fmla="*/ 2147483647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3"/>
              <a:gd name="T55" fmla="*/ 0 h 114"/>
              <a:gd name="T56" fmla="*/ 73 w 73"/>
              <a:gd name="T57" fmla="*/ 114 h 1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3" h="114">
                <a:moveTo>
                  <a:pt x="0" y="17"/>
                </a:moveTo>
                <a:lnTo>
                  <a:pt x="0" y="0"/>
                </a:lnTo>
                <a:lnTo>
                  <a:pt x="73" y="0"/>
                </a:lnTo>
                <a:lnTo>
                  <a:pt x="73" y="14"/>
                </a:lnTo>
                <a:lnTo>
                  <a:pt x="63" y="27"/>
                </a:lnTo>
                <a:lnTo>
                  <a:pt x="53" y="44"/>
                </a:lnTo>
                <a:lnTo>
                  <a:pt x="43" y="64"/>
                </a:lnTo>
                <a:lnTo>
                  <a:pt x="37" y="84"/>
                </a:lnTo>
                <a:lnTo>
                  <a:pt x="33" y="97"/>
                </a:lnTo>
                <a:lnTo>
                  <a:pt x="33" y="114"/>
                </a:lnTo>
                <a:lnTo>
                  <a:pt x="16" y="114"/>
                </a:lnTo>
                <a:lnTo>
                  <a:pt x="20" y="101"/>
                </a:lnTo>
                <a:lnTo>
                  <a:pt x="23" y="84"/>
                </a:lnTo>
                <a:lnTo>
                  <a:pt x="30" y="64"/>
                </a:lnTo>
                <a:lnTo>
                  <a:pt x="40" y="47"/>
                </a:lnTo>
                <a:lnTo>
                  <a:pt x="50" y="30"/>
                </a:lnTo>
                <a:lnTo>
                  <a:pt x="60" y="17"/>
                </a:lnTo>
                <a:lnTo>
                  <a:pt x="0" y="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4" name="Line 72">
            <a:extLst>
              <a:ext uri="{FF2B5EF4-FFF2-40B4-BE49-F238E27FC236}">
                <a16:creationId xmlns:a16="http://schemas.microsoft.com/office/drawing/2014/main" id="{F17E2F63-8711-4421-AE77-F0E4D7ED939B}"/>
              </a:ext>
            </a:extLst>
          </p:cNvPr>
          <p:cNvSpPr>
            <a:spLocks noChangeShapeType="1"/>
          </p:cNvSpPr>
          <p:nvPr/>
        </p:nvSpPr>
        <p:spPr bwMode="auto">
          <a:xfrm>
            <a:off x="1260475" y="22526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5" name="Line 73">
            <a:extLst>
              <a:ext uri="{FF2B5EF4-FFF2-40B4-BE49-F238E27FC236}">
                <a16:creationId xmlns:a16="http://schemas.microsoft.com/office/drawing/2014/main" id="{6A873D7B-14FA-495C-9613-4422BB163AFB}"/>
              </a:ext>
            </a:extLst>
          </p:cNvPr>
          <p:cNvSpPr>
            <a:spLocks noChangeShapeType="1"/>
          </p:cNvSpPr>
          <p:nvPr/>
        </p:nvSpPr>
        <p:spPr bwMode="auto">
          <a:xfrm flipH="1">
            <a:off x="6907213" y="22526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6" name="Line 75">
            <a:extLst>
              <a:ext uri="{FF2B5EF4-FFF2-40B4-BE49-F238E27FC236}">
                <a16:creationId xmlns:a16="http://schemas.microsoft.com/office/drawing/2014/main" id="{8E9D9343-289B-47B4-BDE5-DD2ADF3BC714}"/>
              </a:ext>
            </a:extLst>
          </p:cNvPr>
          <p:cNvSpPr>
            <a:spLocks noChangeShapeType="1"/>
          </p:cNvSpPr>
          <p:nvPr/>
        </p:nvSpPr>
        <p:spPr bwMode="auto">
          <a:xfrm>
            <a:off x="199866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7" name="Line 78">
            <a:extLst>
              <a:ext uri="{FF2B5EF4-FFF2-40B4-BE49-F238E27FC236}">
                <a16:creationId xmlns:a16="http://schemas.microsoft.com/office/drawing/2014/main" id="{0283E9F1-0F07-460C-8B96-2BE0F1A6908E}"/>
              </a:ext>
            </a:extLst>
          </p:cNvPr>
          <p:cNvSpPr>
            <a:spLocks noChangeShapeType="1"/>
          </p:cNvSpPr>
          <p:nvPr/>
        </p:nvSpPr>
        <p:spPr bwMode="auto">
          <a:xfrm>
            <a:off x="199866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8" name="Line 80">
            <a:extLst>
              <a:ext uri="{FF2B5EF4-FFF2-40B4-BE49-F238E27FC236}">
                <a16:creationId xmlns:a16="http://schemas.microsoft.com/office/drawing/2014/main" id="{1164F084-54B8-4414-9EA8-8D67DF65DF95}"/>
              </a:ext>
            </a:extLst>
          </p:cNvPr>
          <p:cNvSpPr>
            <a:spLocks noChangeShapeType="1"/>
          </p:cNvSpPr>
          <p:nvPr/>
        </p:nvSpPr>
        <p:spPr bwMode="auto">
          <a:xfrm>
            <a:off x="29178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9" name="Line 84">
            <a:extLst>
              <a:ext uri="{FF2B5EF4-FFF2-40B4-BE49-F238E27FC236}">
                <a16:creationId xmlns:a16="http://schemas.microsoft.com/office/drawing/2014/main" id="{719E3C69-668A-49BA-BD8C-950CB3AB7B98}"/>
              </a:ext>
            </a:extLst>
          </p:cNvPr>
          <p:cNvSpPr>
            <a:spLocks noChangeShapeType="1"/>
          </p:cNvSpPr>
          <p:nvPr/>
        </p:nvSpPr>
        <p:spPr bwMode="auto">
          <a:xfrm>
            <a:off x="29178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0" name="Line 86">
            <a:extLst>
              <a:ext uri="{FF2B5EF4-FFF2-40B4-BE49-F238E27FC236}">
                <a16:creationId xmlns:a16="http://schemas.microsoft.com/office/drawing/2014/main" id="{63E885F1-87E7-4232-B7B1-E1DD75C6898D}"/>
              </a:ext>
            </a:extLst>
          </p:cNvPr>
          <p:cNvSpPr>
            <a:spLocks noChangeShapeType="1"/>
          </p:cNvSpPr>
          <p:nvPr/>
        </p:nvSpPr>
        <p:spPr bwMode="auto">
          <a:xfrm>
            <a:off x="3841750"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1" name="Line 90">
            <a:extLst>
              <a:ext uri="{FF2B5EF4-FFF2-40B4-BE49-F238E27FC236}">
                <a16:creationId xmlns:a16="http://schemas.microsoft.com/office/drawing/2014/main" id="{426F376A-01CA-4FC3-94B1-7F444E813152}"/>
              </a:ext>
            </a:extLst>
          </p:cNvPr>
          <p:cNvSpPr>
            <a:spLocks noChangeShapeType="1"/>
          </p:cNvSpPr>
          <p:nvPr/>
        </p:nvSpPr>
        <p:spPr bwMode="auto">
          <a:xfrm>
            <a:off x="3841750"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2" name="Line 92">
            <a:extLst>
              <a:ext uri="{FF2B5EF4-FFF2-40B4-BE49-F238E27FC236}">
                <a16:creationId xmlns:a16="http://schemas.microsoft.com/office/drawing/2014/main" id="{5305051E-6C6D-48AC-B8C2-EEAE9C0ABD55}"/>
              </a:ext>
            </a:extLst>
          </p:cNvPr>
          <p:cNvSpPr>
            <a:spLocks noChangeShapeType="1"/>
          </p:cNvSpPr>
          <p:nvPr/>
        </p:nvSpPr>
        <p:spPr bwMode="auto">
          <a:xfrm>
            <a:off x="476091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3" name="Line 96">
            <a:extLst>
              <a:ext uri="{FF2B5EF4-FFF2-40B4-BE49-F238E27FC236}">
                <a16:creationId xmlns:a16="http://schemas.microsoft.com/office/drawing/2014/main" id="{CDD21CED-3D8A-44D3-A111-7DC1F780340A}"/>
              </a:ext>
            </a:extLst>
          </p:cNvPr>
          <p:cNvSpPr>
            <a:spLocks noChangeShapeType="1"/>
          </p:cNvSpPr>
          <p:nvPr/>
        </p:nvSpPr>
        <p:spPr bwMode="auto">
          <a:xfrm>
            <a:off x="476091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4" name="Line 98">
            <a:extLst>
              <a:ext uri="{FF2B5EF4-FFF2-40B4-BE49-F238E27FC236}">
                <a16:creationId xmlns:a16="http://schemas.microsoft.com/office/drawing/2014/main" id="{1F7E6F6B-DFAF-4812-8A68-601FB10A44CA}"/>
              </a:ext>
            </a:extLst>
          </p:cNvPr>
          <p:cNvSpPr>
            <a:spLocks noChangeShapeType="1"/>
          </p:cNvSpPr>
          <p:nvPr/>
        </p:nvSpPr>
        <p:spPr bwMode="auto">
          <a:xfrm>
            <a:off x="56864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5" name="Line 102">
            <a:extLst>
              <a:ext uri="{FF2B5EF4-FFF2-40B4-BE49-F238E27FC236}">
                <a16:creationId xmlns:a16="http://schemas.microsoft.com/office/drawing/2014/main" id="{A02A49FB-83EC-4B88-BB25-12BC0E88C6E0}"/>
              </a:ext>
            </a:extLst>
          </p:cNvPr>
          <p:cNvSpPr>
            <a:spLocks noChangeShapeType="1"/>
          </p:cNvSpPr>
          <p:nvPr/>
        </p:nvSpPr>
        <p:spPr bwMode="auto">
          <a:xfrm>
            <a:off x="56864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6" name="Line 104">
            <a:extLst>
              <a:ext uri="{FF2B5EF4-FFF2-40B4-BE49-F238E27FC236}">
                <a16:creationId xmlns:a16="http://schemas.microsoft.com/office/drawing/2014/main" id="{2F38AB64-4BF4-4D8A-B0AE-41BA36769A58}"/>
              </a:ext>
            </a:extLst>
          </p:cNvPr>
          <p:cNvSpPr>
            <a:spLocks noChangeShapeType="1"/>
          </p:cNvSpPr>
          <p:nvPr/>
        </p:nvSpPr>
        <p:spPr bwMode="auto">
          <a:xfrm>
            <a:off x="6605588"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7" name="Line 108">
            <a:extLst>
              <a:ext uri="{FF2B5EF4-FFF2-40B4-BE49-F238E27FC236}">
                <a16:creationId xmlns:a16="http://schemas.microsoft.com/office/drawing/2014/main" id="{EA3A8135-C099-414A-AA64-8543926003C3}"/>
              </a:ext>
            </a:extLst>
          </p:cNvPr>
          <p:cNvSpPr>
            <a:spLocks noChangeShapeType="1"/>
          </p:cNvSpPr>
          <p:nvPr/>
        </p:nvSpPr>
        <p:spPr bwMode="auto">
          <a:xfrm>
            <a:off x="6605588"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8" name="Rectangle 109">
            <a:extLst>
              <a:ext uri="{FF2B5EF4-FFF2-40B4-BE49-F238E27FC236}">
                <a16:creationId xmlns:a16="http://schemas.microsoft.com/office/drawing/2014/main" id="{57153700-3E2B-43E9-ADF4-65B7906AF43F}"/>
              </a:ext>
            </a:extLst>
          </p:cNvPr>
          <p:cNvSpPr>
            <a:spLocks noChangeArrowheads="1"/>
          </p:cNvSpPr>
          <p:nvPr/>
        </p:nvSpPr>
        <p:spPr bwMode="auto">
          <a:xfrm>
            <a:off x="1260475" y="2252663"/>
            <a:ext cx="5711825" cy="3022600"/>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39" name="Freeform 110">
            <a:extLst>
              <a:ext uri="{FF2B5EF4-FFF2-40B4-BE49-F238E27FC236}">
                <a16:creationId xmlns:a16="http://schemas.microsoft.com/office/drawing/2014/main" id="{ACF267C8-01F2-450F-A325-7A0A937E7F70}"/>
              </a:ext>
            </a:extLst>
          </p:cNvPr>
          <p:cNvSpPr>
            <a:spLocks/>
          </p:cNvSpPr>
          <p:nvPr/>
        </p:nvSpPr>
        <p:spPr bwMode="auto">
          <a:xfrm>
            <a:off x="3698875" y="5816600"/>
            <a:ext cx="63500" cy="180975"/>
          </a:xfrm>
          <a:custGeom>
            <a:avLst/>
            <a:gdLst>
              <a:gd name="T0" fmla="*/ 2147483647 w 40"/>
              <a:gd name="T1" fmla="*/ 2147483647 h 114"/>
              <a:gd name="T2" fmla="*/ 2147483647 w 40"/>
              <a:gd name="T3" fmla="*/ 2147483647 h 114"/>
              <a:gd name="T4" fmla="*/ 2147483647 w 40"/>
              <a:gd name="T5" fmla="*/ 2147483647 h 114"/>
              <a:gd name="T6" fmla="*/ 2147483647 w 40"/>
              <a:gd name="T7" fmla="*/ 2147483647 h 114"/>
              <a:gd name="T8" fmla="*/ 2147483647 w 40"/>
              <a:gd name="T9" fmla="*/ 2147483647 h 114"/>
              <a:gd name="T10" fmla="*/ 2147483647 w 40"/>
              <a:gd name="T11" fmla="*/ 2147483647 h 114"/>
              <a:gd name="T12" fmla="*/ 2147483647 w 40"/>
              <a:gd name="T13" fmla="*/ 2147483647 h 114"/>
              <a:gd name="T14" fmla="*/ 2147483647 w 40"/>
              <a:gd name="T15" fmla="*/ 2147483647 h 114"/>
              <a:gd name="T16" fmla="*/ 2147483647 w 40"/>
              <a:gd name="T17" fmla="*/ 2147483647 h 114"/>
              <a:gd name="T18" fmla="*/ 2147483647 w 40"/>
              <a:gd name="T19" fmla="*/ 2147483647 h 114"/>
              <a:gd name="T20" fmla="*/ 2147483647 w 40"/>
              <a:gd name="T21" fmla="*/ 2147483647 h 114"/>
              <a:gd name="T22" fmla="*/ 0 w 40"/>
              <a:gd name="T23" fmla="*/ 2147483647 h 114"/>
              <a:gd name="T24" fmla="*/ 0 w 40"/>
              <a:gd name="T25" fmla="*/ 2147483647 h 114"/>
              <a:gd name="T26" fmla="*/ 2147483647 w 40"/>
              <a:gd name="T27" fmla="*/ 2147483647 h 114"/>
              <a:gd name="T28" fmla="*/ 2147483647 w 40"/>
              <a:gd name="T29" fmla="*/ 2147483647 h 114"/>
              <a:gd name="T30" fmla="*/ 2147483647 w 40"/>
              <a:gd name="T31" fmla="*/ 0 h 114"/>
              <a:gd name="T32" fmla="*/ 2147483647 w 40"/>
              <a:gd name="T33" fmla="*/ 2147483647 h 114"/>
              <a:gd name="T34" fmla="*/ 2147483647 w 40"/>
              <a:gd name="T35" fmla="*/ 2147483647 h 114"/>
              <a:gd name="T36" fmla="*/ 2147483647 w 40"/>
              <a:gd name="T37" fmla="*/ 2147483647 h 114"/>
              <a:gd name="T38" fmla="*/ 2147483647 w 40"/>
              <a:gd name="T39" fmla="*/ 2147483647 h 114"/>
              <a:gd name="T40" fmla="*/ 2147483647 w 40"/>
              <a:gd name="T41" fmla="*/ 2147483647 h 114"/>
              <a:gd name="T42" fmla="*/ 2147483647 w 40"/>
              <a:gd name="T43" fmla="*/ 2147483647 h 114"/>
              <a:gd name="T44" fmla="*/ 2147483647 w 40"/>
              <a:gd name="T45" fmla="*/ 2147483647 h 114"/>
              <a:gd name="T46" fmla="*/ 2147483647 w 40"/>
              <a:gd name="T47" fmla="*/ 2147483647 h 114"/>
              <a:gd name="T48" fmla="*/ 2147483647 w 40"/>
              <a:gd name="T49" fmla="*/ 2147483647 h 114"/>
              <a:gd name="T50" fmla="*/ 2147483647 w 40"/>
              <a:gd name="T51" fmla="*/ 2147483647 h 114"/>
              <a:gd name="T52" fmla="*/ 2147483647 w 40"/>
              <a:gd name="T53" fmla="*/ 2147483647 h 114"/>
              <a:gd name="T54" fmla="*/ 2147483647 w 40"/>
              <a:gd name="T55" fmla="*/ 2147483647 h 114"/>
              <a:gd name="T56" fmla="*/ 2147483647 w 40"/>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0"/>
              <a:gd name="T88" fmla="*/ 0 h 114"/>
              <a:gd name="T89" fmla="*/ 40 w 40"/>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0" h="114">
                <a:moveTo>
                  <a:pt x="40" y="101"/>
                </a:moveTo>
                <a:lnTo>
                  <a:pt x="40" y="114"/>
                </a:lnTo>
                <a:lnTo>
                  <a:pt x="34" y="114"/>
                </a:lnTo>
                <a:lnTo>
                  <a:pt x="30" y="114"/>
                </a:lnTo>
                <a:lnTo>
                  <a:pt x="24" y="114"/>
                </a:lnTo>
                <a:lnTo>
                  <a:pt x="17" y="114"/>
                </a:lnTo>
                <a:lnTo>
                  <a:pt x="14" y="111"/>
                </a:lnTo>
                <a:lnTo>
                  <a:pt x="14" y="108"/>
                </a:lnTo>
                <a:lnTo>
                  <a:pt x="10" y="101"/>
                </a:lnTo>
                <a:lnTo>
                  <a:pt x="10" y="91"/>
                </a:lnTo>
                <a:lnTo>
                  <a:pt x="10" y="44"/>
                </a:lnTo>
                <a:lnTo>
                  <a:pt x="0" y="44"/>
                </a:lnTo>
                <a:lnTo>
                  <a:pt x="0" y="31"/>
                </a:lnTo>
                <a:lnTo>
                  <a:pt x="10" y="31"/>
                </a:lnTo>
                <a:lnTo>
                  <a:pt x="10" y="10"/>
                </a:lnTo>
                <a:lnTo>
                  <a:pt x="27" y="0"/>
                </a:lnTo>
                <a:lnTo>
                  <a:pt x="27" y="31"/>
                </a:lnTo>
                <a:lnTo>
                  <a:pt x="40" y="31"/>
                </a:lnTo>
                <a:lnTo>
                  <a:pt x="40" y="44"/>
                </a:lnTo>
                <a:lnTo>
                  <a:pt x="27" y="44"/>
                </a:lnTo>
                <a:lnTo>
                  <a:pt x="27" y="91"/>
                </a:lnTo>
                <a:lnTo>
                  <a:pt x="27" y="97"/>
                </a:lnTo>
                <a:lnTo>
                  <a:pt x="27" y="101"/>
                </a:lnTo>
                <a:lnTo>
                  <a:pt x="30" y="101"/>
                </a:lnTo>
                <a:lnTo>
                  <a:pt x="34" y="101"/>
                </a:lnTo>
                <a:lnTo>
                  <a:pt x="37" y="101"/>
                </a:lnTo>
                <a:lnTo>
                  <a:pt x="40"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0" name="Freeform 111">
            <a:extLst>
              <a:ext uri="{FF2B5EF4-FFF2-40B4-BE49-F238E27FC236}">
                <a16:creationId xmlns:a16="http://schemas.microsoft.com/office/drawing/2014/main" id="{FB0013A0-0D0F-406D-8D1F-382C902A6363}"/>
              </a:ext>
            </a:extLst>
          </p:cNvPr>
          <p:cNvSpPr>
            <a:spLocks/>
          </p:cNvSpPr>
          <p:nvPr/>
        </p:nvSpPr>
        <p:spPr bwMode="auto">
          <a:xfrm>
            <a:off x="3784600" y="5811838"/>
            <a:ext cx="106363" cy="185737"/>
          </a:xfrm>
          <a:custGeom>
            <a:avLst/>
            <a:gdLst>
              <a:gd name="T0" fmla="*/ 0 w 67"/>
              <a:gd name="T1" fmla="*/ 2147483647 h 117"/>
              <a:gd name="T2" fmla="*/ 0 w 67"/>
              <a:gd name="T3" fmla="*/ 0 h 117"/>
              <a:gd name="T4" fmla="*/ 2147483647 w 67"/>
              <a:gd name="T5" fmla="*/ 0 h 117"/>
              <a:gd name="T6" fmla="*/ 2147483647 w 67"/>
              <a:gd name="T7" fmla="*/ 2147483647 h 117"/>
              <a:gd name="T8" fmla="*/ 2147483647 w 67"/>
              <a:gd name="T9" fmla="*/ 2147483647 h 117"/>
              <a:gd name="T10" fmla="*/ 2147483647 w 67"/>
              <a:gd name="T11" fmla="*/ 2147483647 h 117"/>
              <a:gd name="T12" fmla="*/ 2147483647 w 67"/>
              <a:gd name="T13" fmla="*/ 2147483647 h 117"/>
              <a:gd name="T14" fmla="*/ 2147483647 w 67"/>
              <a:gd name="T15" fmla="*/ 2147483647 h 117"/>
              <a:gd name="T16" fmla="*/ 2147483647 w 67"/>
              <a:gd name="T17" fmla="*/ 2147483647 h 117"/>
              <a:gd name="T18" fmla="*/ 2147483647 w 67"/>
              <a:gd name="T19" fmla="*/ 2147483647 h 117"/>
              <a:gd name="T20" fmla="*/ 2147483647 w 67"/>
              <a:gd name="T21" fmla="*/ 2147483647 h 117"/>
              <a:gd name="T22" fmla="*/ 2147483647 w 67"/>
              <a:gd name="T23" fmla="*/ 2147483647 h 117"/>
              <a:gd name="T24" fmla="*/ 2147483647 w 67"/>
              <a:gd name="T25" fmla="*/ 2147483647 h 117"/>
              <a:gd name="T26" fmla="*/ 2147483647 w 67"/>
              <a:gd name="T27" fmla="*/ 2147483647 h 117"/>
              <a:gd name="T28" fmla="*/ 2147483647 w 67"/>
              <a:gd name="T29" fmla="*/ 2147483647 h 117"/>
              <a:gd name="T30" fmla="*/ 2147483647 w 67"/>
              <a:gd name="T31" fmla="*/ 2147483647 h 117"/>
              <a:gd name="T32" fmla="*/ 2147483647 w 67"/>
              <a:gd name="T33" fmla="*/ 2147483647 h 117"/>
              <a:gd name="T34" fmla="*/ 2147483647 w 67"/>
              <a:gd name="T35" fmla="*/ 2147483647 h 117"/>
              <a:gd name="T36" fmla="*/ 2147483647 w 67"/>
              <a:gd name="T37" fmla="*/ 2147483647 h 117"/>
              <a:gd name="T38" fmla="*/ 2147483647 w 67"/>
              <a:gd name="T39" fmla="*/ 2147483647 h 117"/>
              <a:gd name="T40" fmla="*/ 2147483647 w 67"/>
              <a:gd name="T41" fmla="*/ 2147483647 h 117"/>
              <a:gd name="T42" fmla="*/ 2147483647 w 67"/>
              <a:gd name="T43" fmla="*/ 2147483647 h 117"/>
              <a:gd name="T44" fmla="*/ 2147483647 w 67"/>
              <a:gd name="T45" fmla="*/ 2147483647 h 117"/>
              <a:gd name="T46" fmla="*/ 2147483647 w 67"/>
              <a:gd name="T47" fmla="*/ 2147483647 h 117"/>
              <a:gd name="T48" fmla="*/ 2147483647 w 67"/>
              <a:gd name="T49" fmla="*/ 2147483647 h 117"/>
              <a:gd name="T50" fmla="*/ 2147483647 w 67"/>
              <a:gd name="T51" fmla="*/ 2147483647 h 117"/>
              <a:gd name="T52" fmla="*/ 2147483647 w 67"/>
              <a:gd name="T53" fmla="*/ 2147483647 h 117"/>
              <a:gd name="T54" fmla="*/ 0 w 67"/>
              <a:gd name="T55" fmla="*/ 2147483647 h 1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7"/>
              <a:gd name="T85" fmla="*/ 0 h 117"/>
              <a:gd name="T86" fmla="*/ 67 w 67"/>
              <a:gd name="T87" fmla="*/ 117 h 11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7" h="117">
                <a:moveTo>
                  <a:pt x="0" y="117"/>
                </a:moveTo>
                <a:lnTo>
                  <a:pt x="0" y="0"/>
                </a:lnTo>
                <a:lnTo>
                  <a:pt x="16" y="0"/>
                </a:lnTo>
                <a:lnTo>
                  <a:pt x="16" y="44"/>
                </a:lnTo>
                <a:lnTo>
                  <a:pt x="23" y="37"/>
                </a:lnTo>
                <a:lnTo>
                  <a:pt x="30" y="34"/>
                </a:lnTo>
                <a:lnTo>
                  <a:pt x="40" y="30"/>
                </a:lnTo>
                <a:lnTo>
                  <a:pt x="47" y="34"/>
                </a:lnTo>
                <a:lnTo>
                  <a:pt x="53" y="37"/>
                </a:lnTo>
                <a:lnTo>
                  <a:pt x="60" y="40"/>
                </a:lnTo>
                <a:lnTo>
                  <a:pt x="63" y="47"/>
                </a:lnTo>
                <a:lnTo>
                  <a:pt x="63" y="54"/>
                </a:lnTo>
                <a:lnTo>
                  <a:pt x="67" y="64"/>
                </a:lnTo>
                <a:lnTo>
                  <a:pt x="67" y="117"/>
                </a:lnTo>
                <a:lnTo>
                  <a:pt x="50" y="117"/>
                </a:lnTo>
                <a:lnTo>
                  <a:pt x="50" y="64"/>
                </a:lnTo>
                <a:lnTo>
                  <a:pt x="50" y="57"/>
                </a:lnTo>
                <a:lnTo>
                  <a:pt x="47" y="50"/>
                </a:lnTo>
                <a:lnTo>
                  <a:pt x="40" y="47"/>
                </a:lnTo>
                <a:lnTo>
                  <a:pt x="33" y="44"/>
                </a:lnTo>
                <a:lnTo>
                  <a:pt x="30" y="47"/>
                </a:lnTo>
                <a:lnTo>
                  <a:pt x="23" y="47"/>
                </a:lnTo>
                <a:lnTo>
                  <a:pt x="20" y="54"/>
                </a:lnTo>
                <a:lnTo>
                  <a:pt x="16" y="57"/>
                </a:lnTo>
                <a:lnTo>
                  <a:pt x="16" y="64"/>
                </a:lnTo>
                <a:lnTo>
                  <a:pt x="16" y="74"/>
                </a:lnTo>
                <a:lnTo>
                  <a:pt x="16" y="117"/>
                </a:lnTo>
                <a:lnTo>
                  <a:pt x="0"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1" name="Freeform 112">
            <a:extLst>
              <a:ext uri="{FF2B5EF4-FFF2-40B4-BE49-F238E27FC236}">
                <a16:creationId xmlns:a16="http://schemas.microsoft.com/office/drawing/2014/main" id="{AD21EC23-B0DF-4BAE-AA61-B543CC6D0B8E}"/>
              </a:ext>
            </a:extLst>
          </p:cNvPr>
          <p:cNvSpPr>
            <a:spLocks/>
          </p:cNvSpPr>
          <p:nvPr/>
        </p:nvSpPr>
        <p:spPr bwMode="auto">
          <a:xfrm>
            <a:off x="3927475" y="5859463"/>
            <a:ext cx="69850" cy="138112"/>
          </a:xfrm>
          <a:custGeom>
            <a:avLst/>
            <a:gdLst>
              <a:gd name="T0" fmla="*/ 0 w 44"/>
              <a:gd name="T1" fmla="*/ 2147483647 h 87"/>
              <a:gd name="T2" fmla="*/ 0 w 44"/>
              <a:gd name="T3" fmla="*/ 2147483647 h 87"/>
              <a:gd name="T4" fmla="*/ 2147483647 w 44"/>
              <a:gd name="T5" fmla="*/ 2147483647 h 87"/>
              <a:gd name="T6" fmla="*/ 2147483647 w 44"/>
              <a:gd name="T7" fmla="*/ 2147483647 h 87"/>
              <a:gd name="T8" fmla="*/ 2147483647 w 44"/>
              <a:gd name="T9" fmla="*/ 2147483647 h 87"/>
              <a:gd name="T10" fmla="*/ 2147483647 w 44"/>
              <a:gd name="T11" fmla="*/ 2147483647 h 87"/>
              <a:gd name="T12" fmla="*/ 2147483647 w 44"/>
              <a:gd name="T13" fmla="*/ 2147483647 h 87"/>
              <a:gd name="T14" fmla="*/ 2147483647 w 44"/>
              <a:gd name="T15" fmla="*/ 0 h 87"/>
              <a:gd name="T16" fmla="*/ 2147483647 w 44"/>
              <a:gd name="T17" fmla="*/ 2147483647 h 87"/>
              <a:gd name="T18" fmla="*/ 2147483647 w 44"/>
              <a:gd name="T19" fmla="*/ 2147483647 h 87"/>
              <a:gd name="T20" fmla="*/ 2147483647 w 44"/>
              <a:gd name="T21" fmla="*/ 2147483647 h 87"/>
              <a:gd name="T22" fmla="*/ 2147483647 w 44"/>
              <a:gd name="T23" fmla="*/ 2147483647 h 87"/>
              <a:gd name="T24" fmla="*/ 2147483647 w 44"/>
              <a:gd name="T25" fmla="*/ 2147483647 h 87"/>
              <a:gd name="T26" fmla="*/ 2147483647 w 44"/>
              <a:gd name="T27" fmla="*/ 2147483647 h 87"/>
              <a:gd name="T28" fmla="*/ 2147483647 w 44"/>
              <a:gd name="T29" fmla="*/ 2147483647 h 87"/>
              <a:gd name="T30" fmla="*/ 2147483647 w 44"/>
              <a:gd name="T31" fmla="*/ 2147483647 h 87"/>
              <a:gd name="T32" fmla="*/ 2147483647 w 44"/>
              <a:gd name="T33" fmla="*/ 2147483647 h 87"/>
              <a:gd name="T34" fmla="*/ 2147483647 w 44"/>
              <a:gd name="T35" fmla="*/ 2147483647 h 87"/>
              <a:gd name="T36" fmla="*/ 2147483647 w 44"/>
              <a:gd name="T37" fmla="*/ 2147483647 h 87"/>
              <a:gd name="T38" fmla="*/ 2147483647 w 44"/>
              <a:gd name="T39" fmla="*/ 2147483647 h 87"/>
              <a:gd name="T40" fmla="*/ 0 w 44"/>
              <a:gd name="T41" fmla="*/ 2147483647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87"/>
              <a:gd name="T65" fmla="*/ 44 w 44"/>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87">
                <a:moveTo>
                  <a:pt x="0" y="87"/>
                </a:moveTo>
                <a:lnTo>
                  <a:pt x="0" y="4"/>
                </a:lnTo>
                <a:lnTo>
                  <a:pt x="13" y="4"/>
                </a:lnTo>
                <a:lnTo>
                  <a:pt x="13" y="14"/>
                </a:lnTo>
                <a:lnTo>
                  <a:pt x="17" y="7"/>
                </a:lnTo>
                <a:lnTo>
                  <a:pt x="20" y="4"/>
                </a:lnTo>
                <a:lnTo>
                  <a:pt x="23" y="4"/>
                </a:lnTo>
                <a:lnTo>
                  <a:pt x="30" y="0"/>
                </a:lnTo>
                <a:lnTo>
                  <a:pt x="37" y="4"/>
                </a:lnTo>
                <a:lnTo>
                  <a:pt x="44" y="7"/>
                </a:lnTo>
                <a:lnTo>
                  <a:pt x="37" y="20"/>
                </a:lnTo>
                <a:lnTo>
                  <a:pt x="33" y="17"/>
                </a:lnTo>
                <a:lnTo>
                  <a:pt x="27" y="14"/>
                </a:lnTo>
                <a:lnTo>
                  <a:pt x="23" y="17"/>
                </a:lnTo>
                <a:lnTo>
                  <a:pt x="20" y="17"/>
                </a:lnTo>
                <a:lnTo>
                  <a:pt x="17" y="20"/>
                </a:lnTo>
                <a:lnTo>
                  <a:pt x="17" y="27"/>
                </a:lnTo>
                <a:lnTo>
                  <a:pt x="13" y="34"/>
                </a:lnTo>
                <a:lnTo>
                  <a:pt x="13" y="44"/>
                </a:lnTo>
                <a:lnTo>
                  <a:pt x="13" y="87"/>
                </a:lnTo>
                <a:lnTo>
                  <a:pt x="0" y="8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2" name="Freeform 113">
            <a:extLst>
              <a:ext uri="{FF2B5EF4-FFF2-40B4-BE49-F238E27FC236}">
                <a16:creationId xmlns:a16="http://schemas.microsoft.com/office/drawing/2014/main" id="{3085B3C5-1FDD-4E83-BDF5-C661A6C09F3D}"/>
              </a:ext>
            </a:extLst>
          </p:cNvPr>
          <p:cNvSpPr>
            <a:spLocks noEditPoints="1"/>
          </p:cNvSpPr>
          <p:nvPr/>
        </p:nvSpPr>
        <p:spPr bwMode="auto">
          <a:xfrm>
            <a:off x="4002088" y="5859463"/>
            <a:ext cx="122237"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0 w 77"/>
              <a:gd name="T21" fmla="*/ 2147483647 h 87"/>
              <a:gd name="T22" fmla="*/ 0 w 77"/>
              <a:gd name="T23" fmla="*/ 2147483647 h 87"/>
              <a:gd name="T24" fmla="*/ 0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0" y="60"/>
                </a:moveTo>
                <a:lnTo>
                  <a:pt x="73" y="64"/>
                </a:lnTo>
                <a:lnTo>
                  <a:pt x="70" y="74"/>
                </a:lnTo>
                <a:lnTo>
                  <a:pt x="63" y="84"/>
                </a:lnTo>
                <a:lnTo>
                  <a:pt x="50" y="87"/>
                </a:lnTo>
                <a:lnTo>
                  <a:pt x="37" y="87"/>
                </a:lnTo>
                <a:lnTo>
                  <a:pt x="27" y="87"/>
                </a:lnTo>
                <a:lnTo>
                  <a:pt x="17" y="84"/>
                </a:lnTo>
                <a:lnTo>
                  <a:pt x="10" y="77"/>
                </a:lnTo>
                <a:lnTo>
                  <a:pt x="3" y="70"/>
                </a:lnTo>
                <a:lnTo>
                  <a:pt x="0" y="57"/>
                </a:lnTo>
                <a:lnTo>
                  <a:pt x="0" y="47"/>
                </a:lnTo>
                <a:lnTo>
                  <a:pt x="0" y="34"/>
                </a:lnTo>
                <a:lnTo>
                  <a:pt x="3" y="24"/>
                </a:lnTo>
                <a:lnTo>
                  <a:pt x="10" y="14"/>
                </a:lnTo>
                <a:lnTo>
                  <a:pt x="17" y="7"/>
                </a:lnTo>
                <a:lnTo>
                  <a:pt x="27" y="4"/>
                </a:lnTo>
                <a:lnTo>
                  <a:pt x="37" y="0"/>
                </a:lnTo>
                <a:lnTo>
                  <a:pt x="47" y="4"/>
                </a:lnTo>
                <a:lnTo>
                  <a:pt x="57" y="7"/>
                </a:lnTo>
                <a:lnTo>
                  <a:pt x="63" y="14"/>
                </a:lnTo>
                <a:lnTo>
                  <a:pt x="70" y="20"/>
                </a:lnTo>
                <a:lnTo>
                  <a:pt x="73" y="34"/>
                </a:lnTo>
                <a:lnTo>
                  <a:pt x="77" y="44"/>
                </a:lnTo>
                <a:lnTo>
                  <a:pt x="77" y="47"/>
                </a:lnTo>
                <a:lnTo>
                  <a:pt x="13" y="47"/>
                </a:lnTo>
                <a:lnTo>
                  <a:pt x="17" y="60"/>
                </a:lnTo>
                <a:lnTo>
                  <a:pt x="20" y="67"/>
                </a:lnTo>
                <a:lnTo>
                  <a:pt x="30" y="74"/>
                </a:lnTo>
                <a:lnTo>
                  <a:pt x="40" y="74"/>
                </a:lnTo>
                <a:lnTo>
                  <a:pt x="47" y="74"/>
                </a:lnTo>
                <a:lnTo>
                  <a:pt x="50" y="74"/>
                </a:lnTo>
                <a:lnTo>
                  <a:pt x="57" y="67"/>
                </a:lnTo>
                <a:lnTo>
                  <a:pt x="60" y="60"/>
                </a:lnTo>
                <a:close/>
                <a:moveTo>
                  <a:pt x="13" y="34"/>
                </a:moveTo>
                <a:lnTo>
                  <a:pt x="60" y="34"/>
                </a:lnTo>
                <a:lnTo>
                  <a:pt x="60" y="27"/>
                </a:lnTo>
                <a:lnTo>
                  <a:pt x="53" y="24"/>
                </a:lnTo>
                <a:lnTo>
                  <a:pt x="47" y="17"/>
                </a:lnTo>
                <a:lnTo>
                  <a:pt x="37" y="14"/>
                </a:lnTo>
                <a:lnTo>
                  <a:pt x="27" y="17"/>
                </a:lnTo>
                <a:lnTo>
                  <a:pt x="20" y="20"/>
                </a:lnTo>
                <a:lnTo>
                  <a:pt x="17" y="27"/>
                </a:lnTo>
                <a:lnTo>
                  <a:pt x="13"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3" name="Freeform 114">
            <a:extLst>
              <a:ext uri="{FF2B5EF4-FFF2-40B4-BE49-F238E27FC236}">
                <a16:creationId xmlns:a16="http://schemas.microsoft.com/office/drawing/2014/main" id="{EEA7EA54-6832-4B3F-9772-E2C304AC83A5}"/>
              </a:ext>
            </a:extLst>
          </p:cNvPr>
          <p:cNvSpPr>
            <a:spLocks noEditPoints="1"/>
          </p:cNvSpPr>
          <p:nvPr/>
        </p:nvSpPr>
        <p:spPr bwMode="auto">
          <a:xfrm>
            <a:off x="4144963" y="5859463"/>
            <a:ext cx="117475" cy="138112"/>
          </a:xfrm>
          <a:custGeom>
            <a:avLst/>
            <a:gdLst>
              <a:gd name="T0" fmla="*/ 2147483647 w 74"/>
              <a:gd name="T1" fmla="*/ 2147483647 h 87"/>
              <a:gd name="T2" fmla="*/ 2147483647 w 74"/>
              <a:gd name="T3" fmla="*/ 2147483647 h 87"/>
              <a:gd name="T4" fmla="*/ 2147483647 w 74"/>
              <a:gd name="T5" fmla="*/ 2147483647 h 87"/>
              <a:gd name="T6" fmla="*/ 0 w 74"/>
              <a:gd name="T7" fmla="*/ 2147483647 h 87"/>
              <a:gd name="T8" fmla="*/ 0 w 74"/>
              <a:gd name="T9" fmla="*/ 2147483647 h 87"/>
              <a:gd name="T10" fmla="*/ 2147483647 w 74"/>
              <a:gd name="T11" fmla="*/ 2147483647 h 87"/>
              <a:gd name="T12" fmla="*/ 2147483647 w 74"/>
              <a:gd name="T13" fmla="*/ 2147483647 h 87"/>
              <a:gd name="T14" fmla="*/ 2147483647 w 74"/>
              <a:gd name="T15" fmla="*/ 2147483647 h 87"/>
              <a:gd name="T16" fmla="*/ 2147483647 w 74"/>
              <a:gd name="T17" fmla="*/ 2147483647 h 87"/>
              <a:gd name="T18" fmla="*/ 2147483647 w 74"/>
              <a:gd name="T19" fmla="*/ 2147483647 h 87"/>
              <a:gd name="T20" fmla="*/ 2147483647 w 74"/>
              <a:gd name="T21" fmla="*/ 2147483647 h 87"/>
              <a:gd name="T22" fmla="*/ 2147483647 w 74"/>
              <a:gd name="T23" fmla="*/ 2147483647 h 87"/>
              <a:gd name="T24" fmla="*/ 2147483647 w 74"/>
              <a:gd name="T25" fmla="*/ 2147483647 h 87"/>
              <a:gd name="T26" fmla="*/ 2147483647 w 74"/>
              <a:gd name="T27" fmla="*/ 2147483647 h 87"/>
              <a:gd name="T28" fmla="*/ 0 w 74"/>
              <a:gd name="T29" fmla="*/ 2147483647 h 87"/>
              <a:gd name="T30" fmla="*/ 2147483647 w 74"/>
              <a:gd name="T31" fmla="*/ 2147483647 h 87"/>
              <a:gd name="T32" fmla="*/ 2147483647 w 74"/>
              <a:gd name="T33" fmla="*/ 2147483647 h 87"/>
              <a:gd name="T34" fmla="*/ 2147483647 w 74"/>
              <a:gd name="T35" fmla="*/ 0 h 87"/>
              <a:gd name="T36" fmla="*/ 2147483647 w 74"/>
              <a:gd name="T37" fmla="*/ 2147483647 h 87"/>
              <a:gd name="T38" fmla="*/ 2147483647 w 74"/>
              <a:gd name="T39" fmla="*/ 2147483647 h 87"/>
              <a:gd name="T40" fmla="*/ 2147483647 w 74"/>
              <a:gd name="T41" fmla="*/ 2147483647 h 87"/>
              <a:gd name="T42" fmla="*/ 2147483647 w 74"/>
              <a:gd name="T43" fmla="*/ 2147483647 h 87"/>
              <a:gd name="T44" fmla="*/ 2147483647 w 74"/>
              <a:gd name="T45" fmla="*/ 2147483647 h 87"/>
              <a:gd name="T46" fmla="*/ 2147483647 w 74"/>
              <a:gd name="T47" fmla="*/ 2147483647 h 87"/>
              <a:gd name="T48" fmla="*/ 2147483647 w 74"/>
              <a:gd name="T49" fmla="*/ 2147483647 h 87"/>
              <a:gd name="T50" fmla="*/ 2147483647 w 74"/>
              <a:gd name="T51" fmla="*/ 2147483647 h 87"/>
              <a:gd name="T52" fmla="*/ 2147483647 w 74"/>
              <a:gd name="T53" fmla="*/ 2147483647 h 87"/>
              <a:gd name="T54" fmla="*/ 2147483647 w 74"/>
              <a:gd name="T55" fmla="*/ 2147483647 h 87"/>
              <a:gd name="T56" fmla="*/ 2147483647 w 74"/>
              <a:gd name="T57" fmla="*/ 2147483647 h 87"/>
              <a:gd name="T58" fmla="*/ 2147483647 w 74"/>
              <a:gd name="T59" fmla="*/ 2147483647 h 87"/>
              <a:gd name="T60" fmla="*/ 2147483647 w 74"/>
              <a:gd name="T61" fmla="*/ 2147483647 h 87"/>
              <a:gd name="T62" fmla="*/ 2147483647 w 74"/>
              <a:gd name="T63" fmla="*/ 2147483647 h 87"/>
              <a:gd name="T64" fmla="*/ 2147483647 w 74"/>
              <a:gd name="T65" fmla="*/ 2147483647 h 87"/>
              <a:gd name="T66" fmla="*/ 2147483647 w 74"/>
              <a:gd name="T67" fmla="*/ 2147483647 h 87"/>
              <a:gd name="T68" fmla="*/ 2147483647 w 74"/>
              <a:gd name="T69" fmla="*/ 2147483647 h 87"/>
              <a:gd name="T70" fmla="*/ 2147483647 w 7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
              <a:gd name="T109" fmla="*/ 0 h 87"/>
              <a:gd name="T110" fmla="*/ 74 w 7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 h="87">
                <a:moveTo>
                  <a:pt x="54" y="77"/>
                </a:moveTo>
                <a:lnTo>
                  <a:pt x="47" y="84"/>
                </a:lnTo>
                <a:lnTo>
                  <a:pt x="40" y="87"/>
                </a:lnTo>
                <a:lnTo>
                  <a:pt x="34" y="87"/>
                </a:lnTo>
                <a:lnTo>
                  <a:pt x="24" y="87"/>
                </a:lnTo>
                <a:lnTo>
                  <a:pt x="14" y="87"/>
                </a:lnTo>
                <a:lnTo>
                  <a:pt x="7" y="81"/>
                </a:lnTo>
                <a:lnTo>
                  <a:pt x="0" y="74"/>
                </a:lnTo>
                <a:lnTo>
                  <a:pt x="0" y="64"/>
                </a:lnTo>
                <a:lnTo>
                  <a:pt x="0" y="60"/>
                </a:lnTo>
                <a:lnTo>
                  <a:pt x="0" y="54"/>
                </a:lnTo>
                <a:lnTo>
                  <a:pt x="4" y="50"/>
                </a:lnTo>
                <a:lnTo>
                  <a:pt x="7" y="44"/>
                </a:lnTo>
                <a:lnTo>
                  <a:pt x="14" y="44"/>
                </a:lnTo>
                <a:lnTo>
                  <a:pt x="17" y="40"/>
                </a:lnTo>
                <a:lnTo>
                  <a:pt x="24" y="40"/>
                </a:lnTo>
                <a:lnTo>
                  <a:pt x="30" y="37"/>
                </a:lnTo>
                <a:lnTo>
                  <a:pt x="44" y="37"/>
                </a:lnTo>
                <a:lnTo>
                  <a:pt x="54" y="34"/>
                </a:lnTo>
                <a:lnTo>
                  <a:pt x="54" y="30"/>
                </a:lnTo>
                <a:lnTo>
                  <a:pt x="50" y="24"/>
                </a:lnTo>
                <a:lnTo>
                  <a:pt x="47" y="20"/>
                </a:lnTo>
                <a:lnTo>
                  <a:pt x="44" y="17"/>
                </a:lnTo>
                <a:lnTo>
                  <a:pt x="34" y="14"/>
                </a:lnTo>
                <a:lnTo>
                  <a:pt x="27" y="17"/>
                </a:lnTo>
                <a:lnTo>
                  <a:pt x="20" y="17"/>
                </a:lnTo>
                <a:lnTo>
                  <a:pt x="17" y="24"/>
                </a:lnTo>
                <a:lnTo>
                  <a:pt x="17" y="27"/>
                </a:lnTo>
                <a:lnTo>
                  <a:pt x="0" y="27"/>
                </a:lnTo>
                <a:lnTo>
                  <a:pt x="4" y="20"/>
                </a:lnTo>
                <a:lnTo>
                  <a:pt x="7" y="14"/>
                </a:lnTo>
                <a:lnTo>
                  <a:pt x="10" y="7"/>
                </a:lnTo>
                <a:lnTo>
                  <a:pt x="20" y="4"/>
                </a:lnTo>
                <a:lnTo>
                  <a:pt x="27" y="4"/>
                </a:lnTo>
                <a:lnTo>
                  <a:pt x="37" y="0"/>
                </a:lnTo>
                <a:lnTo>
                  <a:pt x="47" y="4"/>
                </a:lnTo>
                <a:lnTo>
                  <a:pt x="54" y="4"/>
                </a:lnTo>
                <a:lnTo>
                  <a:pt x="60" y="7"/>
                </a:lnTo>
                <a:lnTo>
                  <a:pt x="64" y="10"/>
                </a:lnTo>
                <a:lnTo>
                  <a:pt x="67" y="14"/>
                </a:lnTo>
                <a:lnTo>
                  <a:pt x="67" y="20"/>
                </a:lnTo>
                <a:lnTo>
                  <a:pt x="67" y="24"/>
                </a:lnTo>
                <a:lnTo>
                  <a:pt x="71" y="34"/>
                </a:lnTo>
                <a:lnTo>
                  <a:pt x="71" y="50"/>
                </a:lnTo>
                <a:lnTo>
                  <a:pt x="71" y="60"/>
                </a:lnTo>
                <a:lnTo>
                  <a:pt x="71" y="70"/>
                </a:lnTo>
                <a:lnTo>
                  <a:pt x="71" y="77"/>
                </a:lnTo>
                <a:lnTo>
                  <a:pt x="71" y="81"/>
                </a:lnTo>
                <a:lnTo>
                  <a:pt x="74" y="87"/>
                </a:lnTo>
                <a:lnTo>
                  <a:pt x="60" y="87"/>
                </a:lnTo>
                <a:lnTo>
                  <a:pt x="57" y="84"/>
                </a:lnTo>
                <a:lnTo>
                  <a:pt x="54" y="77"/>
                </a:lnTo>
                <a:close/>
                <a:moveTo>
                  <a:pt x="54" y="47"/>
                </a:moveTo>
                <a:lnTo>
                  <a:pt x="44" y="50"/>
                </a:lnTo>
                <a:lnTo>
                  <a:pt x="30" y="50"/>
                </a:lnTo>
                <a:lnTo>
                  <a:pt x="24" y="54"/>
                </a:lnTo>
                <a:lnTo>
                  <a:pt x="20" y="54"/>
                </a:lnTo>
                <a:lnTo>
                  <a:pt x="17" y="57"/>
                </a:lnTo>
                <a:lnTo>
                  <a:pt x="14" y="60"/>
                </a:lnTo>
                <a:lnTo>
                  <a:pt x="14" y="64"/>
                </a:lnTo>
                <a:lnTo>
                  <a:pt x="14" y="67"/>
                </a:lnTo>
                <a:lnTo>
                  <a:pt x="17" y="74"/>
                </a:lnTo>
                <a:lnTo>
                  <a:pt x="24" y="74"/>
                </a:lnTo>
                <a:lnTo>
                  <a:pt x="30" y="74"/>
                </a:lnTo>
                <a:lnTo>
                  <a:pt x="37" y="74"/>
                </a:lnTo>
                <a:lnTo>
                  <a:pt x="40" y="70"/>
                </a:lnTo>
                <a:lnTo>
                  <a:pt x="47" y="67"/>
                </a:lnTo>
                <a:lnTo>
                  <a:pt x="50" y="64"/>
                </a:lnTo>
                <a:lnTo>
                  <a:pt x="50" y="57"/>
                </a:lnTo>
                <a:lnTo>
                  <a:pt x="54" y="50"/>
                </a:lnTo>
                <a:lnTo>
                  <a:pt x="54" y="4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4" name="Freeform 115">
            <a:extLst>
              <a:ext uri="{FF2B5EF4-FFF2-40B4-BE49-F238E27FC236}">
                <a16:creationId xmlns:a16="http://schemas.microsoft.com/office/drawing/2014/main" id="{908D9C6F-54C5-4F08-9BB6-98DA03E1F906}"/>
              </a:ext>
            </a:extLst>
          </p:cNvPr>
          <p:cNvSpPr>
            <a:spLocks noEditPoints="1"/>
          </p:cNvSpPr>
          <p:nvPr/>
        </p:nvSpPr>
        <p:spPr bwMode="auto">
          <a:xfrm>
            <a:off x="4283075" y="5811838"/>
            <a:ext cx="112713" cy="185737"/>
          </a:xfrm>
          <a:custGeom>
            <a:avLst/>
            <a:gdLst>
              <a:gd name="T0" fmla="*/ 2147483647 w 71"/>
              <a:gd name="T1" fmla="*/ 2147483647 h 117"/>
              <a:gd name="T2" fmla="*/ 2147483647 w 71"/>
              <a:gd name="T3" fmla="*/ 2147483647 h 117"/>
              <a:gd name="T4" fmla="*/ 2147483647 w 71"/>
              <a:gd name="T5" fmla="*/ 2147483647 h 117"/>
              <a:gd name="T6" fmla="*/ 2147483647 w 71"/>
              <a:gd name="T7" fmla="*/ 2147483647 h 117"/>
              <a:gd name="T8" fmla="*/ 2147483647 w 71"/>
              <a:gd name="T9" fmla="*/ 2147483647 h 117"/>
              <a:gd name="T10" fmla="*/ 2147483647 w 71"/>
              <a:gd name="T11" fmla="*/ 2147483647 h 117"/>
              <a:gd name="T12" fmla="*/ 2147483647 w 71"/>
              <a:gd name="T13" fmla="*/ 2147483647 h 117"/>
              <a:gd name="T14" fmla="*/ 2147483647 w 71"/>
              <a:gd name="T15" fmla="*/ 2147483647 h 117"/>
              <a:gd name="T16" fmla="*/ 2147483647 w 71"/>
              <a:gd name="T17" fmla="*/ 2147483647 h 117"/>
              <a:gd name="T18" fmla="*/ 0 w 71"/>
              <a:gd name="T19" fmla="*/ 2147483647 h 117"/>
              <a:gd name="T20" fmla="*/ 0 w 71"/>
              <a:gd name="T21" fmla="*/ 2147483647 h 117"/>
              <a:gd name="T22" fmla="*/ 0 w 71"/>
              <a:gd name="T23" fmla="*/ 2147483647 h 117"/>
              <a:gd name="T24" fmla="*/ 2147483647 w 71"/>
              <a:gd name="T25" fmla="*/ 2147483647 h 117"/>
              <a:gd name="T26" fmla="*/ 2147483647 w 71"/>
              <a:gd name="T27" fmla="*/ 2147483647 h 117"/>
              <a:gd name="T28" fmla="*/ 2147483647 w 71"/>
              <a:gd name="T29" fmla="*/ 2147483647 h 117"/>
              <a:gd name="T30" fmla="*/ 2147483647 w 71"/>
              <a:gd name="T31" fmla="*/ 2147483647 h 117"/>
              <a:gd name="T32" fmla="*/ 2147483647 w 71"/>
              <a:gd name="T33" fmla="*/ 2147483647 h 117"/>
              <a:gd name="T34" fmla="*/ 2147483647 w 71"/>
              <a:gd name="T35" fmla="*/ 2147483647 h 117"/>
              <a:gd name="T36" fmla="*/ 2147483647 w 71"/>
              <a:gd name="T37" fmla="*/ 2147483647 h 117"/>
              <a:gd name="T38" fmla="*/ 2147483647 w 71"/>
              <a:gd name="T39" fmla="*/ 2147483647 h 117"/>
              <a:gd name="T40" fmla="*/ 2147483647 w 71"/>
              <a:gd name="T41" fmla="*/ 2147483647 h 117"/>
              <a:gd name="T42" fmla="*/ 2147483647 w 71"/>
              <a:gd name="T43" fmla="*/ 0 h 117"/>
              <a:gd name="T44" fmla="*/ 2147483647 w 71"/>
              <a:gd name="T45" fmla="*/ 0 h 117"/>
              <a:gd name="T46" fmla="*/ 2147483647 w 71"/>
              <a:gd name="T47" fmla="*/ 2147483647 h 117"/>
              <a:gd name="T48" fmla="*/ 2147483647 w 71"/>
              <a:gd name="T49" fmla="*/ 2147483647 h 117"/>
              <a:gd name="T50" fmla="*/ 2147483647 w 71"/>
              <a:gd name="T51" fmla="*/ 2147483647 h 117"/>
              <a:gd name="T52" fmla="*/ 2147483647 w 71"/>
              <a:gd name="T53" fmla="*/ 2147483647 h 117"/>
              <a:gd name="T54" fmla="*/ 2147483647 w 71"/>
              <a:gd name="T55" fmla="*/ 2147483647 h 117"/>
              <a:gd name="T56" fmla="*/ 2147483647 w 71"/>
              <a:gd name="T57" fmla="*/ 2147483647 h 117"/>
              <a:gd name="T58" fmla="*/ 2147483647 w 71"/>
              <a:gd name="T59" fmla="*/ 2147483647 h 117"/>
              <a:gd name="T60" fmla="*/ 2147483647 w 71"/>
              <a:gd name="T61" fmla="*/ 2147483647 h 117"/>
              <a:gd name="T62" fmla="*/ 2147483647 w 71"/>
              <a:gd name="T63" fmla="*/ 2147483647 h 117"/>
              <a:gd name="T64" fmla="*/ 2147483647 w 71"/>
              <a:gd name="T65" fmla="*/ 2147483647 h 117"/>
              <a:gd name="T66" fmla="*/ 2147483647 w 71"/>
              <a:gd name="T67" fmla="*/ 2147483647 h 117"/>
              <a:gd name="T68" fmla="*/ 2147483647 w 71"/>
              <a:gd name="T69" fmla="*/ 2147483647 h 117"/>
              <a:gd name="T70" fmla="*/ 2147483647 w 71"/>
              <a:gd name="T71" fmla="*/ 2147483647 h 117"/>
              <a:gd name="T72" fmla="*/ 2147483647 w 71"/>
              <a:gd name="T73" fmla="*/ 2147483647 h 117"/>
              <a:gd name="T74" fmla="*/ 2147483647 w 71"/>
              <a:gd name="T75" fmla="*/ 2147483647 h 117"/>
              <a:gd name="T76" fmla="*/ 2147483647 w 71"/>
              <a:gd name="T77" fmla="*/ 2147483647 h 117"/>
              <a:gd name="T78" fmla="*/ 2147483647 w 71"/>
              <a:gd name="T79" fmla="*/ 2147483647 h 117"/>
              <a:gd name="T80" fmla="*/ 2147483647 w 71"/>
              <a:gd name="T81" fmla="*/ 2147483647 h 117"/>
              <a:gd name="T82" fmla="*/ 2147483647 w 71"/>
              <a:gd name="T83" fmla="*/ 2147483647 h 117"/>
              <a:gd name="T84" fmla="*/ 2147483647 w 71"/>
              <a:gd name="T85" fmla="*/ 2147483647 h 117"/>
              <a:gd name="T86" fmla="*/ 2147483647 w 71"/>
              <a:gd name="T87" fmla="*/ 2147483647 h 117"/>
              <a:gd name="T88" fmla="*/ 2147483647 w 71"/>
              <a:gd name="T89" fmla="*/ 2147483647 h 117"/>
              <a:gd name="T90" fmla="*/ 2147483647 w 71"/>
              <a:gd name="T91" fmla="*/ 2147483647 h 1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
              <a:gd name="T139" fmla="*/ 0 h 117"/>
              <a:gd name="T140" fmla="*/ 71 w 71"/>
              <a:gd name="T141" fmla="*/ 117 h 1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 h="117">
                <a:moveTo>
                  <a:pt x="57" y="117"/>
                </a:moveTo>
                <a:lnTo>
                  <a:pt x="57" y="104"/>
                </a:lnTo>
                <a:lnTo>
                  <a:pt x="50" y="114"/>
                </a:lnTo>
                <a:lnTo>
                  <a:pt x="44" y="117"/>
                </a:lnTo>
                <a:lnTo>
                  <a:pt x="34" y="117"/>
                </a:lnTo>
                <a:lnTo>
                  <a:pt x="24" y="117"/>
                </a:lnTo>
                <a:lnTo>
                  <a:pt x="17" y="114"/>
                </a:lnTo>
                <a:lnTo>
                  <a:pt x="7" y="107"/>
                </a:lnTo>
                <a:lnTo>
                  <a:pt x="4" y="97"/>
                </a:lnTo>
                <a:lnTo>
                  <a:pt x="0" y="87"/>
                </a:lnTo>
                <a:lnTo>
                  <a:pt x="0" y="77"/>
                </a:lnTo>
                <a:lnTo>
                  <a:pt x="0" y="64"/>
                </a:lnTo>
                <a:lnTo>
                  <a:pt x="4" y="54"/>
                </a:lnTo>
                <a:lnTo>
                  <a:pt x="7" y="44"/>
                </a:lnTo>
                <a:lnTo>
                  <a:pt x="14" y="37"/>
                </a:lnTo>
                <a:lnTo>
                  <a:pt x="24" y="34"/>
                </a:lnTo>
                <a:lnTo>
                  <a:pt x="34" y="30"/>
                </a:lnTo>
                <a:lnTo>
                  <a:pt x="40" y="34"/>
                </a:lnTo>
                <a:lnTo>
                  <a:pt x="47" y="37"/>
                </a:lnTo>
                <a:lnTo>
                  <a:pt x="50" y="40"/>
                </a:lnTo>
                <a:lnTo>
                  <a:pt x="57" y="44"/>
                </a:lnTo>
                <a:lnTo>
                  <a:pt x="57" y="0"/>
                </a:lnTo>
                <a:lnTo>
                  <a:pt x="71" y="0"/>
                </a:lnTo>
                <a:lnTo>
                  <a:pt x="71" y="117"/>
                </a:lnTo>
                <a:lnTo>
                  <a:pt x="57" y="117"/>
                </a:lnTo>
                <a:close/>
                <a:moveTo>
                  <a:pt x="14" y="77"/>
                </a:moveTo>
                <a:lnTo>
                  <a:pt x="14" y="84"/>
                </a:lnTo>
                <a:lnTo>
                  <a:pt x="17" y="94"/>
                </a:lnTo>
                <a:lnTo>
                  <a:pt x="20" y="97"/>
                </a:lnTo>
                <a:lnTo>
                  <a:pt x="27" y="104"/>
                </a:lnTo>
                <a:lnTo>
                  <a:pt x="34" y="104"/>
                </a:lnTo>
                <a:lnTo>
                  <a:pt x="44" y="104"/>
                </a:lnTo>
                <a:lnTo>
                  <a:pt x="50" y="97"/>
                </a:lnTo>
                <a:lnTo>
                  <a:pt x="54" y="94"/>
                </a:lnTo>
                <a:lnTo>
                  <a:pt x="54" y="87"/>
                </a:lnTo>
                <a:lnTo>
                  <a:pt x="57" y="77"/>
                </a:lnTo>
                <a:lnTo>
                  <a:pt x="54" y="67"/>
                </a:lnTo>
                <a:lnTo>
                  <a:pt x="54" y="60"/>
                </a:lnTo>
                <a:lnTo>
                  <a:pt x="50" y="54"/>
                </a:lnTo>
                <a:lnTo>
                  <a:pt x="44" y="47"/>
                </a:lnTo>
                <a:lnTo>
                  <a:pt x="34" y="44"/>
                </a:lnTo>
                <a:lnTo>
                  <a:pt x="27" y="47"/>
                </a:lnTo>
                <a:lnTo>
                  <a:pt x="20" y="54"/>
                </a:lnTo>
                <a:lnTo>
                  <a:pt x="17" y="57"/>
                </a:lnTo>
                <a:lnTo>
                  <a:pt x="14" y="67"/>
                </a:lnTo>
                <a:lnTo>
                  <a:pt x="14"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5" name="Freeform 116">
            <a:extLst>
              <a:ext uri="{FF2B5EF4-FFF2-40B4-BE49-F238E27FC236}">
                <a16:creationId xmlns:a16="http://schemas.microsoft.com/office/drawing/2014/main" id="{CF9BEA84-CA0F-410F-A6BF-CC97AEC808E6}"/>
              </a:ext>
            </a:extLst>
          </p:cNvPr>
          <p:cNvSpPr>
            <a:spLocks/>
          </p:cNvSpPr>
          <p:nvPr/>
        </p:nvSpPr>
        <p:spPr bwMode="auto">
          <a:xfrm>
            <a:off x="4421188" y="5859463"/>
            <a:ext cx="112712" cy="138112"/>
          </a:xfrm>
          <a:custGeom>
            <a:avLst/>
            <a:gdLst>
              <a:gd name="T0" fmla="*/ 2147483647 w 71"/>
              <a:gd name="T1" fmla="*/ 2147483647 h 87"/>
              <a:gd name="T2" fmla="*/ 2147483647 w 71"/>
              <a:gd name="T3" fmla="*/ 2147483647 h 87"/>
              <a:gd name="T4" fmla="*/ 2147483647 w 71"/>
              <a:gd name="T5" fmla="*/ 2147483647 h 87"/>
              <a:gd name="T6" fmla="*/ 2147483647 w 71"/>
              <a:gd name="T7" fmla="*/ 2147483647 h 87"/>
              <a:gd name="T8" fmla="*/ 2147483647 w 71"/>
              <a:gd name="T9" fmla="*/ 2147483647 h 87"/>
              <a:gd name="T10" fmla="*/ 2147483647 w 71"/>
              <a:gd name="T11" fmla="*/ 2147483647 h 87"/>
              <a:gd name="T12" fmla="*/ 2147483647 w 71"/>
              <a:gd name="T13" fmla="*/ 2147483647 h 87"/>
              <a:gd name="T14" fmla="*/ 2147483647 w 71"/>
              <a:gd name="T15" fmla="*/ 2147483647 h 87"/>
              <a:gd name="T16" fmla="*/ 2147483647 w 71"/>
              <a:gd name="T17" fmla="*/ 2147483647 h 87"/>
              <a:gd name="T18" fmla="*/ 2147483647 w 71"/>
              <a:gd name="T19" fmla="*/ 2147483647 h 87"/>
              <a:gd name="T20" fmla="*/ 2147483647 w 71"/>
              <a:gd name="T21" fmla="*/ 2147483647 h 87"/>
              <a:gd name="T22" fmla="*/ 2147483647 w 71"/>
              <a:gd name="T23" fmla="*/ 2147483647 h 87"/>
              <a:gd name="T24" fmla="*/ 2147483647 w 71"/>
              <a:gd name="T25" fmla="*/ 2147483647 h 87"/>
              <a:gd name="T26" fmla="*/ 2147483647 w 71"/>
              <a:gd name="T27" fmla="*/ 0 h 87"/>
              <a:gd name="T28" fmla="*/ 2147483647 w 71"/>
              <a:gd name="T29" fmla="*/ 2147483647 h 87"/>
              <a:gd name="T30" fmla="*/ 2147483647 w 71"/>
              <a:gd name="T31" fmla="*/ 2147483647 h 87"/>
              <a:gd name="T32" fmla="*/ 2147483647 w 71"/>
              <a:gd name="T33" fmla="*/ 2147483647 h 87"/>
              <a:gd name="T34" fmla="*/ 2147483647 w 71"/>
              <a:gd name="T35" fmla="*/ 2147483647 h 87"/>
              <a:gd name="T36" fmla="*/ 2147483647 w 71"/>
              <a:gd name="T37" fmla="*/ 2147483647 h 87"/>
              <a:gd name="T38" fmla="*/ 2147483647 w 71"/>
              <a:gd name="T39" fmla="*/ 2147483647 h 87"/>
              <a:gd name="T40" fmla="*/ 2147483647 w 71"/>
              <a:gd name="T41" fmla="*/ 2147483647 h 87"/>
              <a:gd name="T42" fmla="*/ 2147483647 w 71"/>
              <a:gd name="T43" fmla="*/ 2147483647 h 87"/>
              <a:gd name="T44" fmla="*/ 2147483647 w 71"/>
              <a:gd name="T45" fmla="*/ 2147483647 h 87"/>
              <a:gd name="T46" fmla="*/ 2147483647 w 71"/>
              <a:gd name="T47" fmla="*/ 2147483647 h 87"/>
              <a:gd name="T48" fmla="*/ 2147483647 w 71"/>
              <a:gd name="T49" fmla="*/ 2147483647 h 87"/>
              <a:gd name="T50" fmla="*/ 2147483647 w 71"/>
              <a:gd name="T51" fmla="*/ 2147483647 h 87"/>
              <a:gd name="T52" fmla="*/ 2147483647 w 71"/>
              <a:gd name="T53" fmla="*/ 2147483647 h 87"/>
              <a:gd name="T54" fmla="*/ 2147483647 w 71"/>
              <a:gd name="T55" fmla="*/ 2147483647 h 87"/>
              <a:gd name="T56" fmla="*/ 2147483647 w 71"/>
              <a:gd name="T57" fmla="*/ 2147483647 h 87"/>
              <a:gd name="T58" fmla="*/ 2147483647 w 71"/>
              <a:gd name="T59" fmla="*/ 2147483647 h 87"/>
              <a:gd name="T60" fmla="*/ 2147483647 w 71"/>
              <a:gd name="T61" fmla="*/ 2147483647 h 87"/>
              <a:gd name="T62" fmla="*/ 2147483647 w 71"/>
              <a:gd name="T63" fmla="*/ 2147483647 h 87"/>
              <a:gd name="T64" fmla="*/ 0 w 71"/>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87"/>
              <a:gd name="T101" fmla="*/ 71 w 71"/>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87">
                <a:moveTo>
                  <a:pt x="0" y="60"/>
                </a:moveTo>
                <a:lnTo>
                  <a:pt x="17" y="60"/>
                </a:lnTo>
                <a:lnTo>
                  <a:pt x="17" y="67"/>
                </a:lnTo>
                <a:lnTo>
                  <a:pt x="20" y="70"/>
                </a:lnTo>
                <a:lnTo>
                  <a:pt x="27" y="74"/>
                </a:lnTo>
                <a:lnTo>
                  <a:pt x="37" y="74"/>
                </a:lnTo>
                <a:lnTo>
                  <a:pt x="44" y="74"/>
                </a:lnTo>
                <a:lnTo>
                  <a:pt x="50" y="70"/>
                </a:lnTo>
                <a:lnTo>
                  <a:pt x="54" y="67"/>
                </a:lnTo>
                <a:lnTo>
                  <a:pt x="54" y="64"/>
                </a:lnTo>
                <a:lnTo>
                  <a:pt x="54" y="60"/>
                </a:lnTo>
                <a:lnTo>
                  <a:pt x="47" y="57"/>
                </a:lnTo>
                <a:lnTo>
                  <a:pt x="44" y="54"/>
                </a:lnTo>
                <a:lnTo>
                  <a:pt x="34" y="54"/>
                </a:lnTo>
                <a:lnTo>
                  <a:pt x="24" y="50"/>
                </a:lnTo>
                <a:lnTo>
                  <a:pt x="14" y="47"/>
                </a:lnTo>
                <a:lnTo>
                  <a:pt x="10" y="44"/>
                </a:lnTo>
                <a:lnTo>
                  <a:pt x="7" y="37"/>
                </a:lnTo>
                <a:lnTo>
                  <a:pt x="4" y="34"/>
                </a:lnTo>
                <a:lnTo>
                  <a:pt x="4" y="27"/>
                </a:lnTo>
                <a:lnTo>
                  <a:pt x="4" y="20"/>
                </a:lnTo>
                <a:lnTo>
                  <a:pt x="4" y="17"/>
                </a:lnTo>
                <a:lnTo>
                  <a:pt x="7" y="10"/>
                </a:lnTo>
                <a:lnTo>
                  <a:pt x="10" y="7"/>
                </a:lnTo>
                <a:lnTo>
                  <a:pt x="14" y="7"/>
                </a:lnTo>
                <a:lnTo>
                  <a:pt x="20" y="4"/>
                </a:lnTo>
                <a:lnTo>
                  <a:pt x="27" y="4"/>
                </a:lnTo>
                <a:lnTo>
                  <a:pt x="30" y="0"/>
                </a:lnTo>
                <a:lnTo>
                  <a:pt x="40" y="4"/>
                </a:lnTo>
                <a:lnTo>
                  <a:pt x="47" y="4"/>
                </a:lnTo>
                <a:lnTo>
                  <a:pt x="54" y="7"/>
                </a:lnTo>
                <a:lnTo>
                  <a:pt x="60" y="14"/>
                </a:lnTo>
                <a:lnTo>
                  <a:pt x="64" y="17"/>
                </a:lnTo>
                <a:lnTo>
                  <a:pt x="64" y="24"/>
                </a:lnTo>
                <a:lnTo>
                  <a:pt x="50" y="27"/>
                </a:lnTo>
                <a:lnTo>
                  <a:pt x="47" y="24"/>
                </a:lnTo>
                <a:lnTo>
                  <a:pt x="44" y="17"/>
                </a:lnTo>
                <a:lnTo>
                  <a:pt x="40" y="17"/>
                </a:lnTo>
                <a:lnTo>
                  <a:pt x="34" y="14"/>
                </a:lnTo>
                <a:lnTo>
                  <a:pt x="27" y="17"/>
                </a:lnTo>
                <a:lnTo>
                  <a:pt x="20" y="17"/>
                </a:lnTo>
                <a:lnTo>
                  <a:pt x="17" y="20"/>
                </a:lnTo>
                <a:lnTo>
                  <a:pt x="17" y="24"/>
                </a:lnTo>
                <a:lnTo>
                  <a:pt x="17" y="27"/>
                </a:lnTo>
                <a:lnTo>
                  <a:pt x="20" y="30"/>
                </a:lnTo>
                <a:lnTo>
                  <a:pt x="24" y="34"/>
                </a:lnTo>
                <a:lnTo>
                  <a:pt x="27" y="34"/>
                </a:lnTo>
                <a:lnTo>
                  <a:pt x="34" y="37"/>
                </a:lnTo>
                <a:lnTo>
                  <a:pt x="47" y="40"/>
                </a:lnTo>
                <a:lnTo>
                  <a:pt x="54" y="44"/>
                </a:lnTo>
                <a:lnTo>
                  <a:pt x="60" y="47"/>
                </a:lnTo>
                <a:lnTo>
                  <a:pt x="64" y="50"/>
                </a:lnTo>
                <a:lnTo>
                  <a:pt x="67" y="54"/>
                </a:lnTo>
                <a:lnTo>
                  <a:pt x="71" y="64"/>
                </a:lnTo>
                <a:lnTo>
                  <a:pt x="67" y="70"/>
                </a:lnTo>
                <a:lnTo>
                  <a:pt x="64" y="77"/>
                </a:lnTo>
                <a:lnTo>
                  <a:pt x="60" y="81"/>
                </a:lnTo>
                <a:lnTo>
                  <a:pt x="54" y="84"/>
                </a:lnTo>
                <a:lnTo>
                  <a:pt x="44" y="87"/>
                </a:lnTo>
                <a:lnTo>
                  <a:pt x="37" y="87"/>
                </a:lnTo>
                <a:lnTo>
                  <a:pt x="27" y="87"/>
                </a:lnTo>
                <a:lnTo>
                  <a:pt x="17" y="87"/>
                </a:lnTo>
                <a:lnTo>
                  <a:pt x="10" y="81"/>
                </a:lnTo>
                <a:lnTo>
                  <a:pt x="4" y="74"/>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6" name="Freeform 117">
            <a:extLst>
              <a:ext uri="{FF2B5EF4-FFF2-40B4-BE49-F238E27FC236}">
                <a16:creationId xmlns:a16="http://schemas.microsoft.com/office/drawing/2014/main" id="{3DA40A20-3B67-4A7F-9E90-971EA76B8B15}"/>
              </a:ext>
            </a:extLst>
          </p:cNvPr>
          <p:cNvSpPr>
            <a:spLocks noEditPoints="1"/>
          </p:cNvSpPr>
          <p:nvPr/>
        </p:nvSpPr>
        <p:spPr bwMode="auto">
          <a:xfrm>
            <a:off x="2557463" y="1768475"/>
            <a:ext cx="169862" cy="192088"/>
          </a:xfrm>
          <a:custGeom>
            <a:avLst/>
            <a:gdLst>
              <a:gd name="T0" fmla="*/ 0 w 107"/>
              <a:gd name="T1" fmla="*/ 2147483647 h 121"/>
              <a:gd name="T2" fmla="*/ 0 w 107"/>
              <a:gd name="T3" fmla="*/ 2147483647 h 121"/>
              <a:gd name="T4" fmla="*/ 2147483647 w 107"/>
              <a:gd name="T5" fmla="*/ 2147483647 h 121"/>
              <a:gd name="T6" fmla="*/ 2147483647 w 107"/>
              <a:gd name="T7" fmla="*/ 2147483647 h 121"/>
              <a:gd name="T8" fmla="*/ 2147483647 w 107"/>
              <a:gd name="T9" fmla="*/ 2147483647 h 121"/>
              <a:gd name="T10" fmla="*/ 2147483647 w 107"/>
              <a:gd name="T11" fmla="*/ 2147483647 h 121"/>
              <a:gd name="T12" fmla="*/ 2147483647 w 107"/>
              <a:gd name="T13" fmla="*/ 0 h 121"/>
              <a:gd name="T14" fmla="*/ 2147483647 w 107"/>
              <a:gd name="T15" fmla="*/ 2147483647 h 121"/>
              <a:gd name="T16" fmla="*/ 2147483647 w 107"/>
              <a:gd name="T17" fmla="*/ 2147483647 h 121"/>
              <a:gd name="T18" fmla="*/ 2147483647 w 107"/>
              <a:gd name="T19" fmla="*/ 2147483647 h 121"/>
              <a:gd name="T20" fmla="*/ 2147483647 w 107"/>
              <a:gd name="T21" fmla="*/ 2147483647 h 121"/>
              <a:gd name="T22" fmla="*/ 2147483647 w 107"/>
              <a:gd name="T23" fmla="*/ 2147483647 h 121"/>
              <a:gd name="T24" fmla="*/ 2147483647 w 107"/>
              <a:gd name="T25" fmla="*/ 2147483647 h 121"/>
              <a:gd name="T26" fmla="*/ 2147483647 w 107"/>
              <a:gd name="T27" fmla="*/ 2147483647 h 121"/>
              <a:gd name="T28" fmla="*/ 2147483647 w 107"/>
              <a:gd name="T29" fmla="*/ 2147483647 h 121"/>
              <a:gd name="T30" fmla="*/ 2147483647 w 107"/>
              <a:gd name="T31" fmla="*/ 2147483647 h 121"/>
              <a:gd name="T32" fmla="*/ 2147483647 w 107"/>
              <a:gd name="T33" fmla="*/ 2147483647 h 121"/>
              <a:gd name="T34" fmla="*/ 2147483647 w 107"/>
              <a:gd name="T35" fmla="*/ 2147483647 h 121"/>
              <a:gd name="T36" fmla="*/ 2147483647 w 107"/>
              <a:gd name="T37" fmla="*/ 2147483647 h 121"/>
              <a:gd name="T38" fmla="*/ 2147483647 w 107"/>
              <a:gd name="T39" fmla="*/ 2147483647 h 121"/>
              <a:gd name="T40" fmla="*/ 2147483647 w 107"/>
              <a:gd name="T41" fmla="*/ 2147483647 h 121"/>
              <a:gd name="T42" fmla="*/ 2147483647 w 107"/>
              <a:gd name="T43" fmla="*/ 2147483647 h 121"/>
              <a:gd name="T44" fmla="*/ 2147483647 w 107"/>
              <a:gd name="T45" fmla="*/ 2147483647 h 121"/>
              <a:gd name="T46" fmla="*/ 0 w 107"/>
              <a:gd name="T47" fmla="*/ 2147483647 h 121"/>
              <a:gd name="T48" fmla="*/ 0 w 107"/>
              <a:gd name="T49" fmla="*/ 2147483647 h 121"/>
              <a:gd name="T50" fmla="*/ 2147483647 w 107"/>
              <a:gd name="T51" fmla="*/ 2147483647 h 121"/>
              <a:gd name="T52" fmla="*/ 2147483647 w 107"/>
              <a:gd name="T53" fmla="*/ 2147483647 h 121"/>
              <a:gd name="T54" fmla="*/ 2147483647 w 107"/>
              <a:gd name="T55" fmla="*/ 2147483647 h 121"/>
              <a:gd name="T56" fmla="*/ 2147483647 w 107"/>
              <a:gd name="T57" fmla="*/ 2147483647 h 121"/>
              <a:gd name="T58" fmla="*/ 2147483647 w 107"/>
              <a:gd name="T59" fmla="*/ 2147483647 h 121"/>
              <a:gd name="T60" fmla="*/ 2147483647 w 107"/>
              <a:gd name="T61" fmla="*/ 2147483647 h 121"/>
              <a:gd name="T62" fmla="*/ 2147483647 w 107"/>
              <a:gd name="T63" fmla="*/ 2147483647 h 121"/>
              <a:gd name="T64" fmla="*/ 2147483647 w 107"/>
              <a:gd name="T65" fmla="*/ 2147483647 h 121"/>
              <a:gd name="T66" fmla="*/ 2147483647 w 107"/>
              <a:gd name="T67" fmla="*/ 2147483647 h 121"/>
              <a:gd name="T68" fmla="*/ 2147483647 w 107"/>
              <a:gd name="T69" fmla="*/ 2147483647 h 121"/>
              <a:gd name="T70" fmla="*/ 2147483647 w 107"/>
              <a:gd name="T71" fmla="*/ 2147483647 h 121"/>
              <a:gd name="T72" fmla="*/ 2147483647 w 107"/>
              <a:gd name="T73" fmla="*/ 2147483647 h 121"/>
              <a:gd name="T74" fmla="*/ 2147483647 w 107"/>
              <a:gd name="T75" fmla="*/ 2147483647 h 121"/>
              <a:gd name="T76" fmla="*/ 2147483647 w 107"/>
              <a:gd name="T77" fmla="*/ 2147483647 h 121"/>
              <a:gd name="T78" fmla="*/ 2147483647 w 107"/>
              <a:gd name="T79" fmla="*/ 2147483647 h 121"/>
              <a:gd name="T80" fmla="*/ 2147483647 w 107"/>
              <a:gd name="T81" fmla="*/ 2147483647 h 121"/>
              <a:gd name="T82" fmla="*/ 2147483647 w 107"/>
              <a:gd name="T83" fmla="*/ 2147483647 h 121"/>
              <a:gd name="T84" fmla="*/ 2147483647 w 107"/>
              <a:gd name="T85" fmla="*/ 2147483647 h 121"/>
              <a:gd name="T86" fmla="*/ 2147483647 w 107"/>
              <a:gd name="T87" fmla="*/ 2147483647 h 121"/>
              <a:gd name="T88" fmla="*/ 2147483647 w 107"/>
              <a:gd name="T89" fmla="*/ 2147483647 h 121"/>
              <a:gd name="T90" fmla="*/ 2147483647 w 107"/>
              <a:gd name="T91" fmla="*/ 2147483647 h 121"/>
              <a:gd name="T92" fmla="*/ 2147483647 w 107"/>
              <a:gd name="T93" fmla="*/ 2147483647 h 121"/>
              <a:gd name="T94" fmla="*/ 2147483647 w 107"/>
              <a:gd name="T95" fmla="*/ 2147483647 h 121"/>
              <a:gd name="T96" fmla="*/ 2147483647 w 107"/>
              <a:gd name="T97" fmla="*/ 2147483647 h 121"/>
              <a:gd name="T98" fmla="*/ 2147483647 w 107"/>
              <a:gd name="T99" fmla="*/ 2147483647 h 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
              <a:gd name="T151" fmla="*/ 0 h 121"/>
              <a:gd name="T152" fmla="*/ 107 w 107"/>
              <a:gd name="T153" fmla="*/ 121 h 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 h="121">
                <a:moveTo>
                  <a:pt x="0" y="60"/>
                </a:moveTo>
                <a:lnTo>
                  <a:pt x="0" y="44"/>
                </a:lnTo>
                <a:lnTo>
                  <a:pt x="6" y="30"/>
                </a:lnTo>
                <a:lnTo>
                  <a:pt x="13" y="17"/>
                </a:lnTo>
                <a:lnTo>
                  <a:pt x="23" y="7"/>
                </a:lnTo>
                <a:lnTo>
                  <a:pt x="36" y="3"/>
                </a:lnTo>
                <a:lnTo>
                  <a:pt x="53" y="0"/>
                </a:lnTo>
                <a:lnTo>
                  <a:pt x="67" y="3"/>
                </a:lnTo>
                <a:lnTo>
                  <a:pt x="80" y="7"/>
                </a:lnTo>
                <a:lnTo>
                  <a:pt x="93" y="17"/>
                </a:lnTo>
                <a:lnTo>
                  <a:pt x="100" y="30"/>
                </a:lnTo>
                <a:lnTo>
                  <a:pt x="107" y="44"/>
                </a:lnTo>
                <a:lnTo>
                  <a:pt x="107" y="60"/>
                </a:lnTo>
                <a:lnTo>
                  <a:pt x="107" y="77"/>
                </a:lnTo>
                <a:lnTo>
                  <a:pt x="100" y="90"/>
                </a:lnTo>
                <a:lnTo>
                  <a:pt x="90" y="104"/>
                </a:lnTo>
                <a:lnTo>
                  <a:pt x="80" y="114"/>
                </a:lnTo>
                <a:lnTo>
                  <a:pt x="67" y="117"/>
                </a:lnTo>
                <a:lnTo>
                  <a:pt x="53" y="121"/>
                </a:lnTo>
                <a:lnTo>
                  <a:pt x="36" y="117"/>
                </a:lnTo>
                <a:lnTo>
                  <a:pt x="23" y="110"/>
                </a:lnTo>
                <a:lnTo>
                  <a:pt x="13" y="104"/>
                </a:lnTo>
                <a:lnTo>
                  <a:pt x="3" y="90"/>
                </a:lnTo>
                <a:lnTo>
                  <a:pt x="0" y="77"/>
                </a:lnTo>
                <a:lnTo>
                  <a:pt x="0" y="60"/>
                </a:lnTo>
                <a:close/>
                <a:moveTo>
                  <a:pt x="13" y="60"/>
                </a:moveTo>
                <a:lnTo>
                  <a:pt x="13" y="74"/>
                </a:lnTo>
                <a:lnTo>
                  <a:pt x="20" y="87"/>
                </a:lnTo>
                <a:lnTo>
                  <a:pt x="23" y="94"/>
                </a:lnTo>
                <a:lnTo>
                  <a:pt x="33" y="100"/>
                </a:lnTo>
                <a:lnTo>
                  <a:pt x="43" y="104"/>
                </a:lnTo>
                <a:lnTo>
                  <a:pt x="53" y="107"/>
                </a:lnTo>
                <a:lnTo>
                  <a:pt x="63" y="104"/>
                </a:lnTo>
                <a:lnTo>
                  <a:pt x="73" y="100"/>
                </a:lnTo>
                <a:lnTo>
                  <a:pt x="80" y="94"/>
                </a:lnTo>
                <a:lnTo>
                  <a:pt x="87" y="84"/>
                </a:lnTo>
                <a:lnTo>
                  <a:pt x="90" y="74"/>
                </a:lnTo>
                <a:lnTo>
                  <a:pt x="93" y="60"/>
                </a:lnTo>
                <a:lnTo>
                  <a:pt x="90" y="47"/>
                </a:lnTo>
                <a:lnTo>
                  <a:pt x="87" y="37"/>
                </a:lnTo>
                <a:lnTo>
                  <a:pt x="80" y="27"/>
                </a:lnTo>
                <a:lnTo>
                  <a:pt x="73" y="20"/>
                </a:lnTo>
                <a:lnTo>
                  <a:pt x="63" y="17"/>
                </a:lnTo>
                <a:lnTo>
                  <a:pt x="53" y="13"/>
                </a:lnTo>
                <a:lnTo>
                  <a:pt x="43" y="17"/>
                </a:lnTo>
                <a:lnTo>
                  <a:pt x="33" y="20"/>
                </a:lnTo>
                <a:lnTo>
                  <a:pt x="26" y="23"/>
                </a:lnTo>
                <a:lnTo>
                  <a:pt x="20" y="34"/>
                </a:lnTo>
                <a:lnTo>
                  <a:pt x="13" y="47"/>
                </a:lnTo>
                <a:lnTo>
                  <a:pt x="13"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7" name="Freeform 118">
            <a:extLst>
              <a:ext uri="{FF2B5EF4-FFF2-40B4-BE49-F238E27FC236}">
                <a16:creationId xmlns:a16="http://schemas.microsoft.com/office/drawing/2014/main" id="{68A8BDB7-CF92-4A28-A847-9E682FCD2C8F}"/>
              </a:ext>
            </a:extLst>
          </p:cNvPr>
          <p:cNvSpPr>
            <a:spLocks noEditPoints="1"/>
          </p:cNvSpPr>
          <p:nvPr/>
        </p:nvSpPr>
        <p:spPr bwMode="auto">
          <a:xfrm>
            <a:off x="2759075" y="1822450"/>
            <a:ext cx="111125" cy="185738"/>
          </a:xfrm>
          <a:custGeom>
            <a:avLst/>
            <a:gdLst>
              <a:gd name="T0" fmla="*/ 0 w 70"/>
              <a:gd name="T1" fmla="*/ 2147483647 h 117"/>
              <a:gd name="T2" fmla="*/ 0 w 70"/>
              <a:gd name="T3" fmla="*/ 0 h 117"/>
              <a:gd name="T4" fmla="*/ 2147483647 w 70"/>
              <a:gd name="T5" fmla="*/ 0 h 117"/>
              <a:gd name="T6" fmla="*/ 2147483647 w 70"/>
              <a:gd name="T7" fmla="*/ 2147483647 h 117"/>
              <a:gd name="T8" fmla="*/ 2147483647 w 70"/>
              <a:gd name="T9" fmla="*/ 2147483647 h 117"/>
              <a:gd name="T10" fmla="*/ 2147483647 w 70"/>
              <a:gd name="T11" fmla="*/ 2147483647 h 117"/>
              <a:gd name="T12" fmla="*/ 2147483647 w 70"/>
              <a:gd name="T13" fmla="*/ 0 h 117"/>
              <a:gd name="T14" fmla="*/ 2147483647 w 70"/>
              <a:gd name="T15" fmla="*/ 0 h 117"/>
              <a:gd name="T16" fmla="*/ 2147483647 w 70"/>
              <a:gd name="T17" fmla="*/ 0 h 117"/>
              <a:gd name="T18" fmla="*/ 2147483647 w 70"/>
              <a:gd name="T19" fmla="*/ 2147483647 h 117"/>
              <a:gd name="T20" fmla="*/ 2147483647 w 70"/>
              <a:gd name="T21" fmla="*/ 2147483647 h 117"/>
              <a:gd name="T22" fmla="*/ 2147483647 w 70"/>
              <a:gd name="T23" fmla="*/ 2147483647 h 117"/>
              <a:gd name="T24" fmla="*/ 2147483647 w 70"/>
              <a:gd name="T25" fmla="*/ 2147483647 h 117"/>
              <a:gd name="T26" fmla="*/ 2147483647 w 70"/>
              <a:gd name="T27" fmla="*/ 2147483647 h 117"/>
              <a:gd name="T28" fmla="*/ 2147483647 w 70"/>
              <a:gd name="T29" fmla="*/ 2147483647 h 117"/>
              <a:gd name="T30" fmla="*/ 2147483647 w 70"/>
              <a:gd name="T31" fmla="*/ 2147483647 h 117"/>
              <a:gd name="T32" fmla="*/ 2147483647 w 70"/>
              <a:gd name="T33" fmla="*/ 2147483647 h 117"/>
              <a:gd name="T34" fmla="*/ 2147483647 w 70"/>
              <a:gd name="T35" fmla="*/ 2147483647 h 117"/>
              <a:gd name="T36" fmla="*/ 2147483647 w 70"/>
              <a:gd name="T37" fmla="*/ 2147483647 h 117"/>
              <a:gd name="T38" fmla="*/ 2147483647 w 70"/>
              <a:gd name="T39" fmla="*/ 2147483647 h 117"/>
              <a:gd name="T40" fmla="*/ 2147483647 w 70"/>
              <a:gd name="T41" fmla="*/ 2147483647 h 117"/>
              <a:gd name="T42" fmla="*/ 2147483647 w 70"/>
              <a:gd name="T43" fmla="*/ 2147483647 h 117"/>
              <a:gd name="T44" fmla="*/ 2147483647 w 70"/>
              <a:gd name="T45" fmla="*/ 2147483647 h 117"/>
              <a:gd name="T46" fmla="*/ 2147483647 w 70"/>
              <a:gd name="T47" fmla="*/ 2147483647 h 117"/>
              <a:gd name="T48" fmla="*/ 2147483647 w 70"/>
              <a:gd name="T49" fmla="*/ 2147483647 h 117"/>
              <a:gd name="T50" fmla="*/ 0 w 70"/>
              <a:gd name="T51" fmla="*/ 2147483647 h 117"/>
              <a:gd name="T52" fmla="*/ 2147483647 w 70"/>
              <a:gd name="T53" fmla="*/ 2147483647 h 117"/>
              <a:gd name="T54" fmla="*/ 2147483647 w 70"/>
              <a:gd name="T55" fmla="*/ 2147483647 h 117"/>
              <a:gd name="T56" fmla="*/ 2147483647 w 70"/>
              <a:gd name="T57" fmla="*/ 2147483647 h 117"/>
              <a:gd name="T58" fmla="*/ 2147483647 w 70"/>
              <a:gd name="T59" fmla="*/ 2147483647 h 117"/>
              <a:gd name="T60" fmla="*/ 2147483647 w 70"/>
              <a:gd name="T61" fmla="*/ 2147483647 h 117"/>
              <a:gd name="T62" fmla="*/ 2147483647 w 70"/>
              <a:gd name="T63" fmla="*/ 2147483647 h 117"/>
              <a:gd name="T64" fmla="*/ 2147483647 w 70"/>
              <a:gd name="T65" fmla="*/ 2147483647 h 117"/>
              <a:gd name="T66" fmla="*/ 2147483647 w 70"/>
              <a:gd name="T67" fmla="*/ 2147483647 h 117"/>
              <a:gd name="T68" fmla="*/ 2147483647 w 70"/>
              <a:gd name="T69" fmla="*/ 2147483647 h 117"/>
              <a:gd name="T70" fmla="*/ 2147483647 w 70"/>
              <a:gd name="T71" fmla="*/ 2147483647 h 117"/>
              <a:gd name="T72" fmla="*/ 2147483647 w 70"/>
              <a:gd name="T73" fmla="*/ 2147483647 h 117"/>
              <a:gd name="T74" fmla="*/ 2147483647 w 70"/>
              <a:gd name="T75" fmla="*/ 2147483647 h 117"/>
              <a:gd name="T76" fmla="*/ 2147483647 w 70"/>
              <a:gd name="T77" fmla="*/ 2147483647 h 117"/>
              <a:gd name="T78" fmla="*/ 2147483647 w 70"/>
              <a:gd name="T79" fmla="*/ 2147483647 h 117"/>
              <a:gd name="T80" fmla="*/ 2147483647 w 70"/>
              <a:gd name="T81" fmla="*/ 2147483647 h 117"/>
              <a:gd name="T82" fmla="*/ 2147483647 w 70"/>
              <a:gd name="T83" fmla="*/ 2147483647 h 117"/>
              <a:gd name="T84" fmla="*/ 2147483647 w 70"/>
              <a:gd name="T85" fmla="*/ 2147483647 h 117"/>
              <a:gd name="T86" fmla="*/ 2147483647 w 70"/>
              <a:gd name="T87" fmla="*/ 2147483647 h 117"/>
              <a:gd name="T88" fmla="*/ 2147483647 w 70"/>
              <a:gd name="T89" fmla="*/ 2147483647 h 117"/>
              <a:gd name="T90" fmla="*/ 2147483647 w 70"/>
              <a:gd name="T91" fmla="*/ 2147483647 h 117"/>
              <a:gd name="T92" fmla="*/ 2147483647 w 70"/>
              <a:gd name="T93" fmla="*/ 2147483647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0"/>
              <a:gd name="T142" fmla="*/ 0 h 117"/>
              <a:gd name="T143" fmla="*/ 70 w 70"/>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0" h="117">
                <a:moveTo>
                  <a:pt x="0" y="117"/>
                </a:moveTo>
                <a:lnTo>
                  <a:pt x="0" y="0"/>
                </a:lnTo>
                <a:lnTo>
                  <a:pt x="13" y="0"/>
                </a:lnTo>
                <a:lnTo>
                  <a:pt x="13" y="13"/>
                </a:lnTo>
                <a:lnTo>
                  <a:pt x="17" y="6"/>
                </a:lnTo>
                <a:lnTo>
                  <a:pt x="23" y="3"/>
                </a:lnTo>
                <a:lnTo>
                  <a:pt x="30" y="0"/>
                </a:lnTo>
                <a:lnTo>
                  <a:pt x="37" y="0"/>
                </a:lnTo>
                <a:lnTo>
                  <a:pt x="47" y="0"/>
                </a:lnTo>
                <a:lnTo>
                  <a:pt x="53" y="3"/>
                </a:lnTo>
                <a:lnTo>
                  <a:pt x="60" y="10"/>
                </a:lnTo>
                <a:lnTo>
                  <a:pt x="67" y="20"/>
                </a:lnTo>
                <a:lnTo>
                  <a:pt x="70" y="30"/>
                </a:lnTo>
                <a:lnTo>
                  <a:pt x="70" y="43"/>
                </a:lnTo>
                <a:lnTo>
                  <a:pt x="70" y="53"/>
                </a:lnTo>
                <a:lnTo>
                  <a:pt x="67" y="63"/>
                </a:lnTo>
                <a:lnTo>
                  <a:pt x="60" y="73"/>
                </a:lnTo>
                <a:lnTo>
                  <a:pt x="53" y="80"/>
                </a:lnTo>
                <a:lnTo>
                  <a:pt x="43" y="83"/>
                </a:lnTo>
                <a:lnTo>
                  <a:pt x="33" y="87"/>
                </a:lnTo>
                <a:lnTo>
                  <a:pt x="27" y="83"/>
                </a:lnTo>
                <a:lnTo>
                  <a:pt x="23" y="83"/>
                </a:lnTo>
                <a:lnTo>
                  <a:pt x="17" y="80"/>
                </a:lnTo>
                <a:lnTo>
                  <a:pt x="13" y="73"/>
                </a:lnTo>
                <a:lnTo>
                  <a:pt x="13" y="117"/>
                </a:lnTo>
                <a:lnTo>
                  <a:pt x="0" y="117"/>
                </a:lnTo>
                <a:close/>
                <a:moveTo>
                  <a:pt x="13" y="43"/>
                </a:moveTo>
                <a:lnTo>
                  <a:pt x="13" y="53"/>
                </a:lnTo>
                <a:lnTo>
                  <a:pt x="17" y="60"/>
                </a:lnTo>
                <a:lnTo>
                  <a:pt x="20" y="66"/>
                </a:lnTo>
                <a:lnTo>
                  <a:pt x="27" y="70"/>
                </a:lnTo>
                <a:lnTo>
                  <a:pt x="33" y="73"/>
                </a:lnTo>
                <a:lnTo>
                  <a:pt x="43" y="70"/>
                </a:lnTo>
                <a:lnTo>
                  <a:pt x="50" y="63"/>
                </a:lnTo>
                <a:lnTo>
                  <a:pt x="53" y="60"/>
                </a:lnTo>
                <a:lnTo>
                  <a:pt x="53" y="50"/>
                </a:lnTo>
                <a:lnTo>
                  <a:pt x="57" y="43"/>
                </a:lnTo>
                <a:lnTo>
                  <a:pt x="53" y="33"/>
                </a:lnTo>
                <a:lnTo>
                  <a:pt x="53" y="26"/>
                </a:lnTo>
                <a:lnTo>
                  <a:pt x="50" y="20"/>
                </a:lnTo>
                <a:lnTo>
                  <a:pt x="43" y="13"/>
                </a:lnTo>
                <a:lnTo>
                  <a:pt x="33" y="13"/>
                </a:lnTo>
                <a:lnTo>
                  <a:pt x="27" y="13"/>
                </a:lnTo>
                <a:lnTo>
                  <a:pt x="20" y="20"/>
                </a:lnTo>
                <a:lnTo>
                  <a:pt x="17" y="26"/>
                </a:lnTo>
                <a:lnTo>
                  <a:pt x="13" y="33"/>
                </a:lnTo>
                <a:lnTo>
                  <a:pt x="13"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8" name="Freeform 119">
            <a:extLst>
              <a:ext uri="{FF2B5EF4-FFF2-40B4-BE49-F238E27FC236}">
                <a16:creationId xmlns:a16="http://schemas.microsoft.com/office/drawing/2014/main" id="{A56D2034-55BA-4B79-8A9F-F8E776BA066B}"/>
              </a:ext>
            </a:extLst>
          </p:cNvPr>
          <p:cNvSpPr>
            <a:spLocks/>
          </p:cNvSpPr>
          <p:nvPr/>
        </p:nvSpPr>
        <p:spPr bwMode="auto">
          <a:xfrm>
            <a:off x="2890838" y="1822450"/>
            <a:ext cx="106362" cy="138113"/>
          </a:xfrm>
          <a:custGeom>
            <a:avLst/>
            <a:gdLst>
              <a:gd name="T0" fmla="*/ 2147483647 w 67"/>
              <a:gd name="T1" fmla="*/ 2147483647 h 87"/>
              <a:gd name="T2" fmla="*/ 2147483647 w 67"/>
              <a:gd name="T3" fmla="*/ 2147483647 h 87"/>
              <a:gd name="T4" fmla="*/ 2147483647 w 67"/>
              <a:gd name="T5" fmla="*/ 2147483647 h 87"/>
              <a:gd name="T6" fmla="*/ 2147483647 w 67"/>
              <a:gd name="T7" fmla="*/ 2147483647 h 87"/>
              <a:gd name="T8" fmla="*/ 2147483647 w 67"/>
              <a:gd name="T9" fmla="*/ 2147483647 h 87"/>
              <a:gd name="T10" fmla="*/ 2147483647 w 67"/>
              <a:gd name="T11" fmla="*/ 2147483647 h 87"/>
              <a:gd name="T12" fmla="*/ 2147483647 w 67"/>
              <a:gd name="T13" fmla="*/ 2147483647 h 87"/>
              <a:gd name="T14" fmla="*/ 2147483647 w 67"/>
              <a:gd name="T15" fmla="*/ 2147483647 h 87"/>
              <a:gd name="T16" fmla="*/ 2147483647 w 67"/>
              <a:gd name="T17" fmla="*/ 2147483647 h 87"/>
              <a:gd name="T18" fmla="*/ 0 w 67"/>
              <a:gd name="T19" fmla="*/ 2147483647 h 87"/>
              <a:gd name="T20" fmla="*/ 2147483647 w 67"/>
              <a:gd name="T21" fmla="*/ 2147483647 h 87"/>
              <a:gd name="T22" fmla="*/ 2147483647 w 67"/>
              <a:gd name="T23" fmla="*/ 2147483647 h 87"/>
              <a:gd name="T24" fmla="*/ 2147483647 w 67"/>
              <a:gd name="T25" fmla="*/ 0 h 87"/>
              <a:gd name="T26" fmla="*/ 2147483647 w 67"/>
              <a:gd name="T27" fmla="*/ 0 h 87"/>
              <a:gd name="T28" fmla="*/ 2147483647 w 67"/>
              <a:gd name="T29" fmla="*/ 2147483647 h 87"/>
              <a:gd name="T30" fmla="*/ 2147483647 w 67"/>
              <a:gd name="T31" fmla="*/ 2147483647 h 87"/>
              <a:gd name="T32" fmla="*/ 2147483647 w 67"/>
              <a:gd name="T33" fmla="*/ 2147483647 h 87"/>
              <a:gd name="T34" fmla="*/ 2147483647 w 67"/>
              <a:gd name="T35" fmla="*/ 2147483647 h 87"/>
              <a:gd name="T36" fmla="*/ 2147483647 w 67"/>
              <a:gd name="T37" fmla="*/ 2147483647 h 87"/>
              <a:gd name="T38" fmla="*/ 2147483647 w 67"/>
              <a:gd name="T39" fmla="*/ 2147483647 h 87"/>
              <a:gd name="T40" fmla="*/ 2147483647 w 67"/>
              <a:gd name="T41" fmla="*/ 2147483647 h 87"/>
              <a:gd name="T42" fmla="*/ 2147483647 w 67"/>
              <a:gd name="T43" fmla="*/ 2147483647 h 87"/>
              <a:gd name="T44" fmla="*/ 2147483647 w 67"/>
              <a:gd name="T45" fmla="*/ 2147483647 h 87"/>
              <a:gd name="T46" fmla="*/ 2147483647 w 67"/>
              <a:gd name="T47" fmla="*/ 2147483647 h 87"/>
              <a:gd name="T48" fmla="*/ 2147483647 w 67"/>
              <a:gd name="T49" fmla="*/ 2147483647 h 87"/>
              <a:gd name="T50" fmla="*/ 2147483647 w 67"/>
              <a:gd name="T51" fmla="*/ 2147483647 h 87"/>
              <a:gd name="T52" fmla="*/ 2147483647 w 67"/>
              <a:gd name="T53" fmla="*/ 2147483647 h 87"/>
              <a:gd name="T54" fmla="*/ 2147483647 w 67"/>
              <a:gd name="T55" fmla="*/ 2147483647 h 87"/>
              <a:gd name="T56" fmla="*/ 2147483647 w 67"/>
              <a:gd name="T57" fmla="*/ 2147483647 h 87"/>
              <a:gd name="T58" fmla="*/ 2147483647 w 67"/>
              <a:gd name="T59" fmla="*/ 2147483647 h 87"/>
              <a:gd name="T60" fmla="*/ 2147483647 w 67"/>
              <a:gd name="T61" fmla="*/ 2147483647 h 87"/>
              <a:gd name="T62" fmla="*/ 2147483647 w 67"/>
              <a:gd name="T63" fmla="*/ 2147483647 h 87"/>
              <a:gd name="T64" fmla="*/ 0 w 67"/>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87"/>
              <a:gd name="T101" fmla="*/ 67 w 67"/>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87">
                <a:moveTo>
                  <a:pt x="0" y="60"/>
                </a:moveTo>
                <a:lnTo>
                  <a:pt x="14" y="56"/>
                </a:lnTo>
                <a:lnTo>
                  <a:pt x="17" y="63"/>
                </a:lnTo>
                <a:lnTo>
                  <a:pt x="21" y="70"/>
                </a:lnTo>
                <a:lnTo>
                  <a:pt x="27" y="70"/>
                </a:lnTo>
                <a:lnTo>
                  <a:pt x="34" y="73"/>
                </a:lnTo>
                <a:lnTo>
                  <a:pt x="44" y="70"/>
                </a:lnTo>
                <a:lnTo>
                  <a:pt x="47" y="70"/>
                </a:lnTo>
                <a:lnTo>
                  <a:pt x="51" y="63"/>
                </a:lnTo>
                <a:lnTo>
                  <a:pt x="54" y="60"/>
                </a:lnTo>
                <a:lnTo>
                  <a:pt x="51" y="56"/>
                </a:lnTo>
                <a:lnTo>
                  <a:pt x="47" y="53"/>
                </a:lnTo>
                <a:lnTo>
                  <a:pt x="41" y="53"/>
                </a:lnTo>
                <a:lnTo>
                  <a:pt x="34" y="50"/>
                </a:lnTo>
                <a:lnTo>
                  <a:pt x="21" y="46"/>
                </a:lnTo>
                <a:lnTo>
                  <a:pt x="14" y="43"/>
                </a:lnTo>
                <a:lnTo>
                  <a:pt x="7" y="40"/>
                </a:lnTo>
                <a:lnTo>
                  <a:pt x="4" y="33"/>
                </a:lnTo>
                <a:lnTo>
                  <a:pt x="0" y="30"/>
                </a:lnTo>
                <a:lnTo>
                  <a:pt x="0" y="23"/>
                </a:lnTo>
                <a:lnTo>
                  <a:pt x="0" y="16"/>
                </a:lnTo>
                <a:lnTo>
                  <a:pt x="4" y="13"/>
                </a:lnTo>
                <a:lnTo>
                  <a:pt x="7" y="10"/>
                </a:lnTo>
                <a:lnTo>
                  <a:pt x="10" y="3"/>
                </a:lnTo>
                <a:lnTo>
                  <a:pt x="14" y="3"/>
                </a:lnTo>
                <a:lnTo>
                  <a:pt x="17" y="0"/>
                </a:lnTo>
                <a:lnTo>
                  <a:pt x="24" y="0"/>
                </a:lnTo>
                <a:lnTo>
                  <a:pt x="31" y="0"/>
                </a:lnTo>
                <a:lnTo>
                  <a:pt x="41" y="0"/>
                </a:lnTo>
                <a:lnTo>
                  <a:pt x="47" y="3"/>
                </a:lnTo>
                <a:lnTo>
                  <a:pt x="54" y="6"/>
                </a:lnTo>
                <a:lnTo>
                  <a:pt x="57" y="10"/>
                </a:lnTo>
                <a:lnTo>
                  <a:pt x="61" y="16"/>
                </a:lnTo>
                <a:lnTo>
                  <a:pt x="64" y="23"/>
                </a:lnTo>
                <a:lnTo>
                  <a:pt x="47" y="23"/>
                </a:lnTo>
                <a:lnTo>
                  <a:pt x="47" y="20"/>
                </a:lnTo>
                <a:lnTo>
                  <a:pt x="44" y="16"/>
                </a:lnTo>
                <a:lnTo>
                  <a:pt x="37" y="13"/>
                </a:lnTo>
                <a:lnTo>
                  <a:pt x="31" y="13"/>
                </a:lnTo>
                <a:lnTo>
                  <a:pt x="24" y="13"/>
                </a:lnTo>
                <a:lnTo>
                  <a:pt x="21" y="16"/>
                </a:lnTo>
                <a:lnTo>
                  <a:pt x="17" y="16"/>
                </a:lnTo>
                <a:lnTo>
                  <a:pt x="17" y="23"/>
                </a:lnTo>
                <a:lnTo>
                  <a:pt x="17" y="26"/>
                </a:lnTo>
                <a:lnTo>
                  <a:pt x="21" y="26"/>
                </a:lnTo>
                <a:lnTo>
                  <a:pt x="21" y="30"/>
                </a:lnTo>
                <a:lnTo>
                  <a:pt x="27" y="30"/>
                </a:lnTo>
                <a:lnTo>
                  <a:pt x="34" y="33"/>
                </a:lnTo>
                <a:lnTo>
                  <a:pt x="44" y="36"/>
                </a:lnTo>
                <a:lnTo>
                  <a:pt x="54" y="40"/>
                </a:lnTo>
                <a:lnTo>
                  <a:pt x="57" y="43"/>
                </a:lnTo>
                <a:lnTo>
                  <a:pt x="64" y="46"/>
                </a:lnTo>
                <a:lnTo>
                  <a:pt x="67" y="53"/>
                </a:lnTo>
                <a:lnTo>
                  <a:pt x="67" y="60"/>
                </a:lnTo>
                <a:lnTo>
                  <a:pt x="67" y="66"/>
                </a:lnTo>
                <a:lnTo>
                  <a:pt x="64" y="73"/>
                </a:lnTo>
                <a:lnTo>
                  <a:pt x="57" y="76"/>
                </a:lnTo>
                <a:lnTo>
                  <a:pt x="51" y="83"/>
                </a:lnTo>
                <a:lnTo>
                  <a:pt x="44" y="83"/>
                </a:lnTo>
                <a:lnTo>
                  <a:pt x="34" y="87"/>
                </a:lnTo>
                <a:lnTo>
                  <a:pt x="24" y="83"/>
                </a:lnTo>
                <a:lnTo>
                  <a:pt x="17" y="83"/>
                </a:lnTo>
                <a:lnTo>
                  <a:pt x="10" y="80"/>
                </a:lnTo>
                <a:lnTo>
                  <a:pt x="4" y="70"/>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9" name="Freeform 120">
            <a:extLst>
              <a:ext uri="{FF2B5EF4-FFF2-40B4-BE49-F238E27FC236}">
                <a16:creationId xmlns:a16="http://schemas.microsoft.com/office/drawing/2014/main" id="{E17E4F3B-A446-43D0-9DF6-6D707815C85D}"/>
              </a:ext>
            </a:extLst>
          </p:cNvPr>
          <p:cNvSpPr>
            <a:spLocks/>
          </p:cNvSpPr>
          <p:nvPr/>
        </p:nvSpPr>
        <p:spPr bwMode="auto">
          <a:xfrm>
            <a:off x="3008313" y="1773238"/>
            <a:ext cx="74612" cy="180975"/>
          </a:xfrm>
          <a:custGeom>
            <a:avLst/>
            <a:gdLst>
              <a:gd name="T0" fmla="*/ 0 w 47"/>
              <a:gd name="T1" fmla="*/ 2147483647 h 114"/>
              <a:gd name="T2" fmla="*/ 2147483647 w 47"/>
              <a:gd name="T3" fmla="*/ 0 h 114"/>
              <a:gd name="T4" fmla="*/ 2147483647 w 47"/>
              <a:gd name="T5" fmla="*/ 0 h 114"/>
              <a:gd name="T6" fmla="*/ 2147483647 w 47"/>
              <a:gd name="T7" fmla="*/ 2147483647 h 114"/>
              <a:gd name="T8" fmla="*/ 0 w 47"/>
              <a:gd name="T9" fmla="*/ 2147483647 h 114"/>
              <a:gd name="T10" fmla="*/ 0 60000 65536"/>
              <a:gd name="T11" fmla="*/ 0 60000 65536"/>
              <a:gd name="T12" fmla="*/ 0 60000 65536"/>
              <a:gd name="T13" fmla="*/ 0 60000 65536"/>
              <a:gd name="T14" fmla="*/ 0 60000 65536"/>
              <a:gd name="T15" fmla="*/ 0 w 47"/>
              <a:gd name="T16" fmla="*/ 0 h 114"/>
              <a:gd name="T17" fmla="*/ 47 w 47"/>
              <a:gd name="T18" fmla="*/ 114 h 114"/>
            </a:gdLst>
            <a:ahLst/>
            <a:cxnLst>
              <a:cxn ang="T10">
                <a:pos x="T0" y="T1"/>
              </a:cxn>
              <a:cxn ang="T11">
                <a:pos x="T2" y="T3"/>
              </a:cxn>
              <a:cxn ang="T12">
                <a:pos x="T4" y="T5"/>
              </a:cxn>
              <a:cxn ang="T13">
                <a:pos x="T6" y="T7"/>
              </a:cxn>
              <a:cxn ang="T14">
                <a:pos x="T8" y="T9"/>
              </a:cxn>
            </a:cxnLst>
            <a:rect l="T15" t="T16" r="T17" b="T18"/>
            <a:pathLst>
              <a:path w="47" h="114">
                <a:moveTo>
                  <a:pt x="0" y="114"/>
                </a:moveTo>
                <a:lnTo>
                  <a:pt x="34" y="0"/>
                </a:lnTo>
                <a:lnTo>
                  <a:pt x="47" y="0"/>
                </a:lnTo>
                <a:lnTo>
                  <a:pt x="13" y="114"/>
                </a:lnTo>
                <a:lnTo>
                  <a:pt x="0" y="1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0" name="Freeform 121">
            <a:extLst>
              <a:ext uri="{FF2B5EF4-FFF2-40B4-BE49-F238E27FC236}">
                <a16:creationId xmlns:a16="http://schemas.microsoft.com/office/drawing/2014/main" id="{F57748D8-B204-4F35-98D3-426AEAF5BD10}"/>
              </a:ext>
            </a:extLst>
          </p:cNvPr>
          <p:cNvSpPr>
            <a:spLocks/>
          </p:cNvSpPr>
          <p:nvPr/>
        </p:nvSpPr>
        <p:spPr bwMode="auto">
          <a:xfrm>
            <a:off x="3087688" y="1822450"/>
            <a:ext cx="112712" cy="138113"/>
          </a:xfrm>
          <a:custGeom>
            <a:avLst/>
            <a:gdLst>
              <a:gd name="T0" fmla="*/ 2147483647 w 71"/>
              <a:gd name="T1" fmla="*/ 2147483647 h 87"/>
              <a:gd name="T2" fmla="*/ 2147483647 w 71"/>
              <a:gd name="T3" fmla="*/ 2147483647 h 87"/>
              <a:gd name="T4" fmla="*/ 2147483647 w 71"/>
              <a:gd name="T5" fmla="*/ 2147483647 h 87"/>
              <a:gd name="T6" fmla="*/ 2147483647 w 71"/>
              <a:gd name="T7" fmla="*/ 2147483647 h 87"/>
              <a:gd name="T8" fmla="*/ 2147483647 w 71"/>
              <a:gd name="T9" fmla="*/ 2147483647 h 87"/>
              <a:gd name="T10" fmla="*/ 2147483647 w 71"/>
              <a:gd name="T11" fmla="*/ 2147483647 h 87"/>
              <a:gd name="T12" fmla="*/ 2147483647 w 71"/>
              <a:gd name="T13" fmla="*/ 2147483647 h 87"/>
              <a:gd name="T14" fmla="*/ 2147483647 w 71"/>
              <a:gd name="T15" fmla="*/ 2147483647 h 87"/>
              <a:gd name="T16" fmla="*/ 2147483647 w 71"/>
              <a:gd name="T17" fmla="*/ 2147483647 h 87"/>
              <a:gd name="T18" fmla="*/ 2147483647 w 71"/>
              <a:gd name="T19" fmla="*/ 2147483647 h 87"/>
              <a:gd name="T20" fmla="*/ 2147483647 w 71"/>
              <a:gd name="T21" fmla="*/ 2147483647 h 87"/>
              <a:gd name="T22" fmla="*/ 2147483647 w 71"/>
              <a:gd name="T23" fmla="*/ 2147483647 h 87"/>
              <a:gd name="T24" fmla="*/ 2147483647 w 71"/>
              <a:gd name="T25" fmla="*/ 0 h 87"/>
              <a:gd name="T26" fmla="*/ 2147483647 w 71"/>
              <a:gd name="T27" fmla="*/ 0 h 87"/>
              <a:gd name="T28" fmla="*/ 2147483647 w 71"/>
              <a:gd name="T29" fmla="*/ 2147483647 h 87"/>
              <a:gd name="T30" fmla="*/ 2147483647 w 71"/>
              <a:gd name="T31" fmla="*/ 2147483647 h 87"/>
              <a:gd name="T32" fmla="*/ 2147483647 w 71"/>
              <a:gd name="T33" fmla="*/ 2147483647 h 87"/>
              <a:gd name="T34" fmla="*/ 2147483647 w 71"/>
              <a:gd name="T35" fmla="*/ 2147483647 h 87"/>
              <a:gd name="T36" fmla="*/ 2147483647 w 71"/>
              <a:gd name="T37" fmla="*/ 2147483647 h 87"/>
              <a:gd name="T38" fmla="*/ 2147483647 w 71"/>
              <a:gd name="T39" fmla="*/ 2147483647 h 87"/>
              <a:gd name="T40" fmla="*/ 2147483647 w 71"/>
              <a:gd name="T41" fmla="*/ 2147483647 h 87"/>
              <a:gd name="T42" fmla="*/ 2147483647 w 71"/>
              <a:gd name="T43" fmla="*/ 2147483647 h 87"/>
              <a:gd name="T44" fmla="*/ 2147483647 w 71"/>
              <a:gd name="T45" fmla="*/ 2147483647 h 87"/>
              <a:gd name="T46" fmla="*/ 2147483647 w 71"/>
              <a:gd name="T47" fmla="*/ 2147483647 h 87"/>
              <a:gd name="T48" fmla="*/ 2147483647 w 71"/>
              <a:gd name="T49" fmla="*/ 2147483647 h 87"/>
              <a:gd name="T50" fmla="*/ 2147483647 w 71"/>
              <a:gd name="T51" fmla="*/ 2147483647 h 87"/>
              <a:gd name="T52" fmla="*/ 2147483647 w 71"/>
              <a:gd name="T53" fmla="*/ 2147483647 h 87"/>
              <a:gd name="T54" fmla="*/ 2147483647 w 71"/>
              <a:gd name="T55" fmla="*/ 2147483647 h 87"/>
              <a:gd name="T56" fmla="*/ 2147483647 w 71"/>
              <a:gd name="T57" fmla="*/ 2147483647 h 87"/>
              <a:gd name="T58" fmla="*/ 2147483647 w 71"/>
              <a:gd name="T59" fmla="*/ 2147483647 h 87"/>
              <a:gd name="T60" fmla="*/ 2147483647 w 71"/>
              <a:gd name="T61" fmla="*/ 2147483647 h 87"/>
              <a:gd name="T62" fmla="*/ 2147483647 w 71"/>
              <a:gd name="T63" fmla="*/ 2147483647 h 87"/>
              <a:gd name="T64" fmla="*/ 0 w 71"/>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87"/>
              <a:gd name="T101" fmla="*/ 71 w 71"/>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87">
                <a:moveTo>
                  <a:pt x="0" y="60"/>
                </a:moveTo>
                <a:lnTo>
                  <a:pt x="17" y="56"/>
                </a:lnTo>
                <a:lnTo>
                  <a:pt x="17" y="63"/>
                </a:lnTo>
                <a:lnTo>
                  <a:pt x="20" y="70"/>
                </a:lnTo>
                <a:lnTo>
                  <a:pt x="27" y="70"/>
                </a:lnTo>
                <a:lnTo>
                  <a:pt x="37" y="73"/>
                </a:lnTo>
                <a:lnTo>
                  <a:pt x="44" y="70"/>
                </a:lnTo>
                <a:lnTo>
                  <a:pt x="50" y="70"/>
                </a:lnTo>
                <a:lnTo>
                  <a:pt x="54" y="63"/>
                </a:lnTo>
                <a:lnTo>
                  <a:pt x="54" y="60"/>
                </a:lnTo>
                <a:lnTo>
                  <a:pt x="54" y="56"/>
                </a:lnTo>
                <a:lnTo>
                  <a:pt x="47" y="53"/>
                </a:lnTo>
                <a:lnTo>
                  <a:pt x="44" y="53"/>
                </a:lnTo>
                <a:lnTo>
                  <a:pt x="34" y="50"/>
                </a:lnTo>
                <a:lnTo>
                  <a:pt x="24" y="46"/>
                </a:lnTo>
                <a:lnTo>
                  <a:pt x="14" y="43"/>
                </a:lnTo>
                <a:lnTo>
                  <a:pt x="10" y="40"/>
                </a:lnTo>
                <a:lnTo>
                  <a:pt x="7" y="33"/>
                </a:lnTo>
                <a:lnTo>
                  <a:pt x="4" y="30"/>
                </a:lnTo>
                <a:lnTo>
                  <a:pt x="4" y="23"/>
                </a:lnTo>
                <a:lnTo>
                  <a:pt x="4" y="16"/>
                </a:lnTo>
                <a:lnTo>
                  <a:pt x="4" y="13"/>
                </a:lnTo>
                <a:lnTo>
                  <a:pt x="7" y="10"/>
                </a:lnTo>
                <a:lnTo>
                  <a:pt x="10" y="3"/>
                </a:lnTo>
                <a:lnTo>
                  <a:pt x="14" y="3"/>
                </a:lnTo>
                <a:lnTo>
                  <a:pt x="20" y="0"/>
                </a:lnTo>
                <a:lnTo>
                  <a:pt x="27" y="0"/>
                </a:lnTo>
                <a:lnTo>
                  <a:pt x="30" y="0"/>
                </a:lnTo>
                <a:lnTo>
                  <a:pt x="40" y="0"/>
                </a:lnTo>
                <a:lnTo>
                  <a:pt x="47" y="3"/>
                </a:lnTo>
                <a:lnTo>
                  <a:pt x="54" y="6"/>
                </a:lnTo>
                <a:lnTo>
                  <a:pt x="61" y="10"/>
                </a:lnTo>
                <a:lnTo>
                  <a:pt x="64" y="16"/>
                </a:lnTo>
                <a:lnTo>
                  <a:pt x="64" y="23"/>
                </a:lnTo>
                <a:lnTo>
                  <a:pt x="50" y="23"/>
                </a:lnTo>
                <a:lnTo>
                  <a:pt x="47" y="20"/>
                </a:lnTo>
                <a:lnTo>
                  <a:pt x="44" y="16"/>
                </a:lnTo>
                <a:lnTo>
                  <a:pt x="40" y="13"/>
                </a:lnTo>
                <a:lnTo>
                  <a:pt x="34" y="13"/>
                </a:lnTo>
                <a:lnTo>
                  <a:pt x="27" y="13"/>
                </a:lnTo>
                <a:lnTo>
                  <a:pt x="20" y="16"/>
                </a:lnTo>
                <a:lnTo>
                  <a:pt x="17" y="16"/>
                </a:lnTo>
                <a:lnTo>
                  <a:pt x="17" y="23"/>
                </a:lnTo>
                <a:lnTo>
                  <a:pt x="20" y="26"/>
                </a:lnTo>
                <a:lnTo>
                  <a:pt x="24" y="30"/>
                </a:lnTo>
                <a:lnTo>
                  <a:pt x="27" y="30"/>
                </a:lnTo>
                <a:lnTo>
                  <a:pt x="34" y="33"/>
                </a:lnTo>
                <a:lnTo>
                  <a:pt x="47" y="36"/>
                </a:lnTo>
                <a:lnTo>
                  <a:pt x="54" y="40"/>
                </a:lnTo>
                <a:lnTo>
                  <a:pt x="61" y="43"/>
                </a:lnTo>
                <a:lnTo>
                  <a:pt x="64" y="46"/>
                </a:lnTo>
                <a:lnTo>
                  <a:pt x="67" y="53"/>
                </a:lnTo>
                <a:lnTo>
                  <a:pt x="71" y="60"/>
                </a:lnTo>
                <a:lnTo>
                  <a:pt x="67" y="66"/>
                </a:lnTo>
                <a:lnTo>
                  <a:pt x="64" y="73"/>
                </a:lnTo>
                <a:lnTo>
                  <a:pt x="61" y="76"/>
                </a:lnTo>
                <a:lnTo>
                  <a:pt x="54" y="83"/>
                </a:lnTo>
                <a:lnTo>
                  <a:pt x="44" y="83"/>
                </a:lnTo>
                <a:lnTo>
                  <a:pt x="37" y="87"/>
                </a:lnTo>
                <a:lnTo>
                  <a:pt x="27" y="83"/>
                </a:lnTo>
                <a:lnTo>
                  <a:pt x="17" y="83"/>
                </a:lnTo>
                <a:lnTo>
                  <a:pt x="10" y="80"/>
                </a:lnTo>
                <a:lnTo>
                  <a:pt x="4" y="70"/>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1" name="Freeform 122">
            <a:extLst>
              <a:ext uri="{FF2B5EF4-FFF2-40B4-BE49-F238E27FC236}">
                <a16:creationId xmlns:a16="http://schemas.microsoft.com/office/drawing/2014/main" id="{1B253960-C99C-4628-A306-55EF7B908B00}"/>
              </a:ext>
            </a:extLst>
          </p:cNvPr>
          <p:cNvSpPr>
            <a:spLocks noEditPoints="1"/>
          </p:cNvSpPr>
          <p:nvPr/>
        </p:nvSpPr>
        <p:spPr bwMode="auto">
          <a:xfrm>
            <a:off x="3216275" y="1822450"/>
            <a:ext cx="122238" cy="138113"/>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0 w 77"/>
              <a:gd name="T21" fmla="*/ 2147483647 h 87"/>
              <a:gd name="T22" fmla="*/ 0 w 77"/>
              <a:gd name="T23" fmla="*/ 2147483647 h 87"/>
              <a:gd name="T24" fmla="*/ 0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3" y="60"/>
                </a:moveTo>
                <a:lnTo>
                  <a:pt x="77" y="60"/>
                </a:lnTo>
                <a:lnTo>
                  <a:pt x="70" y="70"/>
                </a:lnTo>
                <a:lnTo>
                  <a:pt x="63" y="80"/>
                </a:lnTo>
                <a:lnTo>
                  <a:pt x="53" y="83"/>
                </a:lnTo>
                <a:lnTo>
                  <a:pt x="40" y="87"/>
                </a:lnTo>
                <a:lnTo>
                  <a:pt x="30" y="83"/>
                </a:lnTo>
                <a:lnTo>
                  <a:pt x="20" y="80"/>
                </a:lnTo>
                <a:lnTo>
                  <a:pt x="10" y="73"/>
                </a:lnTo>
                <a:lnTo>
                  <a:pt x="3" y="66"/>
                </a:lnTo>
                <a:lnTo>
                  <a:pt x="0" y="56"/>
                </a:lnTo>
                <a:lnTo>
                  <a:pt x="0" y="43"/>
                </a:lnTo>
                <a:lnTo>
                  <a:pt x="0" y="30"/>
                </a:lnTo>
                <a:lnTo>
                  <a:pt x="3" y="20"/>
                </a:lnTo>
                <a:lnTo>
                  <a:pt x="10" y="10"/>
                </a:lnTo>
                <a:lnTo>
                  <a:pt x="20" y="3"/>
                </a:lnTo>
                <a:lnTo>
                  <a:pt x="26" y="0"/>
                </a:lnTo>
                <a:lnTo>
                  <a:pt x="40" y="0"/>
                </a:lnTo>
                <a:lnTo>
                  <a:pt x="50" y="0"/>
                </a:lnTo>
                <a:lnTo>
                  <a:pt x="60" y="3"/>
                </a:lnTo>
                <a:lnTo>
                  <a:pt x="67" y="10"/>
                </a:lnTo>
                <a:lnTo>
                  <a:pt x="73" y="20"/>
                </a:lnTo>
                <a:lnTo>
                  <a:pt x="77" y="30"/>
                </a:lnTo>
                <a:lnTo>
                  <a:pt x="77" y="43"/>
                </a:lnTo>
                <a:lnTo>
                  <a:pt x="77" y="46"/>
                </a:lnTo>
                <a:lnTo>
                  <a:pt x="16" y="46"/>
                </a:lnTo>
                <a:lnTo>
                  <a:pt x="16" y="56"/>
                </a:lnTo>
                <a:lnTo>
                  <a:pt x="23" y="66"/>
                </a:lnTo>
                <a:lnTo>
                  <a:pt x="30" y="70"/>
                </a:lnTo>
                <a:lnTo>
                  <a:pt x="40" y="73"/>
                </a:lnTo>
                <a:lnTo>
                  <a:pt x="46" y="70"/>
                </a:lnTo>
                <a:lnTo>
                  <a:pt x="53" y="70"/>
                </a:lnTo>
                <a:lnTo>
                  <a:pt x="56" y="66"/>
                </a:lnTo>
                <a:lnTo>
                  <a:pt x="63" y="60"/>
                </a:lnTo>
                <a:close/>
                <a:moveTo>
                  <a:pt x="16" y="33"/>
                </a:moveTo>
                <a:lnTo>
                  <a:pt x="63" y="33"/>
                </a:lnTo>
                <a:lnTo>
                  <a:pt x="60" y="23"/>
                </a:lnTo>
                <a:lnTo>
                  <a:pt x="56" y="20"/>
                </a:lnTo>
                <a:lnTo>
                  <a:pt x="50" y="13"/>
                </a:lnTo>
                <a:lnTo>
                  <a:pt x="40" y="13"/>
                </a:lnTo>
                <a:lnTo>
                  <a:pt x="30" y="13"/>
                </a:lnTo>
                <a:lnTo>
                  <a:pt x="23" y="16"/>
                </a:lnTo>
                <a:lnTo>
                  <a:pt x="16" y="23"/>
                </a:lnTo>
                <a:lnTo>
                  <a:pt x="16"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2" name="Freeform 123">
            <a:extLst>
              <a:ext uri="{FF2B5EF4-FFF2-40B4-BE49-F238E27FC236}">
                <a16:creationId xmlns:a16="http://schemas.microsoft.com/office/drawing/2014/main" id="{08839761-36D2-42E2-9002-076055F3C805}"/>
              </a:ext>
            </a:extLst>
          </p:cNvPr>
          <p:cNvSpPr>
            <a:spLocks/>
          </p:cNvSpPr>
          <p:nvPr/>
        </p:nvSpPr>
        <p:spPr bwMode="auto">
          <a:xfrm>
            <a:off x="3359150" y="1822450"/>
            <a:ext cx="117475" cy="138113"/>
          </a:xfrm>
          <a:custGeom>
            <a:avLst/>
            <a:gdLst>
              <a:gd name="T0" fmla="*/ 2147483647 w 74"/>
              <a:gd name="T1" fmla="*/ 2147483647 h 87"/>
              <a:gd name="T2" fmla="*/ 2147483647 w 74"/>
              <a:gd name="T3" fmla="*/ 2147483647 h 87"/>
              <a:gd name="T4" fmla="*/ 2147483647 w 74"/>
              <a:gd name="T5" fmla="*/ 2147483647 h 87"/>
              <a:gd name="T6" fmla="*/ 2147483647 w 74"/>
              <a:gd name="T7" fmla="*/ 2147483647 h 87"/>
              <a:gd name="T8" fmla="*/ 2147483647 w 74"/>
              <a:gd name="T9" fmla="*/ 2147483647 h 87"/>
              <a:gd name="T10" fmla="*/ 2147483647 w 74"/>
              <a:gd name="T11" fmla="*/ 2147483647 h 87"/>
              <a:gd name="T12" fmla="*/ 2147483647 w 74"/>
              <a:gd name="T13" fmla="*/ 2147483647 h 87"/>
              <a:gd name="T14" fmla="*/ 2147483647 w 74"/>
              <a:gd name="T15" fmla="*/ 2147483647 h 87"/>
              <a:gd name="T16" fmla="*/ 2147483647 w 74"/>
              <a:gd name="T17" fmla="*/ 2147483647 h 87"/>
              <a:gd name="T18" fmla="*/ 2147483647 w 74"/>
              <a:gd name="T19" fmla="*/ 2147483647 h 87"/>
              <a:gd name="T20" fmla="*/ 0 w 74"/>
              <a:gd name="T21" fmla="*/ 2147483647 h 87"/>
              <a:gd name="T22" fmla="*/ 0 w 74"/>
              <a:gd name="T23" fmla="*/ 2147483647 h 87"/>
              <a:gd name="T24" fmla="*/ 0 w 74"/>
              <a:gd name="T25" fmla="*/ 2147483647 h 87"/>
              <a:gd name="T26" fmla="*/ 2147483647 w 74"/>
              <a:gd name="T27" fmla="*/ 2147483647 h 87"/>
              <a:gd name="T28" fmla="*/ 2147483647 w 74"/>
              <a:gd name="T29" fmla="*/ 2147483647 h 87"/>
              <a:gd name="T30" fmla="*/ 2147483647 w 74"/>
              <a:gd name="T31" fmla="*/ 2147483647 h 87"/>
              <a:gd name="T32" fmla="*/ 2147483647 w 74"/>
              <a:gd name="T33" fmla="*/ 0 h 87"/>
              <a:gd name="T34" fmla="*/ 2147483647 w 74"/>
              <a:gd name="T35" fmla="*/ 0 h 87"/>
              <a:gd name="T36" fmla="*/ 2147483647 w 74"/>
              <a:gd name="T37" fmla="*/ 0 h 87"/>
              <a:gd name="T38" fmla="*/ 2147483647 w 74"/>
              <a:gd name="T39" fmla="*/ 2147483647 h 87"/>
              <a:gd name="T40" fmla="*/ 2147483647 w 74"/>
              <a:gd name="T41" fmla="*/ 2147483647 h 87"/>
              <a:gd name="T42" fmla="*/ 2147483647 w 74"/>
              <a:gd name="T43" fmla="*/ 2147483647 h 87"/>
              <a:gd name="T44" fmla="*/ 2147483647 w 74"/>
              <a:gd name="T45" fmla="*/ 2147483647 h 87"/>
              <a:gd name="T46" fmla="*/ 2147483647 w 74"/>
              <a:gd name="T47" fmla="*/ 2147483647 h 87"/>
              <a:gd name="T48" fmla="*/ 2147483647 w 74"/>
              <a:gd name="T49" fmla="*/ 2147483647 h 87"/>
              <a:gd name="T50" fmla="*/ 2147483647 w 74"/>
              <a:gd name="T51" fmla="*/ 2147483647 h 87"/>
              <a:gd name="T52" fmla="*/ 2147483647 w 74"/>
              <a:gd name="T53" fmla="*/ 2147483647 h 87"/>
              <a:gd name="T54" fmla="*/ 2147483647 w 74"/>
              <a:gd name="T55" fmla="*/ 2147483647 h 87"/>
              <a:gd name="T56" fmla="*/ 2147483647 w 74"/>
              <a:gd name="T57" fmla="*/ 2147483647 h 87"/>
              <a:gd name="T58" fmla="*/ 2147483647 w 74"/>
              <a:gd name="T59" fmla="*/ 2147483647 h 87"/>
              <a:gd name="T60" fmla="*/ 2147483647 w 74"/>
              <a:gd name="T61" fmla="*/ 2147483647 h 87"/>
              <a:gd name="T62" fmla="*/ 2147483647 w 74"/>
              <a:gd name="T63" fmla="*/ 2147483647 h 87"/>
              <a:gd name="T64" fmla="*/ 2147483647 w 74"/>
              <a:gd name="T65" fmla="*/ 2147483647 h 87"/>
              <a:gd name="T66" fmla="*/ 2147483647 w 74"/>
              <a:gd name="T67" fmla="*/ 2147483647 h 87"/>
              <a:gd name="T68" fmla="*/ 2147483647 w 74"/>
              <a:gd name="T69" fmla="*/ 2147483647 h 87"/>
              <a:gd name="T70" fmla="*/ 2147483647 w 74"/>
              <a:gd name="T71" fmla="*/ 2147483647 h 87"/>
              <a:gd name="T72" fmla="*/ 2147483647 w 74"/>
              <a:gd name="T73" fmla="*/ 2147483647 h 87"/>
              <a:gd name="T74" fmla="*/ 2147483647 w 74"/>
              <a:gd name="T75" fmla="*/ 2147483647 h 87"/>
              <a:gd name="T76" fmla="*/ 2147483647 w 74"/>
              <a:gd name="T77" fmla="*/ 2147483647 h 87"/>
              <a:gd name="T78" fmla="*/ 2147483647 w 74"/>
              <a:gd name="T79" fmla="*/ 2147483647 h 87"/>
              <a:gd name="T80" fmla="*/ 2147483647 w 74"/>
              <a:gd name="T81" fmla="*/ 2147483647 h 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4"/>
              <a:gd name="T124" fmla="*/ 0 h 87"/>
              <a:gd name="T125" fmla="*/ 74 w 74"/>
              <a:gd name="T126" fmla="*/ 87 h 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4" h="87">
                <a:moveTo>
                  <a:pt x="57" y="53"/>
                </a:moveTo>
                <a:lnTo>
                  <a:pt x="74" y="56"/>
                </a:lnTo>
                <a:lnTo>
                  <a:pt x="67" y="66"/>
                </a:lnTo>
                <a:lnTo>
                  <a:pt x="60" y="76"/>
                </a:lnTo>
                <a:lnTo>
                  <a:pt x="50" y="83"/>
                </a:lnTo>
                <a:lnTo>
                  <a:pt x="37" y="87"/>
                </a:lnTo>
                <a:lnTo>
                  <a:pt x="27" y="83"/>
                </a:lnTo>
                <a:lnTo>
                  <a:pt x="17" y="80"/>
                </a:lnTo>
                <a:lnTo>
                  <a:pt x="10" y="73"/>
                </a:lnTo>
                <a:lnTo>
                  <a:pt x="3" y="66"/>
                </a:lnTo>
                <a:lnTo>
                  <a:pt x="0" y="56"/>
                </a:lnTo>
                <a:lnTo>
                  <a:pt x="0" y="43"/>
                </a:lnTo>
                <a:lnTo>
                  <a:pt x="0" y="30"/>
                </a:lnTo>
                <a:lnTo>
                  <a:pt x="3" y="20"/>
                </a:lnTo>
                <a:lnTo>
                  <a:pt x="10" y="10"/>
                </a:lnTo>
                <a:lnTo>
                  <a:pt x="17" y="3"/>
                </a:lnTo>
                <a:lnTo>
                  <a:pt x="27" y="0"/>
                </a:lnTo>
                <a:lnTo>
                  <a:pt x="37" y="0"/>
                </a:lnTo>
                <a:lnTo>
                  <a:pt x="50" y="0"/>
                </a:lnTo>
                <a:lnTo>
                  <a:pt x="60" y="6"/>
                </a:lnTo>
                <a:lnTo>
                  <a:pt x="67" y="13"/>
                </a:lnTo>
                <a:lnTo>
                  <a:pt x="70" y="26"/>
                </a:lnTo>
                <a:lnTo>
                  <a:pt x="57" y="26"/>
                </a:lnTo>
                <a:lnTo>
                  <a:pt x="53" y="20"/>
                </a:lnTo>
                <a:lnTo>
                  <a:pt x="50" y="16"/>
                </a:lnTo>
                <a:lnTo>
                  <a:pt x="43" y="13"/>
                </a:lnTo>
                <a:lnTo>
                  <a:pt x="37" y="13"/>
                </a:lnTo>
                <a:lnTo>
                  <a:pt x="30" y="13"/>
                </a:lnTo>
                <a:lnTo>
                  <a:pt x="20" y="20"/>
                </a:lnTo>
                <a:lnTo>
                  <a:pt x="17" y="26"/>
                </a:lnTo>
                <a:lnTo>
                  <a:pt x="17" y="33"/>
                </a:lnTo>
                <a:lnTo>
                  <a:pt x="17" y="43"/>
                </a:lnTo>
                <a:lnTo>
                  <a:pt x="17" y="53"/>
                </a:lnTo>
                <a:lnTo>
                  <a:pt x="17" y="60"/>
                </a:lnTo>
                <a:lnTo>
                  <a:pt x="20" y="66"/>
                </a:lnTo>
                <a:lnTo>
                  <a:pt x="27" y="70"/>
                </a:lnTo>
                <a:lnTo>
                  <a:pt x="37" y="73"/>
                </a:lnTo>
                <a:lnTo>
                  <a:pt x="43" y="70"/>
                </a:lnTo>
                <a:lnTo>
                  <a:pt x="50" y="66"/>
                </a:lnTo>
                <a:lnTo>
                  <a:pt x="53" y="63"/>
                </a:lnTo>
                <a:lnTo>
                  <a:pt x="57"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3" name="Freeform 124">
            <a:extLst>
              <a:ext uri="{FF2B5EF4-FFF2-40B4-BE49-F238E27FC236}">
                <a16:creationId xmlns:a16="http://schemas.microsoft.com/office/drawing/2014/main" id="{1DD0EF07-AD2A-45EB-910C-5EDE922179BB}"/>
              </a:ext>
            </a:extLst>
          </p:cNvPr>
          <p:cNvSpPr>
            <a:spLocks/>
          </p:cNvSpPr>
          <p:nvPr/>
        </p:nvSpPr>
        <p:spPr bwMode="auto">
          <a:xfrm>
            <a:off x="3565525" y="1773238"/>
            <a:ext cx="58738" cy="234950"/>
          </a:xfrm>
          <a:custGeom>
            <a:avLst/>
            <a:gdLst>
              <a:gd name="T0" fmla="*/ 2147483647 w 37"/>
              <a:gd name="T1" fmla="*/ 2147483647 h 148"/>
              <a:gd name="T2" fmla="*/ 2147483647 w 37"/>
              <a:gd name="T3" fmla="*/ 2147483647 h 148"/>
              <a:gd name="T4" fmla="*/ 2147483647 w 37"/>
              <a:gd name="T5" fmla="*/ 2147483647 h 148"/>
              <a:gd name="T6" fmla="*/ 0 w 37"/>
              <a:gd name="T7" fmla="*/ 2147483647 h 148"/>
              <a:gd name="T8" fmla="*/ 0 w 37"/>
              <a:gd name="T9" fmla="*/ 2147483647 h 148"/>
              <a:gd name="T10" fmla="*/ 0 w 37"/>
              <a:gd name="T11" fmla="*/ 2147483647 h 148"/>
              <a:gd name="T12" fmla="*/ 2147483647 w 37"/>
              <a:gd name="T13" fmla="*/ 2147483647 h 148"/>
              <a:gd name="T14" fmla="*/ 2147483647 w 37"/>
              <a:gd name="T15" fmla="*/ 2147483647 h 148"/>
              <a:gd name="T16" fmla="*/ 2147483647 w 37"/>
              <a:gd name="T17" fmla="*/ 0 h 148"/>
              <a:gd name="T18" fmla="*/ 2147483647 w 37"/>
              <a:gd name="T19" fmla="*/ 0 h 148"/>
              <a:gd name="T20" fmla="*/ 2147483647 w 37"/>
              <a:gd name="T21" fmla="*/ 2147483647 h 148"/>
              <a:gd name="T22" fmla="*/ 2147483647 w 37"/>
              <a:gd name="T23" fmla="*/ 2147483647 h 148"/>
              <a:gd name="T24" fmla="*/ 2147483647 w 37"/>
              <a:gd name="T25" fmla="*/ 2147483647 h 148"/>
              <a:gd name="T26" fmla="*/ 2147483647 w 37"/>
              <a:gd name="T27" fmla="*/ 2147483647 h 148"/>
              <a:gd name="T28" fmla="*/ 2147483647 w 37"/>
              <a:gd name="T29" fmla="*/ 2147483647 h 148"/>
              <a:gd name="T30" fmla="*/ 2147483647 w 37"/>
              <a:gd name="T31" fmla="*/ 2147483647 h 148"/>
              <a:gd name="T32" fmla="*/ 2147483647 w 37"/>
              <a:gd name="T33" fmla="*/ 2147483647 h 148"/>
              <a:gd name="T34" fmla="*/ 2147483647 w 37"/>
              <a:gd name="T35" fmla="*/ 2147483647 h 148"/>
              <a:gd name="T36" fmla="*/ 2147483647 w 37"/>
              <a:gd name="T37" fmla="*/ 2147483647 h 148"/>
              <a:gd name="T38" fmla="*/ 2147483647 w 37"/>
              <a:gd name="T39" fmla="*/ 2147483647 h 1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148"/>
              <a:gd name="T62" fmla="*/ 37 w 37"/>
              <a:gd name="T63" fmla="*/ 148 h 1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148">
                <a:moveTo>
                  <a:pt x="27" y="148"/>
                </a:moveTo>
                <a:lnTo>
                  <a:pt x="17" y="131"/>
                </a:lnTo>
                <a:lnTo>
                  <a:pt x="7" y="114"/>
                </a:lnTo>
                <a:lnTo>
                  <a:pt x="0" y="94"/>
                </a:lnTo>
                <a:lnTo>
                  <a:pt x="0" y="74"/>
                </a:lnTo>
                <a:lnTo>
                  <a:pt x="0" y="54"/>
                </a:lnTo>
                <a:lnTo>
                  <a:pt x="4" y="37"/>
                </a:lnTo>
                <a:lnTo>
                  <a:pt x="14" y="17"/>
                </a:lnTo>
                <a:lnTo>
                  <a:pt x="27" y="0"/>
                </a:lnTo>
                <a:lnTo>
                  <a:pt x="37" y="0"/>
                </a:lnTo>
                <a:lnTo>
                  <a:pt x="31" y="10"/>
                </a:lnTo>
                <a:lnTo>
                  <a:pt x="27" y="17"/>
                </a:lnTo>
                <a:lnTo>
                  <a:pt x="24" y="20"/>
                </a:lnTo>
                <a:lnTo>
                  <a:pt x="21" y="34"/>
                </a:lnTo>
                <a:lnTo>
                  <a:pt x="17" y="44"/>
                </a:lnTo>
                <a:lnTo>
                  <a:pt x="14" y="57"/>
                </a:lnTo>
                <a:lnTo>
                  <a:pt x="14" y="74"/>
                </a:lnTo>
                <a:lnTo>
                  <a:pt x="21" y="111"/>
                </a:lnTo>
                <a:lnTo>
                  <a:pt x="37" y="148"/>
                </a:lnTo>
                <a:lnTo>
                  <a:pt x="27" y="14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4" name="Freeform 125">
            <a:extLst>
              <a:ext uri="{FF2B5EF4-FFF2-40B4-BE49-F238E27FC236}">
                <a16:creationId xmlns:a16="http://schemas.microsoft.com/office/drawing/2014/main" id="{967BCDB5-05C8-4210-A6C8-5A6696B46DA4}"/>
              </a:ext>
            </a:extLst>
          </p:cNvPr>
          <p:cNvSpPr>
            <a:spLocks noEditPoints="1"/>
          </p:cNvSpPr>
          <p:nvPr/>
        </p:nvSpPr>
        <p:spPr bwMode="auto">
          <a:xfrm>
            <a:off x="3646488" y="1773238"/>
            <a:ext cx="115887" cy="187325"/>
          </a:xfrm>
          <a:custGeom>
            <a:avLst/>
            <a:gdLst>
              <a:gd name="T0" fmla="*/ 2147483647 w 73"/>
              <a:gd name="T1" fmla="*/ 2147483647 h 118"/>
              <a:gd name="T2" fmla="*/ 2147483647 w 73"/>
              <a:gd name="T3" fmla="*/ 2147483647 h 118"/>
              <a:gd name="T4" fmla="*/ 2147483647 w 73"/>
              <a:gd name="T5" fmla="*/ 2147483647 h 118"/>
              <a:gd name="T6" fmla="*/ 2147483647 w 73"/>
              <a:gd name="T7" fmla="*/ 2147483647 h 118"/>
              <a:gd name="T8" fmla="*/ 2147483647 w 73"/>
              <a:gd name="T9" fmla="*/ 2147483647 h 118"/>
              <a:gd name="T10" fmla="*/ 2147483647 w 73"/>
              <a:gd name="T11" fmla="*/ 2147483647 h 118"/>
              <a:gd name="T12" fmla="*/ 2147483647 w 73"/>
              <a:gd name="T13" fmla="*/ 2147483647 h 118"/>
              <a:gd name="T14" fmla="*/ 2147483647 w 73"/>
              <a:gd name="T15" fmla="*/ 2147483647 h 118"/>
              <a:gd name="T16" fmla="*/ 2147483647 w 73"/>
              <a:gd name="T17" fmla="*/ 2147483647 h 118"/>
              <a:gd name="T18" fmla="*/ 2147483647 w 73"/>
              <a:gd name="T19" fmla="*/ 2147483647 h 118"/>
              <a:gd name="T20" fmla="*/ 2147483647 w 73"/>
              <a:gd name="T21" fmla="*/ 2147483647 h 118"/>
              <a:gd name="T22" fmla="*/ 2147483647 w 73"/>
              <a:gd name="T23" fmla="*/ 2147483647 h 118"/>
              <a:gd name="T24" fmla="*/ 0 w 73"/>
              <a:gd name="T25" fmla="*/ 2147483647 h 118"/>
              <a:gd name="T26" fmla="*/ 2147483647 w 73"/>
              <a:gd name="T27" fmla="*/ 2147483647 h 118"/>
              <a:gd name="T28" fmla="*/ 2147483647 w 73"/>
              <a:gd name="T29" fmla="*/ 2147483647 h 118"/>
              <a:gd name="T30" fmla="*/ 2147483647 w 73"/>
              <a:gd name="T31" fmla="*/ 0 h 118"/>
              <a:gd name="T32" fmla="*/ 2147483647 w 73"/>
              <a:gd name="T33" fmla="*/ 2147483647 h 118"/>
              <a:gd name="T34" fmla="*/ 2147483647 w 73"/>
              <a:gd name="T35" fmla="*/ 2147483647 h 118"/>
              <a:gd name="T36" fmla="*/ 2147483647 w 73"/>
              <a:gd name="T37" fmla="*/ 2147483647 h 118"/>
              <a:gd name="T38" fmla="*/ 2147483647 w 73"/>
              <a:gd name="T39" fmla="*/ 2147483647 h 118"/>
              <a:gd name="T40" fmla="*/ 2147483647 w 73"/>
              <a:gd name="T41" fmla="*/ 2147483647 h 118"/>
              <a:gd name="T42" fmla="*/ 2147483647 w 73"/>
              <a:gd name="T43" fmla="*/ 2147483647 h 118"/>
              <a:gd name="T44" fmla="*/ 2147483647 w 73"/>
              <a:gd name="T45" fmla="*/ 2147483647 h 118"/>
              <a:gd name="T46" fmla="*/ 2147483647 w 73"/>
              <a:gd name="T47" fmla="*/ 2147483647 h 118"/>
              <a:gd name="T48" fmla="*/ 0 w 73"/>
              <a:gd name="T49" fmla="*/ 2147483647 h 118"/>
              <a:gd name="T50" fmla="*/ 2147483647 w 73"/>
              <a:gd name="T51" fmla="*/ 2147483647 h 118"/>
              <a:gd name="T52" fmla="*/ 2147483647 w 73"/>
              <a:gd name="T53" fmla="*/ 2147483647 h 118"/>
              <a:gd name="T54" fmla="*/ 2147483647 w 73"/>
              <a:gd name="T55" fmla="*/ 2147483647 h 118"/>
              <a:gd name="T56" fmla="*/ 2147483647 w 73"/>
              <a:gd name="T57" fmla="*/ 2147483647 h 118"/>
              <a:gd name="T58" fmla="*/ 2147483647 w 73"/>
              <a:gd name="T59" fmla="*/ 2147483647 h 118"/>
              <a:gd name="T60" fmla="*/ 2147483647 w 73"/>
              <a:gd name="T61" fmla="*/ 2147483647 h 118"/>
              <a:gd name="T62" fmla="*/ 2147483647 w 73"/>
              <a:gd name="T63" fmla="*/ 2147483647 h 118"/>
              <a:gd name="T64" fmla="*/ 2147483647 w 73"/>
              <a:gd name="T65" fmla="*/ 2147483647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118"/>
              <a:gd name="T101" fmla="*/ 73 w 73"/>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118">
                <a:moveTo>
                  <a:pt x="0" y="87"/>
                </a:moveTo>
                <a:lnTo>
                  <a:pt x="16" y="84"/>
                </a:lnTo>
                <a:lnTo>
                  <a:pt x="16" y="94"/>
                </a:lnTo>
                <a:lnTo>
                  <a:pt x="20" y="97"/>
                </a:lnTo>
                <a:lnTo>
                  <a:pt x="26" y="101"/>
                </a:lnTo>
                <a:lnTo>
                  <a:pt x="33" y="104"/>
                </a:lnTo>
                <a:lnTo>
                  <a:pt x="40" y="101"/>
                </a:lnTo>
                <a:lnTo>
                  <a:pt x="43" y="101"/>
                </a:lnTo>
                <a:lnTo>
                  <a:pt x="50" y="97"/>
                </a:lnTo>
                <a:lnTo>
                  <a:pt x="53" y="94"/>
                </a:lnTo>
                <a:lnTo>
                  <a:pt x="53" y="87"/>
                </a:lnTo>
                <a:lnTo>
                  <a:pt x="57" y="81"/>
                </a:lnTo>
                <a:lnTo>
                  <a:pt x="57" y="74"/>
                </a:lnTo>
                <a:lnTo>
                  <a:pt x="60" y="64"/>
                </a:lnTo>
                <a:lnTo>
                  <a:pt x="60" y="61"/>
                </a:lnTo>
                <a:lnTo>
                  <a:pt x="53" y="67"/>
                </a:lnTo>
                <a:lnTo>
                  <a:pt x="47" y="71"/>
                </a:lnTo>
                <a:lnTo>
                  <a:pt x="40" y="74"/>
                </a:lnTo>
                <a:lnTo>
                  <a:pt x="33" y="77"/>
                </a:lnTo>
                <a:lnTo>
                  <a:pt x="23" y="74"/>
                </a:lnTo>
                <a:lnTo>
                  <a:pt x="16" y="71"/>
                </a:lnTo>
                <a:lnTo>
                  <a:pt x="6" y="67"/>
                </a:lnTo>
                <a:lnTo>
                  <a:pt x="3" y="57"/>
                </a:lnTo>
                <a:lnTo>
                  <a:pt x="0" y="51"/>
                </a:lnTo>
                <a:lnTo>
                  <a:pt x="0" y="37"/>
                </a:lnTo>
                <a:lnTo>
                  <a:pt x="0" y="27"/>
                </a:lnTo>
                <a:lnTo>
                  <a:pt x="3" y="17"/>
                </a:lnTo>
                <a:lnTo>
                  <a:pt x="10" y="10"/>
                </a:lnTo>
                <a:lnTo>
                  <a:pt x="16" y="4"/>
                </a:lnTo>
                <a:lnTo>
                  <a:pt x="23" y="0"/>
                </a:lnTo>
                <a:lnTo>
                  <a:pt x="33" y="0"/>
                </a:lnTo>
                <a:lnTo>
                  <a:pt x="47" y="0"/>
                </a:lnTo>
                <a:lnTo>
                  <a:pt x="53" y="7"/>
                </a:lnTo>
                <a:lnTo>
                  <a:pt x="63" y="14"/>
                </a:lnTo>
                <a:lnTo>
                  <a:pt x="70" y="24"/>
                </a:lnTo>
                <a:lnTo>
                  <a:pt x="70" y="31"/>
                </a:lnTo>
                <a:lnTo>
                  <a:pt x="73" y="41"/>
                </a:lnTo>
                <a:lnTo>
                  <a:pt x="73" y="54"/>
                </a:lnTo>
                <a:lnTo>
                  <a:pt x="73" y="67"/>
                </a:lnTo>
                <a:lnTo>
                  <a:pt x="70" y="81"/>
                </a:lnTo>
                <a:lnTo>
                  <a:pt x="70" y="91"/>
                </a:lnTo>
                <a:lnTo>
                  <a:pt x="63" y="101"/>
                </a:lnTo>
                <a:lnTo>
                  <a:pt x="53" y="111"/>
                </a:lnTo>
                <a:lnTo>
                  <a:pt x="43" y="114"/>
                </a:lnTo>
                <a:lnTo>
                  <a:pt x="33" y="118"/>
                </a:lnTo>
                <a:lnTo>
                  <a:pt x="20" y="114"/>
                </a:lnTo>
                <a:lnTo>
                  <a:pt x="10" y="107"/>
                </a:lnTo>
                <a:lnTo>
                  <a:pt x="3" y="101"/>
                </a:lnTo>
                <a:lnTo>
                  <a:pt x="0" y="87"/>
                </a:lnTo>
                <a:close/>
                <a:moveTo>
                  <a:pt x="60" y="37"/>
                </a:moveTo>
                <a:lnTo>
                  <a:pt x="57" y="27"/>
                </a:lnTo>
                <a:lnTo>
                  <a:pt x="53" y="20"/>
                </a:lnTo>
                <a:lnTo>
                  <a:pt x="47" y="14"/>
                </a:lnTo>
                <a:lnTo>
                  <a:pt x="36" y="14"/>
                </a:lnTo>
                <a:lnTo>
                  <a:pt x="26" y="14"/>
                </a:lnTo>
                <a:lnTo>
                  <a:pt x="20" y="20"/>
                </a:lnTo>
                <a:lnTo>
                  <a:pt x="16" y="27"/>
                </a:lnTo>
                <a:lnTo>
                  <a:pt x="13" y="41"/>
                </a:lnTo>
                <a:lnTo>
                  <a:pt x="16" y="47"/>
                </a:lnTo>
                <a:lnTo>
                  <a:pt x="20" y="57"/>
                </a:lnTo>
                <a:lnTo>
                  <a:pt x="26" y="61"/>
                </a:lnTo>
                <a:lnTo>
                  <a:pt x="36" y="64"/>
                </a:lnTo>
                <a:lnTo>
                  <a:pt x="47" y="61"/>
                </a:lnTo>
                <a:lnTo>
                  <a:pt x="53" y="57"/>
                </a:lnTo>
                <a:lnTo>
                  <a:pt x="57" y="47"/>
                </a:lnTo>
                <a:lnTo>
                  <a:pt x="60" y="3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5" name="Freeform 126">
            <a:extLst>
              <a:ext uri="{FF2B5EF4-FFF2-40B4-BE49-F238E27FC236}">
                <a16:creationId xmlns:a16="http://schemas.microsoft.com/office/drawing/2014/main" id="{5296FD2C-9993-4B28-99C9-8F4B31815CBC}"/>
              </a:ext>
            </a:extLst>
          </p:cNvPr>
          <p:cNvSpPr>
            <a:spLocks noEditPoints="1"/>
          </p:cNvSpPr>
          <p:nvPr/>
        </p:nvSpPr>
        <p:spPr bwMode="auto">
          <a:xfrm>
            <a:off x="3784600" y="1773238"/>
            <a:ext cx="122238" cy="187325"/>
          </a:xfrm>
          <a:custGeom>
            <a:avLst/>
            <a:gdLst>
              <a:gd name="T0" fmla="*/ 0 w 77"/>
              <a:gd name="T1" fmla="*/ 2147483647 h 118"/>
              <a:gd name="T2" fmla="*/ 0 w 77"/>
              <a:gd name="T3" fmla="*/ 2147483647 h 118"/>
              <a:gd name="T4" fmla="*/ 2147483647 w 77"/>
              <a:gd name="T5" fmla="*/ 2147483647 h 118"/>
              <a:gd name="T6" fmla="*/ 2147483647 w 77"/>
              <a:gd name="T7" fmla="*/ 2147483647 h 118"/>
              <a:gd name="T8" fmla="*/ 2147483647 w 77"/>
              <a:gd name="T9" fmla="*/ 2147483647 h 118"/>
              <a:gd name="T10" fmla="*/ 2147483647 w 77"/>
              <a:gd name="T11" fmla="*/ 0 h 118"/>
              <a:gd name="T12" fmla="*/ 2147483647 w 77"/>
              <a:gd name="T13" fmla="*/ 0 h 118"/>
              <a:gd name="T14" fmla="*/ 2147483647 w 77"/>
              <a:gd name="T15" fmla="*/ 0 h 118"/>
              <a:gd name="T16" fmla="*/ 2147483647 w 77"/>
              <a:gd name="T17" fmla="*/ 2147483647 h 118"/>
              <a:gd name="T18" fmla="*/ 2147483647 w 77"/>
              <a:gd name="T19" fmla="*/ 2147483647 h 118"/>
              <a:gd name="T20" fmla="*/ 2147483647 w 77"/>
              <a:gd name="T21" fmla="*/ 2147483647 h 118"/>
              <a:gd name="T22" fmla="*/ 2147483647 w 77"/>
              <a:gd name="T23" fmla="*/ 2147483647 h 118"/>
              <a:gd name="T24" fmla="*/ 2147483647 w 77"/>
              <a:gd name="T25" fmla="*/ 2147483647 h 118"/>
              <a:gd name="T26" fmla="*/ 2147483647 w 77"/>
              <a:gd name="T27" fmla="*/ 2147483647 h 118"/>
              <a:gd name="T28" fmla="*/ 2147483647 w 77"/>
              <a:gd name="T29" fmla="*/ 2147483647 h 118"/>
              <a:gd name="T30" fmla="*/ 2147483647 w 77"/>
              <a:gd name="T31" fmla="*/ 2147483647 h 118"/>
              <a:gd name="T32" fmla="*/ 2147483647 w 77"/>
              <a:gd name="T33" fmla="*/ 2147483647 h 118"/>
              <a:gd name="T34" fmla="*/ 2147483647 w 77"/>
              <a:gd name="T35" fmla="*/ 2147483647 h 118"/>
              <a:gd name="T36" fmla="*/ 2147483647 w 77"/>
              <a:gd name="T37" fmla="*/ 2147483647 h 118"/>
              <a:gd name="T38" fmla="*/ 2147483647 w 77"/>
              <a:gd name="T39" fmla="*/ 2147483647 h 118"/>
              <a:gd name="T40" fmla="*/ 2147483647 w 77"/>
              <a:gd name="T41" fmla="*/ 2147483647 h 118"/>
              <a:gd name="T42" fmla="*/ 2147483647 w 77"/>
              <a:gd name="T43" fmla="*/ 2147483647 h 118"/>
              <a:gd name="T44" fmla="*/ 2147483647 w 77"/>
              <a:gd name="T45" fmla="*/ 2147483647 h 118"/>
              <a:gd name="T46" fmla="*/ 2147483647 w 77"/>
              <a:gd name="T47" fmla="*/ 2147483647 h 118"/>
              <a:gd name="T48" fmla="*/ 2147483647 w 77"/>
              <a:gd name="T49" fmla="*/ 2147483647 h 118"/>
              <a:gd name="T50" fmla="*/ 0 w 77"/>
              <a:gd name="T51" fmla="*/ 2147483647 h 118"/>
              <a:gd name="T52" fmla="*/ 0 w 77"/>
              <a:gd name="T53" fmla="*/ 2147483647 h 118"/>
              <a:gd name="T54" fmla="*/ 2147483647 w 77"/>
              <a:gd name="T55" fmla="*/ 2147483647 h 118"/>
              <a:gd name="T56" fmla="*/ 2147483647 w 77"/>
              <a:gd name="T57" fmla="*/ 2147483647 h 118"/>
              <a:gd name="T58" fmla="*/ 2147483647 w 77"/>
              <a:gd name="T59" fmla="*/ 2147483647 h 118"/>
              <a:gd name="T60" fmla="*/ 2147483647 w 77"/>
              <a:gd name="T61" fmla="*/ 2147483647 h 118"/>
              <a:gd name="T62" fmla="*/ 2147483647 w 77"/>
              <a:gd name="T63" fmla="*/ 2147483647 h 118"/>
              <a:gd name="T64" fmla="*/ 2147483647 w 77"/>
              <a:gd name="T65" fmla="*/ 2147483647 h 118"/>
              <a:gd name="T66" fmla="*/ 2147483647 w 77"/>
              <a:gd name="T67" fmla="*/ 2147483647 h 118"/>
              <a:gd name="T68" fmla="*/ 2147483647 w 77"/>
              <a:gd name="T69" fmla="*/ 2147483647 h 118"/>
              <a:gd name="T70" fmla="*/ 2147483647 w 77"/>
              <a:gd name="T71" fmla="*/ 2147483647 h 118"/>
              <a:gd name="T72" fmla="*/ 2147483647 w 77"/>
              <a:gd name="T73" fmla="*/ 2147483647 h 118"/>
              <a:gd name="T74" fmla="*/ 2147483647 w 77"/>
              <a:gd name="T75" fmla="*/ 2147483647 h 118"/>
              <a:gd name="T76" fmla="*/ 2147483647 w 77"/>
              <a:gd name="T77" fmla="*/ 2147483647 h 118"/>
              <a:gd name="T78" fmla="*/ 2147483647 w 77"/>
              <a:gd name="T79" fmla="*/ 2147483647 h 118"/>
              <a:gd name="T80" fmla="*/ 2147483647 w 77"/>
              <a:gd name="T81" fmla="*/ 2147483647 h 118"/>
              <a:gd name="T82" fmla="*/ 2147483647 w 77"/>
              <a:gd name="T83" fmla="*/ 2147483647 h 118"/>
              <a:gd name="T84" fmla="*/ 2147483647 w 77"/>
              <a:gd name="T85" fmla="*/ 2147483647 h 118"/>
              <a:gd name="T86" fmla="*/ 2147483647 w 77"/>
              <a:gd name="T87" fmla="*/ 2147483647 h 118"/>
              <a:gd name="T88" fmla="*/ 2147483647 w 77"/>
              <a:gd name="T89" fmla="*/ 2147483647 h 118"/>
              <a:gd name="T90" fmla="*/ 2147483647 w 77"/>
              <a:gd name="T91" fmla="*/ 2147483647 h 118"/>
              <a:gd name="T92" fmla="*/ 2147483647 w 77"/>
              <a:gd name="T93" fmla="*/ 2147483647 h 118"/>
              <a:gd name="T94" fmla="*/ 2147483647 w 77"/>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8"/>
              <a:gd name="T146" fmla="*/ 77 w 77"/>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8">
                <a:moveTo>
                  <a:pt x="0" y="57"/>
                </a:moveTo>
                <a:lnTo>
                  <a:pt x="0" y="41"/>
                </a:lnTo>
                <a:lnTo>
                  <a:pt x="3" y="24"/>
                </a:lnTo>
                <a:lnTo>
                  <a:pt x="10" y="14"/>
                </a:lnTo>
                <a:lnTo>
                  <a:pt x="16" y="7"/>
                </a:lnTo>
                <a:lnTo>
                  <a:pt x="26" y="0"/>
                </a:lnTo>
                <a:lnTo>
                  <a:pt x="36" y="0"/>
                </a:lnTo>
                <a:lnTo>
                  <a:pt x="47" y="0"/>
                </a:lnTo>
                <a:lnTo>
                  <a:pt x="53" y="4"/>
                </a:lnTo>
                <a:lnTo>
                  <a:pt x="60" y="7"/>
                </a:lnTo>
                <a:lnTo>
                  <a:pt x="67" y="14"/>
                </a:lnTo>
                <a:lnTo>
                  <a:pt x="70" y="20"/>
                </a:lnTo>
                <a:lnTo>
                  <a:pt x="73" y="31"/>
                </a:lnTo>
                <a:lnTo>
                  <a:pt x="73" y="44"/>
                </a:lnTo>
                <a:lnTo>
                  <a:pt x="77" y="57"/>
                </a:lnTo>
                <a:lnTo>
                  <a:pt x="73" y="77"/>
                </a:lnTo>
                <a:lnTo>
                  <a:pt x="70" y="91"/>
                </a:lnTo>
                <a:lnTo>
                  <a:pt x="67" y="101"/>
                </a:lnTo>
                <a:lnTo>
                  <a:pt x="60" y="111"/>
                </a:lnTo>
                <a:lnTo>
                  <a:pt x="50" y="114"/>
                </a:lnTo>
                <a:lnTo>
                  <a:pt x="36" y="118"/>
                </a:lnTo>
                <a:lnTo>
                  <a:pt x="26" y="114"/>
                </a:lnTo>
                <a:lnTo>
                  <a:pt x="20" y="111"/>
                </a:lnTo>
                <a:lnTo>
                  <a:pt x="10" y="104"/>
                </a:lnTo>
                <a:lnTo>
                  <a:pt x="6" y="94"/>
                </a:lnTo>
                <a:lnTo>
                  <a:pt x="0" y="77"/>
                </a:lnTo>
                <a:lnTo>
                  <a:pt x="0" y="57"/>
                </a:lnTo>
                <a:close/>
                <a:moveTo>
                  <a:pt x="16" y="57"/>
                </a:moveTo>
                <a:lnTo>
                  <a:pt x="16" y="74"/>
                </a:lnTo>
                <a:lnTo>
                  <a:pt x="16" y="87"/>
                </a:lnTo>
                <a:lnTo>
                  <a:pt x="20" y="94"/>
                </a:lnTo>
                <a:lnTo>
                  <a:pt x="30" y="101"/>
                </a:lnTo>
                <a:lnTo>
                  <a:pt x="36" y="104"/>
                </a:lnTo>
                <a:lnTo>
                  <a:pt x="47" y="101"/>
                </a:lnTo>
                <a:lnTo>
                  <a:pt x="53" y="94"/>
                </a:lnTo>
                <a:lnTo>
                  <a:pt x="57" y="87"/>
                </a:lnTo>
                <a:lnTo>
                  <a:pt x="60" y="74"/>
                </a:lnTo>
                <a:lnTo>
                  <a:pt x="60" y="57"/>
                </a:lnTo>
                <a:lnTo>
                  <a:pt x="60" y="41"/>
                </a:lnTo>
                <a:lnTo>
                  <a:pt x="57" y="31"/>
                </a:lnTo>
                <a:lnTo>
                  <a:pt x="53" y="20"/>
                </a:lnTo>
                <a:lnTo>
                  <a:pt x="47" y="14"/>
                </a:lnTo>
                <a:lnTo>
                  <a:pt x="36" y="14"/>
                </a:lnTo>
                <a:lnTo>
                  <a:pt x="30" y="14"/>
                </a:lnTo>
                <a:lnTo>
                  <a:pt x="23" y="20"/>
                </a:lnTo>
                <a:lnTo>
                  <a:pt x="16" y="31"/>
                </a:lnTo>
                <a:lnTo>
                  <a:pt x="16" y="41"/>
                </a:lnTo>
                <a:lnTo>
                  <a:pt x="16"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6" name="Freeform 127">
            <a:extLst>
              <a:ext uri="{FF2B5EF4-FFF2-40B4-BE49-F238E27FC236}">
                <a16:creationId xmlns:a16="http://schemas.microsoft.com/office/drawing/2014/main" id="{AA6CA7F3-0F77-4528-B087-BC0DEEFC47C9}"/>
              </a:ext>
            </a:extLst>
          </p:cNvPr>
          <p:cNvSpPr>
            <a:spLocks noEditPoints="1"/>
          </p:cNvSpPr>
          <p:nvPr/>
        </p:nvSpPr>
        <p:spPr bwMode="auto">
          <a:xfrm>
            <a:off x="3927475" y="1768475"/>
            <a:ext cx="196850" cy="192088"/>
          </a:xfrm>
          <a:custGeom>
            <a:avLst/>
            <a:gdLst>
              <a:gd name="T0" fmla="*/ 2147483647 w 124"/>
              <a:gd name="T1" fmla="*/ 2147483647 h 121"/>
              <a:gd name="T2" fmla="*/ 2147483647 w 124"/>
              <a:gd name="T3" fmla="*/ 2147483647 h 121"/>
              <a:gd name="T4" fmla="*/ 2147483647 w 124"/>
              <a:gd name="T5" fmla="*/ 0 h 121"/>
              <a:gd name="T6" fmla="*/ 2147483647 w 124"/>
              <a:gd name="T7" fmla="*/ 2147483647 h 121"/>
              <a:gd name="T8" fmla="*/ 2147483647 w 124"/>
              <a:gd name="T9" fmla="*/ 2147483647 h 121"/>
              <a:gd name="T10" fmla="*/ 2147483647 w 124"/>
              <a:gd name="T11" fmla="*/ 2147483647 h 121"/>
              <a:gd name="T12" fmla="*/ 2147483647 w 124"/>
              <a:gd name="T13" fmla="*/ 2147483647 h 121"/>
              <a:gd name="T14" fmla="*/ 2147483647 w 124"/>
              <a:gd name="T15" fmla="*/ 2147483647 h 121"/>
              <a:gd name="T16" fmla="*/ 2147483647 w 124"/>
              <a:gd name="T17" fmla="*/ 2147483647 h 121"/>
              <a:gd name="T18" fmla="*/ 0 w 124"/>
              <a:gd name="T19" fmla="*/ 2147483647 h 121"/>
              <a:gd name="T20" fmla="*/ 2147483647 w 124"/>
              <a:gd name="T21" fmla="*/ 2147483647 h 121"/>
              <a:gd name="T22" fmla="*/ 2147483647 w 124"/>
              <a:gd name="T23" fmla="*/ 2147483647 h 121"/>
              <a:gd name="T24" fmla="*/ 2147483647 w 124"/>
              <a:gd name="T25" fmla="*/ 2147483647 h 121"/>
              <a:gd name="T26" fmla="*/ 2147483647 w 124"/>
              <a:gd name="T27" fmla="*/ 2147483647 h 121"/>
              <a:gd name="T28" fmla="*/ 2147483647 w 124"/>
              <a:gd name="T29" fmla="*/ 2147483647 h 121"/>
              <a:gd name="T30" fmla="*/ 2147483647 w 124"/>
              <a:gd name="T31" fmla="*/ 2147483647 h 121"/>
              <a:gd name="T32" fmla="*/ 2147483647 w 124"/>
              <a:gd name="T33" fmla="*/ 2147483647 h 121"/>
              <a:gd name="T34" fmla="*/ 2147483647 w 124"/>
              <a:gd name="T35" fmla="*/ 2147483647 h 121"/>
              <a:gd name="T36" fmla="*/ 2147483647 w 124"/>
              <a:gd name="T37" fmla="*/ 2147483647 h 121"/>
              <a:gd name="T38" fmla="*/ 2147483647 w 124"/>
              <a:gd name="T39" fmla="*/ 0 h 121"/>
              <a:gd name="T40" fmla="*/ 2147483647 w 124"/>
              <a:gd name="T41" fmla="*/ 2147483647 h 121"/>
              <a:gd name="T42" fmla="*/ 2147483647 w 124"/>
              <a:gd name="T43" fmla="*/ 2147483647 h 121"/>
              <a:gd name="T44" fmla="*/ 2147483647 w 124"/>
              <a:gd name="T45" fmla="*/ 2147483647 h 121"/>
              <a:gd name="T46" fmla="*/ 2147483647 w 124"/>
              <a:gd name="T47" fmla="*/ 2147483647 h 121"/>
              <a:gd name="T48" fmla="*/ 2147483647 w 124"/>
              <a:gd name="T49" fmla="*/ 2147483647 h 121"/>
              <a:gd name="T50" fmla="*/ 2147483647 w 124"/>
              <a:gd name="T51" fmla="*/ 2147483647 h 121"/>
              <a:gd name="T52" fmla="*/ 2147483647 w 124"/>
              <a:gd name="T53" fmla="*/ 2147483647 h 121"/>
              <a:gd name="T54" fmla="*/ 2147483647 w 124"/>
              <a:gd name="T55" fmla="*/ 2147483647 h 121"/>
              <a:gd name="T56" fmla="*/ 2147483647 w 124"/>
              <a:gd name="T57" fmla="*/ 2147483647 h 121"/>
              <a:gd name="T58" fmla="*/ 2147483647 w 124"/>
              <a:gd name="T59" fmla="*/ 2147483647 h 121"/>
              <a:gd name="T60" fmla="*/ 2147483647 w 124"/>
              <a:gd name="T61" fmla="*/ 2147483647 h 121"/>
              <a:gd name="T62" fmla="*/ 2147483647 w 124"/>
              <a:gd name="T63" fmla="*/ 2147483647 h 121"/>
              <a:gd name="T64" fmla="*/ 2147483647 w 124"/>
              <a:gd name="T65" fmla="*/ 2147483647 h 121"/>
              <a:gd name="T66" fmla="*/ 2147483647 w 124"/>
              <a:gd name="T67" fmla="*/ 2147483647 h 121"/>
              <a:gd name="T68" fmla="*/ 2147483647 w 124"/>
              <a:gd name="T69" fmla="*/ 2147483647 h 121"/>
              <a:gd name="T70" fmla="*/ 2147483647 w 124"/>
              <a:gd name="T71" fmla="*/ 2147483647 h 121"/>
              <a:gd name="T72" fmla="*/ 2147483647 w 124"/>
              <a:gd name="T73" fmla="*/ 2147483647 h 121"/>
              <a:gd name="T74" fmla="*/ 2147483647 w 124"/>
              <a:gd name="T75" fmla="*/ 2147483647 h 121"/>
              <a:gd name="T76" fmla="*/ 2147483647 w 124"/>
              <a:gd name="T77" fmla="*/ 2147483647 h 121"/>
              <a:gd name="T78" fmla="*/ 2147483647 w 124"/>
              <a:gd name="T79" fmla="*/ 2147483647 h 1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4"/>
              <a:gd name="T121" fmla="*/ 0 h 121"/>
              <a:gd name="T122" fmla="*/ 124 w 124"/>
              <a:gd name="T123" fmla="*/ 121 h 12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4" h="121">
                <a:moveTo>
                  <a:pt x="0" y="30"/>
                </a:moveTo>
                <a:lnTo>
                  <a:pt x="3" y="20"/>
                </a:lnTo>
                <a:lnTo>
                  <a:pt x="7" y="10"/>
                </a:lnTo>
                <a:lnTo>
                  <a:pt x="10" y="3"/>
                </a:lnTo>
                <a:lnTo>
                  <a:pt x="17" y="0"/>
                </a:lnTo>
                <a:lnTo>
                  <a:pt x="23" y="0"/>
                </a:lnTo>
                <a:lnTo>
                  <a:pt x="33" y="3"/>
                </a:lnTo>
                <a:lnTo>
                  <a:pt x="40" y="10"/>
                </a:lnTo>
                <a:lnTo>
                  <a:pt x="47" y="13"/>
                </a:lnTo>
                <a:lnTo>
                  <a:pt x="47" y="23"/>
                </a:lnTo>
                <a:lnTo>
                  <a:pt x="50" y="30"/>
                </a:lnTo>
                <a:lnTo>
                  <a:pt x="47" y="40"/>
                </a:lnTo>
                <a:lnTo>
                  <a:pt x="47" y="47"/>
                </a:lnTo>
                <a:lnTo>
                  <a:pt x="40" y="54"/>
                </a:lnTo>
                <a:lnTo>
                  <a:pt x="33" y="60"/>
                </a:lnTo>
                <a:lnTo>
                  <a:pt x="23" y="64"/>
                </a:lnTo>
                <a:lnTo>
                  <a:pt x="13" y="60"/>
                </a:lnTo>
                <a:lnTo>
                  <a:pt x="7" y="54"/>
                </a:lnTo>
                <a:lnTo>
                  <a:pt x="3" y="47"/>
                </a:lnTo>
                <a:lnTo>
                  <a:pt x="0" y="40"/>
                </a:lnTo>
                <a:lnTo>
                  <a:pt x="0" y="30"/>
                </a:lnTo>
                <a:close/>
                <a:moveTo>
                  <a:pt x="23" y="10"/>
                </a:moveTo>
                <a:lnTo>
                  <a:pt x="20" y="13"/>
                </a:lnTo>
                <a:lnTo>
                  <a:pt x="17" y="17"/>
                </a:lnTo>
                <a:lnTo>
                  <a:pt x="13" y="23"/>
                </a:lnTo>
                <a:lnTo>
                  <a:pt x="13" y="34"/>
                </a:lnTo>
                <a:lnTo>
                  <a:pt x="13" y="40"/>
                </a:lnTo>
                <a:lnTo>
                  <a:pt x="17" y="47"/>
                </a:lnTo>
                <a:lnTo>
                  <a:pt x="20" y="50"/>
                </a:lnTo>
                <a:lnTo>
                  <a:pt x="23" y="54"/>
                </a:lnTo>
                <a:lnTo>
                  <a:pt x="30" y="50"/>
                </a:lnTo>
                <a:lnTo>
                  <a:pt x="33" y="47"/>
                </a:lnTo>
                <a:lnTo>
                  <a:pt x="37" y="40"/>
                </a:lnTo>
                <a:lnTo>
                  <a:pt x="37" y="30"/>
                </a:lnTo>
                <a:lnTo>
                  <a:pt x="37" y="20"/>
                </a:lnTo>
                <a:lnTo>
                  <a:pt x="33" y="17"/>
                </a:lnTo>
                <a:lnTo>
                  <a:pt x="30" y="13"/>
                </a:lnTo>
                <a:lnTo>
                  <a:pt x="23" y="10"/>
                </a:lnTo>
                <a:close/>
                <a:moveTo>
                  <a:pt x="23" y="121"/>
                </a:moveTo>
                <a:lnTo>
                  <a:pt x="87" y="0"/>
                </a:lnTo>
                <a:lnTo>
                  <a:pt x="100" y="0"/>
                </a:lnTo>
                <a:lnTo>
                  <a:pt x="37" y="121"/>
                </a:lnTo>
                <a:lnTo>
                  <a:pt x="23" y="121"/>
                </a:lnTo>
                <a:close/>
                <a:moveTo>
                  <a:pt x="77" y="87"/>
                </a:moveTo>
                <a:lnTo>
                  <a:pt x="77" y="77"/>
                </a:lnTo>
                <a:lnTo>
                  <a:pt x="80" y="67"/>
                </a:lnTo>
                <a:lnTo>
                  <a:pt x="87" y="60"/>
                </a:lnTo>
                <a:lnTo>
                  <a:pt x="94" y="57"/>
                </a:lnTo>
                <a:lnTo>
                  <a:pt x="100" y="57"/>
                </a:lnTo>
                <a:lnTo>
                  <a:pt x="110" y="60"/>
                </a:lnTo>
                <a:lnTo>
                  <a:pt x="117" y="67"/>
                </a:lnTo>
                <a:lnTo>
                  <a:pt x="120" y="70"/>
                </a:lnTo>
                <a:lnTo>
                  <a:pt x="124" y="80"/>
                </a:lnTo>
                <a:lnTo>
                  <a:pt x="124" y="87"/>
                </a:lnTo>
                <a:lnTo>
                  <a:pt x="124" y="97"/>
                </a:lnTo>
                <a:lnTo>
                  <a:pt x="120" y="104"/>
                </a:lnTo>
                <a:lnTo>
                  <a:pt x="117" y="110"/>
                </a:lnTo>
                <a:lnTo>
                  <a:pt x="110" y="117"/>
                </a:lnTo>
                <a:lnTo>
                  <a:pt x="100" y="121"/>
                </a:lnTo>
                <a:lnTo>
                  <a:pt x="90" y="117"/>
                </a:lnTo>
                <a:lnTo>
                  <a:pt x="84" y="110"/>
                </a:lnTo>
                <a:lnTo>
                  <a:pt x="77" y="104"/>
                </a:lnTo>
                <a:lnTo>
                  <a:pt x="77" y="97"/>
                </a:lnTo>
                <a:lnTo>
                  <a:pt x="77" y="87"/>
                </a:lnTo>
                <a:close/>
                <a:moveTo>
                  <a:pt x="100" y="67"/>
                </a:moveTo>
                <a:lnTo>
                  <a:pt x="94" y="70"/>
                </a:lnTo>
                <a:lnTo>
                  <a:pt x="90" y="74"/>
                </a:lnTo>
                <a:lnTo>
                  <a:pt x="87" y="80"/>
                </a:lnTo>
                <a:lnTo>
                  <a:pt x="87" y="90"/>
                </a:lnTo>
                <a:lnTo>
                  <a:pt x="87" y="97"/>
                </a:lnTo>
                <a:lnTo>
                  <a:pt x="90" y="104"/>
                </a:lnTo>
                <a:lnTo>
                  <a:pt x="94" y="107"/>
                </a:lnTo>
                <a:lnTo>
                  <a:pt x="100" y="110"/>
                </a:lnTo>
                <a:lnTo>
                  <a:pt x="104" y="107"/>
                </a:lnTo>
                <a:lnTo>
                  <a:pt x="107" y="104"/>
                </a:lnTo>
                <a:lnTo>
                  <a:pt x="110" y="97"/>
                </a:lnTo>
                <a:lnTo>
                  <a:pt x="114" y="87"/>
                </a:lnTo>
                <a:lnTo>
                  <a:pt x="110" y="77"/>
                </a:lnTo>
                <a:lnTo>
                  <a:pt x="107" y="74"/>
                </a:lnTo>
                <a:lnTo>
                  <a:pt x="104" y="70"/>
                </a:lnTo>
                <a:lnTo>
                  <a:pt x="10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7" name="Freeform 128">
            <a:extLst>
              <a:ext uri="{FF2B5EF4-FFF2-40B4-BE49-F238E27FC236}">
                <a16:creationId xmlns:a16="http://schemas.microsoft.com/office/drawing/2014/main" id="{3725C1C6-3DD7-45B6-9B2F-DC0521D8481B}"/>
              </a:ext>
            </a:extLst>
          </p:cNvPr>
          <p:cNvSpPr>
            <a:spLocks/>
          </p:cNvSpPr>
          <p:nvPr/>
        </p:nvSpPr>
        <p:spPr bwMode="auto">
          <a:xfrm>
            <a:off x="4230688" y="1822450"/>
            <a:ext cx="68262" cy="131763"/>
          </a:xfrm>
          <a:custGeom>
            <a:avLst/>
            <a:gdLst>
              <a:gd name="T0" fmla="*/ 0 w 43"/>
              <a:gd name="T1" fmla="*/ 2147483647 h 83"/>
              <a:gd name="T2" fmla="*/ 0 w 43"/>
              <a:gd name="T3" fmla="*/ 0 h 83"/>
              <a:gd name="T4" fmla="*/ 2147483647 w 43"/>
              <a:gd name="T5" fmla="*/ 0 h 83"/>
              <a:gd name="T6" fmla="*/ 2147483647 w 43"/>
              <a:gd name="T7" fmla="*/ 2147483647 h 83"/>
              <a:gd name="T8" fmla="*/ 2147483647 w 43"/>
              <a:gd name="T9" fmla="*/ 2147483647 h 83"/>
              <a:gd name="T10" fmla="*/ 2147483647 w 43"/>
              <a:gd name="T11" fmla="*/ 0 h 83"/>
              <a:gd name="T12" fmla="*/ 2147483647 w 43"/>
              <a:gd name="T13" fmla="*/ 0 h 83"/>
              <a:gd name="T14" fmla="*/ 2147483647 w 43"/>
              <a:gd name="T15" fmla="*/ 0 h 83"/>
              <a:gd name="T16" fmla="*/ 2147483647 w 43"/>
              <a:gd name="T17" fmla="*/ 0 h 83"/>
              <a:gd name="T18" fmla="*/ 2147483647 w 43"/>
              <a:gd name="T19" fmla="*/ 2147483647 h 83"/>
              <a:gd name="T20" fmla="*/ 2147483647 w 43"/>
              <a:gd name="T21" fmla="*/ 2147483647 h 83"/>
              <a:gd name="T22" fmla="*/ 2147483647 w 43"/>
              <a:gd name="T23" fmla="*/ 2147483647 h 83"/>
              <a:gd name="T24" fmla="*/ 2147483647 w 43"/>
              <a:gd name="T25" fmla="*/ 2147483647 h 83"/>
              <a:gd name="T26" fmla="*/ 2147483647 w 43"/>
              <a:gd name="T27" fmla="*/ 2147483647 h 83"/>
              <a:gd name="T28" fmla="*/ 2147483647 w 43"/>
              <a:gd name="T29" fmla="*/ 2147483647 h 83"/>
              <a:gd name="T30" fmla="*/ 2147483647 w 43"/>
              <a:gd name="T31" fmla="*/ 2147483647 h 83"/>
              <a:gd name="T32" fmla="*/ 2147483647 w 43"/>
              <a:gd name="T33" fmla="*/ 2147483647 h 83"/>
              <a:gd name="T34" fmla="*/ 2147483647 w 43"/>
              <a:gd name="T35" fmla="*/ 2147483647 h 83"/>
              <a:gd name="T36" fmla="*/ 2147483647 w 43"/>
              <a:gd name="T37" fmla="*/ 2147483647 h 83"/>
              <a:gd name="T38" fmla="*/ 2147483647 w 43"/>
              <a:gd name="T39" fmla="*/ 2147483647 h 83"/>
              <a:gd name="T40" fmla="*/ 0 w 43"/>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83"/>
              <a:gd name="T65" fmla="*/ 43 w 43"/>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83">
                <a:moveTo>
                  <a:pt x="0" y="83"/>
                </a:moveTo>
                <a:lnTo>
                  <a:pt x="0" y="0"/>
                </a:lnTo>
                <a:lnTo>
                  <a:pt x="13" y="0"/>
                </a:lnTo>
                <a:lnTo>
                  <a:pt x="13" y="13"/>
                </a:lnTo>
                <a:lnTo>
                  <a:pt x="17" y="6"/>
                </a:lnTo>
                <a:lnTo>
                  <a:pt x="23" y="0"/>
                </a:lnTo>
                <a:lnTo>
                  <a:pt x="27" y="0"/>
                </a:lnTo>
                <a:lnTo>
                  <a:pt x="30" y="0"/>
                </a:lnTo>
                <a:lnTo>
                  <a:pt x="37" y="0"/>
                </a:lnTo>
                <a:lnTo>
                  <a:pt x="43" y="3"/>
                </a:lnTo>
                <a:lnTo>
                  <a:pt x="40" y="16"/>
                </a:lnTo>
                <a:lnTo>
                  <a:pt x="33" y="13"/>
                </a:lnTo>
                <a:lnTo>
                  <a:pt x="30" y="13"/>
                </a:lnTo>
                <a:lnTo>
                  <a:pt x="27" y="13"/>
                </a:lnTo>
                <a:lnTo>
                  <a:pt x="23" y="16"/>
                </a:lnTo>
                <a:lnTo>
                  <a:pt x="20" y="20"/>
                </a:lnTo>
                <a:lnTo>
                  <a:pt x="17" y="23"/>
                </a:lnTo>
                <a:lnTo>
                  <a:pt x="17" y="30"/>
                </a:lnTo>
                <a:lnTo>
                  <a:pt x="17" y="40"/>
                </a:lnTo>
                <a:lnTo>
                  <a:pt x="17" y="83"/>
                </a:lnTo>
                <a:lnTo>
                  <a:pt x="0" y="8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8" name="Freeform 129">
            <a:extLst>
              <a:ext uri="{FF2B5EF4-FFF2-40B4-BE49-F238E27FC236}">
                <a16:creationId xmlns:a16="http://schemas.microsoft.com/office/drawing/2014/main" id="{091B02CB-D216-4CA7-BDA7-26E664C23875}"/>
              </a:ext>
            </a:extLst>
          </p:cNvPr>
          <p:cNvSpPr>
            <a:spLocks noEditPoints="1"/>
          </p:cNvSpPr>
          <p:nvPr/>
        </p:nvSpPr>
        <p:spPr bwMode="auto">
          <a:xfrm>
            <a:off x="4305300" y="1822450"/>
            <a:ext cx="122238" cy="138113"/>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0 w 77"/>
              <a:gd name="T21" fmla="*/ 2147483647 h 87"/>
              <a:gd name="T22" fmla="*/ 0 w 77"/>
              <a:gd name="T23" fmla="*/ 2147483647 h 87"/>
              <a:gd name="T24" fmla="*/ 0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3" y="60"/>
                </a:moveTo>
                <a:lnTo>
                  <a:pt x="77" y="60"/>
                </a:lnTo>
                <a:lnTo>
                  <a:pt x="70" y="70"/>
                </a:lnTo>
                <a:lnTo>
                  <a:pt x="63" y="80"/>
                </a:lnTo>
                <a:lnTo>
                  <a:pt x="53" y="83"/>
                </a:lnTo>
                <a:lnTo>
                  <a:pt x="40" y="87"/>
                </a:lnTo>
                <a:lnTo>
                  <a:pt x="30" y="83"/>
                </a:lnTo>
                <a:lnTo>
                  <a:pt x="20" y="80"/>
                </a:lnTo>
                <a:lnTo>
                  <a:pt x="10" y="73"/>
                </a:lnTo>
                <a:lnTo>
                  <a:pt x="3" y="66"/>
                </a:lnTo>
                <a:lnTo>
                  <a:pt x="0" y="56"/>
                </a:lnTo>
                <a:lnTo>
                  <a:pt x="0" y="43"/>
                </a:lnTo>
                <a:lnTo>
                  <a:pt x="0" y="30"/>
                </a:lnTo>
                <a:lnTo>
                  <a:pt x="3" y="20"/>
                </a:lnTo>
                <a:lnTo>
                  <a:pt x="10" y="10"/>
                </a:lnTo>
                <a:lnTo>
                  <a:pt x="20" y="3"/>
                </a:lnTo>
                <a:lnTo>
                  <a:pt x="26" y="0"/>
                </a:lnTo>
                <a:lnTo>
                  <a:pt x="40" y="0"/>
                </a:lnTo>
                <a:lnTo>
                  <a:pt x="50" y="0"/>
                </a:lnTo>
                <a:lnTo>
                  <a:pt x="60" y="3"/>
                </a:lnTo>
                <a:lnTo>
                  <a:pt x="67" y="10"/>
                </a:lnTo>
                <a:lnTo>
                  <a:pt x="73" y="20"/>
                </a:lnTo>
                <a:lnTo>
                  <a:pt x="77" y="30"/>
                </a:lnTo>
                <a:lnTo>
                  <a:pt x="77" y="43"/>
                </a:lnTo>
                <a:lnTo>
                  <a:pt x="77" y="46"/>
                </a:lnTo>
                <a:lnTo>
                  <a:pt x="16" y="46"/>
                </a:lnTo>
                <a:lnTo>
                  <a:pt x="16" y="56"/>
                </a:lnTo>
                <a:lnTo>
                  <a:pt x="23" y="66"/>
                </a:lnTo>
                <a:lnTo>
                  <a:pt x="30" y="70"/>
                </a:lnTo>
                <a:lnTo>
                  <a:pt x="40" y="73"/>
                </a:lnTo>
                <a:lnTo>
                  <a:pt x="46" y="70"/>
                </a:lnTo>
                <a:lnTo>
                  <a:pt x="53" y="70"/>
                </a:lnTo>
                <a:lnTo>
                  <a:pt x="57" y="66"/>
                </a:lnTo>
                <a:lnTo>
                  <a:pt x="63" y="60"/>
                </a:lnTo>
                <a:close/>
                <a:moveTo>
                  <a:pt x="16" y="33"/>
                </a:moveTo>
                <a:lnTo>
                  <a:pt x="63" y="33"/>
                </a:lnTo>
                <a:lnTo>
                  <a:pt x="60" y="23"/>
                </a:lnTo>
                <a:lnTo>
                  <a:pt x="57" y="20"/>
                </a:lnTo>
                <a:lnTo>
                  <a:pt x="50" y="13"/>
                </a:lnTo>
                <a:lnTo>
                  <a:pt x="40" y="13"/>
                </a:lnTo>
                <a:lnTo>
                  <a:pt x="30" y="13"/>
                </a:lnTo>
                <a:lnTo>
                  <a:pt x="23" y="16"/>
                </a:lnTo>
                <a:lnTo>
                  <a:pt x="16" y="23"/>
                </a:lnTo>
                <a:lnTo>
                  <a:pt x="16"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9" name="Freeform 130">
            <a:extLst>
              <a:ext uri="{FF2B5EF4-FFF2-40B4-BE49-F238E27FC236}">
                <a16:creationId xmlns:a16="http://schemas.microsoft.com/office/drawing/2014/main" id="{D562CD42-BDA6-44D1-AE93-024AF0CE8566}"/>
              </a:ext>
            </a:extLst>
          </p:cNvPr>
          <p:cNvSpPr>
            <a:spLocks noEditPoints="1"/>
          </p:cNvSpPr>
          <p:nvPr/>
        </p:nvSpPr>
        <p:spPr bwMode="auto">
          <a:xfrm>
            <a:off x="4448175" y="1822450"/>
            <a:ext cx="122238" cy="138113"/>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0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2147483647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
              <a:gd name="T109" fmla="*/ 0 h 87"/>
              <a:gd name="T110" fmla="*/ 77 w 77"/>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 h="87">
                <a:moveTo>
                  <a:pt x="57" y="73"/>
                </a:moveTo>
                <a:lnTo>
                  <a:pt x="47" y="80"/>
                </a:lnTo>
                <a:lnTo>
                  <a:pt x="40" y="83"/>
                </a:lnTo>
                <a:lnTo>
                  <a:pt x="33" y="87"/>
                </a:lnTo>
                <a:lnTo>
                  <a:pt x="27" y="87"/>
                </a:lnTo>
                <a:lnTo>
                  <a:pt x="17" y="83"/>
                </a:lnTo>
                <a:lnTo>
                  <a:pt x="7" y="80"/>
                </a:lnTo>
                <a:lnTo>
                  <a:pt x="3" y="70"/>
                </a:lnTo>
                <a:lnTo>
                  <a:pt x="0" y="63"/>
                </a:lnTo>
                <a:lnTo>
                  <a:pt x="0" y="56"/>
                </a:lnTo>
                <a:lnTo>
                  <a:pt x="3" y="50"/>
                </a:lnTo>
                <a:lnTo>
                  <a:pt x="7" y="46"/>
                </a:lnTo>
                <a:lnTo>
                  <a:pt x="10" y="43"/>
                </a:lnTo>
                <a:lnTo>
                  <a:pt x="13" y="40"/>
                </a:lnTo>
                <a:lnTo>
                  <a:pt x="20" y="36"/>
                </a:lnTo>
                <a:lnTo>
                  <a:pt x="23" y="36"/>
                </a:lnTo>
                <a:lnTo>
                  <a:pt x="30" y="36"/>
                </a:lnTo>
                <a:lnTo>
                  <a:pt x="43" y="33"/>
                </a:lnTo>
                <a:lnTo>
                  <a:pt x="54" y="30"/>
                </a:lnTo>
                <a:lnTo>
                  <a:pt x="54" y="26"/>
                </a:lnTo>
                <a:lnTo>
                  <a:pt x="54" y="20"/>
                </a:lnTo>
                <a:lnTo>
                  <a:pt x="50" y="16"/>
                </a:lnTo>
                <a:lnTo>
                  <a:pt x="43" y="13"/>
                </a:lnTo>
                <a:lnTo>
                  <a:pt x="37" y="13"/>
                </a:lnTo>
                <a:lnTo>
                  <a:pt x="27" y="13"/>
                </a:lnTo>
                <a:lnTo>
                  <a:pt x="23" y="16"/>
                </a:lnTo>
                <a:lnTo>
                  <a:pt x="20" y="20"/>
                </a:lnTo>
                <a:lnTo>
                  <a:pt x="17" y="26"/>
                </a:lnTo>
                <a:lnTo>
                  <a:pt x="3" y="23"/>
                </a:lnTo>
                <a:lnTo>
                  <a:pt x="3" y="16"/>
                </a:lnTo>
                <a:lnTo>
                  <a:pt x="7" y="10"/>
                </a:lnTo>
                <a:lnTo>
                  <a:pt x="13" y="6"/>
                </a:lnTo>
                <a:lnTo>
                  <a:pt x="20" y="3"/>
                </a:lnTo>
                <a:lnTo>
                  <a:pt x="30" y="0"/>
                </a:lnTo>
                <a:lnTo>
                  <a:pt x="40" y="0"/>
                </a:lnTo>
                <a:lnTo>
                  <a:pt x="47" y="0"/>
                </a:lnTo>
                <a:lnTo>
                  <a:pt x="57" y="0"/>
                </a:lnTo>
                <a:lnTo>
                  <a:pt x="60" y="3"/>
                </a:lnTo>
                <a:lnTo>
                  <a:pt x="67" y="6"/>
                </a:lnTo>
                <a:lnTo>
                  <a:pt x="67" y="13"/>
                </a:lnTo>
                <a:lnTo>
                  <a:pt x="70" y="16"/>
                </a:lnTo>
                <a:lnTo>
                  <a:pt x="70" y="23"/>
                </a:lnTo>
                <a:lnTo>
                  <a:pt x="70" y="30"/>
                </a:lnTo>
                <a:lnTo>
                  <a:pt x="70" y="46"/>
                </a:lnTo>
                <a:lnTo>
                  <a:pt x="70" y="60"/>
                </a:lnTo>
                <a:lnTo>
                  <a:pt x="70" y="66"/>
                </a:lnTo>
                <a:lnTo>
                  <a:pt x="70" y="73"/>
                </a:lnTo>
                <a:lnTo>
                  <a:pt x="74" y="80"/>
                </a:lnTo>
                <a:lnTo>
                  <a:pt x="77" y="83"/>
                </a:lnTo>
                <a:lnTo>
                  <a:pt x="60" y="83"/>
                </a:lnTo>
                <a:lnTo>
                  <a:pt x="57" y="80"/>
                </a:lnTo>
                <a:lnTo>
                  <a:pt x="57" y="73"/>
                </a:lnTo>
                <a:close/>
                <a:moveTo>
                  <a:pt x="54" y="43"/>
                </a:moveTo>
                <a:lnTo>
                  <a:pt x="43" y="46"/>
                </a:lnTo>
                <a:lnTo>
                  <a:pt x="33" y="50"/>
                </a:lnTo>
                <a:lnTo>
                  <a:pt x="27" y="50"/>
                </a:lnTo>
                <a:lnTo>
                  <a:pt x="23" y="50"/>
                </a:lnTo>
                <a:lnTo>
                  <a:pt x="20" y="53"/>
                </a:lnTo>
                <a:lnTo>
                  <a:pt x="17" y="56"/>
                </a:lnTo>
                <a:lnTo>
                  <a:pt x="17" y="60"/>
                </a:lnTo>
                <a:lnTo>
                  <a:pt x="17" y="66"/>
                </a:lnTo>
                <a:lnTo>
                  <a:pt x="20" y="70"/>
                </a:lnTo>
                <a:lnTo>
                  <a:pt x="23" y="70"/>
                </a:lnTo>
                <a:lnTo>
                  <a:pt x="30" y="73"/>
                </a:lnTo>
                <a:lnTo>
                  <a:pt x="37" y="70"/>
                </a:lnTo>
                <a:lnTo>
                  <a:pt x="43" y="70"/>
                </a:lnTo>
                <a:lnTo>
                  <a:pt x="47" y="66"/>
                </a:lnTo>
                <a:lnTo>
                  <a:pt x="50" y="60"/>
                </a:lnTo>
                <a:lnTo>
                  <a:pt x="54" y="56"/>
                </a:lnTo>
                <a:lnTo>
                  <a:pt x="54" y="50"/>
                </a:lnTo>
                <a:lnTo>
                  <a:pt x="54"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0" name="Freeform 131">
            <a:extLst>
              <a:ext uri="{FF2B5EF4-FFF2-40B4-BE49-F238E27FC236}">
                <a16:creationId xmlns:a16="http://schemas.microsoft.com/office/drawing/2014/main" id="{2D4B3F67-525D-4970-BE33-BAE2B447B68D}"/>
              </a:ext>
            </a:extLst>
          </p:cNvPr>
          <p:cNvSpPr>
            <a:spLocks noEditPoints="1"/>
          </p:cNvSpPr>
          <p:nvPr/>
        </p:nvSpPr>
        <p:spPr bwMode="auto">
          <a:xfrm>
            <a:off x="4586288" y="1773238"/>
            <a:ext cx="117475" cy="187325"/>
          </a:xfrm>
          <a:custGeom>
            <a:avLst/>
            <a:gdLst>
              <a:gd name="T0" fmla="*/ 2147483647 w 74"/>
              <a:gd name="T1" fmla="*/ 2147483647 h 118"/>
              <a:gd name="T2" fmla="*/ 2147483647 w 74"/>
              <a:gd name="T3" fmla="*/ 2147483647 h 118"/>
              <a:gd name="T4" fmla="*/ 2147483647 w 74"/>
              <a:gd name="T5" fmla="*/ 2147483647 h 118"/>
              <a:gd name="T6" fmla="*/ 2147483647 w 74"/>
              <a:gd name="T7" fmla="*/ 2147483647 h 118"/>
              <a:gd name="T8" fmla="*/ 2147483647 w 74"/>
              <a:gd name="T9" fmla="*/ 2147483647 h 118"/>
              <a:gd name="T10" fmla="*/ 2147483647 w 74"/>
              <a:gd name="T11" fmla="*/ 2147483647 h 118"/>
              <a:gd name="T12" fmla="*/ 2147483647 w 74"/>
              <a:gd name="T13" fmla="*/ 2147483647 h 118"/>
              <a:gd name="T14" fmla="*/ 2147483647 w 74"/>
              <a:gd name="T15" fmla="*/ 2147483647 h 118"/>
              <a:gd name="T16" fmla="*/ 2147483647 w 74"/>
              <a:gd name="T17" fmla="*/ 2147483647 h 118"/>
              <a:gd name="T18" fmla="*/ 0 w 74"/>
              <a:gd name="T19" fmla="*/ 2147483647 h 118"/>
              <a:gd name="T20" fmla="*/ 0 w 74"/>
              <a:gd name="T21" fmla="*/ 2147483647 h 118"/>
              <a:gd name="T22" fmla="*/ 0 w 74"/>
              <a:gd name="T23" fmla="*/ 2147483647 h 118"/>
              <a:gd name="T24" fmla="*/ 2147483647 w 74"/>
              <a:gd name="T25" fmla="*/ 2147483647 h 118"/>
              <a:gd name="T26" fmla="*/ 2147483647 w 74"/>
              <a:gd name="T27" fmla="*/ 2147483647 h 118"/>
              <a:gd name="T28" fmla="*/ 2147483647 w 74"/>
              <a:gd name="T29" fmla="*/ 2147483647 h 118"/>
              <a:gd name="T30" fmla="*/ 2147483647 w 74"/>
              <a:gd name="T31" fmla="*/ 2147483647 h 118"/>
              <a:gd name="T32" fmla="*/ 2147483647 w 74"/>
              <a:gd name="T33" fmla="*/ 2147483647 h 118"/>
              <a:gd name="T34" fmla="*/ 2147483647 w 74"/>
              <a:gd name="T35" fmla="*/ 2147483647 h 118"/>
              <a:gd name="T36" fmla="*/ 2147483647 w 74"/>
              <a:gd name="T37" fmla="*/ 2147483647 h 118"/>
              <a:gd name="T38" fmla="*/ 2147483647 w 74"/>
              <a:gd name="T39" fmla="*/ 2147483647 h 118"/>
              <a:gd name="T40" fmla="*/ 2147483647 w 74"/>
              <a:gd name="T41" fmla="*/ 2147483647 h 118"/>
              <a:gd name="T42" fmla="*/ 2147483647 w 74"/>
              <a:gd name="T43" fmla="*/ 0 h 118"/>
              <a:gd name="T44" fmla="*/ 2147483647 w 74"/>
              <a:gd name="T45" fmla="*/ 0 h 118"/>
              <a:gd name="T46" fmla="*/ 2147483647 w 74"/>
              <a:gd name="T47" fmla="*/ 2147483647 h 118"/>
              <a:gd name="T48" fmla="*/ 2147483647 w 74"/>
              <a:gd name="T49" fmla="*/ 2147483647 h 118"/>
              <a:gd name="T50" fmla="*/ 2147483647 w 74"/>
              <a:gd name="T51" fmla="*/ 2147483647 h 118"/>
              <a:gd name="T52" fmla="*/ 2147483647 w 74"/>
              <a:gd name="T53" fmla="*/ 2147483647 h 118"/>
              <a:gd name="T54" fmla="*/ 2147483647 w 74"/>
              <a:gd name="T55" fmla="*/ 2147483647 h 118"/>
              <a:gd name="T56" fmla="*/ 2147483647 w 74"/>
              <a:gd name="T57" fmla="*/ 2147483647 h 118"/>
              <a:gd name="T58" fmla="*/ 2147483647 w 74"/>
              <a:gd name="T59" fmla="*/ 2147483647 h 118"/>
              <a:gd name="T60" fmla="*/ 2147483647 w 74"/>
              <a:gd name="T61" fmla="*/ 2147483647 h 118"/>
              <a:gd name="T62" fmla="*/ 2147483647 w 74"/>
              <a:gd name="T63" fmla="*/ 2147483647 h 118"/>
              <a:gd name="T64" fmla="*/ 2147483647 w 74"/>
              <a:gd name="T65" fmla="*/ 2147483647 h 118"/>
              <a:gd name="T66" fmla="*/ 2147483647 w 74"/>
              <a:gd name="T67" fmla="*/ 2147483647 h 118"/>
              <a:gd name="T68" fmla="*/ 2147483647 w 74"/>
              <a:gd name="T69" fmla="*/ 2147483647 h 118"/>
              <a:gd name="T70" fmla="*/ 2147483647 w 74"/>
              <a:gd name="T71" fmla="*/ 2147483647 h 118"/>
              <a:gd name="T72" fmla="*/ 2147483647 w 74"/>
              <a:gd name="T73" fmla="*/ 2147483647 h 118"/>
              <a:gd name="T74" fmla="*/ 2147483647 w 74"/>
              <a:gd name="T75" fmla="*/ 2147483647 h 118"/>
              <a:gd name="T76" fmla="*/ 2147483647 w 74"/>
              <a:gd name="T77" fmla="*/ 2147483647 h 118"/>
              <a:gd name="T78" fmla="*/ 2147483647 w 74"/>
              <a:gd name="T79" fmla="*/ 2147483647 h 118"/>
              <a:gd name="T80" fmla="*/ 2147483647 w 74"/>
              <a:gd name="T81" fmla="*/ 2147483647 h 118"/>
              <a:gd name="T82" fmla="*/ 2147483647 w 74"/>
              <a:gd name="T83" fmla="*/ 2147483647 h 118"/>
              <a:gd name="T84" fmla="*/ 2147483647 w 74"/>
              <a:gd name="T85" fmla="*/ 2147483647 h 118"/>
              <a:gd name="T86" fmla="*/ 2147483647 w 74"/>
              <a:gd name="T87" fmla="*/ 2147483647 h 118"/>
              <a:gd name="T88" fmla="*/ 2147483647 w 74"/>
              <a:gd name="T89" fmla="*/ 2147483647 h 118"/>
              <a:gd name="T90" fmla="*/ 2147483647 w 74"/>
              <a:gd name="T91" fmla="*/ 2147483647 h 11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4"/>
              <a:gd name="T139" fmla="*/ 0 h 118"/>
              <a:gd name="T140" fmla="*/ 74 w 74"/>
              <a:gd name="T141" fmla="*/ 118 h 11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4" h="118">
                <a:moveTo>
                  <a:pt x="57" y="114"/>
                </a:moveTo>
                <a:lnTo>
                  <a:pt x="57" y="101"/>
                </a:lnTo>
                <a:lnTo>
                  <a:pt x="50" y="111"/>
                </a:lnTo>
                <a:lnTo>
                  <a:pt x="43" y="114"/>
                </a:lnTo>
                <a:lnTo>
                  <a:pt x="33" y="118"/>
                </a:lnTo>
                <a:lnTo>
                  <a:pt x="27" y="114"/>
                </a:lnTo>
                <a:lnTo>
                  <a:pt x="17" y="111"/>
                </a:lnTo>
                <a:lnTo>
                  <a:pt x="10" y="104"/>
                </a:lnTo>
                <a:lnTo>
                  <a:pt x="3" y="94"/>
                </a:lnTo>
                <a:lnTo>
                  <a:pt x="0" y="84"/>
                </a:lnTo>
                <a:lnTo>
                  <a:pt x="0" y="74"/>
                </a:lnTo>
                <a:lnTo>
                  <a:pt x="0" y="61"/>
                </a:lnTo>
                <a:lnTo>
                  <a:pt x="3" y="51"/>
                </a:lnTo>
                <a:lnTo>
                  <a:pt x="10" y="41"/>
                </a:lnTo>
                <a:lnTo>
                  <a:pt x="17" y="34"/>
                </a:lnTo>
                <a:lnTo>
                  <a:pt x="23" y="31"/>
                </a:lnTo>
                <a:lnTo>
                  <a:pt x="33" y="31"/>
                </a:lnTo>
                <a:lnTo>
                  <a:pt x="40" y="31"/>
                </a:lnTo>
                <a:lnTo>
                  <a:pt x="47" y="34"/>
                </a:lnTo>
                <a:lnTo>
                  <a:pt x="54" y="37"/>
                </a:lnTo>
                <a:lnTo>
                  <a:pt x="57" y="44"/>
                </a:lnTo>
                <a:lnTo>
                  <a:pt x="57" y="0"/>
                </a:lnTo>
                <a:lnTo>
                  <a:pt x="74" y="0"/>
                </a:lnTo>
                <a:lnTo>
                  <a:pt x="74" y="114"/>
                </a:lnTo>
                <a:lnTo>
                  <a:pt x="57" y="114"/>
                </a:lnTo>
                <a:close/>
                <a:moveTo>
                  <a:pt x="17" y="74"/>
                </a:moveTo>
                <a:lnTo>
                  <a:pt x="17" y="81"/>
                </a:lnTo>
                <a:lnTo>
                  <a:pt x="17" y="91"/>
                </a:lnTo>
                <a:lnTo>
                  <a:pt x="20" y="94"/>
                </a:lnTo>
                <a:lnTo>
                  <a:pt x="27" y="101"/>
                </a:lnTo>
                <a:lnTo>
                  <a:pt x="37" y="104"/>
                </a:lnTo>
                <a:lnTo>
                  <a:pt x="43" y="101"/>
                </a:lnTo>
                <a:lnTo>
                  <a:pt x="50" y="97"/>
                </a:lnTo>
                <a:lnTo>
                  <a:pt x="54" y="91"/>
                </a:lnTo>
                <a:lnTo>
                  <a:pt x="57" y="84"/>
                </a:lnTo>
                <a:lnTo>
                  <a:pt x="57" y="74"/>
                </a:lnTo>
                <a:lnTo>
                  <a:pt x="57" y="64"/>
                </a:lnTo>
                <a:lnTo>
                  <a:pt x="54" y="57"/>
                </a:lnTo>
                <a:lnTo>
                  <a:pt x="50" y="51"/>
                </a:lnTo>
                <a:lnTo>
                  <a:pt x="43" y="44"/>
                </a:lnTo>
                <a:lnTo>
                  <a:pt x="37" y="44"/>
                </a:lnTo>
                <a:lnTo>
                  <a:pt x="27" y="44"/>
                </a:lnTo>
                <a:lnTo>
                  <a:pt x="20" y="51"/>
                </a:lnTo>
                <a:lnTo>
                  <a:pt x="17" y="57"/>
                </a:lnTo>
                <a:lnTo>
                  <a:pt x="17" y="64"/>
                </a:lnTo>
                <a:lnTo>
                  <a:pt x="17"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1" name="Freeform 132">
            <a:extLst>
              <a:ext uri="{FF2B5EF4-FFF2-40B4-BE49-F238E27FC236}">
                <a16:creationId xmlns:a16="http://schemas.microsoft.com/office/drawing/2014/main" id="{92622400-9020-48E9-9FD5-84B3B0576854}"/>
              </a:ext>
            </a:extLst>
          </p:cNvPr>
          <p:cNvSpPr>
            <a:spLocks/>
          </p:cNvSpPr>
          <p:nvPr/>
        </p:nvSpPr>
        <p:spPr bwMode="auto">
          <a:xfrm>
            <a:off x="4729163" y="1822450"/>
            <a:ext cx="106362" cy="138113"/>
          </a:xfrm>
          <a:custGeom>
            <a:avLst/>
            <a:gdLst>
              <a:gd name="T0" fmla="*/ 2147483647 w 67"/>
              <a:gd name="T1" fmla="*/ 2147483647 h 87"/>
              <a:gd name="T2" fmla="*/ 2147483647 w 67"/>
              <a:gd name="T3" fmla="*/ 2147483647 h 87"/>
              <a:gd name="T4" fmla="*/ 2147483647 w 67"/>
              <a:gd name="T5" fmla="*/ 2147483647 h 87"/>
              <a:gd name="T6" fmla="*/ 2147483647 w 67"/>
              <a:gd name="T7" fmla="*/ 2147483647 h 87"/>
              <a:gd name="T8" fmla="*/ 2147483647 w 67"/>
              <a:gd name="T9" fmla="*/ 2147483647 h 87"/>
              <a:gd name="T10" fmla="*/ 2147483647 w 67"/>
              <a:gd name="T11" fmla="*/ 2147483647 h 87"/>
              <a:gd name="T12" fmla="*/ 2147483647 w 67"/>
              <a:gd name="T13" fmla="*/ 2147483647 h 87"/>
              <a:gd name="T14" fmla="*/ 2147483647 w 67"/>
              <a:gd name="T15" fmla="*/ 2147483647 h 87"/>
              <a:gd name="T16" fmla="*/ 2147483647 w 67"/>
              <a:gd name="T17" fmla="*/ 2147483647 h 87"/>
              <a:gd name="T18" fmla="*/ 0 w 67"/>
              <a:gd name="T19" fmla="*/ 2147483647 h 87"/>
              <a:gd name="T20" fmla="*/ 2147483647 w 67"/>
              <a:gd name="T21" fmla="*/ 2147483647 h 87"/>
              <a:gd name="T22" fmla="*/ 2147483647 w 67"/>
              <a:gd name="T23" fmla="*/ 2147483647 h 87"/>
              <a:gd name="T24" fmla="*/ 2147483647 w 67"/>
              <a:gd name="T25" fmla="*/ 0 h 87"/>
              <a:gd name="T26" fmla="*/ 2147483647 w 67"/>
              <a:gd name="T27" fmla="*/ 0 h 87"/>
              <a:gd name="T28" fmla="*/ 2147483647 w 67"/>
              <a:gd name="T29" fmla="*/ 2147483647 h 87"/>
              <a:gd name="T30" fmla="*/ 2147483647 w 67"/>
              <a:gd name="T31" fmla="*/ 2147483647 h 87"/>
              <a:gd name="T32" fmla="*/ 2147483647 w 67"/>
              <a:gd name="T33" fmla="*/ 2147483647 h 87"/>
              <a:gd name="T34" fmla="*/ 2147483647 w 67"/>
              <a:gd name="T35" fmla="*/ 2147483647 h 87"/>
              <a:gd name="T36" fmla="*/ 2147483647 w 67"/>
              <a:gd name="T37" fmla="*/ 2147483647 h 87"/>
              <a:gd name="T38" fmla="*/ 2147483647 w 67"/>
              <a:gd name="T39" fmla="*/ 2147483647 h 87"/>
              <a:gd name="T40" fmla="*/ 2147483647 w 67"/>
              <a:gd name="T41" fmla="*/ 2147483647 h 87"/>
              <a:gd name="T42" fmla="*/ 2147483647 w 67"/>
              <a:gd name="T43" fmla="*/ 2147483647 h 87"/>
              <a:gd name="T44" fmla="*/ 2147483647 w 67"/>
              <a:gd name="T45" fmla="*/ 2147483647 h 87"/>
              <a:gd name="T46" fmla="*/ 2147483647 w 67"/>
              <a:gd name="T47" fmla="*/ 2147483647 h 87"/>
              <a:gd name="T48" fmla="*/ 2147483647 w 67"/>
              <a:gd name="T49" fmla="*/ 2147483647 h 87"/>
              <a:gd name="T50" fmla="*/ 2147483647 w 67"/>
              <a:gd name="T51" fmla="*/ 2147483647 h 87"/>
              <a:gd name="T52" fmla="*/ 2147483647 w 67"/>
              <a:gd name="T53" fmla="*/ 2147483647 h 87"/>
              <a:gd name="T54" fmla="*/ 2147483647 w 67"/>
              <a:gd name="T55" fmla="*/ 2147483647 h 87"/>
              <a:gd name="T56" fmla="*/ 2147483647 w 67"/>
              <a:gd name="T57" fmla="*/ 2147483647 h 87"/>
              <a:gd name="T58" fmla="*/ 2147483647 w 67"/>
              <a:gd name="T59" fmla="*/ 2147483647 h 87"/>
              <a:gd name="T60" fmla="*/ 2147483647 w 67"/>
              <a:gd name="T61" fmla="*/ 2147483647 h 87"/>
              <a:gd name="T62" fmla="*/ 2147483647 w 67"/>
              <a:gd name="T63" fmla="*/ 2147483647 h 87"/>
              <a:gd name="T64" fmla="*/ 0 w 67"/>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87"/>
              <a:gd name="T101" fmla="*/ 67 w 67"/>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87">
                <a:moveTo>
                  <a:pt x="0" y="60"/>
                </a:moveTo>
                <a:lnTo>
                  <a:pt x="14" y="56"/>
                </a:lnTo>
                <a:lnTo>
                  <a:pt x="17" y="63"/>
                </a:lnTo>
                <a:lnTo>
                  <a:pt x="20" y="70"/>
                </a:lnTo>
                <a:lnTo>
                  <a:pt x="27" y="70"/>
                </a:lnTo>
                <a:lnTo>
                  <a:pt x="34" y="73"/>
                </a:lnTo>
                <a:lnTo>
                  <a:pt x="44" y="70"/>
                </a:lnTo>
                <a:lnTo>
                  <a:pt x="47" y="70"/>
                </a:lnTo>
                <a:lnTo>
                  <a:pt x="51" y="63"/>
                </a:lnTo>
                <a:lnTo>
                  <a:pt x="54" y="60"/>
                </a:lnTo>
                <a:lnTo>
                  <a:pt x="51" y="56"/>
                </a:lnTo>
                <a:lnTo>
                  <a:pt x="47" y="53"/>
                </a:lnTo>
                <a:lnTo>
                  <a:pt x="41" y="53"/>
                </a:lnTo>
                <a:lnTo>
                  <a:pt x="34" y="50"/>
                </a:lnTo>
                <a:lnTo>
                  <a:pt x="20" y="46"/>
                </a:lnTo>
                <a:lnTo>
                  <a:pt x="14" y="43"/>
                </a:lnTo>
                <a:lnTo>
                  <a:pt x="7" y="40"/>
                </a:lnTo>
                <a:lnTo>
                  <a:pt x="4" y="33"/>
                </a:lnTo>
                <a:lnTo>
                  <a:pt x="0" y="30"/>
                </a:lnTo>
                <a:lnTo>
                  <a:pt x="0" y="23"/>
                </a:lnTo>
                <a:lnTo>
                  <a:pt x="0" y="16"/>
                </a:lnTo>
                <a:lnTo>
                  <a:pt x="4" y="13"/>
                </a:lnTo>
                <a:lnTo>
                  <a:pt x="7" y="10"/>
                </a:lnTo>
                <a:lnTo>
                  <a:pt x="10" y="3"/>
                </a:lnTo>
                <a:lnTo>
                  <a:pt x="14" y="3"/>
                </a:lnTo>
                <a:lnTo>
                  <a:pt x="17" y="0"/>
                </a:lnTo>
                <a:lnTo>
                  <a:pt x="24" y="0"/>
                </a:lnTo>
                <a:lnTo>
                  <a:pt x="30" y="0"/>
                </a:lnTo>
                <a:lnTo>
                  <a:pt x="41" y="0"/>
                </a:lnTo>
                <a:lnTo>
                  <a:pt x="47" y="3"/>
                </a:lnTo>
                <a:lnTo>
                  <a:pt x="54" y="6"/>
                </a:lnTo>
                <a:lnTo>
                  <a:pt x="57" y="10"/>
                </a:lnTo>
                <a:lnTo>
                  <a:pt x="61" y="16"/>
                </a:lnTo>
                <a:lnTo>
                  <a:pt x="64" y="23"/>
                </a:lnTo>
                <a:lnTo>
                  <a:pt x="47" y="23"/>
                </a:lnTo>
                <a:lnTo>
                  <a:pt x="47" y="20"/>
                </a:lnTo>
                <a:lnTo>
                  <a:pt x="44" y="16"/>
                </a:lnTo>
                <a:lnTo>
                  <a:pt x="37" y="13"/>
                </a:lnTo>
                <a:lnTo>
                  <a:pt x="30" y="13"/>
                </a:lnTo>
                <a:lnTo>
                  <a:pt x="24" y="13"/>
                </a:lnTo>
                <a:lnTo>
                  <a:pt x="20" y="16"/>
                </a:lnTo>
                <a:lnTo>
                  <a:pt x="17" y="16"/>
                </a:lnTo>
                <a:lnTo>
                  <a:pt x="17" y="23"/>
                </a:lnTo>
                <a:lnTo>
                  <a:pt x="17" y="26"/>
                </a:lnTo>
                <a:lnTo>
                  <a:pt x="20" y="26"/>
                </a:lnTo>
                <a:lnTo>
                  <a:pt x="20" y="30"/>
                </a:lnTo>
                <a:lnTo>
                  <a:pt x="27" y="30"/>
                </a:lnTo>
                <a:lnTo>
                  <a:pt x="34" y="33"/>
                </a:lnTo>
                <a:lnTo>
                  <a:pt x="44" y="36"/>
                </a:lnTo>
                <a:lnTo>
                  <a:pt x="54" y="40"/>
                </a:lnTo>
                <a:lnTo>
                  <a:pt x="57" y="43"/>
                </a:lnTo>
                <a:lnTo>
                  <a:pt x="64" y="46"/>
                </a:lnTo>
                <a:lnTo>
                  <a:pt x="67" y="53"/>
                </a:lnTo>
                <a:lnTo>
                  <a:pt x="67" y="60"/>
                </a:lnTo>
                <a:lnTo>
                  <a:pt x="67" y="66"/>
                </a:lnTo>
                <a:lnTo>
                  <a:pt x="64" y="73"/>
                </a:lnTo>
                <a:lnTo>
                  <a:pt x="57" y="76"/>
                </a:lnTo>
                <a:lnTo>
                  <a:pt x="51" y="83"/>
                </a:lnTo>
                <a:lnTo>
                  <a:pt x="44" y="83"/>
                </a:lnTo>
                <a:lnTo>
                  <a:pt x="34" y="87"/>
                </a:lnTo>
                <a:lnTo>
                  <a:pt x="24" y="83"/>
                </a:lnTo>
                <a:lnTo>
                  <a:pt x="17" y="83"/>
                </a:lnTo>
                <a:lnTo>
                  <a:pt x="10" y="80"/>
                </a:lnTo>
                <a:lnTo>
                  <a:pt x="4" y="70"/>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2" name="Freeform 133">
            <a:extLst>
              <a:ext uri="{FF2B5EF4-FFF2-40B4-BE49-F238E27FC236}">
                <a16:creationId xmlns:a16="http://schemas.microsoft.com/office/drawing/2014/main" id="{7B999339-A3D5-4871-98E3-98B0ED7EACEE}"/>
              </a:ext>
            </a:extLst>
          </p:cNvPr>
          <p:cNvSpPr>
            <a:spLocks/>
          </p:cNvSpPr>
          <p:nvPr/>
        </p:nvSpPr>
        <p:spPr bwMode="auto">
          <a:xfrm>
            <a:off x="4846638" y="1773238"/>
            <a:ext cx="74612" cy="180975"/>
          </a:xfrm>
          <a:custGeom>
            <a:avLst/>
            <a:gdLst>
              <a:gd name="T0" fmla="*/ 0 w 47"/>
              <a:gd name="T1" fmla="*/ 2147483647 h 114"/>
              <a:gd name="T2" fmla="*/ 2147483647 w 47"/>
              <a:gd name="T3" fmla="*/ 0 h 114"/>
              <a:gd name="T4" fmla="*/ 2147483647 w 47"/>
              <a:gd name="T5" fmla="*/ 0 h 114"/>
              <a:gd name="T6" fmla="*/ 2147483647 w 47"/>
              <a:gd name="T7" fmla="*/ 2147483647 h 114"/>
              <a:gd name="T8" fmla="*/ 0 w 47"/>
              <a:gd name="T9" fmla="*/ 2147483647 h 114"/>
              <a:gd name="T10" fmla="*/ 0 60000 65536"/>
              <a:gd name="T11" fmla="*/ 0 60000 65536"/>
              <a:gd name="T12" fmla="*/ 0 60000 65536"/>
              <a:gd name="T13" fmla="*/ 0 60000 65536"/>
              <a:gd name="T14" fmla="*/ 0 60000 65536"/>
              <a:gd name="T15" fmla="*/ 0 w 47"/>
              <a:gd name="T16" fmla="*/ 0 h 114"/>
              <a:gd name="T17" fmla="*/ 47 w 47"/>
              <a:gd name="T18" fmla="*/ 114 h 114"/>
            </a:gdLst>
            <a:ahLst/>
            <a:cxnLst>
              <a:cxn ang="T10">
                <a:pos x="T0" y="T1"/>
              </a:cxn>
              <a:cxn ang="T11">
                <a:pos x="T2" y="T3"/>
              </a:cxn>
              <a:cxn ang="T12">
                <a:pos x="T4" y="T5"/>
              </a:cxn>
              <a:cxn ang="T13">
                <a:pos x="T6" y="T7"/>
              </a:cxn>
              <a:cxn ang="T14">
                <a:pos x="T8" y="T9"/>
              </a:cxn>
            </a:cxnLst>
            <a:rect l="T15" t="T16" r="T17" b="T18"/>
            <a:pathLst>
              <a:path w="47" h="114">
                <a:moveTo>
                  <a:pt x="0" y="114"/>
                </a:moveTo>
                <a:lnTo>
                  <a:pt x="33" y="0"/>
                </a:lnTo>
                <a:lnTo>
                  <a:pt x="47" y="0"/>
                </a:lnTo>
                <a:lnTo>
                  <a:pt x="13" y="114"/>
                </a:lnTo>
                <a:lnTo>
                  <a:pt x="0" y="1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3" name="Freeform 134">
            <a:extLst>
              <a:ext uri="{FF2B5EF4-FFF2-40B4-BE49-F238E27FC236}">
                <a16:creationId xmlns:a16="http://schemas.microsoft.com/office/drawing/2014/main" id="{0E87081E-C8AE-46E3-8682-51B5AC74A7A7}"/>
              </a:ext>
            </a:extLst>
          </p:cNvPr>
          <p:cNvSpPr>
            <a:spLocks noEditPoints="1"/>
          </p:cNvSpPr>
          <p:nvPr/>
        </p:nvSpPr>
        <p:spPr bwMode="auto">
          <a:xfrm>
            <a:off x="4932363" y="1773238"/>
            <a:ext cx="115887" cy="187325"/>
          </a:xfrm>
          <a:custGeom>
            <a:avLst/>
            <a:gdLst>
              <a:gd name="T0" fmla="*/ 0 w 73"/>
              <a:gd name="T1" fmla="*/ 2147483647 h 118"/>
              <a:gd name="T2" fmla="*/ 0 w 73"/>
              <a:gd name="T3" fmla="*/ 2147483647 h 118"/>
              <a:gd name="T4" fmla="*/ 2147483647 w 73"/>
              <a:gd name="T5" fmla="*/ 2147483647 h 118"/>
              <a:gd name="T6" fmla="*/ 2147483647 w 73"/>
              <a:gd name="T7" fmla="*/ 2147483647 h 118"/>
              <a:gd name="T8" fmla="*/ 2147483647 w 73"/>
              <a:gd name="T9" fmla="*/ 2147483647 h 118"/>
              <a:gd name="T10" fmla="*/ 2147483647 w 73"/>
              <a:gd name="T11" fmla="*/ 0 h 118"/>
              <a:gd name="T12" fmla="*/ 2147483647 w 73"/>
              <a:gd name="T13" fmla="*/ 0 h 118"/>
              <a:gd name="T14" fmla="*/ 2147483647 w 73"/>
              <a:gd name="T15" fmla="*/ 0 h 118"/>
              <a:gd name="T16" fmla="*/ 2147483647 w 73"/>
              <a:gd name="T17" fmla="*/ 2147483647 h 118"/>
              <a:gd name="T18" fmla="*/ 2147483647 w 73"/>
              <a:gd name="T19" fmla="*/ 2147483647 h 118"/>
              <a:gd name="T20" fmla="*/ 2147483647 w 73"/>
              <a:gd name="T21" fmla="*/ 2147483647 h 118"/>
              <a:gd name="T22" fmla="*/ 2147483647 w 73"/>
              <a:gd name="T23" fmla="*/ 2147483647 h 118"/>
              <a:gd name="T24" fmla="*/ 2147483647 w 73"/>
              <a:gd name="T25" fmla="*/ 2147483647 h 118"/>
              <a:gd name="T26" fmla="*/ 2147483647 w 73"/>
              <a:gd name="T27" fmla="*/ 2147483647 h 118"/>
              <a:gd name="T28" fmla="*/ 2147483647 w 73"/>
              <a:gd name="T29" fmla="*/ 2147483647 h 118"/>
              <a:gd name="T30" fmla="*/ 2147483647 w 73"/>
              <a:gd name="T31" fmla="*/ 2147483647 h 118"/>
              <a:gd name="T32" fmla="*/ 2147483647 w 73"/>
              <a:gd name="T33" fmla="*/ 2147483647 h 118"/>
              <a:gd name="T34" fmla="*/ 2147483647 w 73"/>
              <a:gd name="T35" fmla="*/ 2147483647 h 118"/>
              <a:gd name="T36" fmla="*/ 2147483647 w 73"/>
              <a:gd name="T37" fmla="*/ 2147483647 h 118"/>
              <a:gd name="T38" fmla="*/ 2147483647 w 73"/>
              <a:gd name="T39" fmla="*/ 2147483647 h 118"/>
              <a:gd name="T40" fmla="*/ 2147483647 w 73"/>
              <a:gd name="T41" fmla="*/ 2147483647 h 118"/>
              <a:gd name="T42" fmla="*/ 2147483647 w 73"/>
              <a:gd name="T43" fmla="*/ 2147483647 h 118"/>
              <a:gd name="T44" fmla="*/ 2147483647 w 73"/>
              <a:gd name="T45" fmla="*/ 2147483647 h 118"/>
              <a:gd name="T46" fmla="*/ 2147483647 w 73"/>
              <a:gd name="T47" fmla="*/ 2147483647 h 118"/>
              <a:gd name="T48" fmla="*/ 2147483647 w 73"/>
              <a:gd name="T49" fmla="*/ 2147483647 h 118"/>
              <a:gd name="T50" fmla="*/ 0 w 73"/>
              <a:gd name="T51" fmla="*/ 2147483647 h 118"/>
              <a:gd name="T52" fmla="*/ 0 w 73"/>
              <a:gd name="T53" fmla="*/ 2147483647 h 118"/>
              <a:gd name="T54" fmla="*/ 2147483647 w 73"/>
              <a:gd name="T55" fmla="*/ 2147483647 h 118"/>
              <a:gd name="T56" fmla="*/ 2147483647 w 73"/>
              <a:gd name="T57" fmla="*/ 2147483647 h 118"/>
              <a:gd name="T58" fmla="*/ 2147483647 w 73"/>
              <a:gd name="T59" fmla="*/ 2147483647 h 118"/>
              <a:gd name="T60" fmla="*/ 2147483647 w 73"/>
              <a:gd name="T61" fmla="*/ 2147483647 h 118"/>
              <a:gd name="T62" fmla="*/ 2147483647 w 73"/>
              <a:gd name="T63" fmla="*/ 2147483647 h 118"/>
              <a:gd name="T64" fmla="*/ 2147483647 w 73"/>
              <a:gd name="T65" fmla="*/ 2147483647 h 118"/>
              <a:gd name="T66" fmla="*/ 2147483647 w 73"/>
              <a:gd name="T67" fmla="*/ 2147483647 h 118"/>
              <a:gd name="T68" fmla="*/ 2147483647 w 73"/>
              <a:gd name="T69" fmla="*/ 2147483647 h 118"/>
              <a:gd name="T70" fmla="*/ 2147483647 w 73"/>
              <a:gd name="T71" fmla="*/ 2147483647 h 118"/>
              <a:gd name="T72" fmla="*/ 2147483647 w 73"/>
              <a:gd name="T73" fmla="*/ 2147483647 h 118"/>
              <a:gd name="T74" fmla="*/ 2147483647 w 73"/>
              <a:gd name="T75" fmla="*/ 2147483647 h 118"/>
              <a:gd name="T76" fmla="*/ 2147483647 w 73"/>
              <a:gd name="T77" fmla="*/ 2147483647 h 118"/>
              <a:gd name="T78" fmla="*/ 2147483647 w 73"/>
              <a:gd name="T79" fmla="*/ 2147483647 h 118"/>
              <a:gd name="T80" fmla="*/ 2147483647 w 73"/>
              <a:gd name="T81" fmla="*/ 2147483647 h 118"/>
              <a:gd name="T82" fmla="*/ 2147483647 w 73"/>
              <a:gd name="T83" fmla="*/ 2147483647 h 118"/>
              <a:gd name="T84" fmla="*/ 2147483647 w 73"/>
              <a:gd name="T85" fmla="*/ 2147483647 h 118"/>
              <a:gd name="T86" fmla="*/ 2147483647 w 73"/>
              <a:gd name="T87" fmla="*/ 2147483647 h 118"/>
              <a:gd name="T88" fmla="*/ 2147483647 w 73"/>
              <a:gd name="T89" fmla="*/ 2147483647 h 118"/>
              <a:gd name="T90" fmla="*/ 2147483647 w 73"/>
              <a:gd name="T91" fmla="*/ 2147483647 h 118"/>
              <a:gd name="T92" fmla="*/ 2147483647 w 73"/>
              <a:gd name="T93" fmla="*/ 2147483647 h 118"/>
              <a:gd name="T94" fmla="*/ 2147483647 w 73"/>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8"/>
              <a:gd name="T146" fmla="*/ 73 w 73"/>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8">
                <a:moveTo>
                  <a:pt x="0" y="57"/>
                </a:moveTo>
                <a:lnTo>
                  <a:pt x="0" y="41"/>
                </a:lnTo>
                <a:lnTo>
                  <a:pt x="3" y="24"/>
                </a:lnTo>
                <a:lnTo>
                  <a:pt x="6" y="14"/>
                </a:lnTo>
                <a:lnTo>
                  <a:pt x="16" y="7"/>
                </a:lnTo>
                <a:lnTo>
                  <a:pt x="23" y="0"/>
                </a:lnTo>
                <a:lnTo>
                  <a:pt x="36" y="0"/>
                </a:lnTo>
                <a:lnTo>
                  <a:pt x="43" y="0"/>
                </a:lnTo>
                <a:lnTo>
                  <a:pt x="53" y="4"/>
                </a:lnTo>
                <a:lnTo>
                  <a:pt x="60" y="7"/>
                </a:lnTo>
                <a:lnTo>
                  <a:pt x="63" y="14"/>
                </a:lnTo>
                <a:lnTo>
                  <a:pt x="66" y="20"/>
                </a:lnTo>
                <a:lnTo>
                  <a:pt x="70" y="31"/>
                </a:lnTo>
                <a:lnTo>
                  <a:pt x="73" y="44"/>
                </a:lnTo>
                <a:lnTo>
                  <a:pt x="73" y="57"/>
                </a:lnTo>
                <a:lnTo>
                  <a:pt x="73" y="77"/>
                </a:lnTo>
                <a:lnTo>
                  <a:pt x="70" y="91"/>
                </a:lnTo>
                <a:lnTo>
                  <a:pt x="63" y="101"/>
                </a:lnTo>
                <a:lnTo>
                  <a:pt x="56" y="111"/>
                </a:lnTo>
                <a:lnTo>
                  <a:pt x="46" y="114"/>
                </a:lnTo>
                <a:lnTo>
                  <a:pt x="36" y="118"/>
                </a:lnTo>
                <a:lnTo>
                  <a:pt x="26" y="114"/>
                </a:lnTo>
                <a:lnTo>
                  <a:pt x="16" y="111"/>
                </a:lnTo>
                <a:lnTo>
                  <a:pt x="10" y="104"/>
                </a:lnTo>
                <a:lnTo>
                  <a:pt x="3" y="94"/>
                </a:lnTo>
                <a:lnTo>
                  <a:pt x="0" y="77"/>
                </a:lnTo>
                <a:lnTo>
                  <a:pt x="0" y="57"/>
                </a:lnTo>
                <a:close/>
                <a:moveTo>
                  <a:pt x="13" y="57"/>
                </a:moveTo>
                <a:lnTo>
                  <a:pt x="13" y="74"/>
                </a:lnTo>
                <a:lnTo>
                  <a:pt x="16" y="87"/>
                </a:lnTo>
                <a:lnTo>
                  <a:pt x="20" y="94"/>
                </a:lnTo>
                <a:lnTo>
                  <a:pt x="26" y="101"/>
                </a:lnTo>
                <a:lnTo>
                  <a:pt x="36" y="104"/>
                </a:lnTo>
                <a:lnTo>
                  <a:pt x="43" y="101"/>
                </a:lnTo>
                <a:lnTo>
                  <a:pt x="53" y="94"/>
                </a:lnTo>
                <a:lnTo>
                  <a:pt x="56" y="87"/>
                </a:lnTo>
                <a:lnTo>
                  <a:pt x="56" y="74"/>
                </a:lnTo>
                <a:lnTo>
                  <a:pt x="60" y="57"/>
                </a:lnTo>
                <a:lnTo>
                  <a:pt x="56" y="41"/>
                </a:lnTo>
                <a:lnTo>
                  <a:pt x="56" y="31"/>
                </a:lnTo>
                <a:lnTo>
                  <a:pt x="53" y="20"/>
                </a:lnTo>
                <a:lnTo>
                  <a:pt x="43" y="14"/>
                </a:lnTo>
                <a:lnTo>
                  <a:pt x="36" y="14"/>
                </a:lnTo>
                <a:lnTo>
                  <a:pt x="26" y="14"/>
                </a:lnTo>
                <a:lnTo>
                  <a:pt x="20" y="20"/>
                </a:lnTo>
                <a:lnTo>
                  <a:pt x="16" y="31"/>
                </a:lnTo>
                <a:lnTo>
                  <a:pt x="13" y="41"/>
                </a:lnTo>
                <a:lnTo>
                  <a:pt x="13"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4" name="Rectangle 135">
            <a:extLst>
              <a:ext uri="{FF2B5EF4-FFF2-40B4-BE49-F238E27FC236}">
                <a16:creationId xmlns:a16="http://schemas.microsoft.com/office/drawing/2014/main" id="{1FAD77EF-5F16-402D-A017-CB050FCE180E}"/>
              </a:ext>
            </a:extLst>
          </p:cNvPr>
          <p:cNvSpPr>
            <a:spLocks noChangeArrowheads="1"/>
          </p:cNvSpPr>
          <p:nvPr/>
        </p:nvSpPr>
        <p:spPr bwMode="auto">
          <a:xfrm>
            <a:off x="5149850" y="1773238"/>
            <a:ext cx="25400" cy="180975"/>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5" name="Freeform 136">
            <a:extLst>
              <a:ext uri="{FF2B5EF4-FFF2-40B4-BE49-F238E27FC236}">
                <a16:creationId xmlns:a16="http://schemas.microsoft.com/office/drawing/2014/main" id="{31AF3F34-18D5-4BA9-B7EA-EBAD232F760A}"/>
              </a:ext>
            </a:extLst>
          </p:cNvPr>
          <p:cNvSpPr>
            <a:spLocks noEditPoints="1"/>
          </p:cNvSpPr>
          <p:nvPr/>
        </p:nvSpPr>
        <p:spPr bwMode="auto">
          <a:xfrm>
            <a:off x="5197475" y="1822450"/>
            <a:ext cx="122238" cy="138113"/>
          </a:xfrm>
          <a:custGeom>
            <a:avLst/>
            <a:gdLst>
              <a:gd name="T0" fmla="*/ 0 w 77"/>
              <a:gd name="T1" fmla="*/ 2147483647 h 87"/>
              <a:gd name="T2" fmla="*/ 0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0 h 87"/>
              <a:gd name="T12" fmla="*/ 2147483647 w 77"/>
              <a:gd name="T13" fmla="*/ 0 h 87"/>
              <a:gd name="T14" fmla="*/ 2147483647 w 77"/>
              <a:gd name="T15" fmla="*/ 0 h 87"/>
              <a:gd name="T16" fmla="*/ 2147483647 w 77"/>
              <a:gd name="T17" fmla="*/ 2147483647 h 87"/>
              <a:gd name="T18" fmla="*/ 2147483647 w 77"/>
              <a:gd name="T19" fmla="*/ 2147483647 h 87"/>
              <a:gd name="T20" fmla="*/ 2147483647 w 77"/>
              <a:gd name="T21" fmla="*/ 2147483647 h 87"/>
              <a:gd name="T22" fmla="*/ 2147483647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2147483647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0 w 77"/>
              <a:gd name="T47" fmla="*/ 2147483647 h 87"/>
              <a:gd name="T48" fmla="*/ 0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2147483647 w 77"/>
              <a:gd name="T91" fmla="*/ 2147483647 h 8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87"/>
              <a:gd name="T140" fmla="*/ 77 w 77"/>
              <a:gd name="T141" fmla="*/ 87 h 8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87">
                <a:moveTo>
                  <a:pt x="0" y="43"/>
                </a:moveTo>
                <a:lnTo>
                  <a:pt x="0" y="26"/>
                </a:lnTo>
                <a:lnTo>
                  <a:pt x="7" y="16"/>
                </a:lnTo>
                <a:lnTo>
                  <a:pt x="13" y="6"/>
                </a:lnTo>
                <a:lnTo>
                  <a:pt x="20" y="3"/>
                </a:lnTo>
                <a:lnTo>
                  <a:pt x="27" y="0"/>
                </a:lnTo>
                <a:lnTo>
                  <a:pt x="37" y="0"/>
                </a:lnTo>
                <a:lnTo>
                  <a:pt x="47" y="0"/>
                </a:lnTo>
                <a:lnTo>
                  <a:pt x="57" y="3"/>
                </a:lnTo>
                <a:lnTo>
                  <a:pt x="63" y="10"/>
                </a:lnTo>
                <a:lnTo>
                  <a:pt x="70" y="20"/>
                </a:lnTo>
                <a:lnTo>
                  <a:pt x="73" y="30"/>
                </a:lnTo>
                <a:lnTo>
                  <a:pt x="77" y="40"/>
                </a:lnTo>
                <a:lnTo>
                  <a:pt x="73" y="56"/>
                </a:lnTo>
                <a:lnTo>
                  <a:pt x="70" y="66"/>
                </a:lnTo>
                <a:lnTo>
                  <a:pt x="63" y="73"/>
                </a:lnTo>
                <a:lnTo>
                  <a:pt x="57" y="80"/>
                </a:lnTo>
                <a:lnTo>
                  <a:pt x="47" y="83"/>
                </a:lnTo>
                <a:lnTo>
                  <a:pt x="37" y="87"/>
                </a:lnTo>
                <a:lnTo>
                  <a:pt x="27" y="83"/>
                </a:lnTo>
                <a:lnTo>
                  <a:pt x="17" y="80"/>
                </a:lnTo>
                <a:lnTo>
                  <a:pt x="10" y="73"/>
                </a:lnTo>
                <a:lnTo>
                  <a:pt x="3" y="66"/>
                </a:lnTo>
                <a:lnTo>
                  <a:pt x="0" y="56"/>
                </a:lnTo>
                <a:lnTo>
                  <a:pt x="0" y="43"/>
                </a:lnTo>
                <a:close/>
                <a:moveTo>
                  <a:pt x="17" y="43"/>
                </a:moveTo>
                <a:lnTo>
                  <a:pt x="17" y="50"/>
                </a:lnTo>
                <a:lnTo>
                  <a:pt x="17" y="60"/>
                </a:lnTo>
                <a:lnTo>
                  <a:pt x="20" y="63"/>
                </a:lnTo>
                <a:lnTo>
                  <a:pt x="30" y="70"/>
                </a:lnTo>
                <a:lnTo>
                  <a:pt x="37" y="73"/>
                </a:lnTo>
                <a:lnTo>
                  <a:pt x="47" y="70"/>
                </a:lnTo>
                <a:lnTo>
                  <a:pt x="53" y="63"/>
                </a:lnTo>
                <a:lnTo>
                  <a:pt x="57" y="60"/>
                </a:lnTo>
                <a:lnTo>
                  <a:pt x="60" y="50"/>
                </a:lnTo>
                <a:lnTo>
                  <a:pt x="60" y="43"/>
                </a:lnTo>
                <a:lnTo>
                  <a:pt x="60" y="33"/>
                </a:lnTo>
                <a:lnTo>
                  <a:pt x="57" y="26"/>
                </a:lnTo>
                <a:lnTo>
                  <a:pt x="53" y="20"/>
                </a:lnTo>
                <a:lnTo>
                  <a:pt x="47" y="13"/>
                </a:lnTo>
                <a:lnTo>
                  <a:pt x="37" y="13"/>
                </a:lnTo>
                <a:lnTo>
                  <a:pt x="30" y="13"/>
                </a:lnTo>
                <a:lnTo>
                  <a:pt x="20" y="20"/>
                </a:lnTo>
                <a:lnTo>
                  <a:pt x="17" y="26"/>
                </a:lnTo>
                <a:lnTo>
                  <a:pt x="17" y="33"/>
                </a:lnTo>
                <a:lnTo>
                  <a:pt x="17"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6" name="Freeform 137">
            <a:extLst>
              <a:ext uri="{FF2B5EF4-FFF2-40B4-BE49-F238E27FC236}">
                <a16:creationId xmlns:a16="http://schemas.microsoft.com/office/drawing/2014/main" id="{D3D670B1-D3A7-4865-A815-B3E6F22B9D44}"/>
              </a:ext>
            </a:extLst>
          </p:cNvPr>
          <p:cNvSpPr>
            <a:spLocks noEditPoints="1"/>
          </p:cNvSpPr>
          <p:nvPr/>
        </p:nvSpPr>
        <p:spPr bwMode="auto">
          <a:xfrm>
            <a:off x="5340350" y="1822450"/>
            <a:ext cx="117475" cy="138113"/>
          </a:xfrm>
          <a:custGeom>
            <a:avLst/>
            <a:gdLst>
              <a:gd name="T0" fmla="*/ 2147483647 w 74"/>
              <a:gd name="T1" fmla="*/ 2147483647 h 87"/>
              <a:gd name="T2" fmla="*/ 2147483647 w 74"/>
              <a:gd name="T3" fmla="*/ 2147483647 h 87"/>
              <a:gd name="T4" fmla="*/ 2147483647 w 74"/>
              <a:gd name="T5" fmla="*/ 2147483647 h 87"/>
              <a:gd name="T6" fmla="*/ 0 w 74"/>
              <a:gd name="T7" fmla="*/ 2147483647 h 87"/>
              <a:gd name="T8" fmla="*/ 0 w 74"/>
              <a:gd name="T9" fmla="*/ 2147483647 h 87"/>
              <a:gd name="T10" fmla="*/ 2147483647 w 74"/>
              <a:gd name="T11" fmla="*/ 2147483647 h 87"/>
              <a:gd name="T12" fmla="*/ 2147483647 w 74"/>
              <a:gd name="T13" fmla="*/ 2147483647 h 87"/>
              <a:gd name="T14" fmla="*/ 2147483647 w 74"/>
              <a:gd name="T15" fmla="*/ 2147483647 h 87"/>
              <a:gd name="T16" fmla="*/ 2147483647 w 74"/>
              <a:gd name="T17" fmla="*/ 2147483647 h 87"/>
              <a:gd name="T18" fmla="*/ 2147483647 w 74"/>
              <a:gd name="T19" fmla="*/ 2147483647 h 87"/>
              <a:gd name="T20" fmla="*/ 2147483647 w 74"/>
              <a:gd name="T21" fmla="*/ 2147483647 h 87"/>
              <a:gd name="T22" fmla="*/ 2147483647 w 74"/>
              <a:gd name="T23" fmla="*/ 2147483647 h 87"/>
              <a:gd name="T24" fmla="*/ 2147483647 w 74"/>
              <a:gd name="T25" fmla="*/ 2147483647 h 87"/>
              <a:gd name="T26" fmla="*/ 2147483647 w 74"/>
              <a:gd name="T27" fmla="*/ 2147483647 h 87"/>
              <a:gd name="T28" fmla="*/ 0 w 74"/>
              <a:gd name="T29" fmla="*/ 2147483647 h 87"/>
              <a:gd name="T30" fmla="*/ 2147483647 w 74"/>
              <a:gd name="T31" fmla="*/ 2147483647 h 87"/>
              <a:gd name="T32" fmla="*/ 2147483647 w 74"/>
              <a:gd name="T33" fmla="*/ 2147483647 h 87"/>
              <a:gd name="T34" fmla="*/ 2147483647 w 74"/>
              <a:gd name="T35" fmla="*/ 0 h 87"/>
              <a:gd name="T36" fmla="*/ 2147483647 w 74"/>
              <a:gd name="T37" fmla="*/ 0 h 87"/>
              <a:gd name="T38" fmla="*/ 2147483647 w 74"/>
              <a:gd name="T39" fmla="*/ 2147483647 h 87"/>
              <a:gd name="T40" fmla="*/ 2147483647 w 74"/>
              <a:gd name="T41" fmla="*/ 2147483647 h 87"/>
              <a:gd name="T42" fmla="*/ 2147483647 w 74"/>
              <a:gd name="T43" fmla="*/ 2147483647 h 87"/>
              <a:gd name="T44" fmla="*/ 2147483647 w 74"/>
              <a:gd name="T45" fmla="*/ 2147483647 h 87"/>
              <a:gd name="T46" fmla="*/ 2147483647 w 74"/>
              <a:gd name="T47" fmla="*/ 2147483647 h 87"/>
              <a:gd name="T48" fmla="*/ 2147483647 w 74"/>
              <a:gd name="T49" fmla="*/ 2147483647 h 87"/>
              <a:gd name="T50" fmla="*/ 2147483647 w 74"/>
              <a:gd name="T51" fmla="*/ 2147483647 h 87"/>
              <a:gd name="T52" fmla="*/ 2147483647 w 74"/>
              <a:gd name="T53" fmla="*/ 2147483647 h 87"/>
              <a:gd name="T54" fmla="*/ 2147483647 w 74"/>
              <a:gd name="T55" fmla="*/ 2147483647 h 87"/>
              <a:gd name="T56" fmla="*/ 2147483647 w 74"/>
              <a:gd name="T57" fmla="*/ 2147483647 h 87"/>
              <a:gd name="T58" fmla="*/ 2147483647 w 74"/>
              <a:gd name="T59" fmla="*/ 2147483647 h 87"/>
              <a:gd name="T60" fmla="*/ 2147483647 w 74"/>
              <a:gd name="T61" fmla="*/ 2147483647 h 87"/>
              <a:gd name="T62" fmla="*/ 2147483647 w 74"/>
              <a:gd name="T63" fmla="*/ 2147483647 h 87"/>
              <a:gd name="T64" fmla="*/ 2147483647 w 74"/>
              <a:gd name="T65" fmla="*/ 2147483647 h 87"/>
              <a:gd name="T66" fmla="*/ 2147483647 w 74"/>
              <a:gd name="T67" fmla="*/ 2147483647 h 87"/>
              <a:gd name="T68" fmla="*/ 2147483647 w 74"/>
              <a:gd name="T69" fmla="*/ 2147483647 h 87"/>
              <a:gd name="T70" fmla="*/ 2147483647 w 7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
              <a:gd name="T109" fmla="*/ 0 h 87"/>
              <a:gd name="T110" fmla="*/ 74 w 7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 h="87">
                <a:moveTo>
                  <a:pt x="54" y="73"/>
                </a:moveTo>
                <a:lnTo>
                  <a:pt x="47" y="80"/>
                </a:lnTo>
                <a:lnTo>
                  <a:pt x="40" y="83"/>
                </a:lnTo>
                <a:lnTo>
                  <a:pt x="34" y="87"/>
                </a:lnTo>
                <a:lnTo>
                  <a:pt x="24" y="87"/>
                </a:lnTo>
                <a:lnTo>
                  <a:pt x="14" y="83"/>
                </a:lnTo>
                <a:lnTo>
                  <a:pt x="7" y="80"/>
                </a:lnTo>
                <a:lnTo>
                  <a:pt x="0" y="70"/>
                </a:lnTo>
                <a:lnTo>
                  <a:pt x="0" y="63"/>
                </a:lnTo>
                <a:lnTo>
                  <a:pt x="0" y="56"/>
                </a:lnTo>
                <a:lnTo>
                  <a:pt x="0" y="50"/>
                </a:lnTo>
                <a:lnTo>
                  <a:pt x="4" y="46"/>
                </a:lnTo>
                <a:lnTo>
                  <a:pt x="7" y="43"/>
                </a:lnTo>
                <a:lnTo>
                  <a:pt x="14" y="40"/>
                </a:lnTo>
                <a:lnTo>
                  <a:pt x="17" y="36"/>
                </a:lnTo>
                <a:lnTo>
                  <a:pt x="24" y="36"/>
                </a:lnTo>
                <a:lnTo>
                  <a:pt x="30" y="36"/>
                </a:lnTo>
                <a:lnTo>
                  <a:pt x="44" y="33"/>
                </a:lnTo>
                <a:lnTo>
                  <a:pt x="54" y="30"/>
                </a:lnTo>
                <a:lnTo>
                  <a:pt x="54" y="26"/>
                </a:lnTo>
                <a:lnTo>
                  <a:pt x="50" y="20"/>
                </a:lnTo>
                <a:lnTo>
                  <a:pt x="47" y="16"/>
                </a:lnTo>
                <a:lnTo>
                  <a:pt x="44" y="13"/>
                </a:lnTo>
                <a:lnTo>
                  <a:pt x="34" y="13"/>
                </a:lnTo>
                <a:lnTo>
                  <a:pt x="27" y="13"/>
                </a:lnTo>
                <a:lnTo>
                  <a:pt x="20" y="16"/>
                </a:lnTo>
                <a:lnTo>
                  <a:pt x="17" y="20"/>
                </a:lnTo>
                <a:lnTo>
                  <a:pt x="17" y="26"/>
                </a:lnTo>
                <a:lnTo>
                  <a:pt x="0" y="23"/>
                </a:lnTo>
                <a:lnTo>
                  <a:pt x="4" y="16"/>
                </a:lnTo>
                <a:lnTo>
                  <a:pt x="7" y="10"/>
                </a:lnTo>
                <a:lnTo>
                  <a:pt x="10" y="6"/>
                </a:lnTo>
                <a:lnTo>
                  <a:pt x="20" y="3"/>
                </a:lnTo>
                <a:lnTo>
                  <a:pt x="27" y="0"/>
                </a:lnTo>
                <a:lnTo>
                  <a:pt x="37" y="0"/>
                </a:lnTo>
                <a:lnTo>
                  <a:pt x="47" y="0"/>
                </a:lnTo>
                <a:lnTo>
                  <a:pt x="54" y="0"/>
                </a:lnTo>
                <a:lnTo>
                  <a:pt x="60" y="3"/>
                </a:lnTo>
                <a:lnTo>
                  <a:pt x="64" y="6"/>
                </a:lnTo>
                <a:lnTo>
                  <a:pt x="67" y="13"/>
                </a:lnTo>
                <a:lnTo>
                  <a:pt x="67" y="16"/>
                </a:lnTo>
                <a:lnTo>
                  <a:pt x="67" y="23"/>
                </a:lnTo>
                <a:lnTo>
                  <a:pt x="70" y="30"/>
                </a:lnTo>
                <a:lnTo>
                  <a:pt x="70" y="46"/>
                </a:lnTo>
                <a:lnTo>
                  <a:pt x="70" y="60"/>
                </a:lnTo>
                <a:lnTo>
                  <a:pt x="70" y="66"/>
                </a:lnTo>
                <a:lnTo>
                  <a:pt x="70" y="73"/>
                </a:lnTo>
                <a:lnTo>
                  <a:pt x="70" y="80"/>
                </a:lnTo>
                <a:lnTo>
                  <a:pt x="74" y="83"/>
                </a:lnTo>
                <a:lnTo>
                  <a:pt x="60" y="83"/>
                </a:lnTo>
                <a:lnTo>
                  <a:pt x="57" y="80"/>
                </a:lnTo>
                <a:lnTo>
                  <a:pt x="54" y="73"/>
                </a:lnTo>
                <a:close/>
                <a:moveTo>
                  <a:pt x="54" y="43"/>
                </a:moveTo>
                <a:lnTo>
                  <a:pt x="44" y="46"/>
                </a:lnTo>
                <a:lnTo>
                  <a:pt x="30" y="50"/>
                </a:lnTo>
                <a:lnTo>
                  <a:pt x="24" y="50"/>
                </a:lnTo>
                <a:lnTo>
                  <a:pt x="20" y="50"/>
                </a:lnTo>
                <a:lnTo>
                  <a:pt x="17" y="53"/>
                </a:lnTo>
                <a:lnTo>
                  <a:pt x="17" y="56"/>
                </a:lnTo>
                <a:lnTo>
                  <a:pt x="14" y="56"/>
                </a:lnTo>
                <a:lnTo>
                  <a:pt x="14" y="60"/>
                </a:lnTo>
                <a:lnTo>
                  <a:pt x="14" y="66"/>
                </a:lnTo>
                <a:lnTo>
                  <a:pt x="17" y="70"/>
                </a:lnTo>
                <a:lnTo>
                  <a:pt x="24" y="70"/>
                </a:lnTo>
                <a:lnTo>
                  <a:pt x="30" y="73"/>
                </a:lnTo>
                <a:lnTo>
                  <a:pt x="37" y="70"/>
                </a:lnTo>
                <a:lnTo>
                  <a:pt x="40" y="70"/>
                </a:lnTo>
                <a:lnTo>
                  <a:pt x="47" y="66"/>
                </a:lnTo>
                <a:lnTo>
                  <a:pt x="50" y="60"/>
                </a:lnTo>
                <a:lnTo>
                  <a:pt x="50" y="56"/>
                </a:lnTo>
                <a:lnTo>
                  <a:pt x="54" y="50"/>
                </a:lnTo>
                <a:lnTo>
                  <a:pt x="54"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7" name="Freeform 138">
            <a:extLst>
              <a:ext uri="{FF2B5EF4-FFF2-40B4-BE49-F238E27FC236}">
                <a16:creationId xmlns:a16="http://schemas.microsoft.com/office/drawing/2014/main" id="{6BDEEC33-960C-4722-8353-924077A57278}"/>
              </a:ext>
            </a:extLst>
          </p:cNvPr>
          <p:cNvSpPr>
            <a:spLocks noEditPoints="1"/>
          </p:cNvSpPr>
          <p:nvPr/>
        </p:nvSpPr>
        <p:spPr bwMode="auto">
          <a:xfrm>
            <a:off x="5478463" y="1773238"/>
            <a:ext cx="111125" cy="187325"/>
          </a:xfrm>
          <a:custGeom>
            <a:avLst/>
            <a:gdLst>
              <a:gd name="T0" fmla="*/ 2147483647 w 70"/>
              <a:gd name="T1" fmla="*/ 2147483647 h 118"/>
              <a:gd name="T2" fmla="*/ 2147483647 w 70"/>
              <a:gd name="T3" fmla="*/ 2147483647 h 118"/>
              <a:gd name="T4" fmla="*/ 2147483647 w 70"/>
              <a:gd name="T5" fmla="*/ 2147483647 h 118"/>
              <a:gd name="T6" fmla="*/ 2147483647 w 70"/>
              <a:gd name="T7" fmla="*/ 2147483647 h 118"/>
              <a:gd name="T8" fmla="*/ 2147483647 w 70"/>
              <a:gd name="T9" fmla="*/ 2147483647 h 118"/>
              <a:gd name="T10" fmla="*/ 2147483647 w 70"/>
              <a:gd name="T11" fmla="*/ 2147483647 h 118"/>
              <a:gd name="T12" fmla="*/ 2147483647 w 70"/>
              <a:gd name="T13" fmla="*/ 2147483647 h 118"/>
              <a:gd name="T14" fmla="*/ 2147483647 w 70"/>
              <a:gd name="T15" fmla="*/ 2147483647 h 118"/>
              <a:gd name="T16" fmla="*/ 2147483647 w 70"/>
              <a:gd name="T17" fmla="*/ 2147483647 h 118"/>
              <a:gd name="T18" fmla="*/ 0 w 70"/>
              <a:gd name="T19" fmla="*/ 2147483647 h 118"/>
              <a:gd name="T20" fmla="*/ 0 w 70"/>
              <a:gd name="T21" fmla="*/ 2147483647 h 118"/>
              <a:gd name="T22" fmla="*/ 0 w 70"/>
              <a:gd name="T23" fmla="*/ 2147483647 h 118"/>
              <a:gd name="T24" fmla="*/ 2147483647 w 70"/>
              <a:gd name="T25" fmla="*/ 2147483647 h 118"/>
              <a:gd name="T26" fmla="*/ 2147483647 w 70"/>
              <a:gd name="T27" fmla="*/ 2147483647 h 118"/>
              <a:gd name="T28" fmla="*/ 2147483647 w 70"/>
              <a:gd name="T29" fmla="*/ 2147483647 h 118"/>
              <a:gd name="T30" fmla="*/ 2147483647 w 70"/>
              <a:gd name="T31" fmla="*/ 2147483647 h 118"/>
              <a:gd name="T32" fmla="*/ 2147483647 w 70"/>
              <a:gd name="T33" fmla="*/ 2147483647 h 118"/>
              <a:gd name="T34" fmla="*/ 2147483647 w 70"/>
              <a:gd name="T35" fmla="*/ 2147483647 h 118"/>
              <a:gd name="T36" fmla="*/ 2147483647 w 70"/>
              <a:gd name="T37" fmla="*/ 2147483647 h 118"/>
              <a:gd name="T38" fmla="*/ 2147483647 w 70"/>
              <a:gd name="T39" fmla="*/ 2147483647 h 118"/>
              <a:gd name="T40" fmla="*/ 2147483647 w 70"/>
              <a:gd name="T41" fmla="*/ 2147483647 h 118"/>
              <a:gd name="T42" fmla="*/ 2147483647 w 70"/>
              <a:gd name="T43" fmla="*/ 0 h 118"/>
              <a:gd name="T44" fmla="*/ 2147483647 w 70"/>
              <a:gd name="T45" fmla="*/ 0 h 118"/>
              <a:gd name="T46" fmla="*/ 2147483647 w 70"/>
              <a:gd name="T47" fmla="*/ 2147483647 h 118"/>
              <a:gd name="T48" fmla="*/ 2147483647 w 70"/>
              <a:gd name="T49" fmla="*/ 2147483647 h 118"/>
              <a:gd name="T50" fmla="*/ 2147483647 w 70"/>
              <a:gd name="T51" fmla="*/ 2147483647 h 118"/>
              <a:gd name="T52" fmla="*/ 2147483647 w 70"/>
              <a:gd name="T53" fmla="*/ 2147483647 h 118"/>
              <a:gd name="T54" fmla="*/ 2147483647 w 70"/>
              <a:gd name="T55" fmla="*/ 2147483647 h 118"/>
              <a:gd name="T56" fmla="*/ 2147483647 w 70"/>
              <a:gd name="T57" fmla="*/ 2147483647 h 118"/>
              <a:gd name="T58" fmla="*/ 2147483647 w 70"/>
              <a:gd name="T59" fmla="*/ 2147483647 h 118"/>
              <a:gd name="T60" fmla="*/ 2147483647 w 70"/>
              <a:gd name="T61" fmla="*/ 2147483647 h 118"/>
              <a:gd name="T62" fmla="*/ 2147483647 w 70"/>
              <a:gd name="T63" fmla="*/ 2147483647 h 118"/>
              <a:gd name="T64" fmla="*/ 2147483647 w 70"/>
              <a:gd name="T65" fmla="*/ 2147483647 h 118"/>
              <a:gd name="T66" fmla="*/ 2147483647 w 70"/>
              <a:gd name="T67" fmla="*/ 2147483647 h 118"/>
              <a:gd name="T68" fmla="*/ 2147483647 w 70"/>
              <a:gd name="T69" fmla="*/ 2147483647 h 118"/>
              <a:gd name="T70" fmla="*/ 2147483647 w 70"/>
              <a:gd name="T71" fmla="*/ 2147483647 h 118"/>
              <a:gd name="T72" fmla="*/ 2147483647 w 70"/>
              <a:gd name="T73" fmla="*/ 2147483647 h 118"/>
              <a:gd name="T74" fmla="*/ 2147483647 w 70"/>
              <a:gd name="T75" fmla="*/ 2147483647 h 118"/>
              <a:gd name="T76" fmla="*/ 2147483647 w 70"/>
              <a:gd name="T77" fmla="*/ 2147483647 h 118"/>
              <a:gd name="T78" fmla="*/ 2147483647 w 70"/>
              <a:gd name="T79" fmla="*/ 2147483647 h 118"/>
              <a:gd name="T80" fmla="*/ 2147483647 w 70"/>
              <a:gd name="T81" fmla="*/ 2147483647 h 118"/>
              <a:gd name="T82" fmla="*/ 2147483647 w 70"/>
              <a:gd name="T83" fmla="*/ 2147483647 h 118"/>
              <a:gd name="T84" fmla="*/ 2147483647 w 70"/>
              <a:gd name="T85" fmla="*/ 2147483647 h 118"/>
              <a:gd name="T86" fmla="*/ 2147483647 w 70"/>
              <a:gd name="T87" fmla="*/ 2147483647 h 118"/>
              <a:gd name="T88" fmla="*/ 2147483647 w 70"/>
              <a:gd name="T89" fmla="*/ 2147483647 h 118"/>
              <a:gd name="T90" fmla="*/ 2147483647 w 70"/>
              <a:gd name="T91" fmla="*/ 2147483647 h 11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0"/>
              <a:gd name="T139" fmla="*/ 0 h 118"/>
              <a:gd name="T140" fmla="*/ 70 w 70"/>
              <a:gd name="T141" fmla="*/ 118 h 11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0" h="118">
                <a:moveTo>
                  <a:pt x="57" y="114"/>
                </a:moveTo>
                <a:lnTo>
                  <a:pt x="57" y="101"/>
                </a:lnTo>
                <a:lnTo>
                  <a:pt x="50" y="111"/>
                </a:lnTo>
                <a:lnTo>
                  <a:pt x="44" y="114"/>
                </a:lnTo>
                <a:lnTo>
                  <a:pt x="34" y="118"/>
                </a:lnTo>
                <a:lnTo>
                  <a:pt x="24" y="114"/>
                </a:lnTo>
                <a:lnTo>
                  <a:pt x="17" y="111"/>
                </a:lnTo>
                <a:lnTo>
                  <a:pt x="7" y="104"/>
                </a:lnTo>
                <a:lnTo>
                  <a:pt x="4" y="94"/>
                </a:lnTo>
                <a:lnTo>
                  <a:pt x="0" y="84"/>
                </a:lnTo>
                <a:lnTo>
                  <a:pt x="0" y="74"/>
                </a:lnTo>
                <a:lnTo>
                  <a:pt x="0" y="61"/>
                </a:lnTo>
                <a:lnTo>
                  <a:pt x="4" y="51"/>
                </a:lnTo>
                <a:lnTo>
                  <a:pt x="7" y="41"/>
                </a:lnTo>
                <a:lnTo>
                  <a:pt x="14" y="34"/>
                </a:lnTo>
                <a:lnTo>
                  <a:pt x="24" y="31"/>
                </a:lnTo>
                <a:lnTo>
                  <a:pt x="34" y="31"/>
                </a:lnTo>
                <a:lnTo>
                  <a:pt x="40" y="31"/>
                </a:lnTo>
                <a:lnTo>
                  <a:pt x="47" y="34"/>
                </a:lnTo>
                <a:lnTo>
                  <a:pt x="50" y="37"/>
                </a:lnTo>
                <a:lnTo>
                  <a:pt x="57" y="44"/>
                </a:lnTo>
                <a:lnTo>
                  <a:pt x="57" y="0"/>
                </a:lnTo>
                <a:lnTo>
                  <a:pt x="70" y="0"/>
                </a:lnTo>
                <a:lnTo>
                  <a:pt x="70" y="114"/>
                </a:lnTo>
                <a:lnTo>
                  <a:pt x="57" y="114"/>
                </a:lnTo>
                <a:close/>
                <a:moveTo>
                  <a:pt x="14" y="74"/>
                </a:moveTo>
                <a:lnTo>
                  <a:pt x="14" y="81"/>
                </a:lnTo>
                <a:lnTo>
                  <a:pt x="17" y="91"/>
                </a:lnTo>
                <a:lnTo>
                  <a:pt x="20" y="94"/>
                </a:lnTo>
                <a:lnTo>
                  <a:pt x="27" y="101"/>
                </a:lnTo>
                <a:lnTo>
                  <a:pt x="34" y="104"/>
                </a:lnTo>
                <a:lnTo>
                  <a:pt x="44" y="101"/>
                </a:lnTo>
                <a:lnTo>
                  <a:pt x="50" y="97"/>
                </a:lnTo>
                <a:lnTo>
                  <a:pt x="54" y="91"/>
                </a:lnTo>
                <a:lnTo>
                  <a:pt x="54" y="84"/>
                </a:lnTo>
                <a:lnTo>
                  <a:pt x="57" y="74"/>
                </a:lnTo>
                <a:lnTo>
                  <a:pt x="54" y="64"/>
                </a:lnTo>
                <a:lnTo>
                  <a:pt x="54" y="57"/>
                </a:lnTo>
                <a:lnTo>
                  <a:pt x="50" y="51"/>
                </a:lnTo>
                <a:lnTo>
                  <a:pt x="44" y="44"/>
                </a:lnTo>
                <a:lnTo>
                  <a:pt x="34" y="44"/>
                </a:lnTo>
                <a:lnTo>
                  <a:pt x="27" y="44"/>
                </a:lnTo>
                <a:lnTo>
                  <a:pt x="20" y="51"/>
                </a:lnTo>
                <a:lnTo>
                  <a:pt x="17" y="57"/>
                </a:lnTo>
                <a:lnTo>
                  <a:pt x="14" y="64"/>
                </a:lnTo>
                <a:lnTo>
                  <a:pt x="14"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8" name="Freeform 139">
            <a:extLst>
              <a:ext uri="{FF2B5EF4-FFF2-40B4-BE49-F238E27FC236}">
                <a16:creationId xmlns:a16="http://schemas.microsoft.com/office/drawing/2014/main" id="{EEE7CF2C-9670-4FF6-B206-681D58764230}"/>
              </a:ext>
            </a:extLst>
          </p:cNvPr>
          <p:cNvSpPr>
            <a:spLocks/>
          </p:cNvSpPr>
          <p:nvPr/>
        </p:nvSpPr>
        <p:spPr bwMode="auto">
          <a:xfrm>
            <a:off x="5616575" y="1773238"/>
            <a:ext cx="63500" cy="234950"/>
          </a:xfrm>
          <a:custGeom>
            <a:avLst/>
            <a:gdLst>
              <a:gd name="T0" fmla="*/ 2147483647 w 40"/>
              <a:gd name="T1" fmla="*/ 2147483647 h 148"/>
              <a:gd name="T2" fmla="*/ 0 w 40"/>
              <a:gd name="T3" fmla="*/ 2147483647 h 148"/>
              <a:gd name="T4" fmla="*/ 2147483647 w 40"/>
              <a:gd name="T5" fmla="*/ 2147483647 h 148"/>
              <a:gd name="T6" fmla="*/ 2147483647 w 40"/>
              <a:gd name="T7" fmla="*/ 2147483647 h 148"/>
              <a:gd name="T8" fmla="*/ 2147483647 w 40"/>
              <a:gd name="T9" fmla="*/ 2147483647 h 148"/>
              <a:gd name="T10" fmla="*/ 2147483647 w 40"/>
              <a:gd name="T11" fmla="*/ 2147483647 h 148"/>
              <a:gd name="T12" fmla="*/ 2147483647 w 40"/>
              <a:gd name="T13" fmla="*/ 2147483647 h 148"/>
              <a:gd name="T14" fmla="*/ 2147483647 w 40"/>
              <a:gd name="T15" fmla="*/ 2147483647 h 148"/>
              <a:gd name="T16" fmla="*/ 2147483647 w 40"/>
              <a:gd name="T17" fmla="*/ 2147483647 h 148"/>
              <a:gd name="T18" fmla="*/ 2147483647 w 40"/>
              <a:gd name="T19" fmla="*/ 2147483647 h 148"/>
              <a:gd name="T20" fmla="*/ 0 w 40"/>
              <a:gd name="T21" fmla="*/ 0 h 148"/>
              <a:gd name="T22" fmla="*/ 2147483647 w 40"/>
              <a:gd name="T23" fmla="*/ 0 h 148"/>
              <a:gd name="T24" fmla="*/ 2147483647 w 40"/>
              <a:gd name="T25" fmla="*/ 2147483647 h 148"/>
              <a:gd name="T26" fmla="*/ 2147483647 w 40"/>
              <a:gd name="T27" fmla="*/ 2147483647 h 148"/>
              <a:gd name="T28" fmla="*/ 2147483647 w 40"/>
              <a:gd name="T29" fmla="*/ 2147483647 h 148"/>
              <a:gd name="T30" fmla="*/ 2147483647 w 40"/>
              <a:gd name="T31" fmla="*/ 2147483647 h 148"/>
              <a:gd name="T32" fmla="*/ 2147483647 w 40"/>
              <a:gd name="T33" fmla="*/ 2147483647 h 148"/>
              <a:gd name="T34" fmla="*/ 2147483647 w 40"/>
              <a:gd name="T35" fmla="*/ 2147483647 h 148"/>
              <a:gd name="T36" fmla="*/ 2147483647 w 40"/>
              <a:gd name="T37" fmla="*/ 2147483647 h 148"/>
              <a:gd name="T38" fmla="*/ 2147483647 w 40"/>
              <a:gd name="T39" fmla="*/ 2147483647 h 1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48"/>
              <a:gd name="T62" fmla="*/ 40 w 40"/>
              <a:gd name="T63" fmla="*/ 148 h 1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48">
                <a:moveTo>
                  <a:pt x="10" y="148"/>
                </a:moveTo>
                <a:lnTo>
                  <a:pt x="0" y="148"/>
                </a:lnTo>
                <a:lnTo>
                  <a:pt x="17" y="111"/>
                </a:lnTo>
                <a:lnTo>
                  <a:pt x="24" y="74"/>
                </a:lnTo>
                <a:lnTo>
                  <a:pt x="24" y="57"/>
                </a:lnTo>
                <a:lnTo>
                  <a:pt x="20" y="44"/>
                </a:lnTo>
                <a:lnTo>
                  <a:pt x="17" y="34"/>
                </a:lnTo>
                <a:lnTo>
                  <a:pt x="14" y="24"/>
                </a:lnTo>
                <a:lnTo>
                  <a:pt x="10" y="17"/>
                </a:lnTo>
                <a:lnTo>
                  <a:pt x="7" y="10"/>
                </a:lnTo>
                <a:lnTo>
                  <a:pt x="0" y="0"/>
                </a:lnTo>
                <a:lnTo>
                  <a:pt x="10" y="0"/>
                </a:lnTo>
                <a:lnTo>
                  <a:pt x="24" y="17"/>
                </a:lnTo>
                <a:lnTo>
                  <a:pt x="34" y="37"/>
                </a:lnTo>
                <a:lnTo>
                  <a:pt x="37" y="54"/>
                </a:lnTo>
                <a:lnTo>
                  <a:pt x="40" y="74"/>
                </a:lnTo>
                <a:lnTo>
                  <a:pt x="37" y="94"/>
                </a:lnTo>
                <a:lnTo>
                  <a:pt x="30" y="114"/>
                </a:lnTo>
                <a:lnTo>
                  <a:pt x="20" y="131"/>
                </a:lnTo>
                <a:lnTo>
                  <a:pt x="10" y="14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9" name="Line 414">
            <a:extLst>
              <a:ext uri="{FF2B5EF4-FFF2-40B4-BE49-F238E27FC236}">
                <a16:creationId xmlns:a16="http://schemas.microsoft.com/office/drawing/2014/main" id="{687D864D-30DF-46E6-B896-2E41696F2184}"/>
              </a:ext>
            </a:extLst>
          </p:cNvPr>
          <p:cNvSpPr>
            <a:spLocks noChangeShapeType="1"/>
          </p:cNvSpPr>
          <p:nvPr/>
        </p:nvSpPr>
        <p:spPr bwMode="auto">
          <a:xfrm>
            <a:off x="6392863" y="3309938"/>
            <a:ext cx="2063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0" name="Line 415">
            <a:extLst>
              <a:ext uri="{FF2B5EF4-FFF2-40B4-BE49-F238E27FC236}">
                <a16:creationId xmlns:a16="http://schemas.microsoft.com/office/drawing/2014/main" id="{804DD580-A1DB-4A3C-BF0A-13D4B72A38F6}"/>
              </a:ext>
            </a:extLst>
          </p:cNvPr>
          <p:cNvSpPr>
            <a:spLocks noChangeShapeType="1"/>
          </p:cNvSpPr>
          <p:nvPr/>
        </p:nvSpPr>
        <p:spPr bwMode="auto">
          <a:xfrm>
            <a:off x="6440488" y="3319463"/>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1" name="Line 416">
            <a:extLst>
              <a:ext uri="{FF2B5EF4-FFF2-40B4-BE49-F238E27FC236}">
                <a16:creationId xmlns:a16="http://schemas.microsoft.com/office/drawing/2014/main" id="{D54D4F6B-5291-40C2-AF04-9E4966039FEC}"/>
              </a:ext>
            </a:extLst>
          </p:cNvPr>
          <p:cNvSpPr>
            <a:spLocks noChangeShapeType="1"/>
          </p:cNvSpPr>
          <p:nvPr/>
        </p:nvSpPr>
        <p:spPr bwMode="auto">
          <a:xfrm>
            <a:off x="6492875" y="3335338"/>
            <a:ext cx="222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2" name="Line 417">
            <a:extLst>
              <a:ext uri="{FF2B5EF4-FFF2-40B4-BE49-F238E27FC236}">
                <a16:creationId xmlns:a16="http://schemas.microsoft.com/office/drawing/2014/main" id="{F74665E8-D7A7-4B91-A0EB-DF49323B7CEC}"/>
              </a:ext>
            </a:extLst>
          </p:cNvPr>
          <p:cNvSpPr>
            <a:spLocks noChangeShapeType="1"/>
          </p:cNvSpPr>
          <p:nvPr/>
        </p:nvSpPr>
        <p:spPr bwMode="auto">
          <a:xfrm>
            <a:off x="6546850" y="3346450"/>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3" name="Freeform 418">
            <a:extLst>
              <a:ext uri="{FF2B5EF4-FFF2-40B4-BE49-F238E27FC236}">
                <a16:creationId xmlns:a16="http://schemas.microsoft.com/office/drawing/2014/main" id="{344F4714-A83A-4AC5-B37C-6F925BAF9A61}"/>
              </a:ext>
            </a:extLst>
          </p:cNvPr>
          <p:cNvSpPr>
            <a:spLocks/>
          </p:cNvSpPr>
          <p:nvPr/>
        </p:nvSpPr>
        <p:spPr bwMode="auto">
          <a:xfrm>
            <a:off x="6594475" y="3362325"/>
            <a:ext cx="20638" cy="1588"/>
          </a:xfrm>
          <a:custGeom>
            <a:avLst/>
            <a:gdLst>
              <a:gd name="T0" fmla="*/ 0 w 13"/>
              <a:gd name="T1" fmla="*/ 0 h 1588"/>
              <a:gd name="T2" fmla="*/ 2147483647 w 13"/>
              <a:gd name="T3" fmla="*/ 0 h 1588"/>
              <a:gd name="T4" fmla="*/ 2147483647 w 13"/>
              <a:gd name="T5" fmla="*/ 0 h 1588"/>
              <a:gd name="T6" fmla="*/ 0 60000 65536"/>
              <a:gd name="T7" fmla="*/ 0 60000 65536"/>
              <a:gd name="T8" fmla="*/ 0 60000 65536"/>
              <a:gd name="T9" fmla="*/ 0 w 13"/>
              <a:gd name="T10" fmla="*/ 0 h 1588"/>
              <a:gd name="T11" fmla="*/ 13 w 13"/>
              <a:gd name="T12" fmla="*/ 1588 h 1588"/>
            </a:gdLst>
            <a:ahLst/>
            <a:cxnLst>
              <a:cxn ang="T6">
                <a:pos x="T0" y="T1"/>
              </a:cxn>
              <a:cxn ang="T7">
                <a:pos x="T2" y="T3"/>
              </a:cxn>
              <a:cxn ang="T8">
                <a:pos x="T4" y="T5"/>
              </a:cxn>
            </a:cxnLst>
            <a:rect l="T9" t="T10" r="T11" b="T12"/>
            <a:pathLst>
              <a:path w="13" h="1588">
                <a:moveTo>
                  <a:pt x="0" y="0"/>
                </a:moveTo>
                <a:lnTo>
                  <a:pt x="7" y="0"/>
                </a:lnTo>
                <a:lnTo>
                  <a:pt x="1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74" name="Line 419">
            <a:extLst>
              <a:ext uri="{FF2B5EF4-FFF2-40B4-BE49-F238E27FC236}">
                <a16:creationId xmlns:a16="http://schemas.microsoft.com/office/drawing/2014/main" id="{A4332B31-E51D-4980-97E6-4ED9B5E68B72}"/>
              </a:ext>
            </a:extLst>
          </p:cNvPr>
          <p:cNvSpPr>
            <a:spLocks noChangeShapeType="1"/>
          </p:cNvSpPr>
          <p:nvPr/>
        </p:nvSpPr>
        <p:spPr bwMode="auto">
          <a:xfrm>
            <a:off x="6646863" y="3357563"/>
            <a:ext cx="222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5" name="Line 420">
            <a:extLst>
              <a:ext uri="{FF2B5EF4-FFF2-40B4-BE49-F238E27FC236}">
                <a16:creationId xmlns:a16="http://schemas.microsoft.com/office/drawing/2014/main" id="{906246FB-0059-40A7-8BDC-BC10EC61D18D}"/>
              </a:ext>
            </a:extLst>
          </p:cNvPr>
          <p:cNvSpPr>
            <a:spLocks noChangeShapeType="1"/>
          </p:cNvSpPr>
          <p:nvPr/>
        </p:nvSpPr>
        <p:spPr bwMode="auto">
          <a:xfrm>
            <a:off x="6700838" y="3351213"/>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6" name="Line 421">
            <a:extLst>
              <a:ext uri="{FF2B5EF4-FFF2-40B4-BE49-F238E27FC236}">
                <a16:creationId xmlns:a16="http://schemas.microsoft.com/office/drawing/2014/main" id="{B8FBC881-5547-4DCB-A53E-BA3C57FA9955}"/>
              </a:ext>
            </a:extLst>
          </p:cNvPr>
          <p:cNvSpPr>
            <a:spLocks noChangeShapeType="1"/>
          </p:cNvSpPr>
          <p:nvPr/>
        </p:nvSpPr>
        <p:spPr bwMode="auto">
          <a:xfrm>
            <a:off x="6753225" y="3346450"/>
            <a:ext cx="222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7" name="Line 422">
            <a:extLst>
              <a:ext uri="{FF2B5EF4-FFF2-40B4-BE49-F238E27FC236}">
                <a16:creationId xmlns:a16="http://schemas.microsoft.com/office/drawing/2014/main" id="{EBF13B14-0752-4F07-B98D-D77B16019A47}"/>
              </a:ext>
            </a:extLst>
          </p:cNvPr>
          <p:cNvSpPr>
            <a:spLocks noChangeShapeType="1"/>
          </p:cNvSpPr>
          <p:nvPr/>
        </p:nvSpPr>
        <p:spPr bwMode="auto">
          <a:xfrm>
            <a:off x="6807200" y="3341688"/>
            <a:ext cx="2063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8" name="Line 423">
            <a:extLst>
              <a:ext uri="{FF2B5EF4-FFF2-40B4-BE49-F238E27FC236}">
                <a16:creationId xmlns:a16="http://schemas.microsoft.com/office/drawing/2014/main" id="{75EB34F4-EAFB-4ADE-ACA2-0DC410A77F4C}"/>
              </a:ext>
            </a:extLst>
          </p:cNvPr>
          <p:cNvSpPr>
            <a:spLocks noChangeShapeType="1"/>
          </p:cNvSpPr>
          <p:nvPr/>
        </p:nvSpPr>
        <p:spPr bwMode="auto">
          <a:xfrm>
            <a:off x="6859588" y="3335338"/>
            <a:ext cx="222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9" name="Line 424">
            <a:extLst>
              <a:ext uri="{FF2B5EF4-FFF2-40B4-BE49-F238E27FC236}">
                <a16:creationId xmlns:a16="http://schemas.microsoft.com/office/drawing/2014/main" id="{239C7055-652D-41F1-9F7D-1267BC985440}"/>
              </a:ext>
            </a:extLst>
          </p:cNvPr>
          <p:cNvSpPr>
            <a:spLocks noChangeShapeType="1"/>
          </p:cNvSpPr>
          <p:nvPr/>
        </p:nvSpPr>
        <p:spPr bwMode="auto">
          <a:xfrm flipV="1">
            <a:off x="6913563" y="3330575"/>
            <a:ext cx="20637"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0" name="Line 425">
            <a:extLst>
              <a:ext uri="{FF2B5EF4-FFF2-40B4-BE49-F238E27FC236}">
                <a16:creationId xmlns:a16="http://schemas.microsoft.com/office/drawing/2014/main" id="{B0039431-4AD9-434F-A4A7-3675E845E5CC}"/>
              </a:ext>
            </a:extLst>
          </p:cNvPr>
          <p:cNvSpPr>
            <a:spLocks noChangeShapeType="1"/>
          </p:cNvSpPr>
          <p:nvPr/>
        </p:nvSpPr>
        <p:spPr bwMode="auto">
          <a:xfrm flipV="1">
            <a:off x="6965950" y="3325813"/>
            <a:ext cx="6350"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1" name="Line 426">
            <a:extLst>
              <a:ext uri="{FF2B5EF4-FFF2-40B4-BE49-F238E27FC236}">
                <a16:creationId xmlns:a16="http://schemas.microsoft.com/office/drawing/2014/main" id="{CA0A4B85-97CB-47DE-9C64-60E62590E6C7}"/>
              </a:ext>
            </a:extLst>
          </p:cNvPr>
          <p:cNvSpPr>
            <a:spLocks noChangeShapeType="1"/>
          </p:cNvSpPr>
          <p:nvPr/>
        </p:nvSpPr>
        <p:spPr bwMode="auto">
          <a:xfrm flipV="1">
            <a:off x="1446213" y="4360863"/>
            <a:ext cx="1587"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2" name="Line 428">
            <a:extLst>
              <a:ext uri="{FF2B5EF4-FFF2-40B4-BE49-F238E27FC236}">
                <a16:creationId xmlns:a16="http://schemas.microsoft.com/office/drawing/2014/main" id="{93E8EBC6-9357-4D61-89BD-0A5F5BABA01B}"/>
              </a:ext>
            </a:extLst>
          </p:cNvPr>
          <p:cNvSpPr>
            <a:spLocks noChangeShapeType="1"/>
          </p:cNvSpPr>
          <p:nvPr/>
        </p:nvSpPr>
        <p:spPr bwMode="auto">
          <a:xfrm>
            <a:off x="1377950" y="4360863"/>
            <a:ext cx="131763"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3" name="Line 429">
            <a:extLst>
              <a:ext uri="{FF2B5EF4-FFF2-40B4-BE49-F238E27FC236}">
                <a16:creationId xmlns:a16="http://schemas.microsoft.com/office/drawing/2014/main" id="{F35F3957-6613-4D51-A9C2-53B61C3EB267}"/>
              </a:ext>
            </a:extLst>
          </p:cNvPr>
          <p:cNvSpPr>
            <a:spLocks noChangeShapeType="1"/>
          </p:cNvSpPr>
          <p:nvPr/>
        </p:nvSpPr>
        <p:spPr bwMode="auto">
          <a:xfrm flipV="1">
            <a:off x="1377950" y="4360863"/>
            <a:ext cx="131763"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4" name="Line 430">
            <a:extLst>
              <a:ext uri="{FF2B5EF4-FFF2-40B4-BE49-F238E27FC236}">
                <a16:creationId xmlns:a16="http://schemas.microsoft.com/office/drawing/2014/main" id="{9AF14E9F-D8C3-46B2-805F-378CDBC86D86}"/>
              </a:ext>
            </a:extLst>
          </p:cNvPr>
          <p:cNvSpPr>
            <a:spLocks noChangeShapeType="1"/>
          </p:cNvSpPr>
          <p:nvPr/>
        </p:nvSpPr>
        <p:spPr bwMode="auto">
          <a:xfrm flipV="1">
            <a:off x="1812925" y="3862388"/>
            <a:ext cx="1588"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5" name="Line 431">
            <a:extLst>
              <a:ext uri="{FF2B5EF4-FFF2-40B4-BE49-F238E27FC236}">
                <a16:creationId xmlns:a16="http://schemas.microsoft.com/office/drawing/2014/main" id="{F1815667-6E21-4DA5-B24D-477E2B499987}"/>
              </a:ext>
            </a:extLst>
          </p:cNvPr>
          <p:cNvSpPr>
            <a:spLocks noChangeShapeType="1"/>
          </p:cNvSpPr>
          <p:nvPr/>
        </p:nvSpPr>
        <p:spPr bwMode="auto">
          <a:xfrm>
            <a:off x="1749425" y="39258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6" name="Line 432">
            <a:extLst>
              <a:ext uri="{FF2B5EF4-FFF2-40B4-BE49-F238E27FC236}">
                <a16:creationId xmlns:a16="http://schemas.microsoft.com/office/drawing/2014/main" id="{F61AD29A-E9C5-45B9-9287-CE6061E70EF4}"/>
              </a:ext>
            </a:extLst>
          </p:cNvPr>
          <p:cNvSpPr>
            <a:spLocks noChangeShapeType="1"/>
          </p:cNvSpPr>
          <p:nvPr/>
        </p:nvSpPr>
        <p:spPr bwMode="auto">
          <a:xfrm>
            <a:off x="1749425" y="3862388"/>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7" name="Line 433">
            <a:extLst>
              <a:ext uri="{FF2B5EF4-FFF2-40B4-BE49-F238E27FC236}">
                <a16:creationId xmlns:a16="http://schemas.microsoft.com/office/drawing/2014/main" id="{F0AE2B79-1B38-4A0E-819D-BF4E86749A79}"/>
              </a:ext>
            </a:extLst>
          </p:cNvPr>
          <p:cNvSpPr>
            <a:spLocks noChangeShapeType="1"/>
          </p:cNvSpPr>
          <p:nvPr/>
        </p:nvSpPr>
        <p:spPr bwMode="auto">
          <a:xfrm flipV="1">
            <a:off x="1749425" y="3862388"/>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8" name="Line 434">
            <a:extLst>
              <a:ext uri="{FF2B5EF4-FFF2-40B4-BE49-F238E27FC236}">
                <a16:creationId xmlns:a16="http://schemas.microsoft.com/office/drawing/2014/main" id="{957E6111-60F3-4F97-B125-5F6F6C609B58}"/>
              </a:ext>
            </a:extLst>
          </p:cNvPr>
          <p:cNvSpPr>
            <a:spLocks noChangeShapeType="1"/>
          </p:cNvSpPr>
          <p:nvPr/>
        </p:nvSpPr>
        <p:spPr bwMode="auto">
          <a:xfrm flipV="1">
            <a:off x="2184400" y="3500438"/>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9" name="Line 435">
            <a:extLst>
              <a:ext uri="{FF2B5EF4-FFF2-40B4-BE49-F238E27FC236}">
                <a16:creationId xmlns:a16="http://schemas.microsoft.com/office/drawing/2014/main" id="{E265D1F1-BCD5-4D7C-BBFE-35AC57B8C93C}"/>
              </a:ext>
            </a:extLst>
          </p:cNvPr>
          <p:cNvSpPr>
            <a:spLocks noChangeShapeType="1"/>
          </p:cNvSpPr>
          <p:nvPr/>
        </p:nvSpPr>
        <p:spPr bwMode="auto">
          <a:xfrm>
            <a:off x="2116138" y="356393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0" name="Line 436">
            <a:extLst>
              <a:ext uri="{FF2B5EF4-FFF2-40B4-BE49-F238E27FC236}">
                <a16:creationId xmlns:a16="http://schemas.microsoft.com/office/drawing/2014/main" id="{0FE29E1A-6FFC-4AB8-87A7-B907AAC8BF59}"/>
              </a:ext>
            </a:extLst>
          </p:cNvPr>
          <p:cNvSpPr>
            <a:spLocks noChangeShapeType="1"/>
          </p:cNvSpPr>
          <p:nvPr/>
        </p:nvSpPr>
        <p:spPr bwMode="auto">
          <a:xfrm>
            <a:off x="2116138" y="3500438"/>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1" name="Line 437">
            <a:extLst>
              <a:ext uri="{FF2B5EF4-FFF2-40B4-BE49-F238E27FC236}">
                <a16:creationId xmlns:a16="http://schemas.microsoft.com/office/drawing/2014/main" id="{11BB0097-FF4B-49FD-BAA4-6DFFC1810BB3}"/>
              </a:ext>
            </a:extLst>
          </p:cNvPr>
          <p:cNvSpPr>
            <a:spLocks noChangeShapeType="1"/>
          </p:cNvSpPr>
          <p:nvPr/>
        </p:nvSpPr>
        <p:spPr bwMode="auto">
          <a:xfrm flipV="1">
            <a:off x="2116138" y="3500438"/>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2" name="Line 438">
            <a:extLst>
              <a:ext uri="{FF2B5EF4-FFF2-40B4-BE49-F238E27FC236}">
                <a16:creationId xmlns:a16="http://schemas.microsoft.com/office/drawing/2014/main" id="{26D2C991-4384-4D79-9BF6-DA60006FD8D9}"/>
              </a:ext>
            </a:extLst>
          </p:cNvPr>
          <p:cNvSpPr>
            <a:spLocks noChangeShapeType="1"/>
          </p:cNvSpPr>
          <p:nvPr/>
        </p:nvSpPr>
        <p:spPr bwMode="auto">
          <a:xfrm flipV="1">
            <a:off x="2551113" y="3124200"/>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3" name="Line 439">
            <a:extLst>
              <a:ext uri="{FF2B5EF4-FFF2-40B4-BE49-F238E27FC236}">
                <a16:creationId xmlns:a16="http://schemas.microsoft.com/office/drawing/2014/main" id="{8509BCB0-72A5-4211-BF2D-3B646DC51665}"/>
              </a:ext>
            </a:extLst>
          </p:cNvPr>
          <p:cNvSpPr>
            <a:spLocks noChangeShapeType="1"/>
          </p:cNvSpPr>
          <p:nvPr/>
        </p:nvSpPr>
        <p:spPr bwMode="auto">
          <a:xfrm>
            <a:off x="2482850" y="3187700"/>
            <a:ext cx="138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4" name="Line 440">
            <a:extLst>
              <a:ext uri="{FF2B5EF4-FFF2-40B4-BE49-F238E27FC236}">
                <a16:creationId xmlns:a16="http://schemas.microsoft.com/office/drawing/2014/main" id="{360DE1D2-E505-4EEE-A501-793745153B01}"/>
              </a:ext>
            </a:extLst>
          </p:cNvPr>
          <p:cNvSpPr>
            <a:spLocks noChangeShapeType="1"/>
          </p:cNvSpPr>
          <p:nvPr/>
        </p:nvSpPr>
        <p:spPr bwMode="auto">
          <a:xfrm>
            <a:off x="2482850" y="3124200"/>
            <a:ext cx="138113"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5" name="Line 441">
            <a:extLst>
              <a:ext uri="{FF2B5EF4-FFF2-40B4-BE49-F238E27FC236}">
                <a16:creationId xmlns:a16="http://schemas.microsoft.com/office/drawing/2014/main" id="{CD577FC5-AFAA-4FE8-B7BB-85C23D64DC5B}"/>
              </a:ext>
            </a:extLst>
          </p:cNvPr>
          <p:cNvSpPr>
            <a:spLocks noChangeShapeType="1"/>
          </p:cNvSpPr>
          <p:nvPr/>
        </p:nvSpPr>
        <p:spPr bwMode="auto">
          <a:xfrm flipV="1">
            <a:off x="2482850" y="3124200"/>
            <a:ext cx="138113"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6" name="Line 442">
            <a:extLst>
              <a:ext uri="{FF2B5EF4-FFF2-40B4-BE49-F238E27FC236}">
                <a16:creationId xmlns:a16="http://schemas.microsoft.com/office/drawing/2014/main" id="{D69BDB1F-BDE0-4812-BFC3-0E67625BF121}"/>
              </a:ext>
            </a:extLst>
          </p:cNvPr>
          <p:cNvSpPr>
            <a:spLocks noChangeShapeType="1"/>
          </p:cNvSpPr>
          <p:nvPr/>
        </p:nvSpPr>
        <p:spPr bwMode="auto">
          <a:xfrm flipV="1">
            <a:off x="2917825" y="3033713"/>
            <a:ext cx="1588"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7" name="Line 443">
            <a:extLst>
              <a:ext uri="{FF2B5EF4-FFF2-40B4-BE49-F238E27FC236}">
                <a16:creationId xmlns:a16="http://schemas.microsoft.com/office/drawing/2014/main" id="{A8853A01-7FA6-4D90-AA3B-CF4CE9E41EE0}"/>
              </a:ext>
            </a:extLst>
          </p:cNvPr>
          <p:cNvSpPr>
            <a:spLocks noChangeShapeType="1"/>
          </p:cNvSpPr>
          <p:nvPr/>
        </p:nvSpPr>
        <p:spPr bwMode="auto">
          <a:xfrm>
            <a:off x="2854325" y="309721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8" name="Line 444">
            <a:extLst>
              <a:ext uri="{FF2B5EF4-FFF2-40B4-BE49-F238E27FC236}">
                <a16:creationId xmlns:a16="http://schemas.microsoft.com/office/drawing/2014/main" id="{BE9D5D72-58B1-4EF5-9AEE-F2CF9AA4EDBF}"/>
              </a:ext>
            </a:extLst>
          </p:cNvPr>
          <p:cNvSpPr>
            <a:spLocks noChangeShapeType="1"/>
          </p:cNvSpPr>
          <p:nvPr/>
        </p:nvSpPr>
        <p:spPr bwMode="auto">
          <a:xfrm>
            <a:off x="2854325" y="30337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9" name="Line 445">
            <a:extLst>
              <a:ext uri="{FF2B5EF4-FFF2-40B4-BE49-F238E27FC236}">
                <a16:creationId xmlns:a16="http://schemas.microsoft.com/office/drawing/2014/main" id="{7E74F9AF-E8EC-4EAD-A415-D4DA73692056}"/>
              </a:ext>
            </a:extLst>
          </p:cNvPr>
          <p:cNvSpPr>
            <a:spLocks noChangeShapeType="1"/>
          </p:cNvSpPr>
          <p:nvPr/>
        </p:nvSpPr>
        <p:spPr bwMode="auto">
          <a:xfrm flipV="1">
            <a:off x="2854325" y="30337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0" name="Line 446">
            <a:extLst>
              <a:ext uri="{FF2B5EF4-FFF2-40B4-BE49-F238E27FC236}">
                <a16:creationId xmlns:a16="http://schemas.microsoft.com/office/drawing/2014/main" id="{9552AB43-F591-4862-A2AA-81713F08B53D}"/>
              </a:ext>
            </a:extLst>
          </p:cNvPr>
          <p:cNvSpPr>
            <a:spLocks noChangeShapeType="1"/>
          </p:cNvSpPr>
          <p:nvPr/>
        </p:nvSpPr>
        <p:spPr bwMode="auto">
          <a:xfrm flipV="1">
            <a:off x="3289300" y="2900363"/>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1" name="Line 447">
            <a:extLst>
              <a:ext uri="{FF2B5EF4-FFF2-40B4-BE49-F238E27FC236}">
                <a16:creationId xmlns:a16="http://schemas.microsoft.com/office/drawing/2014/main" id="{1CED588C-A8E4-4D9D-8E56-524E01CE1A95}"/>
              </a:ext>
            </a:extLst>
          </p:cNvPr>
          <p:cNvSpPr>
            <a:spLocks noChangeShapeType="1"/>
          </p:cNvSpPr>
          <p:nvPr/>
        </p:nvSpPr>
        <p:spPr bwMode="auto">
          <a:xfrm>
            <a:off x="3221038" y="296386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2" name="Line 448">
            <a:extLst>
              <a:ext uri="{FF2B5EF4-FFF2-40B4-BE49-F238E27FC236}">
                <a16:creationId xmlns:a16="http://schemas.microsoft.com/office/drawing/2014/main" id="{3A4D403E-5931-4AFD-8287-5110E8E9C2B8}"/>
              </a:ext>
            </a:extLst>
          </p:cNvPr>
          <p:cNvSpPr>
            <a:spLocks noChangeShapeType="1"/>
          </p:cNvSpPr>
          <p:nvPr/>
        </p:nvSpPr>
        <p:spPr bwMode="auto">
          <a:xfrm>
            <a:off x="3221038" y="2900363"/>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3" name="Line 449">
            <a:extLst>
              <a:ext uri="{FF2B5EF4-FFF2-40B4-BE49-F238E27FC236}">
                <a16:creationId xmlns:a16="http://schemas.microsoft.com/office/drawing/2014/main" id="{3A2D9C29-A827-4D34-9845-674D246B6FF6}"/>
              </a:ext>
            </a:extLst>
          </p:cNvPr>
          <p:cNvSpPr>
            <a:spLocks noChangeShapeType="1"/>
          </p:cNvSpPr>
          <p:nvPr/>
        </p:nvSpPr>
        <p:spPr bwMode="auto">
          <a:xfrm flipV="1">
            <a:off x="3221038" y="2900363"/>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4" name="Line 450">
            <a:extLst>
              <a:ext uri="{FF2B5EF4-FFF2-40B4-BE49-F238E27FC236}">
                <a16:creationId xmlns:a16="http://schemas.microsoft.com/office/drawing/2014/main" id="{56CFB9EF-FB5F-4BA7-9B75-BDBF74C6DF66}"/>
              </a:ext>
            </a:extLst>
          </p:cNvPr>
          <p:cNvSpPr>
            <a:spLocks noChangeShapeType="1"/>
          </p:cNvSpPr>
          <p:nvPr/>
        </p:nvSpPr>
        <p:spPr bwMode="auto">
          <a:xfrm flipV="1">
            <a:off x="3656013" y="264477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5" name="Line 451">
            <a:extLst>
              <a:ext uri="{FF2B5EF4-FFF2-40B4-BE49-F238E27FC236}">
                <a16:creationId xmlns:a16="http://schemas.microsoft.com/office/drawing/2014/main" id="{FB3F11D9-5D17-448D-AC8F-BBF900964CCF}"/>
              </a:ext>
            </a:extLst>
          </p:cNvPr>
          <p:cNvSpPr>
            <a:spLocks noChangeShapeType="1"/>
          </p:cNvSpPr>
          <p:nvPr/>
        </p:nvSpPr>
        <p:spPr bwMode="auto">
          <a:xfrm>
            <a:off x="3587750" y="2714625"/>
            <a:ext cx="138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6" name="Line 452">
            <a:extLst>
              <a:ext uri="{FF2B5EF4-FFF2-40B4-BE49-F238E27FC236}">
                <a16:creationId xmlns:a16="http://schemas.microsoft.com/office/drawing/2014/main" id="{D92F6040-109F-4CFA-9B92-31186F0C1FE6}"/>
              </a:ext>
            </a:extLst>
          </p:cNvPr>
          <p:cNvSpPr>
            <a:spLocks noChangeShapeType="1"/>
          </p:cNvSpPr>
          <p:nvPr/>
        </p:nvSpPr>
        <p:spPr bwMode="auto">
          <a:xfrm>
            <a:off x="3587750" y="2644775"/>
            <a:ext cx="138113"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7" name="Line 453">
            <a:extLst>
              <a:ext uri="{FF2B5EF4-FFF2-40B4-BE49-F238E27FC236}">
                <a16:creationId xmlns:a16="http://schemas.microsoft.com/office/drawing/2014/main" id="{09E486A8-A0AA-46E2-B182-B5D82E427A52}"/>
              </a:ext>
            </a:extLst>
          </p:cNvPr>
          <p:cNvSpPr>
            <a:spLocks noChangeShapeType="1"/>
          </p:cNvSpPr>
          <p:nvPr/>
        </p:nvSpPr>
        <p:spPr bwMode="auto">
          <a:xfrm flipV="1">
            <a:off x="3587750" y="2644775"/>
            <a:ext cx="138113"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8" name="Line 454">
            <a:extLst>
              <a:ext uri="{FF2B5EF4-FFF2-40B4-BE49-F238E27FC236}">
                <a16:creationId xmlns:a16="http://schemas.microsoft.com/office/drawing/2014/main" id="{86A3086C-5640-400C-8162-1CC352B177F6}"/>
              </a:ext>
            </a:extLst>
          </p:cNvPr>
          <p:cNvSpPr>
            <a:spLocks noChangeShapeType="1"/>
          </p:cNvSpPr>
          <p:nvPr/>
        </p:nvSpPr>
        <p:spPr bwMode="auto">
          <a:xfrm flipV="1">
            <a:off x="4022725" y="2778125"/>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9" name="Line 455">
            <a:extLst>
              <a:ext uri="{FF2B5EF4-FFF2-40B4-BE49-F238E27FC236}">
                <a16:creationId xmlns:a16="http://schemas.microsoft.com/office/drawing/2014/main" id="{591C19A4-F410-4346-9343-C7DEC6F7F776}"/>
              </a:ext>
            </a:extLst>
          </p:cNvPr>
          <p:cNvSpPr>
            <a:spLocks noChangeShapeType="1"/>
          </p:cNvSpPr>
          <p:nvPr/>
        </p:nvSpPr>
        <p:spPr bwMode="auto">
          <a:xfrm>
            <a:off x="3959225" y="284162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0" name="Line 456">
            <a:extLst>
              <a:ext uri="{FF2B5EF4-FFF2-40B4-BE49-F238E27FC236}">
                <a16:creationId xmlns:a16="http://schemas.microsoft.com/office/drawing/2014/main" id="{1868E1E7-F27B-4B4C-BBB4-17AF82874917}"/>
              </a:ext>
            </a:extLst>
          </p:cNvPr>
          <p:cNvSpPr>
            <a:spLocks noChangeShapeType="1"/>
          </p:cNvSpPr>
          <p:nvPr/>
        </p:nvSpPr>
        <p:spPr bwMode="auto">
          <a:xfrm>
            <a:off x="3959225" y="2778125"/>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1" name="Line 457">
            <a:extLst>
              <a:ext uri="{FF2B5EF4-FFF2-40B4-BE49-F238E27FC236}">
                <a16:creationId xmlns:a16="http://schemas.microsoft.com/office/drawing/2014/main" id="{21403B3F-8C4D-42E9-9B3B-2B9C2FC5C7C9}"/>
              </a:ext>
            </a:extLst>
          </p:cNvPr>
          <p:cNvSpPr>
            <a:spLocks noChangeShapeType="1"/>
          </p:cNvSpPr>
          <p:nvPr/>
        </p:nvSpPr>
        <p:spPr bwMode="auto">
          <a:xfrm flipV="1">
            <a:off x="3959225" y="2778125"/>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2" name="Line 458">
            <a:extLst>
              <a:ext uri="{FF2B5EF4-FFF2-40B4-BE49-F238E27FC236}">
                <a16:creationId xmlns:a16="http://schemas.microsoft.com/office/drawing/2014/main" id="{84094711-6AAB-4EE3-9847-D5068BE5DCB3}"/>
              </a:ext>
            </a:extLst>
          </p:cNvPr>
          <p:cNvSpPr>
            <a:spLocks noChangeShapeType="1"/>
          </p:cNvSpPr>
          <p:nvPr/>
        </p:nvSpPr>
        <p:spPr bwMode="auto">
          <a:xfrm flipV="1">
            <a:off x="4395788" y="2778125"/>
            <a:ext cx="1587"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3" name="Line 459">
            <a:extLst>
              <a:ext uri="{FF2B5EF4-FFF2-40B4-BE49-F238E27FC236}">
                <a16:creationId xmlns:a16="http://schemas.microsoft.com/office/drawing/2014/main" id="{DD71771B-3FDB-4533-88B1-4BAD62EB282D}"/>
              </a:ext>
            </a:extLst>
          </p:cNvPr>
          <p:cNvSpPr>
            <a:spLocks noChangeShapeType="1"/>
          </p:cNvSpPr>
          <p:nvPr/>
        </p:nvSpPr>
        <p:spPr bwMode="auto">
          <a:xfrm>
            <a:off x="4325938" y="28463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4" name="Line 460">
            <a:extLst>
              <a:ext uri="{FF2B5EF4-FFF2-40B4-BE49-F238E27FC236}">
                <a16:creationId xmlns:a16="http://schemas.microsoft.com/office/drawing/2014/main" id="{179838AA-4D43-4974-B7D2-59E3D0DD0B73}"/>
              </a:ext>
            </a:extLst>
          </p:cNvPr>
          <p:cNvSpPr>
            <a:spLocks noChangeShapeType="1"/>
          </p:cNvSpPr>
          <p:nvPr/>
        </p:nvSpPr>
        <p:spPr bwMode="auto">
          <a:xfrm>
            <a:off x="4325938" y="27781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5" name="Line 461">
            <a:extLst>
              <a:ext uri="{FF2B5EF4-FFF2-40B4-BE49-F238E27FC236}">
                <a16:creationId xmlns:a16="http://schemas.microsoft.com/office/drawing/2014/main" id="{1D8D5C70-79CE-471D-92B9-BDDC989F23BF}"/>
              </a:ext>
            </a:extLst>
          </p:cNvPr>
          <p:cNvSpPr>
            <a:spLocks noChangeShapeType="1"/>
          </p:cNvSpPr>
          <p:nvPr/>
        </p:nvSpPr>
        <p:spPr bwMode="auto">
          <a:xfrm flipV="1">
            <a:off x="4325938" y="27781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6" name="Line 462">
            <a:extLst>
              <a:ext uri="{FF2B5EF4-FFF2-40B4-BE49-F238E27FC236}">
                <a16:creationId xmlns:a16="http://schemas.microsoft.com/office/drawing/2014/main" id="{08FBAE3E-C667-4279-A63A-5CA1D21698AD}"/>
              </a:ext>
            </a:extLst>
          </p:cNvPr>
          <p:cNvSpPr>
            <a:spLocks noChangeShapeType="1"/>
          </p:cNvSpPr>
          <p:nvPr/>
        </p:nvSpPr>
        <p:spPr bwMode="auto">
          <a:xfrm flipV="1">
            <a:off x="4760913" y="2814638"/>
            <a:ext cx="1587"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7" name="Line 463">
            <a:extLst>
              <a:ext uri="{FF2B5EF4-FFF2-40B4-BE49-F238E27FC236}">
                <a16:creationId xmlns:a16="http://schemas.microsoft.com/office/drawing/2014/main" id="{21D896E8-4C26-4E10-A372-BB8F2204DECE}"/>
              </a:ext>
            </a:extLst>
          </p:cNvPr>
          <p:cNvSpPr>
            <a:spLocks noChangeShapeType="1"/>
          </p:cNvSpPr>
          <p:nvPr/>
        </p:nvSpPr>
        <p:spPr bwMode="auto">
          <a:xfrm>
            <a:off x="4697413" y="28844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8" name="Line 464">
            <a:extLst>
              <a:ext uri="{FF2B5EF4-FFF2-40B4-BE49-F238E27FC236}">
                <a16:creationId xmlns:a16="http://schemas.microsoft.com/office/drawing/2014/main" id="{416A8AF1-72FF-473B-8652-3E9F33DEB0BC}"/>
              </a:ext>
            </a:extLst>
          </p:cNvPr>
          <p:cNvSpPr>
            <a:spLocks noChangeShapeType="1"/>
          </p:cNvSpPr>
          <p:nvPr/>
        </p:nvSpPr>
        <p:spPr bwMode="auto">
          <a:xfrm>
            <a:off x="4697413" y="2814638"/>
            <a:ext cx="133350"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9" name="Line 465">
            <a:extLst>
              <a:ext uri="{FF2B5EF4-FFF2-40B4-BE49-F238E27FC236}">
                <a16:creationId xmlns:a16="http://schemas.microsoft.com/office/drawing/2014/main" id="{A1BCC320-E68C-407B-B183-E0E248157CC0}"/>
              </a:ext>
            </a:extLst>
          </p:cNvPr>
          <p:cNvSpPr>
            <a:spLocks noChangeShapeType="1"/>
          </p:cNvSpPr>
          <p:nvPr/>
        </p:nvSpPr>
        <p:spPr bwMode="auto">
          <a:xfrm flipV="1">
            <a:off x="4697413" y="2814638"/>
            <a:ext cx="133350"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0" name="Line 466">
            <a:extLst>
              <a:ext uri="{FF2B5EF4-FFF2-40B4-BE49-F238E27FC236}">
                <a16:creationId xmlns:a16="http://schemas.microsoft.com/office/drawing/2014/main" id="{992945AF-D85E-452B-868D-E8FAEA40E200}"/>
              </a:ext>
            </a:extLst>
          </p:cNvPr>
          <p:cNvSpPr>
            <a:spLocks noChangeShapeType="1"/>
          </p:cNvSpPr>
          <p:nvPr/>
        </p:nvSpPr>
        <p:spPr bwMode="auto">
          <a:xfrm flipV="1">
            <a:off x="5133975" y="2943225"/>
            <a:ext cx="1588"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1" name="Line 467">
            <a:extLst>
              <a:ext uri="{FF2B5EF4-FFF2-40B4-BE49-F238E27FC236}">
                <a16:creationId xmlns:a16="http://schemas.microsoft.com/office/drawing/2014/main" id="{454693B2-4313-4AD4-BCC8-A8A7462098BB}"/>
              </a:ext>
            </a:extLst>
          </p:cNvPr>
          <p:cNvSpPr>
            <a:spLocks noChangeShapeType="1"/>
          </p:cNvSpPr>
          <p:nvPr/>
        </p:nvSpPr>
        <p:spPr bwMode="auto">
          <a:xfrm>
            <a:off x="5064125" y="30114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2" name="Line 468">
            <a:extLst>
              <a:ext uri="{FF2B5EF4-FFF2-40B4-BE49-F238E27FC236}">
                <a16:creationId xmlns:a16="http://schemas.microsoft.com/office/drawing/2014/main" id="{BEA2578A-FE68-4B42-8008-124396E921C7}"/>
              </a:ext>
            </a:extLst>
          </p:cNvPr>
          <p:cNvSpPr>
            <a:spLocks noChangeShapeType="1"/>
          </p:cNvSpPr>
          <p:nvPr/>
        </p:nvSpPr>
        <p:spPr bwMode="auto">
          <a:xfrm>
            <a:off x="5064125" y="2943225"/>
            <a:ext cx="133350"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3" name="Line 469">
            <a:extLst>
              <a:ext uri="{FF2B5EF4-FFF2-40B4-BE49-F238E27FC236}">
                <a16:creationId xmlns:a16="http://schemas.microsoft.com/office/drawing/2014/main" id="{97814A75-ACFE-40C5-B141-D36F68975C2D}"/>
              </a:ext>
            </a:extLst>
          </p:cNvPr>
          <p:cNvSpPr>
            <a:spLocks noChangeShapeType="1"/>
          </p:cNvSpPr>
          <p:nvPr/>
        </p:nvSpPr>
        <p:spPr bwMode="auto">
          <a:xfrm flipV="1">
            <a:off x="5064125" y="2943225"/>
            <a:ext cx="133350"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4" name="Line 470">
            <a:extLst>
              <a:ext uri="{FF2B5EF4-FFF2-40B4-BE49-F238E27FC236}">
                <a16:creationId xmlns:a16="http://schemas.microsoft.com/office/drawing/2014/main" id="{64DA6BEB-C5A7-4A7B-8647-205133FB549A}"/>
              </a:ext>
            </a:extLst>
          </p:cNvPr>
          <p:cNvSpPr>
            <a:spLocks noChangeShapeType="1"/>
          </p:cNvSpPr>
          <p:nvPr/>
        </p:nvSpPr>
        <p:spPr bwMode="auto">
          <a:xfrm flipV="1">
            <a:off x="5500688" y="3309938"/>
            <a:ext cx="1587"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5" name="Line 471">
            <a:extLst>
              <a:ext uri="{FF2B5EF4-FFF2-40B4-BE49-F238E27FC236}">
                <a16:creationId xmlns:a16="http://schemas.microsoft.com/office/drawing/2014/main" id="{7BA7F06D-8F8B-4491-9B2E-32922282EF21}"/>
              </a:ext>
            </a:extLst>
          </p:cNvPr>
          <p:cNvSpPr>
            <a:spLocks noChangeShapeType="1"/>
          </p:cNvSpPr>
          <p:nvPr/>
        </p:nvSpPr>
        <p:spPr bwMode="auto">
          <a:xfrm>
            <a:off x="5430838" y="3373438"/>
            <a:ext cx="138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6" name="Line 472">
            <a:extLst>
              <a:ext uri="{FF2B5EF4-FFF2-40B4-BE49-F238E27FC236}">
                <a16:creationId xmlns:a16="http://schemas.microsoft.com/office/drawing/2014/main" id="{C3B2E50B-8F70-4032-A960-49FB033FA3FC}"/>
              </a:ext>
            </a:extLst>
          </p:cNvPr>
          <p:cNvSpPr>
            <a:spLocks noChangeShapeType="1"/>
          </p:cNvSpPr>
          <p:nvPr/>
        </p:nvSpPr>
        <p:spPr bwMode="auto">
          <a:xfrm>
            <a:off x="5430838" y="3309938"/>
            <a:ext cx="138112"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7" name="Line 473">
            <a:extLst>
              <a:ext uri="{FF2B5EF4-FFF2-40B4-BE49-F238E27FC236}">
                <a16:creationId xmlns:a16="http://schemas.microsoft.com/office/drawing/2014/main" id="{9249BC23-9560-4A77-B719-E06E8A9B52F8}"/>
              </a:ext>
            </a:extLst>
          </p:cNvPr>
          <p:cNvSpPr>
            <a:spLocks noChangeShapeType="1"/>
          </p:cNvSpPr>
          <p:nvPr/>
        </p:nvSpPr>
        <p:spPr bwMode="auto">
          <a:xfrm flipV="1">
            <a:off x="5430838" y="3309938"/>
            <a:ext cx="138112"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8" name="Line 474">
            <a:extLst>
              <a:ext uri="{FF2B5EF4-FFF2-40B4-BE49-F238E27FC236}">
                <a16:creationId xmlns:a16="http://schemas.microsoft.com/office/drawing/2014/main" id="{4110AC97-9141-4DBB-9E71-132E4B407547}"/>
              </a:ext>
            </a:extLst>
          </p:cNvPr>
          <p:cNvSpPr>
            <a:spLocks noChangeShapeType="1"/>
          </p:cNvSpPr>
          <p:nvPr/>
        </p:nvSpPr>
        <p:spPr bwMode="auto">
          <a:xfrm flipV="1">
            <a:off x="5867400" y="3086100"/>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9" name="Line 475">
            <a:extLst>
              <a:ext uri="{FF2B5EF4-FFF2-40B4-BE49-F238E27FC236}">
                <a16:creationId xmlns:a16="http://schemas.microsoft.com/office/drawing/2014/main" id="{8560C9FF-606A-42E2-BFBA-F21DFDB2FBED}"/>
              </a:ext>
            </a:extLst>
          </p:cNvPr>
          <p:cNvSpPr>
            <a:spLocks noChangeShapeType="1"/>
          </p:cNvSpPr>
          <p:nvPr/>
        </p:nvSpPr>
        <p:spPr bwMode="auto">
          <a:xfrm>
            <a:off x="5802313" y="3155950"/>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0" name="Line 476">
            <a:extLst>
              <a:ext uri="{FF2B5EF4-FFF2-40B4-BE49-F238E27FC236}">
                <a16:creationId xmlns:a16="http://schemas.microsoft.com/office/drawing/2014/main" id="{E6DD793B-CA01-4C7A-A199-C0EC44B4B871}"/>
              </a:ext>
            </a:extLst>
          </p:cNvPr>
          <p:cNvSpPr>
            <a:spLocks noChangeShapeType="1"/>
          </p:cNvSpPr>
          <p:nvPr/>
        </p:nvSpPr>
        <p:spPr bwMode="auto">
          <a:xfrm>
            <a:off x="5802313" y="3086100"/>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1" name="Line 477">
            <a:extLst>
              <a:ext uri="{FF2B5EF4-FFF2-40B4-BE49-F238E27FC236}">
                <a16:creationId xmlns:a16="http://schemas.microsoft.com/office/drawing/2014/main" id="{49A173A4-4515-4779-BEBE-11A8172F7BE6}"/>
              </a:ext>
            </a:extLst>
          </p:cNvPr>
          <p:cNvSpPr>
            <a:spLocks noChangeShapeType="1"/>
          </p:cNvSpPr>
          <p:nvPr/>
        </p:nvSpPr>
        <p:spPr bwMode="auto">
          <a:xfrm flipV="1">
            <a:off x="5802313" y="3086100"/>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2" name="Line 478">
            <a:extLst>
              <a:ext uri="{FF2B5EF4-FFF2-40B4-BE49-F238E27FC236}">
                <a16:creationId xmlns:a16="http://schemas.microsoft.com/office/drawing/2014/main" id="{E705EF4B-9EC0-4770-BE69-E6BD7F342EDD}"/>
              </a:ext>
            </a:extLst>
          </p:cNvPr>
          <p:cNvSpPr>
            <a:spLocks noChangeShapeType="1"/>
          </p:cNvSpPr>
          <p:nvPr/>
        </p:nvSpPr>
        <p:spPr bwMode="auto">
          <a:xfrm flipV="1">
            <a:off x="6238875" y="3197225"/>
            <a:ext cx="1588"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3" name="Line 479">
            <a:extLst>
              <a:ext uri="{FF2B5EF4-FFF2-40B4-BE49-F238E27FC236}">
                <a16:creationId xmlns:a16="http://schemas.microsoft.com/office/drawing/2014/main" id="{77D3DDDD-671B-4463-B537-9DA5E709E121}"/>
              </a:ext>
            </a:extLst>
          </p:cNvPr>
          <p:cNvSpPr>
            <a:spLocks noChangeShapeType="1"/>
          </p:cNvSpPr>
          <p:nvPr/>
        </p:nvSpPr>
        <p:spPr bwMode="auto">
          <a:xfrm>
            <a:off x="6169025" y="326707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4" name="Line 480">
            <a:extLst>
              <a:ext uri="{FF2B5EF4-FFF2-40B4-BE49-F238E27FC236}">
                <a16:creationId xmlns:a16="http://schemas.microsoft.com/office/drawing/2014/main" id="{672FAB2F-1071-4F07-983A-DAF3BCAE5E3D}"/>
              </a:ext>
            </a:extLst>
          </p:cNvPr>
          <p:cNvSpPr>
            <a:spLocks noChangeShapeType="1"/>
          </p:cNvSpPr>
          <p:nvPr/>
        </p:nvSpPr>
        <p:spPr bwMode="auto">
          <a:xfrm>
            <a:off x="6169025" y="31972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5" name="Line 481">
            <a:extLst>
              <a:ext uri="{FF2B5EF4-FFF2-40B4-BE49-F238E27FC236}">
                <a16:creationId xmlns:a16="http://schemas.microsoft.com/office/drawing/2014/main" id="{7758F2D9-7A22-421F-9F57-40137505B788}"/>
              </a:ext>
            </a:extLst>
          </p:cNvPr>
          <p:cNvSpPr>
            <a:spLocks noChangeShapeType="1"/>
          </p:cNvSpPr>
          <p:nvPr/>
        </p:nvSpPr>
        <p:spPr bwMode="auto">
          <a:xfrm flipV="1">
            <a:off x="6169025" y="31972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6" name="Line 482">
            <a:extLst>
              <a:ext uri="{FF2B5EF4-FFF2-40B4-BE49-F238E27FC236}">
                <a16:creationId xmlns:a16="http://schemas.microsoft.com/office/drawing/2014/main" id="{01468423-403B-4221-8AB2-6DDA829E911F}"/>
              </a:ext>
            </a:extLst>
          </p:cNvPr>
          <p:cNvSpPr>
            <a:spLocks noChangeShapeType="1"/>
          </p:cNvSpPr>
          <p:nvPr/>
        </p:nvSpPr>
        <p:spPr bwMode="auto">
          <a:xfrm flipV="1">
            <a:off x="6605588" y="329882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7" name="Line 483">
            <a:extLst>
              <a:ext uri="{FF2B5EF4-FFF2-40B4-BE49-F238E27FC236}">
                <a16:creationId xmlns:a16="http://schemas.microsoft.com/office/drawing/2014/main" id="{3CA53FC3-CD94-4B98-A835-B38A729618B6}"/>
              </a:ext>
            </a:extLst>
          </p:cNvPr>
          <p:cNvSpPr>
            <a:spLocks noChangeShapeType="1"/>
          </p:cNvSpPr>
          <p:nvPr/>
        </p:nvSpPr>
        <p:spPr bwMode="auto">
          <a:xfrm>
            <a:off x="6535738" y="3362325"/>
            <a:ext cx="138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8" name="Line 484">
            <a:extLst>
              <a:ext uri="{FF2B5EF4-FFF2-40B4-BE49-F238E27FC236}">
                <a16:creationId xmlns:a16="http://schemas.microsoft.com/office/drawing/2014/main" id="{6BAB8355-5558-4EAA-BD77-0BB0D8B3ABF7}"/>
              </a:ext>
            </a:extLst>
          </p:cNvPr>
          <p:cNvSpPr>
            <a:spLocks noChangeShapeType="1"/>
          </p:cNvSpPr>
          <p:nvPr/>
        </p:nvSpPr>
        <p:spPr bwMode="auto">
          <a:xfrm>
            <a:off x="6535738" y="3298825"/>
            <a:ext cx="138112"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9" name="Line 485">
            <a:extLst>
              <a:ext uri="{FF2B5EF4-FFF2-40B4-BE49-F238E27FC236}">
                <a16:creationId xmlns:a16="http://schemas.microsoft.com/office/drawing/2014/main" id="{F17E5D17-9D47-43EC-8282-377B941E9866}"/>
              </a:ext>
            </a:extLst>
          </p:cNvPr>
          <p:cNvSpPr>
            <a:spLocks noChangeShapeType="1"/>
          </p:cNvSpPr>
          <p:nvPr/>
        </p:nvSpPr>
        <p:spPr bwMode="auto">
          <a:xfrm flipV="1">
            <a:off x="6535738" y="3298825"/>
            <a:ext cx="138112"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0" name="Line 486">
            <a:extLst>
              <a:ext uri="{FF2B5EF4-FFF2-40B4-BE49-F238E27FC236}">
                <a16:creationId xmlns:a16="http://schemas.microsoft.com/office/drawing/2014/main" id="{A6E1B947-5C19-49B7-91C2-9C0D5414E0CE}"/>
              </a:ext>
            </a:extLst>
          </p:cNvPr>
          <p:cNvSpPr>
            <a:spLocks noChangeShapeType="1"/>
          </p:cNvSpPr>
          <p:nvPr/>
        </p:nvSpPr>
        <p:spPr bwMode="auto">
          <a:xfrm flipV="1">
            <a:off x="6972300" y="3262313"/>
            <a:ext cx="1588"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1" name="Line 487">
            <a:extLst>
              <a:ext uri="{FF2B5EF4-FFF2-40B4-BE49-F238E27FC236}">
                <a16:creationId xmlns:a16="http://schemas.microsoft.com/office/drawing/2014/main" id="{5334ABCA-BDA8-4E03-87A1-518C6AA49593}"/>
              </a:ext>
            </a:extLst>
          </p:cNvPr>
          <p:cNvSpPr>
            <a:spLocks noChangeShapeType="1"/>
          </p:cNvSpPr>
          <p:nvPr/>
        </p:nvSpPr>
        <p:spPr bwMode="auto">
          <a:xfrm>
            <a:off x="6907213" y="332581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2" name="Line 488">
            <a:extLst>
              <a:ext uri="{FF2B5EF4-FFF2-40B4-BE49-F238E27FC236}">
                <a16:creationId xmlns:a16="http://schemas.microsoft.com/office/drawing/2014/main" id="{8C5EB36B-0C63-414E-93A6-1E51AAE26E80}"/>
              </a:ext>
            </a:extLst>
          </p:cNvPr>
          <p:cNvSpPr>
            <a:spLocks noChangeShapeType="1"/>
          </p:cNvSpPr>
          <p:nvPr/>
        </p:nvSpPr>
        <p:spPr bwMode="auto">
          <a:xfrm>
            <a:off x="6907213" y="32623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3" name="Line 489">
            <a:extLst>
              <a:ext uri="{FF2B5EF4-FFF2-40B4-BE49-F238E27FC236}">
                <a16:creationId xmlns:a16="http://schemas.microsoft.com/office/drawing/2014/main" id="{CFEF7907-B7BF-4E0B-8932-1C359A828574}"/>
              </a:ext>
            </a:extLst>
          </p:cNvPr>
          <p:cNvSpPr>
            <a:spLocks noChangeShapeType="1"/>
          </p:cNvSpPr>
          <p:nvPr/>
        </p:nvSpPr>
        <p:spPr bwMode="auto">
          <a:xfrm flipV="1">
            <a:off x="6907213" y="32623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4" name="Freeform 816">
            <a:extLst>
              <a:ext uri="{FF2B5EF4-FFF2-40B4-BE49-F238E27FC236}">
                <a16:creationId xmlns:a16="http://schemas.microsoft.com/office/drawing/2014/main" id="{01FCF475-85C8-4A79-B1FF-B1F7CA3C3921}"/>
              </a:ext>
            </a:extLst>
          </p:cNvPr>
          <p:cNvSpPr>
            <a:spLocks/>
          </p:cNvSpPr>
          <p:nvPr/>
        </p:nvSpPr>
        <p:spPr bwMode="auto">
          <a:xfrm>
            <a:off x="6238875" y="3548063"/>
            <a:ext cx="47625" cy="11112"/>
          </a:xfrm>
          <a:custGeom>
            <a:avLst/>
            <a:gdLst>
              <a:gd name="T0" fmla="*/ 0 w 30"/>
              <a:gd name="T1" fmla="*/ 0 h 7"/>
              <a:gd name="T2" fmla="*/ 0 w 30"/>
              <a:gd name="T3" fmla="*/ 0 h 7"/>
              <a:gd name="T4" fmla="*/ 2147483647 w 30"/>
              <a:gd name="T5" fmla="*/ 2147483647 h 7"/>
              <a:gd name="T6" fmla="*/ 0 60000 65536"/>
              <a:gd name="T7" fmla="*/ 0 60000 65536"/>
              <a:gd name="T8" fmla="*/ 0 60000 65536"/>
              <a:gd name="T9" fmla="*/ 0 w 30"/>
              <a:gd name="T10" fmla="*/ 0 h 7"/>
              <a:gd name="T11" fmla="*/ 30 w 30"/>
              <a:gd name="T12" fmla="*/ 7 h 7"/>
            </a:gdLst>
            <a:ahLst/>
            <a:cxnLst>
              <a:cxn ang="T6">
                <a:pos x="T0" y="T1"/>
              </a:cxn>
              <a:cxn ang="T7">
                <a:pos x="T2" y="T3"/>
              </a:cxn>
              <a:cxn ang="T8">
                <a:pos x="T4" y="T5"/>
              </a:cxn>
            </a:cxnLst>
            <a:rect l="T9" t="T10" r="T11" b="T12"/>
            <a:pathLst>
              <a:path w="30" h="7">
                <a:moveTo>
                  <a:pt x="0" y="0"/>
                </a:moveTo>
                <a:lnTo>
                  <a:pt x="0" y="0"/>
                </a:lnTo>
                <a:lnTo>
                  <a:pt x="30" y="7"/>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45" name="Line 817">
            <a:extLst>
              <a:ext uri="{FF2B5EF4-FFF2-40B4-BE49-F238E27FC236}">
                <a16:creationId xmlns:a16="http://schemas.microsoft.com/office/drawing/2014/main" id="{D3003241-2778-4FAD-87C8-16E4E09DA2E7}"/>
              </a:ext>
            </a:extLst>
          </p:cNvPr>
          <p:cNvSpPr>
            <a:spLocks noChangeShapeType="1"/>
          </p:cNvSpPr>
          <p:nvPr/>
        </p:nvSpPr>
        <p:spPr bwMode="auto">
          <a:xfrm>
            <a:off x="6307138" y="3563938"/>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6" name="Line 818">
            <a:extLst>
              <a:ext uri="{FF2B5EF4-FFF2-40B4-BE49-F238E27FC236}">
                <a16:creationId xmlns:a16="http://schemas.microsoft.com/office/drawing/2014/main" id="{39469E6B-BCFD-438D-B959-BDFA299569B0}"/>
              </a:ext>
            </a:extLst>
          </p:cNvPr>
          <p:cNvSpPr>
            <a:spLocks noChangeShapeType="1"/>
          </p:cNvSpPr>
          <p:nvPr/>
        </p:nvSpPr>
        <p:spPr bwMode="auto">
          <a:xfrm>
            <a:off x="6338888" y="3570288"/>
            <a:ext cx="539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7" name="Line 819">
            <a:extLst>
              <a:ext uri="{FF2B5EF4-FFF2-40B4-BE49-F238E27FC236}">
                <a16:creationId xmlns:a16="http://schemas.microsoft.com/office/drawing/2014/main" id="{96C61EAF-CDF4-44B3-B69E-70FC5DFB28D0}"/>
              </a:ext>
            </a:extLst>
          </p:cNvPr>
          <p:cNvSpPr>
            <a:spLocks noChangeShapeType="1"/>
          </p:cNvSpPr>
          <p:nvPr/>
        </p:nvSpPr>
        <p:spPr bwMode="auto">
          <a:xfrm>
            <a:off x="6413500" y="3579813"/>
            <a:ext cx="11113"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8" name="Line 820">
            <a:extLst>
              <a:ext uri="{FF2B5EF4-FFF2-40B4-BE49-F238E27FC236}">
                <a16:creationId xmlns:a16="http://schemas.microsoft.com/office/drawing/2014/main" id="{C5BB072B-0758-470C-8D15-D7C56D507084}"/>
              </a:ext>
            </a:extLst>
          </p:cNvPr>
          <p:cNvSpPr>
            <a:spLocks noChangeShapeType="1"/>
          </p:cNvSpPr>
          <p:nvPr/>
        </p:nvSpPr>
        <p:spPr bwMode="auto">
          <a:xfrm>
            <a:off x="6445250" y="3586163"/>
            <a:ext cx="539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9" name="Line 821">
            <a:extLst>
              <a:ext uri="{FF2B5EF4-FFF2-40B4-BE49-F238E27FC236}">
                <a16:creationId xmlns:a16="http://schemas.microsoft.com/office/drawing/2014/main" id="{5C74B8A2-41E3-4647-9ABE-39FC14EC48D0}"/>
              </a:ext>
            </a:extLst>
          </p:cNvPr>
          <p:cNvSpPr>
            <a:spLocks noChangeShapeType="1"/>
          </p:cNvSpPr>
          <p:nvPr/>
        </p:nvSpPr>
        <p:spPr bwMode="auto">
          <a:xfrm>
            <a:off x="6519863" y="3602038"/>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0" name="Line 822">
            <a:extLst>
              <a:ext uri="{FF2B5EF4-FFF2-40B4-BE49-F238E27FC236}">
                <a16:creationId xmlns:a16="http://schemas.microsoft.com/office/drawing/2014/main" id="{C41FD328-E360-459B-A0A7-465EE00DC9CE}"/>
              </a:ext>
            </a:extLst>
          </p:cNvPr>
          <p:cNvSpPr>
            <a:spLocks noChangeShapeType="1"/>
          </p:cNvSpPr>
          <p:nvPr/>
        </p:nvSpPr>
        <p:spPr bwMode="auto">
          <a:xfrm>
            <a:off x="6551613" y="3606800"/>
            <a:ext cx="4762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1" name="Line 823">
            <a:extLst>
              <a:ext uri="{FF2B5EF4-FFF2-40B4-BE49-F238E27FC236}">
                <a16:creationId xmlns:a16="http://schemas.microsoft.com/office/drawing/2014/main" id="{2D47D422-599E-4DB5-9052-D3A93E17DBEF}"/>
              </a:ext>
            </a:extLst>
          </p:cNvPr>
          <p:cNvSpPr>
            <a:spLocks noChangeShapeType="1"/>
          </p:cNvSpPr>
          <p:nvPr/>
        </p:nvSpPr>
        <p:spPr bwMode="auto">
          <a:xfrm flipV="1">
            <a:off x="6621463" y="3611563"/>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2" name="Line 824">
            <a:extLst>
              <a:ext uri="{FF2B5EF4-FFF2-40B4-BE49-F238E27FC236}">
                <a16:creationId xmlns:a16="http://schemas.microsoft.com/office/drawing/2014/main" id="{AA6F9C37-7D9C-4684-B3F3-327A93673EC1}"/>
              </a:ext>
            </a:extLst>
          </p:cNvPr>
          <p:cNvSpPr>
            <a:spLocks noChangeShapeType="1"/>
          </p:cNvSpPr>
          <p:nvPr/>
        </p:nvSpPr>
        <p:spPr bwMode="auto">
          <a:xfrm>
            <a:off x="6653213" y="3611563"/>
            <a:ext cx="5238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3" name="Line 825">
            <a:extLst>
              <a:ext uri="{FF2B5EF4-FFF2-40B4-BE49-F238E27FC236}">
                <a16:creationId xmlns:a16="http://schemas.microsoft.com/office/drawing/2014/main" id="{7111D82E-3EE3-49BB-B275-93F0BA60C483}"/>
              </a:ext>
            </a:extLst>
          </p:cNvPr>
          <p:cNvSpPr>
            <a:spLocks noChangeShapeType="1"/>
          </p:cNvSpPr>
          <p:nvPr/>
        </p:nvSpPr>
        <p:spPr bwMode="auto">
          <a:xfrm>
            <a:off x="6727825" y="36068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4" name="Line 826">
            <a:extLst>
              <a:ext uri="{FF2B5EF4-FFF2-40B4-BE49-F238E27FC236}">
                <a16:creationId xmlns:a16="http://schemas.microsoft.com/office/drawing/2014/main" id="{640E7894-288E-4591-85C5-E7DEB1E27E0E}"/>
              </a:ext>
            </a:extLst>
          </p:cNvPr>
          <p:cNvSpPr>
            <a:spLocks noChangeShapeType="1"/>
          </p:cNvSpPr>
          <p:nvPr/>
        </p:nvSpPr>
        <p:spPr bwMode="auto">
          <a:xfrm flipV="1">
            <a:off x="6759575" y="3602038"/>
            <a:ext cx="52388"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5" name="Line 827">
            <a:extLst>
              <a:ext uri="{FF2B5EF4-FFF2-40B4-BE49-F238E27FC236}">
                <a16:creationId xmlns:a16="http://schemas.microsoft.com/office/drawing/2014/main" id="{36472189-7E53-43EC-8802-BE7B54E11D6C}"/>
              </a:ext>
            </a:extLst>
          </p:cNvPr>
          <p:cNvSpPr>
            <a:spLocks noChangeShapeType="1"/>
          </p:cNvSpPr>
          <p:nvPr/>
        </p:nvSpPr>
        <p:spPr bwMode="auto">
          <a:xfrm>
            <a:off x="6834188" y="360203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6" name="Line 828">
            <a:extLst>
              <a:ext uri="{FF2B5EF4-FFF2-40B4-BE49-F238E27FC236}">
                <a16:creationId xmlns:a16="http://schemas.microsoft.com/office/drawing/2014/main" id="{EAE42EBA-11A6-49CB-AC41-66FA035D16D4}"/>
              </a:ext>
            </a:extLst>
          </p:cNvPr>
          <p:cNvSpPr>
            <a:spLocks noChangeShapeType="1"/>
          </p:cNvSpPr>
          <p:nvPr/>
        </p:nvSpPr>
        <p:spPr bwMode="auto">
          <a:xfrm flipV="1">
            <a:off x="6865938" y="3595688"/>
            <a:ext cx="5238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7" name="Line 829">
            <a:extLst>
              <a:ext uri="{FF2B5EF4-FFF2-40B4-BE49-F238E27FC236}">
                <a16:creationId xmlns:a16="http://schemas.microsoft.com/office/drawing/2014/main" id="{78F58899-131B-470E-BBAA-39D569E0ADF0}"/>
              </a:ext>
            </a:extLst>
          </p:cNvPr>
          <p:cNvSpPr>
            <a:spLocks noChangeShapeType="1"/>
          </p:cNvSpPr>
          <p:nvPr/>
        </p:nvSpPr>
        <p:spPr bwMode="auto">
          <a:xfrm>
            <a:off x="6940550" y="359568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8" name="Line 830">
            <a:extLst>
              <a:ext uri="{FF2B5EF4-FFF2-40B4-BE49-F238E27FC236}">
                <a16:creationId xmlns:a16="http://schemas.microsoft.com/office/drawing/2014/main" id="{EFC5069F-3C62-48B9-A59D-B2C176062ED6}"/>
              </a:ext>
            </a:extLst>
          </p:cNvPr>
          <p:cNvSpPr>
            <a:spLocks noChangeShapeType="1"/>
          </p:cNvSpPr>
          <p:nvPr/>
        </p:nvSpPr>
        <p:spPr bwMode="auto">
          <a:xfrm>
            <a:off x="6972300" y="3595688"/>
            <a:ext cx="158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9" name="Rectangle 832">
            <a:extLst>
              <a:ext uri="{FF2B5EF4-FFF2-40B4-BE49-F238E27FC236}">
                <a16:creationId xmlns:a16="http://schemas.microsoft.com/office/drawing/2014/main" id="{508B9C89-8933-4395-8760-DB6085530285}"/>
              </a:ext>
            </a:extLst>
          </p:cNvPr>
          <p:cNvSpPr>
            <a:spLocks noChangeArrowheads="1"/>
          </p:cNvSpPr>
          <p:nvPr/>
        </p:nvSpPr>
        <p:spPr bwMode="auto">
          <a:xfrm>
            <a:off x="1749425" y="3984625"/>
            <a:ext cx="133350" cy="13176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0" name="Freeform 833">
            <a:extLst>
              <a:ext uri="{FF2B5EF4-FFF2-40B4-BE49-F238E27FC236}">
                <a16:creationId xmlns:a16="http://schemas.microsoft.com/office/drawing/2014/main" id="{2C901105-298A-474F-B9A8-58CA20A2E240}"/>
              </a:ext>
            </a:extLst>
          </p:cNvPr>
          <p:cNvSpPr>
            <a:spLocks/>
          </p:cNvSpPr>
          <p:nvPr/>
        </p:nvSpPr>
        <p:spPr bwMode="auto">
          <a:xfrm>
            <a:off x="2116138" y="3676650"/>
            <a:ext cx="133350" cy="138113"/>
          </a:xfrm>
          <a:custGeom>
            <a:avLst/>
            <a:gdLst>
              <a:gd name="T0" fmla="*/ 0 w 84"/>
              <a:gd name="T1" fmla="*/ 0 h 87"/>
              <a:gd name="T2" fmla="*/ 0 w 84"/>
              <a:gd name="T3" fmla="*/ 2147483647 h 87"/>
              <a:gd name="T4" fmla="*/ 2147483647 w 84"/>
              <a:gd name="T5" fmla="*/ 2147483647 h 87"/>
              <a:gd name="T6" fmla="*/ 2147483647 w 84"/>
              <a:gd name="T7" fmla="*/ 0 h 87"/>
              <a:gd name="T8" fmla="*/ 0 w 84"/>
              <a:gd name="T9" fmla="*/ 0 h 87"/>
              <a:gd name="T10" fmla="*/ 0 w 84"/>
              <a:gd name="T11" fmla="*/ 0 h 87"/>
              <a:gd name="T12" fmla="*/ 0 60000 65536"/>
              <a:gd name="T13" fmla="*/ 0 60000 65536"/>
              <a:gd name="T14" fmla="*/ 0 60000 65536"/>
              <a:gd name="T15" fmla="*/ 0 60000 65536"/>
              <a:gd name="T16" fmla="*/ 0 60000 65536"/>
              <a:gd name="T17" fmla="*/ 0 60000 65536"/>
              <a:gd name="T18" fmla="*/ 0 w 84"/>
              <a:gd name="T19" fmla="*/ 0 h 87"/>
              <a:gd name="T20" fmla="*/ 84 w 8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4" h="87">
                <a:moveTo>
                  <a:pt x="0" y="0"/>
                </a:moveTo>
                <a:lnTo>
                  <a:pt x="0" y="87"/>
                </a:lnTo>
                <a:lnTo>
                  <a:pt x="84" y="87"/>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1" name="Freeform 834">
            <a:extLst>
              <a:ext uri="{FF2B5EF4-FFF2-40B4-BE49-F238E27FC236}">
                <a16:creationId xmlns:a16="http://schemas.microsoft.com/office/drawing/2014/main" id="{6EC9B7A6-57D0-495D-A10F-38762ED65D35}"/>
              </a:ext>
            </a:extLst>
          </p:cNvPr>
          <p:cNvSpPr>
            <a:spLocks/>
          </p:cNvSpPr>
          <p:nvPr/>
        </p:nvSpPr>
        <p:spPr bwMode="auto">
          <a:xfrm>
            <a:off x="2482850" y="3559175"/>
            <a:ext cx="138113" cy="133350"/>
          </a:xfrm>
          <a:custGeom>
            <a:avLst/>
            <a:gdLst>
              <a:gd name="T0" fmla="*/ 0 w 87"/>
              <a:gd name="T1" fmla="*/ 0 h 84"/>
              <a:gd name="T2" fmla="*/ 0 w 87"/>
              <a:gd name="T3" fmla="*/ 2147483647 h 84"/>
              <a:gd name="T4" fmla="*/ 2147483647 w 87"/>
              <a:gd name="T5" fmla="*/ 2147483647 h 84"/>
              <a:gd name="T6" fmla="*/ 2147483647 w 87"/>
              <a:gd name="T7" fmla="*/ 0 h 84"/>
              <a:gd name="T8" fmla="*/ 0 w 87"/>
              <a:gd name="T9" fmla="*/ 0 h 84"/>
              <a:gd name="T10" fmla="*/ 0 w 87"/>
              <a:gd name="T11" fmla="*/ 0 h 84"/>
              <a:gd name="T12" fmla="*/ 0 60000 65536"/>
              <a:gd name="T13" fmla="*/ 0 60000 65536"/>
              <a:gd name="T14" fmla="*/ 0 60000 65536"/>
              <a:gd name="T15" fmla="*/ 0 60000 65536"/>
              <a:gd name="T16" fmla="*/ 0 60000 65536"/>
              <a:gd name="T17" fmla="*/ 0 60000 65536"/>
              <a:gd name="T18" fmla="*/ 0 w 87"/>
              <a:gd name="T19" fmla="*/ 0 h 84"/>
              <a:gd name="T20" fmla="*/ 87 w 8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7" h="84">
                <a:moveTo>
                  <a:pt x="0" y="0"/>
                </a:moveTo>
                <a:lnTo>
                  <a:pt x="0" y="84"/>
                </a:lnTo>
                <a:lnTo>
                  <a:pt x="87" y="84"/>
                </a:lnTo>
                <a:lnTo>
                  <a:pt x="87"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2" name="Rectangle 835">
            <a:extLst>
              <a:ext uri="{FF2B5EF4-FFF2-40B4-BE49-F238E27FC236}">
                <a16:creationId xmlns:a16="http://schemas.microsoft.com/office/drawing/2014/main" id="{CE6EFA57-7EEC-44BA-ABCA-CE456F23CA96}"/>
              </a:ext>
            </a:extLst>
          </p:cNvPr>
          <p:cNvSpPr>
            <a:spLocks noChangeArrowheads="1"/>
          </p:cNvSpPr>
          <p:nvPr/>
        </p:nvSpPr>
        <p:spPr bwMode="auto">
          <a:xfrm>
            <a:off x="2854325" y="3425825"/>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3" name="Rectangle 836">
            <a:extLst>
              <a:ext uri="{FF2B5EF4-FFF2-40B4-BE49-F238E27FC236}">
                <a16:creationId xmlns:a16="http://schemas.microsoft.com/office/drawing/2014/main" id="{01E50686-00F7-4FBF-BE30-271F7BBECBA2}"/>
              </a:ext>
            </a:extLst>
          </p:cNvPr>
          <p:cNvSpPr>
            <a:spLocks noChangeArrowheads="1"/>
          </p:cNvSpPr>
          <p:nvPr/>
        </p:nvSpPr>
        <p:spPr bwMode="auto">
          <a:xfrm>
            <a:off x="3221038" y="3287713"/>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4" name="Freeform 837">
            <a:extLst>
              <a:ext uri="{FF2B5EF4-FFF2-40B4-BE49-F238E27FC236}">
                <a16:creationId xmlns:a16="http://schemas.microsoft.com/office/drawing/2014/main" id="{E6436991-51D0-447A-BEE6-A74E454888A9}"/>
              </a:ext>
            </a:extLst>
          </p:cNvPr>
          <p:cNvSpPr>
            <a:spLocks/>
          </p:cNvSpPr>
          <p:nvPr/>
        </p:nvSpPr>
        <p:spPr bwMode="auto">
          <a:xfrm>
            <a:off x="3587750" y="3330575"/>
            <a:ext cx="138113" cy="133350"/>
          </a:xfrm>
          <a:custGeom>
            <a:avLst/>
            <a:gdLst>
              <a:gd name="T0" fmla="*/ 0 w 87"/>
              <a:gd name="T1" fmla="*/ 0 h 84"/>
              <a:gd name="T2" fmla="*/ 0 w 87"/>
              <a:gd name="T3" fmla="*/ 2147483647 h 84"/>
              <a:gd name="T4" fmla="*/ 2147483647 w 87"/>
              <a:gd name="T5" fmla="*/ 2147483647 h 84"/>
              <a:gd name="T6" fmla="*/ 2147483647 w 87"/>
              <a:gd name="T7" fmla="*/ 0 h 84"/>
              <a:gd name="T8" fmla="*/ 0 w 87"/>
              <a:gd name="T9" fmla="*/ 0 h 84"/>
              <a:gd name="T10" fmla="*/ 0 w 87"/>
              <a:gd name="T11" fmla="*/ 0 h 84"/>
              <a:gd name="T12" fmla="*/ 0 60000 65536"/>
              <a:gd name="T13" fmla="*/ 0 60000 65536"/>
              <a:gd name="T14" fmla="*/ 0 60000 65536"/>
              <a:gd name="T15" fmla="*/ 0 60000 65536"/>
              <a:gd name="T16" fmla="*/ 0 60000 65536"/>
              <a:gd name="T17" fmla="*/ 0 60000 65536"/>
              <a:gd name="T18" fmla="*/ 0 w 87"/>
              <a:gd name="T19" fmla="*/ 0 h 84"/>
              <a:gd name="T20" fmla="*/ 87 w 8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7" h="84">
                <a:moveTo>
                  <a:pt x="0" y="0"/>
                </a:moveTo>
                <a:lnTo>
                  <a:pt x="0" y="84"/>
                </a:lnTo>
                <a:lnTo>
                  <a:pt x="87" y="84"/>
                </a:lnTo>
                <a:lnTo>
                  <a:pt x="87"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5" name="Rectangle 838">
            <a:extLst>
              <a:ext uri="{FF2B5EF4-FFF2-40B4-BE49-F238E27FC236}">
                <a16:creationId xmlns:a16="http://schemas.microsoft.com/office/drawing/2014/main" id="{2D00BCFF-459C-4697-BD02-0D6AB3CF5AEE}"/>
              </a:ext>
            </a:extLst>
          </p:cNvPr>
          <p:cNvSpPr>
            <a:spLocks noChangeArrowheads="1"/>
          </p:cNvSpPr>
          <p:nvPr/>
        </p:nvSpPr>
        <p:spPr bwMode="auto">
          <a:xfrm>
            <a:off x="3959225" y="3208338"/>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6" name="Freeform 839">
            <a:extLst>
              <a:ext uri="{FF2B5EF4-FFF2-40B4-BE49-F238E27FC236}">
                <a16:creationId xmlns:a16="http://schemas.microsoft.com/office/drawing/2014/main" id="{527D74B1-DAD6-4B07-A4C8-80514E6B5797}"/>
              </a:ext>
            </a:extLst>
          </p:cNvPr>
          <p:cNvSpPr>
            <a:spLocks/>
          </p:cNvSpPr>
          <p:nvPr/>
        </p:nvSpPr>
        <p:spPr bwMode="auto">
          <a:xfrm>
            <a:off x="4325938" y="3203575"/>
            <a:ext cx="133350" cy="138113"/>
          </a:xfrm>
          <a:custGeom>
            <a:avLst/>
            <a:gdLst>
              <a:gd name="T0" fmla="*/ 0 w 84"/>
              <a:gd name="T1" fmla="*/ 0 h 87"/>
              <a:gd name="T2" fmla="*/ 0 w 84"/>
              <a:gd name="T3" fmla="*/ 2147483647 h 87"/>
              <a:gd name="T4" fmla="*/ 2147483647 w 84"/>
              <a:gd name="T5" fmla="*/ 2147483647 h 87"/>
              <a:gd name="T6" fmla="*/ 2147483647 w 84"/>
              <a:gd name="T7" fmla="*/ 0 h 87"/>
              <a:gd name="T8" fmla="*/ 0 w 84"/>
              <a:gd name="T9" fmla="*/ 0 h 87"/>
              <a:gd name="T10" fmla="*/ 0 w 84"/>
              <a:gd name="T11" fmla="*/ 0 h 87"/>
              <a:gd name="T12" fmla="*/ 0 60000 65536"/>
              <a:gd name="T13" fmla="*/ 0 60000 65536"/>
              <a:gd name="T14" fmla="*/ 0 60000 65536"/>
              <a:gd name="T15" fmla="*/ 0 60000 65536"/>
              <a:gd name="T16" fmla="*/ 0 60000 65536"/>
              <a:gd name="T17" fmla="*/ 0 60000 65536"/>
              <a:gd name="T18" fmla="*/ 0 w 84"/>
              <a:gd name="T19" fmla="*/ 0 h 87"/>
              <a:gd name="T20" fmla="*/ 84 w 8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4" h="87">
                <a:moveTo>
                  <a:pt x="0" y="0"/>
                </a:moveTo>
                <a:lnTo>
                  <a:pt x="0" y="87"/>
                </a:lnTo>
                <a:lnTo>
                  <a:pt x="84" y="87"/>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7" name="Rectangle 840">
            <a:extLst>
              <a:ext uri="{FF2B5EF4-FFF2-40B4-BE49-F238E27FC236}">
                <a16:creationId xmlns:a16="http://schemas.microsoft.com/office/drawing/2014/main" id="{34C9E143-2749-48AC-8EB8-4D78238AFF8F}"/>
              </a:ext>
            </a:extLst>
          </p:cNvPr>
          <p:cNvSpPr>
            <a:spLocks noChangeArrowheads="1"/>
          </p:cNvSpPr>
          <p:nvPr/>
        </p:nvSpPr>
        <p:spPr bwMode="auto">
          <a:xfrm>
            <a:off x="4697413" y="3287713"/>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8" name="Freeform 841">
            <a:extLst>
              <a:ext uri="{FF2B5EF4-FFF2-40B4-BE49-F238E27FC236}">
                <a16:creationId xmlns:a16="http://schemas.microsoft.com/office/drawing/2014/main" id="{F64014CE-531A-417B-AAAF-AA45BEB9C6B6}"/>
              </a:ext>
            </a:extLst>
          </p:cNvPr>
          <p:cNvSpPr>
            <a:spLocks/>
          </p:cNvSpPr>
          <p:nvPr/>
        </p:nvSpPr>
        <p:spPr bwMode="auto">
          <a:xfrm>
            <a:off x="5064125" y="3362325"/>
            <a:ext cx="133350" cy="133350"/>
          </a:xfrm>
          <a:custGeom>
            <a:avLst/>
            <a:gdLst>
              <a:gd name="T0" fmla="*/ 0 w 84"/>
              <a:gd name="T1" fmla="*/ 0 h 84"/>
              <a:gd name="T2" fmla="*/ 0 w 84"/>
              <a:gd name="T3" fmla="*/ 2147483647 h 84"/>
              <a:gd name="T4" fmla="*/ 2147483647 w 84"/>
              <a:gd name="T5" fmla="*/ 2147483647 h 84"/>
              <a:gd name="T6" fmla="*/ 2147483647 w 84"/>
              <a:gd name="T7" fmla="*/ 0 h 84"/>
              <a:gd name="T8" fmla="*/ 0 w 84"/>
              <a:gd name="T9" fmla="*/ 0 h 84"/>
              <a:gd name="T10" fmla="*/ 0 w 84"/>
              <a:gd name="T11" fmla="*/ 0 h 84"/>
              <a:gd name="T12" fmla="*/ 0 60000 65536"/>
              <a:gd name="T13" fmla="*/ 0 60000 65536"/>
              <a:gd name="T14" fmla="*/ 0 60000 65536"/>
              <a:gd name="T15" fmla="*/ 0 60000 65536"/>
              <a:gd name="T16" fmla="*/ 0 60000 65536"/>
              <a:gd name="T17" fmla="*/ 0 60000 65536"/>
              <a:gd name="T18" fmla="*/ 0 w 84"/>
              <a:gd name="T19" fmla="*/ 0 h 84"/>
              <a:gd name="T20" fmla="*/ 84 w 84"/>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4" h="84">
                <a:moveTo>
                  <a:pt x="0" y="0"/>
                </a:moveTo>
                <a:lnTo>
                  <a:pt x="0" y="84"/>
                </a:lnTo>
                <a:lnTo>
                  <a:pt x="84" y="84"/>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9" name="Rectangle 842">
            <a:extLst>
              <a:ext uri="{FF2B5EF4-FFF2-40B4-BE49-F238E27FC236}">
                <a16:creationId xmlns:a16="http://schemas.microsoft.com/office/drawing/2014/main" id="{E6E54DA4-7B09-4607-9D8E-15CC319B3470}"/>
              </a:ext>
            </a:extLst>
          </p:cNvPr>
          <p:cNvSpPr>
            <a:spLocks noChangeArrowheads="1"/>
          </p:cNvSpPr>
          <p:nvPr/>
        </p:nvSpPr>
        <p:spPr bwMode="auto">
          <a:xfrm>
            <a:off x="5430838" y="3384550"/>
            <a:ext cx="138112" cy="13176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0" name="Rectangle 843">
            <a:extLst>
              <a:ext uri="{FF2B5EF4-FFF2-40B4-BE49-F238E27FC236}">
                <a16:creationId xmlns:a16="http://schemas.microsoft.com/office/drawing/2014/main" id="{6BABEBDE-47CD-4563-98C2-6D5C4D51115A}"/>
              </a:ext>
            </a:extLst>
          </p:cNvPr>
          <p:cNvSpPr>
            <a:spLocks noChangeArrowheads="1"/>
          </p:cNvSpPr>
          <p:nvPr/>
        </p:nvSpPr>
        <p:spPr bwMode="auto">
          <a:xfrm>
            <a:off x="5802313" y="3452813"/>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1" name="Freeform 844">
            <a:extLst>
              <a:ext uri="{FF2B5EF4-FFF2-40B4-BE49-F238E27FC236}">
                <a16:creationId xmlns:a16="http://schemas.microsoft.com/office/drawing/2014/main" id="{08571282-5E2B-4DCF-9019-CD18FE67AA0A}"/>
              </a:ext>
            </a:extLst>
          </p:cNvPr>
          <p:cNvSpPr>
            <a:spLocks/>
          </p:cNvSpPr>
          <p:nvPr/>
        </p:nvSpPr>
        <p:spPr bwMode="auto">
          <a:xfrm>
            <a:off x="6169025" y="3479800"/>
            <a:ext cx="133350" cy="138113"/>
          </a:xfrm>
          <a:custGeom>
            <a:avLst/>
            <a:gdLst>
              <a:gd name="T0" fmla="*/ 0 w 84"/>
              <a:gd name="T1" fmla="*/ 0 h 87"/>
              <a:gd name="T2" fmla="*/ 0 w 84"/>
              <a:gd name="T3" fmla="*/ 2147483647 h 87"/>
              <a:gd name="T4" fmla="*/ 2147483647 w 84"/>
              <a:gd name="T5" fmla="*/ 2147483647 h 87"/>
              <a:gd name="T6" fmla="*/ 2147483647 w 84"/>
              <a:gd name="T7" fmla="*/ 0 h 87"/>
              <a:gd name="T8" fmla="*/ 0 w 84"/>
              <a:gd name="T9" fmla="*/ 0 h 87"/>
              <a:gd name="T10" fmla="*/ 0 w 84"/>
              <a:gd name="T11" fmla="*/ 0 h 87"/>
              <a:gd name="T12" fmla="*/ 0 60000 65536"/>
              <a:gd name="T13" fmla="*/ 0 60000 65536"/>
              <a:gd name="T14" fmla="*/ 0 60000 65536"/>
              <a:gd name="T15" fmla="*/ 0 60000 65536"/>
              <a:gd name="T16" fmla="*/ 0 60000 65536"/>
              <a:gd name="T17" fmla="*/ 0 60000 65536"/>
              <a:gd name="T18" fmla="*/ 0 w 84"/>
              <a:gd name="T19" fmla="*/ 0 h 87"/>
              <a:gd name="T20" fmla="*/ 84 w 8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4" h="87">
                <a:moveTo>
                  <a:pt x="0" y="0"/>
                </a:moveTo>
                <a:lnTo>
                  <a:pt x="0" y="87"/>
                </a:lnTo>
                <a:lnTo>
                  <a:pt x="84" y="87"/>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2" name="Freeform 845">
            <a:extLst>
              <a:ext uri="{FF2B5EF4-FFF2-40B4-BE49-F238E27FC236}">
                <a16:creationId xmlns:a16="http://schemas.microsoft.com/office/drawing/2014/main" id="{16F73608-A111-42F7-B36E-0FCBD711117A}"/>
              </a:ext>
            </a:extLst>
          </p:cNvPr>
          <p:cNvSpPr>
            <a:spLocks/>
          </p:cNvSpPr>
          <p:nvPr/>
        </p:nvSpPr>
        <p:spPr bwMode="auto">
          <a:xfrm>
            <a:off x="6535738" y="3548063"/>
            <a:ext cx="138112" cy="133350"/>
          </a:xfrm>
          <a:custGeom>
            <a:avLst/>
            <a:gdLst>
              <a:gd name="T0" fmla="*/ 0 w 87"/>
              <a:gd name="T1" fmla="*/ 0 h 84"/>
              <a:gd name="T2" fmla="*/ 0 w 87"/>
              <a:gd name="T3" fmla="*/ 2147483647 h 84"/>
              <a:gd name="T4" fmla="*/ 2147483647 w 87"/>
              <a:gd name="T5" fmla="*/ 2147483647 h 84"/>
              <a:gd name="T6" fmla="*/ 2147483647 w 87"/>
              <a:gd name="T7" fmla="*/ 0 h 84"/>
              <a:gd name="T8" fmla="*/ 0 w 87"/>
              <a:gd name="T9" fmla="*/ 0 h 84"/>
              <a:gd name="T10" fmla="*/ 0 w 87"/>
              <a:gd name="T11" fmla="*/ 0 h 84"/>
              <a:gd name="T12" fmla="*/ 0 60000 65536"/>
              <a:gd name="T13" fmla="*/ 0 60000 65536"/>
              <a:gd name="T14" fmla="*/ 0 60000 65536"/>
              <a:gd name="T15" fmla="*/ 0 60000 65536"/>
              <a:gd name="T16" fmla="*/ 0 60000 65536"/>
              <a:gd name="T17" fmla="*/ 0 60000 65536"/>
              <a:gd name="T18" fmla="*/ 0 w 87"/>
              <a:gd name="T19" fmla="*/ 0 h 84"/>
              <a:gd name="T20" fmla="*/ 87 w 8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7" h="84">
                <a:moveTo>
                  <a:pt x="0" y="0"/>
                </a:moveTo>
                <a:lnTo>
                  <a:pt x="0" y="84"/>
                </a:lnTo>
                <a:lnTo>
                  <a:pt x="87" y="84"/>
                </a:lnTo>
                <a:lnTo>
                  <a:pt x="87"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3" name="Rectangle 846">
            <a:extLst>
              <a:ext uri="{FF2B5EF4-FFF2-40B4-BE49-F238E27FC236}">
                <a16:creationId xmlns:a16="http://schemas.microsoft.com/office/drawing/2014/main" id="{54FC7109-6BFF-476D-AB76-2044F1B81171}"/>
              </a:ext>
            </a:extLst>
          </p:cNvPr>
          <p:cNvSpPr>
            <a:spLocks noChangeArrowheads="1"/>
          </p:cNvSpPr>
          <p:nvPr/>
        </p:nvSpPr>
        <p:spPr bwMode="auto">
          <a:xfrm>
            <a:off x="6907213" y="3527425"/>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4" name="Rectangle 958">
            <a:extLst>
              <a:ext uri="{FF2B5EF4-FFF2-40B4-BE49-F238E27FC236}">
                <a16:creationId xmlns:a16="http://schemas.microsoft.com/office/drawing/2014/main" id="{14D79111-BB28-4FD5-B5B4-D41DF7096753}"/>
              </a:ext>
            </a:extLst>
          </p:cNvPr>
          <p:cNvSpPr>
            <a:spLocks noChangeArrowheads="1"/>
          </p:cNvSpPr>
          <p:nvPr/>
        </p:nvSpPr>
        <p:spPr bwMode="auto">
          <a:xfrm>
            <a:off x="1260475" y="2252663"/>
            <a:ext cx="5711825" cy="3022600"/>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5" name="Line 967">
            <a:extLst>
              <a:ext uri="{FF2B5EF4-FFF2-40B4-BE49-F238E27FC236}">
                <a16:creationId xmlns:a16="http://schemas.microsoft.com/office/drawing/2014/main" id="{F4FC4F56-95DC-45B4-9C25-B3F532FE22E1}"/>
              </a:ext>
            </a:extLst>
          </p:cNvPr>
          <p:cNvSpPr>
            <a:spLocks noChangeShapeType="1"/>
          </p:cNvSpPr>
          <p:nvPr/>
        </p:nvSpPr>
        <p:spPr bwMode="auto">
          <a:xfrm flipV="1">
            <a:off x="1695450" y="4068763"/>
            <a:ext cx="11113"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6" name="Line 968">
            <a:extLst>
              <a:ext uri="{FF2B5EF4-FFF2-40B4-BE49-F238E27FC236}">
                <a16:creationId xmlns:a16="http://schemas.microsoft.com/office/drawing/2014/main" id="{577F9A4F-36F5-4D11-B149-FA222822C371}"/>
              </a:ext>
            </a:extLst>
          </p:cNvPr>
          <p:cNvSpPr>
            <a:spLocks noChangeShapeType="1"/>
          </p:cNvSpPr>
          <p:nvPr/>
        </p:nvSpPr>
        <p:spPr bwMode="auto">
          <a:xfrm flipV="1">
            <a:off x="1728788" y="4027488"/>
            <a:ext cx="95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7" name="Line 969">
            <a:extLst>
              <a:ext uri="{FF2B5EF4-FFF2-40B4-BE49-F238E27FC236}">
                <a16:creationId xmlns:a16="http://schemas.microsoft.com/office/drawing/2014/main" id="{4569A5BA-B4C3-4035-BC3E-B3082CB8ECB6}"/>
              </a:ext>
            </a:extLst>
          </p:cNvPr>
          <p:cNvSpPr>
            <a:spLocks noChangeShapeType="1"/>
          </p:cNvSpPr>
          <p:nvPr/>
        </p:nvSpPr>
        <p:spPr bwMode="auto">
          <a:xfrm flipV="1">
            <a:off x="1760538" y="3984625"/>
            <a:ext cx="95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8" name="Line 970">
            <a:extLst>
              <a:ext uri="{FF2B5EF4-FFF2-40B4-BE49-F238E27FC236}">
                <a16:creationId xmlns:a16="http://schemas.microsoft.com/office/drawing/2014/main" id="{98EB6369-1D28-4504-8CD6-376963109610}"/>
              </a:ext>
            </a:extLst>
          </p:cNvPr>
          <p:cNvSpPr>
            <a:spLocks noChangeShapeType="1"/>
          </p:cNvSpPr>
          <p:nvPr/>
        </p:nvSpPr>
        <p:spPr bwMode="auto">
          <a:xfrm flipV="1">
            <a:off x="1792288" y="3941763"/>
            <a:ext cx="95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9" name="Line 971">
            <a:extLst>
              <a:ext uri="{FF2B5EF4-FFF2-40B4-BE49-F238E27FC236}">
                <a16:creationId xmlns:a16="http://schemas.microsoft.com/office/drawing/2014/main" id="{5F3D6296-ADC0-41C5-BAE4-1161D14F9286}"/>
              </a:ext>
            </a:extLst>
          </p:cNvPr>
          <p:cNvSpPr>
            <a:spLocks noChangeShapeType="1"/>
          </p:cNvSpPr>
          <p:nvPr/>
        </p:nvSpPr>
        <p:spPr bwMode="auto">
          <a:xfrm flipV="1">
            <a:off x="1824038" y="3905250"/>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0" name="Line 972">
            <a:extLst>
              <a:ext uri="{FF2B5EF4-FFF2-40B4-BE49-F238E27FC236}">
                <a16:creationId xmlns:a16="http://schemas.microsoft.com/office/drawing/2014/main" id="{DB2AAF04-4E77-4E68-A3B2-3DEA7B906649}"/>
              </a:ext>
            </a:extLst>
          </p:cNvPr>
          <p:cNvSpPr>
            <a:spLocks noChangeShapeType="1"/>
          </p:cNvSpPr>
          <p:nvPr/>
        </p:nvSpPr>
        <p:spPr bwMode="auto">
          <a:xfrm flipV="1">
            <a:off x="1860550" y="386715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1" name="Line 973">
            <a:extLst>
              <a:ext uri="{FF2B5EF4-FFF2-40B4-BE49-F238E27FC236}">
                <a16:creationId xmlns:a16="http://schemas.microsoft.com/office/drawing/2014/main" id="{80B0E459-4623-4DAC-B592-48DA165FE14D}"/>
              </a:ext>
            </a:extLst>
          </p:cNvPr>
          <p:cNvSpPr>
            <a:spLocks noChangeShapeType="1"/>
          </p:cNvSpPr>
          <p:nvPr/>
        </p:nvSpPr>
        <p:spPr bwMode="auto">
          <a:xfrm flipV="1">
            <a:off x="1898650" y="3830638"/>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2" name="Line 974">
            <a:extLst>
              <a:ext uri="{FF2B5EF4-FFF2-40B4-BE49-F238E27FC236}">
                <a16:creationId xmlns:a16="http://schemas.microsoft.com/office/drawing/2014/main" id="{6D8BC2DD-48A2-4F5B-B344-A2E0F919C169}"/>
              </a:ext>
            </a:extLst>
          </p:cNvPr>
          <p:cNvSpPr>
            <a:spLocks noChangeShapeType="1"/>
          </p:cNvSpPr>
          <p:nvPr/>
        </p:nvSpPr>
        <p:spPr bwMode="auto">
          <a:xfrm flipV="1">
            <a:off x="1935163" y="379253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3" name="Line 975">
            <a:extLst>
              <a:ext uri="{FF2B5EF4-FFF2-40B4-BE49-F238E27FC236}">
                <a16:creationId xmlns:a16="http://schemas.microsoft.com/office/drawing/2014/main" id="{A047717A-F53D-44A6-B62C-5FBE2D6D06C4}"/>
              </a:ext>
            </a:extLst>
          </p:cNvPr>
          <p:cNvSpPr>
            <a:spLocks noChangeShapeType="1"/>
          </p:cNvSpPr>
          <p:nvPr/>
        </p:nvSpPr>
        <p:spPr bwMode="auto">
          <a:xfrm flipV="1">
            <a:off x="1978025" y="3756025"/>
            <a:ext cx="11113"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4" name="Line 976">
            <a:extLst>
              <a:ext uri="{FF2B5EF4-FFF2-40B4-BE49-F238E27FC236}">
                <a16:creationId xmlns:a16="http://schemas.microsoft.com/office/drawing/2014/main" id="{D450A2EA-A9E1-49C9-B305-5D5AFCA771FF}"/>
              </a:ext>
            </a:extLst>
          </p:cNvPr>
          <p:cNvSpPr>
            <a:spLocks noChangeShapeType="1"/>
          </p:cNvSpPr>
          <p:nvPr/>
        </p:nvSpPr>
        <p:spPr bwMode="auto">
          <a:xfrm flipV="1">
            <a:off x="2014538" y="371792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5" name="Line 977">
            <a:extLst>
              <a:ext uri="{FF2B5EF4-FFF2-40B4-BE49-F238E27FC236}">
                <a16:creationId xmlns:a16="http://schemas.microsoft.com/office/drawing/2014/main" id="{0DB64409-129A-4C9C-9D4D-ABE5F402B9DC}"/>
              </a:ext>
            </a:extLst>
          </p:cNvPr>
          <p:cNvSpPr>
            <a:spLocks noChangeShapeType="1"/>
          </p:cNvSpPr>
          <p:nvPr/>
        </p:nvSpPr>
        <p:spPr bwMode="auto">
          <a:xfrm flipV="1">
            <a:off x="2052638" y="3681413"/>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6" name="Line 978">
            <a:extLst>
              <a:ext uri="{FF2B5EF4-FFF2-40B4-BE49-F238E27FC236}">
                <a16:creationId xmlns:a16="http://schemas.microsoft.com/office/drawing/2014/main" id="{2AC6597A-0C32-43F8-AB78-8EA2B41E42C9}"/>
              </a:ext>
            </a:extLst>
          </p:cNvPr>
          <p:cNvSpPr>
            <a:spLocks noChangeShapeType="1"/>
          </p:cNvSpPr>
          <p:nvPr/>
        </p:nvSpPr>
        <p:spPr bwMode="auto">
          <a:xfrm flipV="1">
            <a:off x="2089150" y="3644900"/>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7" name="Line 979">
            <a:extLst>
              <a:ext uri="{FF2B5EF4-FFF2-40B4-BE49-F238E27FC236}">
                <a16:creationId xmlns:a16="http://schemas.microsoft.com/office/drawing/2014/main" id="{88902941-4DBC-4F71-9A9C-C4B45E760A42}"/>
              </a:ext>
            </a:extLst>
          </p:cNvPr>
          <p:cNvSpPr>
            <a:spLocks noChangeShapeType="1"/>
          </p:cNvSpPr>
          <p:nvPr/>
        </p:nvSpPr>
        <p:spPr bwMode="auto">
          <a:xfrm flipV="1">
            <a:off x="2127250" y="360680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8" name="Line 980">
            <a:extLst>
              <a:ext uri="{FF2B5EF4-FFF2-40B4-BE49-F238E27FC236}">
                <a16:creationId xmlns:a16="http://schemas.microsoft.com/office/drawing/2014/main" id="{996F9EEA-CE1A-4CFB-A437-6B092486B125}"/>
              </a:ext>
            </a:extLst>
          </p:cNvPr>
          <p:cNvSpPr>
            <a:spLocks noChangeShapeType="1"/>
          </p:cNvSpPr>
          <p:nvPr/>
        </p:nvSpPr>
        <p:spPr bwMode="auto">
          <a:xfrm flipV="1">
            <a:off x="2163763" y="3570288"/>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9" name="Line 981">
            <a:extLst>
              <a:ext uri="{FF2B5EF4-FFF2-40B4-BE49-F238E27FC236}">
                <a16:creationId xmlns:a16="http://schemas.microsoft.com/office/drawing/2014/main" id="{5124F04C-24A0-4D01-B9D0-68C2B3893866}"/>
              </a:ext>
            </a:extLst>
          </p:cNvPr>
          <p:cNvSpPr>
            <a:spLocks noChangeShapeType="1"/>
          </p:cNvSpPr>
          <p:nvPr/>
        </p:nvSpPr>
        <p:spPr bwMode="auto">
          <a:xfrm flipV="1">
            <a:off x="2200275" y="353218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0" name="Line 982">
            <a:extLst>
              <a:ext uri="{FF2B5EF4-FFF2-40B4-BE49-F238E27FC236}">
                <a16:creationId xmlns:a16="http://schemas.microsoft.com/office/drawing/2014/main" id="{86B0116A-56D4-45FF-80D8-A486A0591C8B}"/>
              </a:ext>
            </a:extLst>
          </p:cNvPr>
          <p:cNvSpPr>
            <a:spLocks noChangeShapeType="1"/>
          </p:cNvSpPr>
          <p:nvPr/>
        </p:nvSpPr>
        <p:spPr bwMode="auto">
          <a:xfrm flipV="1">
            <a:off x="2238375" y="3489325"/>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1" name="Line 983">
            <a:extLst>
              <a:ext uri="{FF2B5EF4-FFF2-40B4-BE49-F238E27FC236}">
                <a16:creationId xmlns:a16="http://schemas.microsoft.com/office/drawing/2014/main" id="{A641DCA4-4CB9-4159-9F88-B456722905EE}"/>
              </a:ext>
            </a:extLst>
          </p:cNvPr>
          <p:cNvSpPr>
            <a:spLocks noChangeShapeType="1"/>
          </p:cNvSpPr>
          <p:nvPr/>
        </p:nvSpPr>
        <p:spPr bwMode="auto">
          <a:xfrm flipV="1">
            <a:off x="2274888" y="34528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2" name="Line 984">
            <a:extLst>
              <a:ext uri="{FF2B5EF4-FFF2-40B4-BE49-F238E27FC236}">
                <a16:creationId xmlns:a16="http://schemas.microsoft.com/office/drawing/2014/main" id="{F9D7E393-9838-42B4-BB26-4C60A9CA21ED}"/>
              </a:ext>
            </a:extLst>
          </p:cNvPr>
          <p:cNvSpPr>
            <a:spLocks noChangeShapeType="1"/>
          </p:cNvSpPr>
          <p:nvPr/>
        </p:nvSpPr>
        <p:spPr bwMode="auto">
          <a:xfrm flipV="1">
            <a:off x="2312988" y="341630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3" name="Line 985">
            <a:extLst>
              <a:ext uri="{FF2B5EF4-FFF2-40B4-BE49-F238E27FC236}">
                <a16:creationId xmlns:a16="http://schemas.microsoft.com/office/drawing/2014/main" id="{A02E8B3D-AFE3-479B-AD2B-7D9DE1C92ACA}"/>
              </a:ext>
            </a:extLst>
          </p:cNvPr>
          <p:cNvSpPr>
            <a:spLocks noChangeShapeType="1"/>
          </p:cNvSpPr>
          <p:nvPr/>
        </p:nvSpPr>
        <p:spPr bwMode="auto">
          <a:xfrm flipV="1">
            <a:off x="2349500" y="337820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4" name="Line 986">
            <a:extLst>
              <a:ext uri="{FF2B5EF4-FFF2-40B4-BE49-F238E27FC236}">
                <a16:creationId xmlns:a16="http://schemas.microsoft.com/office/drawing/2014/main" id="{5670869E-2531-4B46-A90A-7AAE0716FFC1}"/>
              </a:ext>
            </a:extLst>
          </p:cNvPr>
          <p:cNvSpPr>
            <a:spLocks noChangeShapeType="1"/>
          </p:cNvSpPr>
          <p:nvPr/>
        </p:nvSpPr>
        <p:spPr bwMode="auto">
          <a:xfrm flipV="1">
            <a:off x="2387600" y="33416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5" name="Line 987">
            <a:extLst>
              <a:ext uri="{FF2B5EF4-FFF2-40B4-BE49-F238E27FC236}">
                <a16:creationId xmlns:a16="http://schemas.microsoft.com/office/drawing/2014/main" id="{7B819963-9724-4B55-9725-264086E1E069}"/>
              </a:ext>
            </a:extLst>
          </p:cNvPr>
          <p:cNvSpPr>
            <a:spLocks noChangeShapeType="1"/>
          </p:cNvSpPr>
          <p:nvPr/>
        </p:nvSpPr>
        <p:spPr bwMode="auto">
          <a:xfrm flipV="1">
            <a:off x="2424113" y="330358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6" name="Line 988">
            <a:extLst>
              <a:ext uri="{FF2B5EF4-FFF2-40B4-BE49-F238E27FC236}">
                <a16:creationId xmlns:a16="http://schemas.microsoft.com/office/drawing/2014/main" id="{83150830-78DF-4639-9EF1-67265DEADFE0}"/>
              </a:ext>
            </a:extLst>
          </p:cNvPr>
          <p:cNvSpPr>
            <a:spLocks noChangeShapeType="1"/>
          </p:cNvSpPr>
          <p:nvPr/>
        </p:nvSpPr>
        <p:spPr bwMode="auto">
          <a:xfrm flipV="1">
            <a:off x="2460625" y="32623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7" name="Line 989">
            <a:extLst>
              <a:ext uri="{FF2B5EF4-FFF2-40B4-BE49-F238E27FC236}">
                <a16:creationId xmlns:a16="http://schemas.microsoft.com/office/drawing/2014/main" id="{CF23C7E9-3424-443C-8BFD-6015AC709B53}"/>
              </a:ext>
            </a:extLst>
          </p:cNvPr>
          <p:cNvSpPr>
            <a:spLocks noChangeShapeType="1"/>
          </p:cNvSpPr>
          <p:nvPr/>
        </p:nvSpPr>
        <p:spPr bwMode="auto">
          <a:xfrm flipV="1">
            <a:off x="2498725" y="32242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8" name="Freeform 990">
            <a:extLst>
              <a:ext uri="{FF2B5EF4-FFF2-40B4-BE49-F238E27FC236}">
                <a16:creationId xmlns:a16="http://schemas.microsoft.com/office/drawing/2014/main" id="{E0EA72F8-F84C-41D1-B9FA-E4E65BBE1FC8}"/>
              </a:ext>
            </a:extLst>
          </p:cNvPr>
          <p:cNvSpPr>
            <a:spLocks/>
          </p:cNvSpPr>
          <p:nvPr/>
        </p:nvSpPr>
        <p:spPr bwMode="auto">
          <a:xfrm>
            <a:off x="2535238" y="3187700"/>
            <a:ext cx="15875" cy="15875"/>
          </a:xfrm>
          <a:custGeom>
            <a:avLst/>
            <a:gdLst>
              <a:gd name="T0" fmla="*/ 0 w 10"/>
              <a:gd name="T1" fmla="*/ 2147483647 h 10"/>
              <a:gd name="T2" fmla="*/ 2147483647 w 10"/>
              <a:gd name="T3" fmla="*/ 0 h 10"/>
              <a:gd name="T4" fmla="*/ 2147483647 w 10"/>
              <a:gd name="T5" fmla="*/ 0 h 10"/>
              <a:gd name="T6" fmla="*/ 0 60000 65536"/>
              <a:gd name="T7" fmla="*/ 0 60000 65536"/>
              <a:gd name="T8" fmla="*/ 0 60000 65536"/>
              <a:gd name="T9" fmla="*/ 0 w 10"/>
              <a:gd name="T10" fmla="*/ 0 h 10"/>
              <a:gd name="T11" fmla="*/ 10 w 10"/>
              <a:gd name="T12" fmla="*/ 10 h 10"/>
            </a:gdLst>
            <a:ahLst/>
            <a:cxnLst>
              <a:cxn ang="T6">
                <a:pos x="T0" y="T1"/>
              </a:cxn>
              <a:cxn ang="T7">
                <a:pos x="T2" y="T3"/>
              </a:cxn>
              <a:cxn ang="T8">
                <a:pos x="T4" y="T5"/>
              </a:cxn>
            </a:cxnLst>
            <a:rect l="T9" t="T10" r="T11" b="T12"/>
            <a:pathLst>
              <a:path w="10" h="10">
                <a:moveTo>
                  <a:pt x="0" y="10"/>
                </a:moveTo>
                <a:lnTo>
                  <a:pt x="10"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99" name="Line 991">
            <a:extLst>
              <a:ext uri="{FF2B5EF4-FFF2-40B4-BE49-F238E27FC236}">
                <a16:creationId xmlns:a16="http://schemas.microsoft.com/office/drawing/2014/main" id="{3062F3B3-DFCE-4A1A-9427-08323B906F1E}"/>
              </a:ext>
            </a:extLst>
          </p:cNvPr>
          <p:cNvSpPr>
            <a:spLocks noChangeShapeType="1"/>
          </p:cNvSpPr>
          <p:nvPr/>
        </p:nvSpPr>
        <p:spPr bwMode="auto">
          <a:xfrm flipV="1">
            <a:off x="2582863" y="3176588"/>
            <a:ext cx="2222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0" name="Line 992">
            <a:extLst>
              <a:ext uri="{FF2B5EF4-FFF2-40B4-BE49-F238E27FC236}">
                <a16:creationId xmlns:a16="http://schemas.microsoft.com/office/drawing/2014/main" id="{2F583D8C-DA82-4E1D-89E6-CC6D6C10009F}"/>
              </a:ext>
            </a:extLst>
          </p:cNvPr>
          <p:cNvSpPr>
            <a:spLocks noChangeShapeType="1"/>
          </p:cNvSpPr>
          <p:nvPr/>
        </p:nvSpPr>
        <p:spPr bwMode="auto">
          <a:xfrm flipV="1">
            <a:off x="2636838" y="3160713"/>
            <a:ext cx="158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1" name="Line 993">
            <a:extLst>
              <a:ext uri="{FF2B5EF4-FFF2-40B4-BE49-F238E27FC236}">
                <a16:creationId xmlns:a16="http://schemas.microsoft.com/office/drawing/2014/main" id="{8A86B4AA-A435-4758-A57E-BA1A565CAF6D}"/>
              </a:ext>
            </a:extLst>
          </p:cNvPr>
          <p:cNvSpPr>
            <a:spLocks noChangeShapeType="1"/>
          </p:cNvSpPr>
          <p:nvPr/>
        </p:nvSpPr>
        <p:spPr bwMode="auto">
          <a:xfrm flipV="1">
            <a:off x="2684463" y="3149600"/>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2" name="Line 994">
            <a:extLst>
              <a:ext uri="{FF2B5EF4-FFF2-40B4-BE49-F238E27FC236}">
                <a16:creationId xmlns:a16="http://schemas.microsoft.com/office/drawing/2014/main" id="{F04E38C0-54BD-41FD-A335-A2D83BAF319D}"/>
              </a:ext>
            </a:extLst>
          </p:cNvPr>
          <p:cNvSpPr>
            <a:spLocks noChangeShapeType="1"/>
          </p:cNvSpPr>
          <p:nvPr/>
        </p:nvSpPr>
        <p:spPr bwMode="auto">
          <a:xfrm flipV="1">
            <a:off x="2736850" y="314007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3" name="Line 995">
            <a:extLst>
              <a:ext uri="{FF2B5EF4-FFF2-40B4-BE49-F238E27FC236}">
                <a16:creationId xmlns:a16="http://schemas.microsoft.com/office/drawing/2014/main" id="{B464B9B2-90FA-4170-AC50-A8116DF711D9}"/>
              </a:ext>
            </a:extLst>
          </p:cNvPr>
          <p:cNvSpPr>
            <a:spLocks noChangeShapeType="1"/>
          </p:cNvSpPr>
          <p:nvPr/>
        </p:nvSpPr>
        <p:spPr bwMode="auto">
          <a:xfrm flipV="1">
            <a:off x="2790825" y="3124200"/>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4" name="Line 996">
            <a:extLst>
              <a:ext uri="{FF2B5EF4-FFF2-40B4-BE49-F238E27FC236}">
                <a16:creationId xmlns:a16="http://schemas.microsoft.com/office/drawing/2014/main" id="{46AAE173-D8D8-4CAA-802B-686F0028AAA4}"/>
              </a:ext>
            </a:extLst>
          </p:cNvPr>
          <p:cNvSpPr>
            <a:spLocks noChangeShapeType="1"/>
          </p:cNvSpPr>
          <p:nvPr/>
        </p:nvSpPr>
        <p:spPr bwMode="auto">
          <a:xfrm flipV="1">
            <a:off x="2838450" y="3113088"/>
            <a:ext cx="20638"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5" name="Line 997">
            <a:extLst>
              <a:ext uri="{FF2B5EF4-FFF2-40B4-BE49-F238E27FC236}">
                <a16:creationId xmlns:a16="http://schemas.microsoft.com/office/drawing/2014/main" id="{0F80F30F-CF96-47C6-A654-7AA70EC1352E}"/>
              </a:ext>
            </a:extLst>
          </p:cNvPr>
          <p:cNvSpPr>
            <a:spLocks noChangeShapeType="1"/>
          </p:cNvSpPr>
          <p:nvPr/>
        </p:nvSpPr>
        <p:spPr bwMode="auto">
          <a:xfrm>
            <a:off x="2890838" y="3101975"/>
            <a:ext cx="222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6" name="Line 998">
            <a:extLst>
              <a:ext uri="{FF2B5EF4-FFF2-40B4-BE49-F238E27FC236}">
                <a16:creationId xmlns:a16="http://schemas.microsoft.com/office/drawing/2014/main" id="{921E8E2C-C0F7-4896-BE6E-6F499098CE18}"/>
              </a:ext>
            </a:extLst>
          </p:cNvPr>
          <p:cNvSpPr>
            <a:spLocks noChangeShapeType="1"/>
          </p:cNvSpPr>
          <p:nvPr/>
        </p:nvSpPr>
        <p:spPr bwMode="auto">
          <a:xfrm flipV="1">
            <a:off x="2944813" y="3081338"/>
            <a:ext cx="2063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7" name="Line 999">
            <a:extLst>
              <a:ext uri="{FF2B5EF4-FFF2-40B4-BE49-F238E27FC236}">
                <a16:creationId xmlns:a16="http://schemas.microsoft.com/office/drawing/2014/main" id="{A36D8928-EB7B-4896-839D-EBC35D3A765C}"/>
              </a:ext>
            </a:extLst>
          </p:cNvPr>
          <p:cNvSpPr>
            <a:spLocks noChangeShapeType="1"/>
          </p:cNvSpPr>
          <p:nvPr/>
        </p:nvSpPr>
        <p:spPr bwMode="auto">
          <a:xfrm flipV="1">
            <a:off x="2992438" y="3065463"/>
            <a:ext cx="2063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8" name="Line 1000">
            <a:extLst>
              <a:ext uri="{FF2B5EF4-FFF2-40B4-BE49-F238E27FC236}">
                <a16:creationId xmlns:a16="http://schemas.microsoft.com/office/drawing/2014/main" id="{7E660D5F-2A77-411D-9817-5705B4662D91}"/>
              </a:ext>
            </a:extLst>
          </p:cNvPr>
          <p:cNvSpPr>
            <a:spLocks noChangeShapeType="1"/>
          </p:cNvSpPr>
          <p:nvPr/>
        </p:nvSpPr>
        <p:spPr bwMode="auto">
          <a:xfrm flipV="1">
            <a:off x="3046413" y="3049588"/>
            <a:ext cx="158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9" name="Line 1001">
            <a:extLst>
              <a:ext uri="{FF2B5EF4-FFF2-40B4-BE49-F238E27FC236}">
                <a16:creationId xmlns:a16="http://schemas.microsoft.com/office/drawing/2014/main" id="{92ABA370-59D5-405B-9CDE-0EBA48E1A999}"/>
              </a:ext>
            </a:extLst>
          </p:cNvPr>
          <p:cNvSpPr>
            <a:spLocks noChangeShapeType="1"/>
          </p:cNvSpPr>
          <p:nvPr/>
        </p:nvSpPr>
        <p:spPr bwMode="auto">
          <a:xfrm flipV="1">
            <a:off x="3094038" y="3027363"/>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0" name="Line 1002">
            <a:extLst>
              <a:ext uri="{FF2B5EF4-FFF2-40B4-BE49-F238E27FC236}">
                <a16:creationId xmlns:a16="http://schemas.microsoft.com/office/drawing/2014/main" id="{69A88624-666C-4275-8849-4898CFE9C106}"/>
              </a:ext>
            </a:extLst>
          </p:cNvPr>
          <p:cNvSpPr>
            <a:spLocks noChangeShapeType="1"/>
          </p:cNvSpPr>
          <p:nvPr/>
        </p:nvSpPr>
        <p:spPr bwMode="auto">
          <a:xfrm flipV="1">
            <a:off x="3141663" y="3011488"/>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1" name="Line 1003">
            <a:extLst>
              <a:ext uri="{FF2B5EF4-FFF2-40B4-BE49-F238E27FC236}">
                <a16:creationId xmlns:a16="http://schemas.microsoft.com/office/drawing/2014/main" id="{FECC3B91-1AA9-4684-A1DD-38A81FBEDF1C}"/>
              </a:ext>
            </a:extLst>
          </p:cNvPr>
          <p:cNvSpPr>
            <a:spLocks noChangeShapeType="1"/>
          </p:cNvSpPr>
          <p:nvPr/>
        </p:nvSpPr>
        <p:spPr bwMode="auto">
          <a:xfrm flipV="1">
            <a:off x="3194050" y="2990850"/>
            <a:ext cx="2222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2" name="Line 1004">
            <a:extLst>
              <a:ext uri="{FF2B5EF4-FFF2-40B4-BE49-F238E27FC236}">
                <a16:creationId xmlns:a16="http://schemas.microsoft.com/office/drawing/2014/main" id="{71C16080-34FC-492D-9E9F-AF41D7DBC1B9}"/>
              </a:ext>
            </a:extLst>
          </p:cNvPr>
          <p:cNvSpPr>
            <a:spLocks noChangeShapeType="1"/>
          </p:cNvSpPr>
          <p:nvPr/>
        </p:nvSpPr>
        <p:spPr bwMode="auto">
          <a:xfrm flipV="1">
            <a:off x="3241675" y="297497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3" name="Line 1005">
            <a:extLst>
              <a:ext uri="{FF2B5EF4-FFF2-40B4-BE49-F238E27FC236}">
                <a16:creationId xmlns:a16="http://schemas.microsoft.com/office/drawing/2014/main" id="{AB6D4451-333D-4FE7-82C1-805437053BA9}"/>
              </a:ext>
            </a:extLst>
          </p:cNvPr>
          <p:cNvSpPr>
            <a:spLocks noChangeShapeType="1"/>
          </p:cNvSpPr>
          <p:nvPr/>
        </p:nvSpPr>
        <p:spPr bwMode="auto">
          <a:xfrm flipV="1">
            <a:off x="3295650" y="29479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4" name="Line 1006">
            <a:extLst>
              <a:ext uri="{FF2B5EF4-FFF2-40B4-BE49-F238E27FC236}">
                <a16:creationId xmlns:a16="http://schemas.microsoft.com/office/drawing/2014/main" id="{094373ED-E422-4E70-AC10-58BF82AE0963}"/>
              </a:ext>
            </a:extLst>
          </p:cNvPr>
          <p:cNvSpPr>
            <a:spLocks noChangeShapeType="1"/>
          </p:cNvSpPr>
          <p:nvPr/>
        </p:nvSpPr>
        <p:spPr bwMode="auto">
          <a:xfrm flipV="1">
            <a:off x="3338513" y="292100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5" name="Line 1007">
            <a:extLst>
              <a:ext uri="{FF2B5EF4-FFF2-40B4-BE49-F238E27FC236}">
                <a16:creationId xmlns:a16="http://schemas.microsoft.com/office/drawing/2014/main" id="{AE11FA47-EEE8-4A3B-8766-3E96853FC42B}"/>
              </a:ext>
            </a:extLst>
          </p:cNvPr>
          <p:cNvSpPr>
            <a:spLocks noChangeShapeType="1"/>
          </p:cNvSpPr>
          <p:nvPr/>
        </p:nvSpPr>
        <p:spPr bwMode="auto">
          <a:xfrm flipV="1">
            <a:off x="3379788" y="288925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6" name="Line 1008">
            <a:extLst>
              <a:ext uri="{FF2B5EF4-FFF2-40B4-BE49-F238E27FC236}">
                <a16:creationId xmlns:a16="http://schemas.microsoft.com/office/drawing/2014/main" id="{06817A22-3976-4468-B6D1-F058D01474B9}"/>
              </a:ext>
            </a:extLst>
          </p:cNvPr>
          <p:cNvSpPr>
            <a:spLocks noChangeShapeType="1"/>
          </p:cNvSpPr>
          <p:nvPr/>
        </p:nvSpPr>
        <p:spPr bwMode="auto">
          <a:xfrm flipV="1">
            <a:off x="3422650" y="2863850"/>
            <a:ext cx="20638"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7" name="Line 1009">
            <a:extLst>
              <a:ext uri="{FF2B5EF4-FFF2-40B4-BE49-F238E27FC236}">
                <a16:creationId xmlns:a16="http://schemas.microsoft.com/office/drawing/2014/main" id="{CC4A6751-C734-4816-83BB-ABAF83AFFBD9}"/>
              </a:ext>
            </a:extLst>
          </p:cNvPr>
          <p:cNvSpPr>
            <a:spLocks noChangeShapeType="1"/>
          </p:cNvSpPr>
          <p:nvPr/>
        </p:nvSpPr>
        <p:spPr bwMode="auto">
          <a:xfrm flipV="1">
            <a:off x="3470275" y="2830513"/>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8" name="Line 1010">
            <a:extLst>
              <a:ext uri="{FF2B5EF4-FFF2-40B4-BE49-F238E27FC236}">
                <a16:creationId xmlns:a16="http://schemas.microsoft.com/office/drawing/2014/main" id="{141B67CA-3A1D-4A42-9541-CFBFFC27BCF3}"/>
              </a:ext>
            </a:extLst>
          </p:cNvPr>
          <p:cNvSpPr>
            <a:spLocks noChangeShapeType="1"/>
          </p:cNvSpPr>
          <p:nvPr/>
        </p:nvSpPr>
        <p:spPr bwMode="auto">
          <a:xfrm flipV="1">
            <a:off x="3513138" y="2798763"/>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9" name="Line 1011">
            <a:extLst>
              <a:ext uri="{FF2B5EF4-FFF2-40B4-BE49-F238E27FC236}">
                <a16:creationId xmlns:a16="http://schemas.microsoft.com/office/drawing/2014/main" id="{1CA81D10-3C3C-42C6-A98D-75D9A0650A52}"/>
              </a:ext>
            </a:extLst>
          </p:cNvPr>
          <p:cNvSpPr>
            <a:spLocks noChangeShapeType="1"/>
          </p:cNvSpPr>
          <p:nvPr/>
        </p:nvSpPr>
        <p:spPr bwMode="auto">
          <a:xfrm flipV="1">
            <a:off x="3556000" y="2773363"/>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0" name="Line 1012">
            <a:extLst>
              <a:ext uri="{FF2B5EF4-FFF2-40B4-BE49-F238E27FC236}">
                <a16:creationId xmlns:a16="http://schemas.microsoft.com/office/drawing/2014/main" id="{0823F008-998C-4107-86D4-0FAD9FB3493F}"/>
              </a:ext>
            </a:extLst>
          </p:cNvPr>
          <p:cNvSpPr>
            <a:spLocks noChangeShapeType="1"/>
          </p:cNvSpPr>
          <p:nvPr/>
        </p:nvSpPr>
        <p:spPr bwMode="auto">
          <a:xfrm flipV="1">
            <a:off x="3598863" y="2741613"/>
            <a:ext cx="2063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1" name="Freeform 1013">
            <a:extLst>
              <a:ext uri="{FF2B5EF4-FFF2-40B4-BE49-F238E27FC236}">
                <a16:creationId xmlns:a16="http://schemas.microsoft.com/office/drawing/2014/main" id="{737541C7-ED48-487F-BCD7-5F91E0C16CD7}"/>
              </a:ext>
            </a:extLst>
          </p:cNvPr>
          <p:cNvSpPr>
            <a:spLocks/>
          </p:cNvSpPr>
          <p:nvPr/>
        </p:nvSpPr>
        <p:spPr bwMode="auto">
          <a:xfrm>
            <a:off x="3646488" y="2714625"/>
            <a:ext cx="15875" cy="9525"/>
          </a:xfrm>
          <a:custGeom>
            <a:avLst/>
            <a:gdLst>
              <a:gd name="T0" fmla="*/ 0 w 10"/>
              <a:gd name="T1" fmla="*/ 2147483647 h 6"/>
              <a:gd name="T2" fmla="*/ 2147483647 w 10"/>
              <a:gd name="T3" fmla="*/ 0 h 6"/>
              <a:gd name="T4" fmla="*/ 2147483647 w 10"/>
              <a:gd name="T5" fmla="*/ 0 h 6"/>
              <a:gd name="T6" fmla="*/ 0 60000 65536"/>
              <a:gd name="T7" fmla="*/ 0 60000 65536"/>
              <a:gd name="T8" fmla="*/ 0 60000 65536"/>
              <a:gd name="T9" fmla="*/ 0 w 10"/>
              <a:gd name="T10" fmla="*/ 0 h 6"/>
              <a:gd name="T11" fmla="*/ 10 w 10"/>
              <a:gd name="T12" fmla="*/ 6 h 6"/>
            </a:gdLst>
            <a:ahLst/>
            <a:cxnLst>
              <a:cxn ang="T6">
                <a:pos x="T0" y="T1"/>
              </a:cxn>
              <a:cxn ang="T7">
                <a:pos x="T2" y="T3"/>
              </a:cxn>
              <a:cxn ang="T8">
                <a:pos x="T4" y="T5"/>
              </a:cxn>
            </a:cxnLst>
            <a:rect l="T9" t="T10" r="T11" b="T12"/>
            <a:pathLst>
              <a:path w="10" h="6">
                <a:moveTo>
                  <a:pt x="0" y="6"/>
                </a:moveTo>
                <a:lnTo>
                  <a:pt x="6" y="0"/>
                </a:lnTo>
                <a:lnTo>
                  <a:pt x="10"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322" name="Line 1014">
            <a:extLst>
              <a:ext uri="{FF2B5EF4-FFF2-40B4-BE49-F238E27FC236}">
                <a16:creationId xmlns:a16="http://schemas.microsoft.com/office/drawing/2014/main" id="{7EDA414A-501A-494A-A658-1D85DD6FE7E1}"/>
              </a:ext>
            </a:extLst>
          </p:cNvPr>
          <p:cNvSpPr>
            <a:spLocks noChangeShapeType="1"/>
          </p:cNvSpPr>
          <p:nvPr/>
        </p:nvSpPr>
        <p:spPr bwMode="auto">
          <a:xfrm>
            <a:off x="3694113" y="2724150"/>
            <a:ext cx="1587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3" name="Line 1015">
            <a:extLst>
              <a:ext uri="{FF2B5EF4-FFF2-40B4-BE49-F238E27FC236}">
                <a16:creationId xmlns:a16="http://schemas.microsoft.com/office/drawing/2014/main" id="{A8634CB4-7A5D-44A6-B44E-834A049F22D5}"/>
              </a:ext>
            </a:extLst>
          </p:cNvPr>
          <p:cNvSpPr>
            <a:spLocks noChangeShapeType="1"/>
          </p:cNvSpPr>
          <p:nvPr/>
        </p:nvSpPr>
        <p:spPr bwMode="auto">
          <a:xfrm>
            <a:off x="3741738" y="2741613"/>
            <a:ext cx="2063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4" name="Line 1016">
            <a:extLst>
              <a:ext uri="{FF2B5EF4-FFF2-40B4-BE49-F238E27FC236}">
                <a16:creationId xmlns:a16="http://schemas.microsoft.com/office/drawing/2014/main" id="{0ED6715A-9B6A-4175-BC0C-C0971CC7E9D6}"/>
              </a:ext>
            </a:extLst>
          </p:cNvPr>
          <p:cNvSpPr>
            <a:spLocks noChangeShapeType="1"/>
          </p:cNvSpPr>
          <p:nvPr/>
        </p:nvSpPr>
        <p:spPr bwMode="auto">
          <a:xfrm>
            <a:off x="3789363" y="2762250"/>
            <a:ext cx="20637"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5" name="Line 1017">
            <a:extLst>
              <a:ext uri="{FF2B5EF4-FFF2-40B4-BE49-F238E27FC236}">
                <a16:creationId xmlns:a16="http://schemas.microsoft.com/office/drawing/2014/main" id="{838562FF-F15A-4E65-A1CB-D6EE9B05EB51}"/>
              </a:ext>
            </a:extLst>
          </p:cNvPr>
          <p:cNvSpPr>
            <a:spLocks noChangeShapeType="1"/>
          </p:cNvSpPr>
          <p:nvPr/>
        </p:nvSpPr>
        <p:spPr bwMode="auto">
          <a:xfrm>
            <a:off x="3841750" y="277812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6" name="Line 1018">
            <a:extLst>
              <a:ext uri="{FF2B5EF4-FFF2-40B4-BE49-F238E27FC236}">
                <a16:creationId xmlns:a16="http://schemas.microsoft.com/office/drawing/2014/main" id="{53355BD0-CE1F-4809-91D6-5D47BA9ABFCD}"/>
              </a:ext>
            </a:extLst>
          </p:cNvPr>
          <p:cNvSpPr>
            <a:spLocks noChangeShapeType="1"/>
          </p:cNvSpPr>
          <p:nvPr/>
        </p:nvSpPr>
        <p:spPr bwMode="auto">
          <a:xfrm>
            <a:off x="3890963" y="2794000"/>
            <a:ext cx="20637"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7" name="Line 1019">
            <a:extLst>
              <a:ext uri="{FF2B5EF4-FFF2-40B4-BE49-F238E27FC236}">
                <a16:creationId xmlns:a16="http://schemas.microsoft.com/office/drawing/2014/main" id="{22C7DB62-B76D-4877-BC87-B0C4C0141885}"/>
              </a:ext>
            </a:extLst>
          </p:cNvPr>
          <p:cNvSpPr>
            <a:spLocks noChangeShapeType="1"/>
          </p:cNvSpPr>
          <p:nvPr/>
        </p:nvSpPr>
        <p:spPr bwMode="auto">
          <a:xfrm>
            <a:off x="3943350" y="2814638"/>
            <a:ext cx="1587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8" name="Line 1020">
            <a:extLst>
              <a:ext uri="{FF2B5EF4-FFF2-40B4-BE49-F238E27FC236}">
                <a16:creationId xmlns:a16="http://schemas.microsoft.com/office/drawing/2014/main" id="{3B3E5E17-AC01-46DD-80C6-9D2FE1774F4F}"/>
              </a:ext>
            </a:extLst>
          </p:cNvPr>
          <p:cNvSpPr>
            <a:spLocks noChangeShapeType="1"/>
          </p:cNvSpPr>
          <p:nvPr/>
        </p:nvSpPr>
        <p:spPr bwMode="auto">
          <a:xfrm>
            <a:off x="3990975" y="2830513"/>
            <a:ext cx="222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9" name="Line 1021">
            <a:extLst>
              <a:ext uri="{FF2B5EF4-FFF2-40B4-BE49-F238E27FC236}">
                <a16:creationId xmlns:a16="http://schemas.microsoft.com/office/drawing/2014/main" id="{BA660B54-BF76-4A76-9FCB-5A18A66DF1B3}"/>
              </a:ext>
            </a:extLst>
          </p:cNvPr>
          <p:cNvSpPr>
            <a:spLocks noChangeShapeType="1"/>
          </p:cNvSpPr>
          <p:nvPr/>
        </p:nvSpPr>
        <p:spPr bwMode="auto">
          <a:xfrm>
            <a:off x="4044950" y="2841625"/>
            <a:ext cx="20638"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0" name="Line 1022">
            <a:extLst>
              <a:ext uri="{FF2B5EF4-FFF2-40B4-BE49-F238E27FC236}">
                <a16:creationId xmlns:a16="http://schemas.microsoft.com/office/drawing/2014/main" id="{75EC937C-4B80-4BD1-821F-9254FE9E6B0E}"/>
              </a:ext>
            </a:extLst>
          </p:cNvPr>
          <p:cNvSpPr>
            <a:spLocks noChangeShapeType="1"/>
          </p:cNvSpPr>
          <p:nvPr/>
        </p:nvSpPr>
        <p:spPr bwMode="auto">
          <a:xfrm>
            <a:off x="4097338" y="2846388"/>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1" name="Line 1023">
            <a:extLst>
              <a:ext uri="{FF2B5EF4-FFF2-40B4-BE49-F238E27FC236}">
                <a16:creationId xmlns:a16="http://schemas.microsoft.com/office/drawing/2014/main" id="{6C7FAF80-63F6-4AE7-B576-392E640CD4AC}"/>
              </a:ext>
            </a:extLst>
          </p:cNvPr>
          <p:cNvSpPr>
            <a:spLocks noChangeShapeType="1"/>
          </p:cNvSpPr>
          <p:nvPr/>
        </p:nvSpPr>
        <p:spPr bwMode="auto">
          <a:xfrm>
            <a:off x="4151313" y="2846388"/>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2" name="Line 1024">
            <a:extLst>
              <a:ext uri="{FF2B5EF4-FFF2-40B4-BE49-F238E27FC236}">
                <a16:creationId xmlns:a16="http://schemas.microsoft.com/office/drawing/2014/main" id="{151BB5BA-3786-4FCC-9A2B-395F329B0F1C}"/>
              </a:ext>
            </a:extLst>
          </p:cNvPr>
          <p:cNvSpPr>
            <a:spLocks noChangeShapeType="1"/>
          </p:cNvSpPr>
          <p:nvPr/>
        </p:nvSpPr>
        <p:spPr bwMode="auto">
          <a:xfrm>
            <a:off x="4203700" y="2846388"/>
            <a:ext cx="2063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3" name="Line 1025">
            <a:extLst>
              <a:ext uri="{FF2B5EF4-FFF2-40B4-BE49-F238E27FC236}">
                <a16:creationId xmlns:a16="http://schemas.microsoft.com/office/drawing/2014/main" id="{4A5EDF36-5973-49E6-8096-2BB3474FE43C}"/>
              </a:ext>
            </a:extLst>
          </p:cNvPr>
          <p:cNvSpPr>
            <a:spLocks noChangeShapeType="1"/>
          </p:cNvSpPr>
          <p:nvPr/>
        </p:nvSpPr>
        <p:spPr bwMode="auto">
          <a:xfrm>
            <a:off x="4257675" y="2846388"/>
            <a:ext cx="2063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4" name="Line 1026">
            <a:extLst>
              <a:ext uri="{FF2B5EF4-FFF2-40B4-BE49-F238E27FC236}">
                <a16:creationId xmlns:a16="http://schemas.microsoft.com/office/drawing/2014/main" id="{125B6FA7-5427-41AA-AFCE-EC49AB28E81D}"/>
              </a:ext>
            </a:extLst>
          </p:cNvPr>
          <p:cNvSpPr>
            <a:spLocks noChangeShapeType="1"/>
          </p:cNvSpPr>
          <p:nvPr/>
        </p:nvSpPr>
        <p:spPr bwMode="auto">
          <a:xfrm>
            <a:off x="4310063" y="2846388"/>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5" name="Line 1027">
            <a:extLst>
              <a:ext uri="{FF2B5EF4-FFF2-40B4-BE49-F238E27FC236}">
                <a16:creationId xmlns:a16="http://schemas.microsoft.com/office/drawing/2014/main" id="{FBA05A69-52ED-4358-A978-6DB785649159}"/>
              </a:ext>
            </a:extLst>
          </p:cNvPr>
          <p:cNvSpPr>
            <a:spLocks noChangeShapeType="1"/>
          </p:cNvSpPr>
          <p:nvPr/>
        </p:nvSpPr>
        <p:spPr bwMode="auto">
          <a:xfrm>
            <a:off x="4362450" y="2846388"/>
            <a:ext cx="222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6" name="Line 1028">
            <a:extLst>
              <a:ext uri="{FF2B5EF4-FFF2-40B4-BE49-F238E27FC236}">
                <a16:creationId xmlns:a16="http://schemas.microsoft.com/office/drawing/2014/main" id="{154B3C25-59AB-48D4-AB7E-E4BFC802A0C5}"/>
              </a:ext>
            </a:extLst>
          </p:cNvPr>
          <p:cNvSpPr>
            <a:spLocks noChangeShapeType="1"/>
          </p:cNvSpPr>
          <p:nvPr/>
        </p:nvSpPr>
        <p:spPr bwMode="auto">
          <a:xfrm>
            <a:off x="4416425" y="2846388"/>
            <a:ext cx="2063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7" name="Line 1029">
            <a:extLst>
              <a:ext uri="{FF2B5EF4-FFF2-40B4-BE49-F238E27FC236}">
                <a16:creationId xmlns:a16="http://schemas.microsoft.com/office/drawing/2014/main" id="{5F478FC9-3B61-4AFA-8D6D-CA74878742D9}"/>
              </a:ext>
            </a:extLst>
          </p:cNvPr>
          <p:cNvSpPr>
            <a:spLocks noChangeShapeType="1"/>
          </p:cNvSpPr>
          <p:nvPr/>
        </p:nvSpPr>
        <p:spPr bwMode="auto">
          <a:xfrm>
            <a:off x="4468813" y="2852738"/>
            <a:ext cx="2222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8" name="Line 1030">
            <a:extLst>
              <a:ext uri="{FF2B5EF4-FFF2-40B4-BE49-F238E27FC236}">
                <a16:creationId xmlns:a16="http://schemas.microsoft.com/office/drawing/2014/main" id="{E1F45244-1BF2-45E5-9FF6-D5ADF66AF129}"/>
              </a:ext>
            </a:extLst>
          </p:cNvPr>
          <p:cNvSpPr>
            <a:spLocks noChangeShapeType="1"/>
          </p:cNvSpPr>
          <p:nvPr/>
        </p:nvSpPr>
        <p:spPr bwMode="auto">
          <a:xfrm>
            <a:off x="4522788" y="2857500"/>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9" name="Line 1031">
            <a:extLst>
              <a:ext uri="{FF2B5EF4-FFF2-40B4-BE49-F238E27FC236}">
                <a16:creationId xmlns:a16="http://schemas.microsoft.com/office/drawing/2014/main" id="{0F2E4421-64F1-4950-A70B-3B41841CB29A}"/>
              </a:ext>
            </a:extLst>
          </p:cNvPr>
          <p:cNvSpPr>
            <a:spLocks noChangeShapeType="1"/>
          </p:cNvSpPr>
          <p:nvPr/>
        </p:nvSpPr>
        <p:spPr bwMode="auto">
          <a:xfrm>
            <a:off x="4575175" y="2863850"/>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0" name="Line 1032">
            <a:extLst>
              <a:ext uri="{FF2B5EF4-FFF2-40B4-BE49-F238E27FC236}">
                <a16:creationId xmlns:a16="http://schemas.microsoft.com/office/drawing/2014/main" id="{91DA0618-6809-484C-B5E9-32F82B81CEAE}"/>
              </a:ext>
            </a:extLst>
          </p:cNvPr>
          <p:cNvSpPr>
            <a:spLocks noChangeShapeType="1"/>
          </p:cNvSpPr>
          <p:nvPr/>
        </p:nvSpPr>
        <p:spPr bwMode="auto">
          <a:xfrm>
            <a:off x="4629150" y="2868613"/>
            <a:ext cx="158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1" name="Line 1033">
            <a:extLst>
              <a:ext uri="{FF2B5EF4-FFF2-40B4-BE49-F238E27FC236}">
                <a16:creationId xmlns:a16="http://schemas.microsoft.com/office/drawing/2014/main" id="{BF730F2F-E130-4465-8EF5-84639BBF5523}"/>
              </a:ext>
            </a:extLst>
          </p:cNvPr>
          <p:cNvSpPr>
            <a:spLocks noChangeShapeType="1"/>
          </p:cNvSpPr>
          <p:nvPr/>
        </p:nvSpPr>
        <p:spPr bwMode="auto">
          <a:xfrm>
            <a:off x="4676775" y="2873375"/>
            <a:ext cx="2063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2" name="Line 1034">
            <a:extLst>
              <a:ext uri="{FF2B5EF4-FFF2-40B4-BE49-F238E27FC236}">
                <a16:creationId xmlns:a16="http://schemas.microsoft.com/office/drawing/2014/main" id="{B78C8C33-16E8-400C-812D-8395267A9A59}"/>
              </a:ext>
            </a:extLst>
          </p:cNvPr>
          <p:cNvSpPr>
            <a:spLocks noChangeShapeType="1"/>
          </p:cNvSpPr>
          <p:nvPr/>
        </p:nvSpPr>
        <p:spPr bwMode="auto">
          <a:xfrm>
            <a:off x="4729163" y="287972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3" name="Line 1035">
            <a:extLst>
              <a:ext uri="{FF2B5EF4-FFF2-40B4-BE49-F238E27FC236}">
                <a16:creationId xmlns:a16="http://schemas.microsoft.com/office/drawing/2014/main" id="{4D22D427-0485-4F84-9B20-05DA85724AE2}"/>
              </a:ext>
            </a:extLst>
          </p:cNvPr>
          <p:cNvSpPr>
            <a:spLocks noChangeShapeType="1"/>
          </p:cNvSpPr>
          <p:nvPr/>
        </p:nvSpPr>
        <p:spPr bwMode="auto">
          <a:xfrm>
            <a:off x="4783138" y="2889250"/>
            <a:ext cx="20637"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4" name="Line 1036">
            <a:extLst>
              <a:ext uri="{FF2B5EF4-FFF2-40B4-BE49-F238E27FC236}">
                <a16:creationId xmlns:a16="http://schemas.microsoft.com/office/drawing/2014/main" id="{28D5E30A-E1DB-4057-8AA0-0234884A1758}"/>
              </a:ext>
            </a:extLst>
          </p:cNvPr>
          <p:cNvSpPr>
            <a:spLocks noChangeShapeType="1"/>
          </p:cNvSpPr>
          <p:nvPr/>
        </p:nvSpPr>
        <p:spPr bwMode="auto">
          <a:xfrm>
            <a:off x="4835525" y="2911475"/>
            <a:ext cx="1587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5" name="Line 1037">
            <a:extLst>
              <a:ext uri="{FF2B5EF4-FFF2-40B4-BE49-F238E27FC236}">
                <a16:creationId xmlns:a16="http://schemas.microsoft.com/office/drawing/2014/main" id="{3038B052-E631-425A-8405-FC62F3CB6ED6}"/>
              </a:ext>
            </a:extLst>
          </p:cNvPr>
          <p:cNvSpPr>
            <a:spLocks noChangeShapeType="1"/>
          </p:cNvSpPr>
          <p:nvPr/>
        </p:nvSpPr>
        <p:spPr bwMode="auto">
          <a:xfrm>
            <a:off x="4883150" y="2927350"/>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6" name="Line 1038">
            <a:extLst>
              <a:ext uri="{FF2B5EF4-FFF2-40B4-BE49-F238E27FC236}">
                <a16:creationId xmlns:a16="http://schemas.microsoft.com/office/drawing/2014/main" id="{892C540B-AB37-4B91-B66E-43C4A258A4B1}"/>
              </a:ext>
            </a:extLst>
          </p:cNvPr>
          <p:cNvSpPr>
            <a:spLocks noChangeShapeType="1"/>
          </p:cNvSpPr>
          <p:nvPr/>
        </p:nvSpPr>
        <p:spPr bwMode="auto">
          <a:xfrm>
            <a:off x="4937125" y="2943225"/>
            <a:ext cx="1587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7" name="Line 1039">
            <a:extLst>
              <a:ext uri="{FF2B5EF4-FFF2-40B4-BE49-F238E27FC236}">
                <a16:creationId xmlns:a16="http://schemas.microsoft.com/office/drawing/2014/main" id="{59415ED0-48BC-4377-ABD1-9526EE4E0AAE}"/>
              </a:ext>
            </a:extLst>
          </p:cNvPr>
          <p:cNvSpPr>
            <a:spLocks noChangeShapeType="1"/>
          </p:cNvSpPr>
          <p:nvPr/>
        </p:nvSpPr>
        <p:spPr bwMode="auto">
          <a:xfrm>
            <a:off x="4984750" y="2959100"/>
            <a:ext cx="20638"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8" name="Line 1040">
            <a:extLst>
              <a:ext uri="{FF2B5EF4-FFF2-40B4-BE49-F238E27FC236}">
                <a16:creationId xmlns:a16="http://schemas.microsoft.com/office/drawing/2014/main" id="{4DC62D27-4456-43C0-84DA-A819E4A9FD36}"/>
              </a:ext>
            </a:extLst>
          </p:cNvPr>
          <p:cNvSpPr>
            <a:spLocks noChangeShapeType="1"/>
          </p:cNvSpPr>
          <p:nvPr/>
        </p:nvSpPr>
        <p:spPr bwMode="auto">
          <a:xfrm>
            <a:off x="5037138" y="2974975"/>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9" name="Line 1041">
            <a:extLst>
              <a:ext uri="{FF2B5EF4-FFF2-40B4-BE49-F238E27FC236}">
                <a16:creationId xmlns:a16="http://schemas.microsoft.com/office/drawing/2014/main" id="{38EC3BAD-D6BC-47D9-870C-5DAFCD4ED9C7}"/>
              </a:ext>
            </a:extLst>
          </p:cNvPr>
          <p:cNvSpPr>
            <a:spLocks noChangeShapeType="1"/>
          </p:cNvSpPr>
          <p:nvPr/>
        </p:nvSpPr>
        <p:spPr bwMode="auto">
          <a:xfrm>
            <a:off x="5086350" y="2995613"/>
            <a:ext cx="2063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0" name="Line 1042">
            <a:extLst>
              <a:ext uri="{FF2B5EF4-FFF2-40B4-BE49-F238E27FC236}">
                <a16:creationId xmlns:a16="http://schemas.microsoft.com/office/drawing/2014/main" id="{C271C10F-E65E-408F-A3D0-0F91200CD839}"/>
              </a:ext>
            </a:extLst>
          </p:cNvPr>
          <p:cNvSpPr>
            <a:spLocks noChangeShapeType="1"/>
          </p:cNvSpPr>
          <p:nvPr/>
        </p:nvSpPr>
        <p:spPr bwMode="auto">
          <a:xfrm>
            <a:off x="5133975" y="30114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1" name="Line 1043">
            <a:extLst>
              <a:ext uri="{FF2B5EF4-FFF2-40B4-BE49-F238E27FC236}">
                <a16:creationId xmlns:a16="http://schemas.microsoft.com/office/drawing/2014/main" id="{5E75F61D-6AA9-44AF-AE72-C7AB8DDD3167}"/>
              </a:ext>
            </a:extLst>
          </p:cNvPr>
          <p:cNvSpPr>
            <a:spLocks noChangeShapeType="1"/>
          </p:cNvSpPr>
          <p:nvPr/>
        </p:nvSpPr>
        <p:spPr bwMode="auto">
          <a:xfrm>
            <a:off x="5170488" y="30495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2" name="Line 1044">
            <a:extLst>
              <a:ext uri="{FF2B5EF4-FFF2-40B4-BE49-F238E27FC236}">
                <a16:creationId xmlns:a16="http://schemas.microsoft.com/office/drawing/2014/main" id="{1E7F7BEF-9C7A-4FB3-9E68-FBD3DB8C137F}"/>
              </a:ext>
            </a:extLst>
          </p:cNvPr>
          <p:cNvSpPr>
            <a:spLocks noChangeShapeType="1"/>
          </p:cNvSpPr>
          <p:nvPr/>
        </p:nvSpPr>
        <p:spPr bwMode="auto">
          <a:xfrm>
            <a:off x="5208588" y="308610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3" name="Line 1045">
            <a:extLst>
              <a:ext uri="{FF2B5EF4-FFF2-40B4-BE49-F238E27FC236}">
                <a16:creationId xmlns:a16="http://schemas.microsoft.com/office/drawing/2014/main" id="{53A0D355-929A-4D26-9B94-FDD83C2B1F3B}"/>
              </a:ext>
            </a:extLst>
          </p:cNvPr>
          <p:cNvSpPr>
            <a:spLocks noChangeShapeType="1"/>
          </p:cNvSpPr>
          <p:nvPr/>
        </p:nvSpPr>
        <p:spPr bwMode="auto">
          <a:xfrm>
            <a:off x="5249863" y="3124200"/>
            <a:ext cx="11112"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4" name="Line 1046">
            <a:extLst>
              <a:ext uri="{FF2B5EF4-FFF2-40B4-BE49-F238E27FC236}">
                <a16:creationId xmlns:a16="http://schemas.microsoft.com/office/drawing/2014/main" id="{740C501D-BB34-47FD-AE4F-FF79DF0ADC65}"/>
              </a:ext>
            </a:extLst>
          </p:cNvPr>
          <p:cNvSpPr>
            <a:spLocks noChangeShapeType="1"/>
          </p:cNvSpPr>
          <p:nvPr/>
        </p:nvSpPr>
        <p:spPr bwMode="auto">
          <a:xfrm>
            <a:off x="5287963" y="31607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5" name="Line 1047">
            <a:extLst>
              <a:ext uri="{FF2B5EF4-FFF2-40B4-BE49-F238E27FC236}">
                <a16:creationId xmlns:a16="http://schemas.microsoft.com/office/drawing/2014/main" id="{FA20A940-A180-41B0-883A-279C50C7F193}"/>
              </a:ext>
            </a:extLst>
          </p:cNvPr>
          <p:cNvSpPr>
            <a:spLocks noChangeShapeType="1"/>
          </p:cNvSpPr>
          <p:nvPr/>
        </p:nvSpPr>
        <p:spPr bwMode="auto">
          <a:xfrm>
            <a:off x="5324475" y="3197225"/>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6" name="Line 1048">
            <a:extLst>
              <a:ext uri="{FF2B5EF4-FFF2-40B4-BE49-F238E27FC236}">
                <a16:creationId xmlns:a16="http://schemas.microsoft.com/office/drawing/2014/main" id="{41EB5A62-2A38-4A59-BC46-699946A2B1F3}"/>
              </a:ext>
            </a:extLst>
          </p:cNvPr>
          <p:cNvSpPr>
            <a:spLocks noChangeShapeType="1"/>
          </p:cNvSpPr>
          <p:nvPr/>
        </p:nvSpPr>
        <p:spPr bwMode="auto">
          <a:xfrm>
            <a:off x="5362575" y="3235325"/>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7" name="Line 1049">
            <a:extLst>
              <a:ext uri="{FF2B5EF4-FFF2-40B4-BE49-F238E27FC236}">
                <a16:creationId xmlns:a16="http://schemas.microsoft.com/office/drawing/2014/main" id="{5991EA7D-AF98-44DC-A0E5-74C68E8090D0}"/>
              </a:ext>
            </a:extLst>
          </p:cNvPr>
          <p:cNvSpPr>
            <a:spLocks noChangeShapeType="1"/>
          </p:cNvSpPr>
          <p:nvPr/>
        </p:nvSpPr>
        <p:spPr bwMode="auto">
          <a:xfrm>
            <a:off x="5399088" y="327183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8" name="Line 1050">
            <a:extLst>
              <a:ext uri="{FF2B5EF4-FFF2-40B4-BE49-F238E27FC236}">
                <a16:creationId xmlns:a16="http://schemas.microsoft.com/office/drawing/2014/main" id="{398A4F0B-B2BA-437B-85C0-43C6BE09D2EB}"/>
              </a:ext>
            </a:extLst>
          </p:cNvPr>
          <p:cNvSpPr>
            <a:spLocks noChangeShapeType="1"/>
          </p:cNvSpPr>
          <p:nvPr/>
        </p:nvSpPr>
        <p:spPr bwMode="auto">
          <a:xfrm>
            <a:off x="5435600" y="330993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9" name="Line 1051">
            <a:extLst>
              <a:ext uri="{FF2B5EF4-FFF2-40B4-BE49-F238E27FC236}">
                <a16:creationId xmlns:a16="http://schemas.microsoft.com/office/drawing/2014/main" id="{14CDC199-4B65-4C30-93D1-8F9FCA664C1A}"/>
              </a:ext>
            </a:extLst>
          </p:cNvPr>
          <p:cNvSpPr>
            <a:spLocks noChangeShapeType="1"/>
          </p:cNvSpPr>
          <p:nvPr/>
        </p:nvSpPr>
        <p:spPr bwMode="auto">
          <a:xfrm>
            <a:off x="5473700" y="334645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0" name="Line 1052">
            <a:extLst>
              <a:ext uri="{FF2B5EF4-FFF2-40B4-BE49-F238E27FC236}">
                <a16:creationId xmlns:a16="http://schemas.microsoft.com/office/drawing/2014/main" id="{76CD8A36-33B4-4B91-9DB5-6A3ECF228EE3}"/>
              </a:ext>
            </a:extLst>
          </p:cNvPr>
          <p:cNvSpPr>
            <a:spLocks noChangeShapeType="1"/>
          </p:cNvSpPr>
          <p:nvPr/>
        </p:nvSpPr>
        <p:spPr bwMode="auto">
          <a:xfrm flipV="1">
            <a:off x="5516563" y="33512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1" name="Line 1053">
            <a:extLst>
              <a:ext uri="{FF2B5EF4-FFF2-40B4-BE49-F238E27FC236}">
                <a16:creationId xmlns:a16="http://schemas.microsoft.com/office/drawing/2014/main" id="{907E5DB6-1011-4DE5-BCDA-1A0BFD7C341A}"/>
              </a:ext>
            </a:extLst>
          </p:cNvPr>
          <p:cNvSpPr>
            <a:spLocks noChangeShapeType="1"/>
          </p:cNvSpPr>
          <p:nvPr/>
        </p:nvSpPr>
        <p:spPr bwMode="auto">
          <a:xfrm flipV="1">
            <a:off x="5557838" y="3325813"/>
            <a:ext cx="2222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2" name="Line 1054">
            <a:extLst>
              <a:ext uri="{FF2B5EF4-FFF2-40B4-BE49-F238E27FC236}">
                <a16:creationId xmlns:a16="http://schemas.microsoft.com/office/drawing/2014/main" id="{A7BAA7EA-1D62-421C-834C-E0E7895263AD}"/>
              </a:ext>
            </a:extLst>
          </p:cNvPr>
          <p:cNvSpPr>
            <a:spLocks noChangeShapeType="1"/>
          </p:cNvSpPr>
          <p:nvPr/>
        </p:nvSpPr>
        <p:spPr bwMode="auto">
          <a:xfrm flipV="1">
            <a:off x="5607050" y="329882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3" name="Line 1055">
            <a:extLst>
              <a:ext uri="{FF2B5EF4-FFF2-40B4-BE49-F238E27FC236}">
                <a16:creationId xmlns:a16="http://schemas.microsoft.com/office/drawing/2014/main" id="{67216818-67C6-4DBE-9056-2567425654EE}"/>
              </a:ext>
            </a:extLst>
          </p:cNvPr>
          <p:cNvSpPr>
            <a:spLocks noChangeShapeType="1"/>
          </p:cNvSpPr>
          <p:nvPr/>
        </p:nvSpPr>
        <p:spPr bwMode="auto">
          <a:xfrm flipV="1">
            <a:off x="5654675" y="327183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4" name="Line 1056">
            <a:extLst>
              <a:ext uri="{FF2B5EF4-FFF2-40B4-BE49-F238E27FC236}">
                <a16:creationId xmlns:a16="http://schemas.microsoft.com/office/drawing/2014/main" id="{4F3DA01F-CA51-4D15-BB33-9A0F3C03E3B6}"/>
              </a:ext>
            </a:extLst>
          </p:cNvPr>
          <p:cNvSpPr>
            <a:spLocks noChangeShapeType="1"/>
          </p:cNvSpPr>
          <p:nvPr/>
        </p:nvSpPr>
        <p:spPr bwMode="auto">
          <a:xfrm flipV="1">
            <a:off x="5695950" y="3244850"/>
            <a:ext cx="2222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5" name="Line 1057">
            <a:extLst>
              <a:ext uri="{FF2B5EF4-FFF2-40B4-BE49-F238E27FC236}">
                <a16:creationId xmlns:a16="http://schemas.microsoft.com/office/drawing/2014/main" id="{078EF47B-47DF-4E9C-BC72-C57C8180C417}"/>
              </a:ext>
            </a:extLst>
          </p:cNvPr>
          <p:cNvSpPr>
            <a:spLocks noChangeShapeType="1"/>
          </p:cNvSpPr>
          <p:nvPr/>
        </p:nvSpPr>
        <p:spPr bwMode="auto">
          <a:xfrm flipV="1">
            <a:off x="5745163" y="3219450"/>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6" name="Line 1058">
            <a:extLst>
              <a:ext uri="{FF2B5EF4-FFF2-40B4-BE49-F238E27FC236}">
                <a16:creationId xmlns:a16="http://schemas.microsoft.com/office/drawing/2014/main" id="{C49638A0-A29F-4591-B2AC-B53E119707F6}"/>
              </a:ext>
            </a:extLst>
          </p:cNvPr>
          <p:cNvSpPr>
            <a:spLocks noChangeShapeType="1"/>
          </p:cNvSpPr>
          <p:nvPr/>
        </p:nvSpPr>
        <p:spPr bwMode="auto">
          <a:xfrm flipV="1">
            <a:off x="5786438" y="3192463"/>
            <a:ext cx="222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7" name="Line 1059">
            <a:extLst>
              <a:ext uri="{FF2B5EF4-FFF2-40B4-BE49-F238E27FC236}">
                <a16:creationId xmlns:a16="http://schemas.microsoft.com/office/drawing/2014/main" id="{F1A340CF-662F-4BB7-9C58-1322F1618D9D}"/>
              </a:ext>
            </a:extLst>
          </p:cNvPr>
          <p:cNvSpPr>
            <a:spLocks noChangeShapeType="1"/>
          </p:cNvSpPr>
          <p:nvPr/>
        </p:nvSpPr>
        <p:spPr bwMode="auto">
          <a:xfrm flipV="1">
            <a:off x="5834063" y="316547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8" name="Line 1060">
            <a:extLst>
              <a:ext uri="{FF2B5EF4-FFF2-40B4-BE49-F238E27FC236}">
                <a16:creationId xmlns:a16="http://schemas.microsoft.com/office/drawing/2014/main" id="{41E95E23-127A-4189-B291-91B8349B4306}"/>
              </a:ext>
            </a:extLst>
          </p:cNvPr>
          <p:cNvSpPr>
            <a:spLocks noChangeShapeType="1"/>
          </p:cNvSpPr>
          <p:nvPr/>
        </p:nvSpPr>
        <p:spPr bwMode="auto">
          <a:xfrm>
            <a:off x="5883275" y="3160713"/>
            <a:ext cx="20638"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9" name="Line 1061">
            <a:extLst>
              <a:ext uri="{FF2B5EF4-FFF2-40B4-BE49-F238E27FC236}">
                <a16:creationId xmlns:a16="http://schemas.microsoft.com/office/drawing/2014/main" id="{D506712A-E1E0-42C4-9BB0-D1CE7B85AAD6}"/>
              </a:ext>
            </a:extLst>
          </p:cNvPr>
          <p:cNvSpPr>
            <a:spLocks noChangeShapeType="1"/>
          </p:cNvSpPr>
          <p:nvPr/>
        </p:nvSpPr>
        <p:spPr bwMode="auto">
          <a:xfrm>
            <a:off x="5930900" y="3171825"/>
            <a:ext cx="20638"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0" name="Line 1062">
            <a:extLst>
              <a:ext uri="{FF2B5EF4-FFF2-40B4-BE49-F238E27FC236}">
                <a16:creationId xmlns:a16="http://schemas.microsoft.com/office/drawing/2014/main" id="{02B1DEA5-EBCE-4D1E-831F-49A919FED300}"/>
              </a:ext>
            </a:extLst>
          </p:cNvPr>
          <p:cNvSpPr>
            <a:spLocks noChangeShapeType="1"/>
          </p:cNvSpPr>
          <p:nvPr/>
        </p:nvSpPr>
        <p:spPr bwMode="auto">
          <a:xfrm>
            <a:off x="5983288" y="3187700"/>
            <a:ext cx="2222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1" name="Line 1063">
            <a:extLst>
              <a:ext uri="{FF2B5EF4-FFF2-40B4-BE49-F238E27FC236}">
                <a16:creationId xmlns:a16="http://schemas.microsoft.com/office/drawing/2014/main" id="{5DBBEE40-6715-4580-8D9C-6F3A30E52DD4}"/>
              </a:ext>
            </a:extLst>
          </p:cNvPr>
          <p:cNvSpPr>
            <a:spLocks noChangeShapeType="1"/>
          </p:cNvSpPr>
          <p:nvPr/>
        </p:nvSpPr>
        <p:spPr bwMode="auto">
          <a:xfrm>
            <a:off x="6030913" y="3203575"/>
            <a:ext cx="2222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2" name="Line 1064">
            <a:extLst>
              <a:ext uri="{FF2B5EF4-FFF2-40B4-BE49-F238E27FC236}">
                <a16:creationId xmlns:a16="http://schemas.microsoft.com/office/drawing/2014/main" id="{E5EA320E-49EC-4DE2-BB50-68950B56DEA4}"/>
              </a:ext>
            </a:extLst>
          </p:cNvPr>
          <p:cNvSpPr>
            <a:spLocks noChangeShapeType="1"/>
          </p:cNvSpPr>
          <p:nvPr/>
        </p:nvSpPr>
        <p:spPr bwMode="auto">
          <a:xfrm>
            <a:off x="6084888" y="3219450"/>
            <a:ext cx="20637"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3" name="Line 1065">
            <a:extLst>
              <a:ext uri="{FF2B5EF4-FFF2-40B4-BE49-F238E27FC236}">
                <a16:creationId xmlns:a16="http://schemas.microsoft.com/office/drawing/2014/main" id="{DD41DED8-04AA-48E6-A7FD-1E02CA900F93}"/>
              </a:ext>
            </a:extLst>
          </p:cNvPr>
          <p:cNvSpPr>
            <a:spLocks noChangeShapeType="1"/>
          </p:cNvSpPr>
          <p:nvPr/>
        </p:nvSpPr>
        <p:spPr bwMode="auto">
          <a:xfrm>
            <a:off x="6137275" y="3235325"/>
            <a:ext cx="1587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4" name="Line 1066">
            <a:extLst>
              <a:ext uri="{FF2B5EF4-FFF2-40B4-BE49-F238E27FC236}">
                <a16:creationId xmlns:a16="http://schemas.microsoft.com/office/drawing/2014/main" id="{11FAD7CF-8C7B-482D-8166-C2AF64D42757}"/>
              </a:ext>
            </a:extLst>
          </p:cNvPr>
          <p:cNvSpPr>
            <a:spLocks noChangeShapeType="1"/>
          </p:cNvSpPr>
          <p:nvPr/>
        </p:nvSpPr>
        <p:spPr bwMode="auto">
          <a:xfrm>
            <a:off x="6184900" y="3251200"/>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5" name="Line 1067">
            <a:extLst>
              <a:ext uri="{FF2B5EF4-FFF2-40B4-BE49-F238E27FC236}">
                <a16:creationId xmlns:a16="http://schemas.microsoft.com/office/drawing/2014/main" id="{7D8357D0-EA74-4B6C-A49A-60A03B4CBEA1}"/>
              </a:ext>
            </a:extLst>
          </p:cNvPr>
          <p:cNvSpPr>
            <a:spLocks noChangeShapeType="1"/>
          </p:cNvSpPr>
          <p:nvPr/>
        </p:nvSpPr>
        <p:spPr bwMode="auto">
          <a:xfrm>
            <a:off x="6238875" y="3267075"/>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6" name="Line 1068">
            <a:extLst>
              <a:ext uri="{FF2B5EF4-FFF2-40B4-BE49-F238E27FC236}">
                <a16:creationId xmlns:a16="http://schemas.microsoft.com/office/drawing/2014/main" id="{57E33364-F561-4A35-BDA7-2947DDA02283}"/>
              </a:ext>
            </a:extLst>
          </p:cNvPr>
          <p:cNvSpPr>
            <a:spLocks noChangeShapeType="1"/>
          </p:cNvSpPr>
          <p:nvPr/>
        </p:nvSpPr>
        <p:spPr bwMode="auto">
          <a:xfrm>
            <a:off x="6286500" y="3282950"/>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7" name="Line 1069">
            <a:extLst>
              <a:ext uri="{FF2B5EF4-FFF2-40B4-BE49-F238E27FC236}">
                <a16:creationId xmlns:a16="http://schemas.microsoft.com/office/drawing/2014/main" id="{CE5768D7-685D-42E9-9F9E-FABBD923750F}"/>
              </a:ext>
            </a:extLst>
          </p:cNvPr>
          <p:cNvSpPr>
            <a:spLocks noChangeShapeType="1"/>
          </p:cNvSpPr>
          <p:nvPr/>
        </p:nvSpPr>
        <p:spPr bwMode="auto">
          <a:xfrm>
            <a:off x="6338888" y="3294063"/>
            <a:ext cx="2222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8" name="Freeform 1070">
            <a:extLst>
              <a:ext uri="{FF2B5EF4-FFF2-40B4-BE49-F238E27FC236}">
                <a16:creationId xmlns:a16="http://schemas.microsoft.com/office/drawing/2014/main" id="{50EB1E7A-2BCF-47CC-B16A-464AF4098209}"/>
              </a:ext>
            </a:extLst>
          </p:cNvPr>
          <p:cNvSpPr>
            <a:spLocks/>
          </p:cNvSpPr>
          <p:nvPr/>
        </p:nvSpPr>
        <p:spPr bwMode="auto">
          <a:xfrm>
            <a:off x="1377950" y="4403725"/>
            <a:ext cx="131763" cy="133350"/>
          </a:xfrm>
          <a:custGeom>
            <a:avLst/>
            <a:gdLst>
              <a:gd name="T0" fmla="*/ 0 w 83"/>
              <a:gd name="T1" fmla="*/ 0 h 84"/>
              <a:gd name="T2" fmla="*/ 0 w 83"/>
              <a:gd name="T3" fmla="*/ 2147483647 h 84"/>
              <a:gd name="T4" fmla="*/ 2147483647 w 83"/>
              <a:gd name="T5" fmla="*/ 2147483647 h 84"/>
              <a:gd name="T6" fmla="*/ 2147483647 w 83"/>
              <a:gd name="T7" fmla="*/ 0 h 84"/>
              <a:gd name="T8" fmla="*/ 0 w 83"/>
              <a:gd name="T9" fmla="*/ 0 h 84"/>
              <a:gd name="T10" fmla="*/ 0 w 83"/>
              <a:gd name="T11" fmla="*/ 0 h 84"/>
              <a:gd name="T12" fmla="*/ 0 60000 65536"/>
              <a:gd name="T13" fmla="*/ 0 60000 65536"/>
              <a:gd name="T14" fmla="*/ 0 60000 65536"/>
              <a:gd name="T15" fmla="*/ 0 60000 65536"/>
              <a:gd name="T16" fmla="*/ 0 60000 65536"/>
              <a:gd name="T17" fmla="*/ 0 60000 65536"/>
              <a:gd name="T18" fmla="*/ 0 w 83"/>
              <a:gd name="T19" fmla="*/ 0 h 84"/>
              <a:gd name="T20" fmla="*/ 83 w 83"/>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3" h="84">
                <a:moveTo>
                  <a:pt x="0" y="0"/>
                </a:moveTo>
                <a:lnTo>
                  <a:pt x="0" y="84"/>
                </a:lnTo>
                <a:lnTo>
                  <a:pt x="83" y="84"/>
                </a:lnTo>
                <a:lnTo>
                  <a:pt x="8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379" name="Line 1071">
            <a:extLst>
              <a:ext uri="{FF2B5EF4-FFF2-40B4-BE49-F238E27FC236}">
                <a16:creationId xmlns:a16="http://schemas.microsoft.com/office/drawing/2014/main" id="{A4F51DCD-9FC3-4C07-8B8F-7F3D17D387CD}"/>
              </a:ext>
            </a:extLst>
          </p:cNvPr>
          <p:cNvSpPr>
            <a:spLocks noChangeShapeType="1"/>
          </p:cNvSpPr>
          <p:nvPr/>
        </p:nvSpPr>
        <p:spPr bwMode="auto">
          <a:xfrm flipV="1">
            <a:off x="1646238" y="412432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0" name="AutoShape 1073">
            <a:extLst>
              <a:ext uri="{FF2B5EF4-FFF2-40B4-BE49-F238E27FC236}">
                <a16:creationId xmlns:a16="http://schemas.microsoft.com/office/drawing/2014/main" id="{160F5972-5B9B-4406-B39F-B960302B509B}"/>
              </a:ext>
            </a:extLst>
          </p:cNvPr>
          <p:cNvSpPr>
            <a:spLocks noChangeAspect="1" noChangeArrowheads="1" noTextEdit="1"/>
          </p:cNvSpPr>
          <p:nvPr/>
        </p:nvSpPr>
        <p:spPr bwMode="auto">
          <a:xfrm>
            <a:off x="0" y="1771650"/>
            <a:ext cx="7650163" cy="454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lstStyle/>
          <a:p>
            <a:endParaRPr lang="zh-CN" altLang="en-US"/>
          </a:p>
        </p:txBody>
      </p:sp>
      <p:sp>
        <p:nvSpPr>
          <p:cNvPr id="259381" name="Line 1074">
            <a:extLst>
              <a:ext uri="{FF2B5EF4-FFF2-40B4-BE49-F238E27FC236}">
                <a16:creationId xmlns:a16="http://schemas.microsoft.com/office/drawing/2014/main" id="{915C6CAF-3EF1-4218-8198-0C7738CD6C70}"/>
              </a:ext>
            </a:extLst>
          </p:cNvPr>
          <p:cNvSpPr>
            <a:spLocks noChangeShapeType="1"/>
          </p:cNvSpPr>
          <p:nvPr/>
        </p:nvSpPr>
        <p:spPr bwMode="auto">
          <a:xfrm flipV="1">
            <a:off x="1435100" y="4051300"/>
            <a:ext cx="279400" cy="35560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59382" name="Line 1078">
            <a:extLst>
              <a:ext uri="{FF2B5EF4-FFF2-40B4-BE49-F238E27FC236}">
                <a16:creationId xmlns:a16="http://schemas.microsoft.com/office/drawing/2014/main" id="{8F0EC037-7DE7-47B9-B475-D6FFD7EC3F8E}"/>
              </a:ext>
            </a:extLst>
          </p:cNvPr>
          <p:cNvSpPr>
            <a:spLocks noChangeShapeType="1"/>
          </p:cNvSpPr>
          <p:nvPr/>
        </p:nvSpPr>
        <p:spPr bwMode="auto">
          <a:xfrm flipV="1">
            <a:off x="1493838" y="4408488"/>
            <a:ext cx="6350"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3" name="Line 1079">
            <a:extLst>
              <a:ext uri="{FF2B5EF4-FFF2-40B4-BE49-F238E27FC236}">
                <a16:creationId xmlns:a16="http://schemas.microsoft.com/office/drawing/2014/main" id="{3081FFBB-58DC-40ED-B71C-1518929988A0}"/>
              </a:ext>
            </a:extLst>
          </p:cNvPr>
          <p:cNvSpPr>
            <a:spLocks noChangeShapeType="1"/>
          </p:cNvSpPr>
          <p:nvPr/>
        </p:nvSpPr>
        <p:spPr bwMode="auto">
          <a:xfrm flipV="1">
            <a:off x="1516063" y="4351338"/>
            <a:ext cx="36512" cy="412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4" name="Line 1080">
            <a:extLst>
              <a:ext uri="{FF2B5EF4-FFF2-40B4-BE49-F238E27FC236}">
                <a16:creationId xmlns:a16="http://schemas.microsoft.com/office/drawing/2014/main" id="{C5206537-4AAC-45F6-BE57-6F583843FEFA}"/>
              </a:ext>
            </a:extLst>
          </p:cNvPr>
          <p:cNvSpPr>
            <a:spLocks noChangeShapeType="1"/>
          </p:cNvSpPr>
          <p:nvPr/>
        </p:nvSpPr>
        <p:spPr bwMode="auto">
          <a:xfrm flipV="1">
            <a:off x="1563688" y="4329113"/>
            <a:ext cx="11112"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5" name="Line 1081">
            <a:extLst>
              <a:ext uri="{FF2B5EF4-FFF2-40B4-BE49-F238E27FC236}">
                <a16:creationId xmlns:a16="http://schemas.microsoft.com/office/drawing/2014/main" id="{CBF73D72-D522-4667-9E85-C050BD1683C9}"/>
              </a:ext>
            </a:extLst>
          </p:cNvPr>
          <p:cNvSpPr>
            <a:spLocks noChangeShapeType="1"/>
          </p:cNvSpPr>
          <p:nvPr/>
        </p:nvSpPr>
        <p:spPr bwMode="auto">
          <a:xfrm flipV="1">
            <a:off x="1584325" y="4270375"/>
            <a:ext cx="38100"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6" name="Line 1082">
            <a:extLst>
              <a:ext uri="{FF2B5EF4-FFF2-40B4-BE49-F238E27FC236}">
                <a16:creationId xmlns:a16="http://schemas.microsoft.com/office/drawing/2014/main" id="{260E6B9E-9348-4796-A61F-DA224F810B3F}"/>
              </a:ext>
            </a:extLst>
          </p:cNvPr>
          <p:cNvSpPr>
            <a:spLocks noChangeShapeType="1"/>
          </p:cNvSpPr>
          <p:nvPr/>
        </p:nvSpPr>
        <p:spPr bwMode="auto">
          <a:xfrm flipV="1">
            <a:off x="1631950" y="4249738"/>
            <a:ext cx="11113"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7" name="Line 1083">
            <a:extLst>
              <a:ext uri="{FF2B5EF4-FFF2-40B4-BE49-F238E27FC236}">
                <a16:creationId xmlns:a16="http://schemas.microsoft.com/office/drawing/2014/main" id="{B787ABF7-2CA7-426E-B79C-E5E1AF5F72AA}"/>
              </a:ext>
            </a:extLst>
          </p:cNvPr>
          <p:cNvSpPr>
            <a:spLocks noChangeShapeType="1"/>
          </p:cNvSpPr>
          <p:nvPr/>
        </p:nvSpPr>
        <p:spPr bwMode="auto">
          <a:xfrm flipV="1">
            <a:off x="1654175" y="4191000"/>
            <a:ext cx="36513"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8" name="Line 1084">
            <a:extLst>
              <a:ext uri="{FF2B5EF4-FFF2-40B4-BE49-F238E27FC236}">
                <a16:creationId xmlns:a16="http://schemas.microsoft.com/office/drawing/2014/main" id="{3F80C058-63D1-47FE-9407-319471DADFBF}"/>
              </a:ext>
            </a:extLst>
          </p:cNvPr>
          <p:cNvSpPr>
            <a:spLocks noChangeShapeType="1"/>
          </p:cNvSpPr>
          <p:nvPr/>
        </p:nvSpPr>
        <p:spPr bwMode="auto">
          <a:xfrm flipV="1">
            <a:off x="1706563" y="4170363"/>
            <a:ext cx="6350"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9" name="Line 1085">
            <a:extLst>
              <a:ext uri="{FF2B5EF4-FFF2-40B4-BE49-F238E27FC236}">
                <a16:creationId xmlns:a16="http://schemas.microsoft.com/office/drawing/2014/main" id="{02F9F344-0547-47B3-BC62-A567F611B1BE}"/>
              </a:ext>
            </a:extLst>
          </p:cNvPr>
          <p:cNvSpPr>
            <a:spLocks noChangeShapeType="1"/>
          </p:cNvSpPr>
          <p:nvPr/>
        </p:nvSpPr>
        <p:spPr bwMode="auto">
          <a:xfrm flipV="1">
            <a:off x="1728788" y="4111625"/>
            <a:ext cx="31750"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0" name="Line 1086">
            <a:extLst>
              <a:ext uri="{FF2B5EF4-FFF2-40B4-BE49-F238E27FC236}">
                <a16:creationId xmlns:a16="http://schemas.microsoft.com/office/drawing/2014/main" id="{FDEC01FF-3CD3-4120-A096-E517B4865FEF}"/>
              </a:ext>
            </a:extLst>
          </p:cNvPr>
          <p:cNvSpPr>
            <a:spLocks noChangeShapeType="1"/>
          </p:cNvSpPr>
          <p:nvPr/>
        </p:nvSpPr>
        <p:spPr bwMode="auto">
          <a:xfrm flipV="1">
            <a:off x="1776413" y="4090988"/>
            <a:ext cx="476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1" name="Freeform 1087">
            <a:extLst>
              <a:ext uri="{FF2B5EF4-FFF2-40B4-BE49-F238E27FC236}">
                <a16:creationId xmlns:a16="http://schemas.microsoft.com/office/drawing/2014/main" id="{D3A770A2-DDAD-4A5F-901B-0E02D1697FE4}"/>
              </a:ext>
            </a:extLst>
          </p:cNvPr>
          <p:cNvSpPr>
            <a:spLocks/>
          </p:cNvSpPr>
          <p:nvPr/>
        </p:nvSpPr>
        <p:spPr bwMode="auto">
          <a:xfrm>
            <a:off x="1797050" y="4037013"/>
            <a:ext cx="36513" cy="38100"/>
          </a:xfrm>
          <a:custGeom>
            <a:avLst/>
            <a:gdLst>
              <a:gd name="T0" fmla="*/ 0 w 23"/>
              <a:gd name="T1" fmla="*/ 2147483647 h 24"/>
              <a:gd name="T2" fmla="*/ 2147483647 w 23"/>
              <a:gd name="T3" fmla="*/ 2147483647 h 24"/>
              <a:gd name="T4" fmla="*/ 2147483647 w 23"/>
              <a:gd name="T5" fmla="*/ 0 h 24"/>
              <a:gd name="T6" fmla="*/ 0 60000 65536"/>
              <a:gd name="T7" fmla="*/ 0 60000 65536"/>
              <a:gd name="T8" fmla="*/ 0 60000 65536"/>
              <a:gd name="T9" fmla="*/ 0 w 23"/>
              <a:gd name="T10" fmla="*/ 0 h 24"/>
              <a:gd name="T11" fmla="*/ 23 w 23"/>
              <a:gd name="T12" fmla="*/ 24 h 24"/>
            </a:gdLst>
            <a:ahLst/>
            <a:cxnLst>
              <a:cxn ang="T6">
                <a:pos x="T0" y="T1"/>
              </a:cxn>
              <a:cxn ang="T7">
                <a:pos x="T2" y="T3"/>
              </a:cxn>
              <a:cxn ang="T8">
                <a:pos x="T4" y="T5"/>
              </a:cxn>
            </a:cxnLst>
            <a:rect l="T9" t="T10" r="T11" b="T12"/>
            <a:pathLst>
              <a:path w="23" h="24">
                <a:moveTo>
                  <a:pt x="0" y="24"/>
                </a:moveTo>
                <a:lnTo>
                  <a:pt x="10" y="1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392" name="Line 1088">
            <a:extLst>
              <a:ext uri="{FF2B5EF4-FFF2-40B4-BE49-F238E27FC236}">
                <a16:creationId xmlns:a16="http://schemas.microsoft.com/office/drawing/2014/main" id="{3105C4AA-806D-451C-BE6C-A6411DE3B55B}"/>
              </a:ext>
            </a:extLst>
          </p:cNvPr>
          <p:cNvSpPr>
            <a:spLocks noChangeShapeType="1"/>
          </p:cNvSpPr>
          <p:nvPr/>
        </p:nvSpPr>
        <p:spPr bwMode="auto">
          <a:xfrm flipV="1">
            <a:off x="1851025" y="4016375"/>
            <a:ext cx="95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3" name="Line 1089">
            <a:extLst>
              <a:ext uri="{FF2B5EF4-FFF2-40B4-BE49-F238E27FC236}">
                <a16:creationId xmlns:a16="http://schemas.microsoft.com/office/drawing/2014/main" id="{2F11F0E5-DFF7-44A3-9497-4DF3C3D19EBC}"/>
              </a:ext>
            </a:extLst>
          </p:cNvPr>
          <p:cNvSpPr>
            <a:spLocks noChangeShapeType="1"/>
          </p:cNvSpPr>
          <p:nvPr/>
        </p:nvSpPr>
        <p:spPr bwMode="auto">
          <a:xfrm flipV="1">
            <a:off x="1876425" y="3968750"/>
            <a:ext cx="38100" cy="317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4" name="Line 1090">
            <a:extLst>
              <a:ext uri="{FF2B5EF4-FFF2-40B4-BE49-F238E27FC236}">
                <a16:creationId xmlns:a16="http://schemas.microsoft.com/office/drawing/2014/main" id="{39A307F3-3EB3-4FEE-8F36-087D989B3580}"/>
              </a:ext>
            </a:extLst>
          </p:cNvPr>
          <p:cNvSpPr>
            <a:spLocks noChangeShapeType="1"/>
          </p:cNvSpPr>
          <p:nvPr/>
        </p:nvSpPr>
        <p:spPr bwMode="auto">
          <a:xfrm flipV="1">
            <a:off x="1930400" y="3946525"/>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5" name="Line 1091">
            <a:extLst>
              <a:ext uri="{FF2B5EF4-FFF2-40B4-BE49-F238E27FC236}">
                <a16:creationId xmlns:a16="http://schemas.microsoft.com/office/drawing/2014/main" id="{08F57815-76C7-439D-8900-C5752F4ECBA8}"/>
              </a:ext>
            </a:extLst>
          </p:cNvPr>
          <p:cNvSpPr>
            <a:spLocks noChangeShapeType="1"/>
          </p:cNvSpPr>
          <p:nvPr/>
        </p:nvSpPr>
        <p:spPr bwMode="auto">
          <a:xfrm flipV="1">
            <a:off x="1955800" y="3898900"/>
            <a:ext cx="42863" cy="317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6" name="Line 1092">
            <a:extLst>
              <a:ext uri="{FF2B5EF4-FFF2-40B4-BE49-F238E27FC236}">
                <a16:creationId xmlns:a16="http://schemas.microsoft.com/office/drawing/2014/main" id="{BF758F23-4CE0-4FE4-8CE2-B50A5D7806DB}"/>
              </a:ext>
            </a:extLst>
          </p:cNvPr>
          <p:cNvSpPr>
            <a:spLocks noChangeShapeType="1"/>
          </p:cNvSpPr>
          <p:nvPr/>
        </p:nvSpPr>
        <p:spPr bwMode="auto">
          <a:xfrm flipV="1">
            <a:off x="2014538" y="3878263"/>
            <a:ext cx="6350"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7" name="Line 1093">
            <a:extLst>
              <a:ext uri="{FF2B5EF4-FFF2-40B4-BE49-F238E27FC236}">
                <a16:creationId xmlns:a16="http://schemas.microsoft.com/office/drawing/2014/main" id="{5F6F12DE-9386-497D-A658-100E9EBC25C9}"/>
              </a:ext>
            </a:extLst>
          </p:cNvPr>
          <p:cNvSpPr>
            <a:spLocks noChangeShapeType="1"/>
          </p:cNvSpPr>
          <p:nvPr/>
        </p:nvSpPr>
        <p:spPr bwMode="auto">
          <a:xfrm flipV="1">
            <a:off x="2036763" y="3830638"/>
            <a:ext cx="41275" cy="365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8" name="Line 1094">
            <a:extLst>
              <a:ext uri="{FF2B5EF4-FFF2-40B4-BE49-F238E27FC236}">
                <a16:creationId xmlns:a16="http://schemas.microsoft.com/office/drawing/2014/main" id="{90EFD502-1F47-4BE5-A546-A5D81BA70706}"/>
              </a:ext>
            </a:extLst>
          </p:cNvPr>
          <p:cNvSpPr>
            <a:spLocks noChangeShapeType="1"/>
          </p:cNvSpPr>
          <p:nvPr/>
        </p:nvSpPr>
        <p:spPr bwMode="auto">
          <a:xfrm flipV="1">
            <a:off x="2093913" y="3808413"/>
            <a:ext cx="11112"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9" name="Line 1095">
            <a:extLst>
              <a:ext uri="{FF2B5EF4-FFF2-40B4-BE49-F238E27FC236}">
                <a16:creationId xmlns:a16="http://schemas.microsoft.com/office/drawing/2014/main" id="{6D4BD4DD-4C73-4B00-BE9F-B1E855D2320A}"/>
              </a:ext>
            </a:extLst>
          </p:cNvPr>
          <p:cNvSpPr>
            <a:spLocks noChangeShapeType="1"/>
          </p:cNvSpPr>
          <p:nvPr/>
        </p:nvSpPr>
        <p:spPr bwMode="auto">
          <a:xfrm flipV="1">
            <a:off x="2120900" y="3767138"/>
            <a:ext cx="38100" cy="317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0" name="Freeform 1096">
            <a:extLst>
              <a:ext uri="{FF2B5EF4-FFF2-40B4-BE49-F238E27FC236}">
                <a16:creationId xmlns:a16="http://schemas.microsoft.com/office/drawing/2014/main" id="{B60F2259-B446-4670-89D5-E1E44FABC5F5}"/>
              </a:ext>
            </a:extLst>
          </p:cNvPr>
          <p:cNvSpPr>
            <a:spLocks/>
          </p:cNvSpPr>
          <p:nvPr/>
        </p:nvSpPr>
        <p:spPr bwMode="auto">
          <a:xfrm>
            <a:off x="2174875" y="3744913"/>
            <a:ext cx="9525" cy="4762"/>
          </a:xfrm>
          <a:custGeom>
            <a:avLst/>
            <a:gdLst>
              <a:gd name="T0" fmla="*/ 0 w 6"/>
              <a:gd name="T1" fmla="*/ 2147483647 h 3"/>
              <a:gd name="T2" fmla="*/ 2147483647 w 6"/>
              <a:gd name="T3" fmla="*/ 0 h 3"/>
              <a:gd name="T4" fmla="*/ 2147483647 w 6"/>
              <a:gd name="T5" fmla="*/ 0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0" y="3"/>
                </a:moveTo>
                <a:lnTo>
                  <a:pt x="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01" name="Line 1097">
            <a:extLst>
              <a:ext uri="{FF2B5EF4-FFF2-40B4-BE49-F238E27FC236}">
                <a16:creationId xmlns:a16="http://schemas.microsoft.com/office/drawing/2014/main" id="{42FDF261-A7BE-4F87-9FEA-5C0E7C307183}"/>
              </a:ext>
            </a:extLst>
          </p:cNvPr>
          <p:cNvSpPr>
            <a:spLocks noChangeShapeType="1"/>
          </p:cNvSpPr>
          <p:nvPr/>
        </p:nvSpPr>
        <p:spPr bwMode="auto">
          <a:xfrm flipV="1">
            <a:off x="2206625" y="3724275"/>
            <a:ext cx="476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2" name="Line 1098">
            <a:extLst>
              <a:ext uri="{FF2B5EF4-FFF2-40B4-BE49-F238E27FC236}">
                <a16:creationId xmlns:a16="http://schemas.microsoft.com/office/drawing/2014/main" id="{775F9EF5-F3DA-4299-A69A-AA8C548CED3D}"/>
              </a:ext>
            </a:extLst>
          </p:cNvPr>
          <p:cNvSpPr>
            <a:spLocks noChangeShapeType="1"/>
          </p:cNvSpPr>
          <p:nvPr/>
        </p:nvSpPr>
        <p:spPr bwMode="auto">
          <a:xfrm>
            <a:off x="2274888" y="371316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3" name="Line 1099">
            <a:extLst>
              <a:ext uri="{FF2B5EF4-FFF2-40B4-BE49-F238E27FC236}">
                <a16:creationId xmlns:a16="http://schemas.microsoft.com/office/drawing/2014/main" id="{6D9CA5BE-8340-4B94-B8AC-AF53435BC809}"/>
              </a:ext>
            </a:extLst>
          </p:cNvPr>
          <p:cNvSpPr>
            <a:spLocks noChangeShapeType="1"/>
          </p:cNvSpPr>
          <p:nvPr/>
        </p:nvSpPr>
        <p:spPr bwMode="auto">
          <a:xfrm flipV="1">
            <a:off x="2306638" y="3686175"/>
            <a:ext cx="476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4" name="Line 1100">
            <a:extLst>
              <a:ext uri="{FF2B5EF4-FFF2-40B4-BE49-F238E27FC236}">
                <a16:creationId xmlns:a16="http://schemas.microsoft.com/office/drawing/2014/main" id="{3A143362-9351-4549-8811-478259CBC5BA}"/>
              </a:ext>
            </a:extLst>
          </p:cNvPr>
          <p:cNvSpPr>
            <a:spLocks noChangeShapeType="1"/>
          </p:cNvSpPr>
          <p:nvPr/>
        </p:nvSpPr>
        <p:spPr bwMode="auto">
          <a:xfrm>
            <a:off x="2376488" y="368141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5" name="Line 1101">
            <a:extLst>
              <a:ext uri="{FF2B5EF4-FFF2-40B4-BE49-F238E27FC236}">
                <a16:creationId xmlns:a16="http://schemas.microsoft.com/office/drawing/2014/main" id="{0D90495C-D95F-42F2-8EB2-9B884AE54E58}"/>
              </a:ext>
            </a:extLst>
          </p:cNvPr>
          <p:cNvSpPr>
            <a:spLocks noChangeShapeType="1"/>
          </p:cNvSpPr>
          <p:nvPr/>
        </p:nvSpPr>
        <p:spPr bwMode="auto">
          <a:xfrm flipV="1">
            <a:off x="2408238" y="3654425"/>
            <a:ext cx="476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6" name="Line 1102">
            <a:extLst>
              <a:ext uri="{FF2B5EF4-FFF2-40B4-BE49-F238E27FC236}">
                <a16:creationId xmlns:a16="http://schemas.microsoft.com/office/drawing/2014/main" id="{CFF56547-0B39-4371-A21C-49BF54FAEF8A}"/>
              </a:ext>
            </a:extLst>
          </p:cNvPr>
          <p:cNvSpPr>
            <a:spLocks noChangeShapeType="1"/>
          </p:cNvSpPr>
          <p:nvPr/>
        </p:nvSpPr>
        <p:spPr bwMode="auto">
          <a:xfrm flipV="1">
            <a:off x="2476500" y="3644900"/>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7" name="Freeform 1103">
            <a:extLst>
              <a:ext uri="{FF2B5EF4-FFF2-40B4-BE49-F238E27FC236}">
                <a16:creationId xmlns:a16="http://schemas.microsoft.com/office/drawing/2014/main" id="{9212191A-A6E9-4037-9101-8639BCBF923D}"/>
              </a:ext>
            </a:extLst>
          </p:cNvPr>
          <p:cNvSpPr>
            <a:spLocks/>
          </p:cNvSpPr>
          <p:nvPr/>
        </p:nvSpPr>
        <p:spPr bwMode="auto">
          <a:xfrm>
            <a:off x="2509838" y="3622675"/>
            <a:ext cx="52387" cy="15875"/>
          </a:xfrm>
          <a:custGeom>
            <a:avLst/>
            <a:gdLst>
              <a:gd name="T0" fmla="*/ 0 w 33"/>
              <a:gd name="T1" fmla="*/ 2147483647 h 10"/>
              <a:gd name="T2" fmla="*/ 2147483647 w 33"/>
              <a:gd name="T3" fmla="*/ 2147483647 h 10"/>
              <a:gd name="T4" fmla="*/ 2147483647 w 33"/>
              <a:gd name="T5" fmla="*/ 0 h 10"/>
              <a:gd name="T6" fmla="*/ 0 60000 65536"/>
              <a:gd name="T7" fmla="*/ 0 60000 65536"/>
              <a:gd name="T8" fmla="*/ 0 60000 65536"/>
              <a:gd name="T9" fmla="*/ 0 w 33"/>
              <a:gd name="T10" fmla="*/ 0 h 10"/>
              <a:gd name="T11" fmla="*/ 33 w 33"/>
              <a:gd name="T12" fmla="*/ 10 h 10"/>
            </a:gdLst>
            <a:ahLst/>
            <a:cxnLst>
              <a:cxn ang="T6">
                <a:pos x="T0" y="T1"/>
              </a:cxn>
              <a:cxn ang="T7">
                <a:pos x="T2" y="T3"/>
              </a:cxn>
              <a:cxn ang="T8">
                <a:pos x="T4" y="T5"/>
              </a:cxn>
            </a:cxnLst>
            <a:rect l="T9" t="T10" r="T11" b="T12"/>
            <a:pathLst>
              <a:path w="33" h="10">
                <a:moveTo>
                  <a:pt x="0" y="10"/>
                </a:moveTo>
                <a:lnTo>
                  <a:pt x="26" y="3"/>
                </a:lnTo>
                <a:lnTo>
                  <a:pt x="3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08" name="Line 1104">
            <a:extLst>
              <a:ext uri="{FF2B5EF4-FFF2-40B4-BE49-F238E27FC236}">
                <a16:creationId xmlns:a16="http://schemas.microsoft.com/office/drawing/2014/main" id="{20653243-B815-450E-BF5D-3CE1B6294727}"/>
              </a:ext>
            </a:extLst>
          </p:cNvPr>
          <p:cNvSpPr>
            <a:spLocks noChangeShapeType="1"/>
          </p:cNvSpPr>
          <p:nvPr/>
        </p:nvSpPr>
        <p:spPr bwMode="auto">
          <a:xfrm flipV="1">
            <a:off x="2578100" y="3611563"/>
            <a:ext cx="11113"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9" name="Line 1105">
            <a:extLst>
              <a:ext uri="{FF2B5EF4-FFF2-40B4-BE49-F238E27FC236}">
                <a16:creationId xmlns:a16="http://schemas.microsoft.com/office/drawing/2014/main" id="{62B49928-0D52-416A-B634-F9111B0C93C7}"/>
              </a:ext>
            </a:extLst>
          </p:cNvPr>
          <p:cNvSpPr>
            <a:spLocks noChangeShapeType="1"/>
          </p:cNvSpPr>
          <p:nvPr/>
        </p:nvSpPr>
        <p:spPr bwMode="auto">
          <a:xfrm flipV="1">
            <a:off x="2609850" y="3586163"/>
            <a:ext cx="47625" cy="2063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0" name="Line 1106">
            <a:extLst>
              <a:ext uri="{FF2B5EF4-FFF2-40B4-BE49-F238E27FC236}">
                <a16:creationId xmlns:a16="http://schemas.microsoft.com/office/drawing/2014/main" id="{CDB1D9A1-1957-4A52-BEA9-D704D7C062A4}"/>
              </a:ext>
            </a:extLst>
          </p:cNvPr>
          <p:cNvSpPr>
            <a:spLocks noChangeShapeType="1"/>
          </p:cNvSpPr>
          <p:nvPr/>
        </p:nvSpPr>
        <p:spPr bwMode="auto">
          <a:xfrm flipV="1">
            <a:off x="2679700" y="3575050"/>
            <a:ext cx="95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1" name="Line 1107">
            <a:extLst>
              <a:ext uri="{FF2B5EF4-FFF2-40B4-BE49-F238E27FC236}">
                <a16:creationId xmlns:a16="http://schemas.microsoft.com/office/drawing/2014/main" id="{184B16AB-69D2-4DC3-A729-611BA078850B}"/>
              </a:ext>
            </a:extLst>
          </p:cNvPr>
          <p:cNvSpPr>
            <a:spLocks noChangeShapeType="1"/>
          </p:cNvSpPr>
          <p:nvPr/>
        </p:nvSpPr>
        <p:spPr bwMode="auto">
          <a:xfrm flipV="1">
            <a:off x="2711450" y="3548063"/>
            <a:ext cx="47625" cy="222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2" name="Line 1108">
            <a:extLst>
              <a:ext uri="{FF2B5EF4-FFF2-40B4-BE49-F238E27FC236}">
                <a16:creationId xmlns:a16="http://schemas.microsoft.com/office/drawing/2014/main" id="{0804452F-8A14-4C42-BDCE-244E89526E4A}"/>
              </a:ext>
            </a:extLst>
          </p:cNvPr>
          <p:cNvSpPr>
            <a:spLocks noChangeShapeType="1"/>
          </p:cNvSpPr>
          <p:nvPr/>
        </p:nvSpPr>
        <p:spPr bwMode="auto">
          <a:xfrm flipV="1">
            <a:off x="2779713" y="3538538"/>
            <a:ext cx="1111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3" name="Line 1109">
            <a:extLst>
              <a:ext uri="{FF2B5EF4-FFF2-40B4-BE49-F238E27FC236}">
                <a16:creationId xmlns:a16="http://schemas.microsoft.com/office/drawing/2014/main" id="{BD59A810-3F47-4FE5-9630-FF2618409AE1}"/>
              </a:ext>
            </a:extLst>
          </p:cNvPr>
          <p:cNvSpPr>
            <a:spLocks noChangeShapeType="1"/>
          </p:cNvSpPr>
          <p:nvPr/>
        </p:nvSpPr>
        <p:spPr bwMode="auto">
          <a:xfrm flipV="1">
            <a:off x="2806700" y="3511550"/>
            <a:ext cx="52388" cy="2063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4" name="Line 1110">
            <a:extLst>
              <a:ext uri="{FF2B5EF4-FFF2-40B4-BE49-F238E27FC236}">
                <a16:creationId xmlns:a16="http://schemas.microsoft.com/office/drawing/2014/main" id="{2CCE84E2-1222-456A-A514-673D21430263}"/>
              </a:ext>
            </a:extLst>
          </p:cNvPr>
          <p:cNvSpPr>
            <a:spLocks noChangeShapeType="1"/>
          </p:cNvSpPr>
          <p:nvPr/>
        </p:nvSpPr>
        <p:spPr bwMode="auto">
          <a:xfrm flipV="1">
            <a:off x="2881313" y="3500438"/>
            <a:ext cx="476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5" name="Freeform 1111">
            <a:extLst>
              <a:ext uri="{FF2B5EF4-FFF2-40B4-BE49-F238E27FC236}">
                <a16:creationId xmlns:a16="http://schemas.microsoft.com/office/drawing/2014/main" id="{FC8A8EA1-3F64-426A-995F-7B40CE70C9F3}"/>
              </a:ext>
            </a:extLst>
          </p:cNvPr>
          <p:cNvSpPr>
            <a:spLocks/>
          </p:cNvSpPr>
          <p:nvPr/>
        </p:nvSpPr>
        <p:spPr bwMode="auto">
          <a:xfrm>
            <a:off x="2906713" y="3473450"/>
            <a:ext cx="53975" cy="22225"/>
          </a:xfrm>
          <a:custGeom>
            <a:avLst/>
            <a:gdLst>
              <a:gd name="T0" fmla="*/ 0 w 34"/>
              <a:gd name="T1" fmla="*/ 2147483647 h 14"/>
              <a:gd name="T2" fmla="*/ 2147483647 w 34"/>
              <a:gd name="T3" fmla="*/ 2147483647 h 14"/>
              <a:gd name="T4" fmla="*/ 2147483647 w 34"/>
              <a:gd name="T5" fmla="*/ 0 h 14"/>
              <a:gd name="T6" fmla="*/ 0 60000 65536"/>
              <a:gd name="T7" fmla="*/ 0 60000 65536"/>
              <a:gd name="T8" fmla="*/ 0 60000 65536"/>
              <a:gd name="T9" fmla="*/ 0 w 34"/>
              <a:gd name="T10" fmla="*/ 0 h 14"/>
              <a:gd name="T11" fmla="*/ 34 w 34"/>
              <a:gd name="T12" fmla="*/ 14 h 14"/>
            </a:gdLst>
            <a:ahLst/>
            <a:cxnLst>
              <a:cxn ang="T6">
                <a:pos x="T0" y="T1"/>
              </a:cxn>
              <a:cxn ang="T7">
                <a:pos x="T2" y="T3"/>
              </a:cxn>
              <a:cxn ang="T8">
                <a:pos x="T4" y="T5"/>
              </a:cxn>
            </a:cxnLst>
            <a:rect l="T9" t="T10" r="T11" b="T12"/>
            <a:pathLst>
              <a:path w="34" h="14">
                <a:moveTo>
                  <a:pt x="0" y="14"/>
                </a:moveTo>
                <a:lnTo>
                  <a:pt x="7" y="10"/>
                </a:lnTo>
                <a:lnTo>
                  <a:pt x="3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16" name="Line 1112">
            <a:extLst>
              <a:ext uri="{FF2B5EF4-FFF2-40B4-BE49-F238E27FC236}">
                <a16:creationId xmlns:a16="http://schemas.microsoft.com/office/drawing/2014/main" id="{7CC1126A-1053-4AFC-8DBA-E38F57E5F3DF}"/>
              </a:ext>
            </a:extLst>
          </p:cNvPr>
          <p:cNvSpPr>
            <a:spLocks noChangeShapeType="1"/>
          </p:cNvSpPr>
          <p:nvPr/>
        </p:nvSpPr>
        <p:spPr bwMode="auto">
          <a:xfrm flipV="1">
            <a:off x="2976563" y="3463925"/>
            <a:ext cx="11112"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7" name="Line 1113">
            <a:extLst>
              <a:ext uri="{FF2B5EF4-FFF2-40B4-BE49-F238E27FC236}">
                <a16:creationId xmlns:a16="http://schemas.microsoft.com/office/drawing/2014/main" id="{9FFB6B0E-BAD9-4D26-8EEB-CC43A3E44FC8}"/>
              </a:ext>
            </a:extLst>
          </p:cNvPr>
          <p:cNvSpPr>
            <a:spLocks noChangeShapeType="1"/>
          </p:cNvSpPr>
          <p:nvPr/>
        </p:nvSpPr>
        <p:spPr bwMode="auto">
          <a:xfrm flipV="1">
            <a:off x="3008313" y="3436938"/>
            <a:ext cx="47625" cy="2063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8" name="Line 1114">
            <a:extLst>
              <a:ext uri="{FF2B5EF4-FFF2-40B4-BE49-F238E27FC236}">
                <a16:creationId xmlns:a16="http://schemas.microsoft.com/office/drawing/2014/main" id="{DBD0858D-FC8E-45A1-97E2-1883003EEC64}"/>
              </a:ext>
            </a:extLst>
          </p:cNvPr>
          <p:cNvSpPr>
            <a:spLocks noChangeShapeType="1"/>
          </p:cNvSpPr>
          <p:nvPr/>
        </p:nvSpPr>
        <p:spPr bwMode="auto">
          <a:xfrm flipV="1">
            <a:off x="3078163" y="3425825"/>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9" name="Line 1115">
            <a:extLst>
              <a:ext uri="{FF2B5EF4-FFF2-40B4-BE49-F238E27FC236}">
                <a16:creationId xmlns:a16="http://schemas.microsoft.com/office/drawing/2014/main" id="{B9C1E89B-3672-48F5-B7BC-09164461E594}"/>
              </a:ext>
            </a:extLst>
          </p:cNvPr>
          <p:cNvSpPr>
            <a:spLocks noChangeShapeType="1"/>
          </p:cNvSpPr>
          <p:nvPr/>
        </p:nvSpPr>
        <p:spPr bwMode="auto">
          <a:xfrm flipV="1">
            <a:off x="3109913" y="3400425"/>
            <a:ext cx="47625" cy="2063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0" name="Line 1116">
            <a:extLst>
              <a:ext uri="{FF2B5EF4-FFF2-40B4-BE49-F238E27FC236}">
                <a16:creationId xmlns:a16="http://schemas.microsoft.com/office/drawing/2014/main" id="{5CBDF6BD-205E-4A72-8DF3-EEB7E5B992D5}"/>
              </a:ext>
            </a:extLst>
          </p:cNvPr>
          <p:cNvSpPr>
            <a:spLocks noChangeShapeType="1"/>
          </p:cNvSpPr>
          <p:nvPr/>
        </p:nvSpPr>
        <p:spPr bwMode="auto">
          <a:xfrm flipV="1">
            <a:off x="3178175" y="3389313"/>
            <a:ext cx="11113"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1" name="Line 1117">
            <a:extLst>
              <a:ext uri="{FF2B5EF4-FFF2-40B4-BE49-F238E27FC236}">
                <a16:creationId xmlns:a16="http://schemas.microsoft.com/office/drawing/2014/main" id="{969A7AF8-86BB-459E-92A4-8E23F9FC2584}"/>
              </a:ext>
            </a:extLst>
          </p:cNvPr>
          <p:cNvSpPr>
            <a:spLocks noChangeShapeType="1"/>
          </p:cNvSpPr>
          <p:nvPr/>
        </p:nvSpPr>
        <p:spPr bwMode="auto">
          <a:xfrm flipV="1">
            <a:off x="3205163" y="3362325"/>
            <a:ext cx="52387" cy="222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2" name="Line 1118">
            <a:extLst>
              <a:ext uri="{FF2B5EF4-FFF2-40B4-BE49-F238E27FC236}">
                <a16:creationId xmlns:a16="http://schemas.microsoft.com/office/drawing/2014/main" id="{C4EAE08B-D545-4AD6-910E-52EC6DC4578F}"/>
              </a:ext>
            </a:extLst>
          </p:cNvPr>
          <p:cNvSpPr>
            <a:spLocks noChangeShapeType="1"/>
          </p:cNvSpPr>
          <p:nvPr/>
        </p:nvSpPr>
        <p:spPr bwMode="auto">
          <a:xfrm flipV="1">
            <a:off x="3279775" y="3351213"/>
            <a:ext cx="4763"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3" name="Line 1119">
            <a:extLst>
              <a:ext uri="{FF2B5EF4-FFF2-40B4-BE49-F238E27FC236}">
                <a16:creationId xmlns:a16="http://schemas.microsoft.com/office/drawing/2014/main" id="{B69D0B15-1CE5-4AB7-A764-4F0ACF20FF27}"/>
              </a:ext>
            </a:extLst>
          </p:cNvPr>
          <p:cNvSpPr>
            <a:spLocks noChangeShapeType="1"/>
          </p:cNvSpPr>
          <p:nvPr/>
        </p:nvSpPr>
        <p:spPr bwMode="auto">
          <a:xfrm>
            <a:off x="3305175" y="3357563"/>
            <a:ext cx="539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4" name="Line 1120">
            <a:extLst>
              <a:ext uri="{FF2B5EF4-FFF2-40B4-BE49-F238E27FC236}">
                <a16:creationId xmlns:a16="http://schemas.microsoft.com/office/drawing/2014/main" id="{73FBF8C4-59BD-49A4-8959-CD248029EE74}"/>
              </a:ext>
            </a:extLst>
          </p:cNvPr>
          <p:cNvSpPr>
            <a:spLocks noChangeShapeType="1"/>
          </p:cNvSpPr>
          <p:nvPr/>
        </p:nvSpPr>
        <p:spPr bwMode="auto">
          <a:xfrm>
            <a:off x="3379788" y="3362325"/>
            <a:ext cx="11112"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5" name="Line 1121">
            <a:extLst>
              <a:ext uri="{FF2B5EF4-FFF2-40B4-BE49-F238E27FC236}">
                <a16:creationId xmlns:a16="http://schemas.microsoft.com/office/drawing/2014/main" id="{5E822B61-BEE4-4395-A417-CC84D06915EF}"/>
              </a:ext>
            </a:extLst>
          </p:cNvPr>
          <p:cNvSpPr>
            <a:spLocks noChangeShapeType="1"/>
          </p:cNvSpPr>
          <p:nvPr/>
        </p:nvSpPr>
        <p:spPr bwMode="auto">
          <a:xfrm>
            <a:off x="3411538" y="3367088"/>
            <a:ext cx="5397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6" name="Line 1122">
            <a:extLst>
              <a:ext uri="{FF2B5EF4-FFF2-40B4-BE49-F238E27FC236}">
                <a16:creationId xmlns:a16="http://schemas.microsoft.com/office/drawing/2014/main" id="{EBCFF9B2-E869-4EC1-92FB-951207390DE9}"/>
              </a:ext>
            </a:extLst>
          </p:cNvPr>
          <p:cNvSpPr>
            <a:spLocks noChangeShapeType="1"/>
          </p:cNvSpPr>
          <p:nvPr/>
        </p:nvSpPr>
        <p:spPr bwMode="auto">
          <a:xfrm>
            <a:off x="3486150" y="33782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7" name="Line 1123">
            <a:extLst>
              <a:ext uri="{FF2B5EF4-FFF2-40B4-BE49-F238E27FC236}">
                <a16:creationId xmlns:a16="http://schemas.microsoft.com/office/drawing/2014/main" id="{3C42980B-29EF-41AB-B5CE-7CDC20416C38}"/>
              </a:ext>
            </a:extLst>
          </p:cNvPr>
          <p:cNvSpPr>
            <a:spLocks noChangeShapeType="1"/>
          </p:cNvSpPr>
          <p:nvPr/>
        </p:nvSpPr>
        <p:spPr bwMode="auto">
          <a:xfrm>
            <a:off x="3517900" y="3378200"/>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8" name="Line 1124">
            <a:extLst>
              <a:ext uri="{FF2B5EF4-FFF2-40B4-BE49-F238E27FC236}">
                <a16:creationId xmlns:a16="http://schemas.microsoft.com/office/drawing/2014/main" id="{512602C8-CBAB-4133-92A2-6157A2D127F5}"/>
              </a:ext>
            </a:extLst>
          </p:cNvPr>
          <p:cNvSpPr>
            <a:spLocks noChangeShapeType="1"/>
          </p:cNvSpPr>
          <p:nvPr/>
        </p:nvSpPr>
        <p:spPr bwMode="auto">
          <a:xfrm>
            <a:off x="3592513" y="338931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9" name="Freeform 1125">
            <a:extLst>
              <a:ext uri="{FF2B5EF4-FFF2-40B4-BE49-F238E27FC236}">
                <a16:creationId xmlns:a16="http://schemas.microsoft.com/office/drawing/2014/main" id="{9D628C6D-4031-48EE-8F50-C834D2149F4F}"/>
              </a:ext>
            </a:extLst>
          </p:cNvPr>
          <p:cNvSpPr>
            <a:spLocks/>
          </p:cNvSpPr>
          <p:nvPr/>
        </p:nvSpPr>
        <p:spPr bwMode="auto">
          <a:xfrm>
            <a:off x="3624263" y="3389313"/>
            <a:ext cx="53975" cy="11112"/>
          </a:xfrm>
          <a:custGeom>
            <a:avLst/>
            <a:gdLst>
              <a:gd name="T0" fmla="*/ 0 w 34"/>
              <a:gd name="T1" fmla="*/ 2147483647 h 7"/>
              <a:gd name="T2" fmla="*/ 2147483647 w 34"/>
              <a:gd name="T3" fmla="*/ 2147483647 h 7"/>
              <a:gd name="T4" fmla="*/ 2147483647 w 34"/>
              <a:gd name="T5" fmla="*/ 0 h 7"/>
              <a:gd name="T6" fmla="*/ 0 60000 65536"/>
              <a:gd name="T7" fmla="*/ 0 60000 65536"/>
              <a:gd name="T8" fmla="*/ 0 60000 65536"/>
              <a:gd name="T9" fmla="*/ 0 w 34"/>
              <a:gd name="T10" fmla="*/ 0 h 7"/>
              <a:gd name="T11" fmla="*/ 34 w 34"/>
              <a:gd name="T12" fmla="*/ 7 h 7"/>
            </a:gdLst>
            <a:ahLst/>
            <a:cxnLst>
              <a:cxn ang="T6">
                <a:pos x="T0" y="T1"/>
              </a:cxn>
              <a:cxn ang="T7">
                <a:pos x="T2" y="T3"/>
              </a:cxn>
              <a:cxn ang="T8">
                <a:pos x="T4" y="T5"/>
              </a:cxn>
            </a:cxnLst>
            <a:rect l="T9" t="T10" r="T11" b="T12"/>
            <a:pathLst>
              <a:path w="34" h="7">
                <a:moveTo>
                  <a:pt x="0" y="3"/>
                </a:moveTo>
                <a:lnTo>
                  <a:pt x="20" y="7"/>
                </a:lnTo>
                <a:lnTo>
                  <a:pt x="3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30" name="Line 1126">
            <a:extLst>
              <a:ext uri="{FF2B5EF4-FFF2-40B4-BE49-F238E27FC236}">
                <a16:creationId xmlns:a16="http://schemas.microsoft.com/office/drawing/2014/main" id="{E49CF533-340A-4A46-AFDF-EE436693B1D6}"/>
              </a:ext>
            </a:extLst>
          </p:cNvPr>
          <p:cNvSpPr>
            <a:spLocks noChangeShapeType="1"/>
          </p:cNvSpPr>
          <p:nvPr/>
        </p:nvSpPr>
        <p:spPr bwMode="auto">
          <a:xfrm flipV="1">
            <a:off x="3694113" y="3378200"/>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1" name="Line 1127">
            <a:extLst>
              <a:ext uri="{FF2B5EF4-FFF2-40B4-BE49-F238E27FC236}">
                <a16:creationId xmlns:a16="http://schemas.microsoft.com/office/drawing/2014/main" id="{542107B2-9D79-40A2-9AB1-387D898CE331}"/>
              </a:ext>
            </a:extLst>
          </p:cNvPr>
          <p:cNvSpPr>
            <a:spLocks noChangeShapeType="1"/>
          </p:cNvSpPr>
          <p:nvPr/>
        </p:nvSpPr>
        <p:spPr bwMode="auto">
          <a:xfrm flipV="1">
            <a:off x="3725863" y="3357563"/>
            <a:ext cx="52387"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2" name="Line 1128">
            <a:extLst>
              <a:ext uri="{FF2B5EF4-FFF2-40B4-BE49-F238E27FC236}">
                <a16:creationId xmlns:a16="http://schemas.microsoft.com/office/drawing/2014/main" id="{AF98E7E0-F1E0-4888-88E4-5DC66C59721A}"/>
              </a:ext>
            </a:extLst>
          </p:cNvPr>
          <p:cNvSpPr>
            <a:spLocks noChangeShapeType="1"/>
          </p:cNvSpPr>
          <p:nvPr/>
        </p:nvSpPr>
        <p:spPr bwMode="auto">
          <a:xfrm flipV="1">
            <a:off x="3794125" y="3346450"/>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3" name="Line 1129">
            <a:extLst>
              <a:ext uri="{FF2B5EF4-FFF2-40B4-BE49-F238E27FC236}">
                <a16:creationId xmlns:a16="http://schemas.microsoft.com/office/drawing/2014/main" id="{4C8E44F0-00B3-4B56-8FD7-933EAE43B588}"/>
              </a:ext>
            </a:extLst>
          </p:cNvPr>
          <p:cNvSpPr>
            <a:spLocks noChangeShapeType="1"/>
          </p:cNvSpPr>
          <p:nvPr/>
        </p:nvSpPr>
        <p:spPr bwMode="auto">
          <a:xfrm flipV="1">
            <a:off x="3825875" y="3325813"/>
            <a:ext cx="539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4" name="Line 1130">
            <a:extLst>
              <a:ext uri="{FF2B5EF4-FFF2-40B4-BE49-F238E27FC236}">
                <a16:creationId xmlns:a16="http://schemas.microsoft.com/office/drawing/2014/main" id="{60796DD4-1FAD-48F3-90E6-AA3518BB8824}"/>
              </a:ext>
            </a:extLst>
          </p:cNvPr>
          <p:cNvSpPr>
            <a:spLocks noChangeShapeType="1"/>
          </p:cNvSpPr>
          <p:nvPr/>
        </p:nvSpPr>
        <p:spPr bwMode="auto">
          <a:xfrm flipV="1">
            <a:off x="3895725" y="3314700"/>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5" name="Line 1131">
            <a:extLst>
              <a:ext uri="{FF2B5EF4-FFF2-40B4-BE49-F238E27FC236}">
                <a16:creationId xmlns:a16="http://schemas.microsoft.com/office/drawing/2014/main" id="{0E7427E5-7EEB-4371-88DD-91A1702DB830}"/>
              </a:ext>
            </a:extLst>
          </p:cNvPr>
          <p:cNvSpPr>
            <a:spLocks noChangeShapeType="1"/>
          </p:cNvSpPr>
          <p:nvPr/>
        </p:nvSpPr>
        <p:spPr bwMode="auto">
          <a:xfrm flipV="1">
            <a:off x="3927475" y="3294063"/>
            <a:ext cx="52388"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6" name="Line 1132">
            <a:extLst>
              <a:ext uri="{FF2B5EF4-FFF2-40B4-BE49-F238E27FC236}">
                <a16:creationId xmlns:a16="http://schemas.microsoft.com/office/drawing/2014/main" id="{A98FF9E1-9B57-4EE9-9760-5238DE8C83AD}"/>
              </a:ext>
            </a:extLst>
          </p:cNvPr>
          <p:cNvSpPr>
            <a:spLocks noChangeShapeType="1"/>
          </p:cNvSpPr>
          <p:nvPr/>
        </p:nvSpPr>
        <p:spPr bwMode="auto">
          <a:xfrm>
            <a:off x="3997325" y="32829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7" name="Line 1133">
            <a:extLst>
              <a:ext uri="{FF2B5EF4-FFF2-40B4-BE49-F238E27FC236}">
                <a16:creationId xmlns:a16="http://schemas.microsoft.com/office/drawing/2014/main" id="{A6325E47-B7F8-4DD5-94AD-24846A4EC8BF}"/>
              </a:ext>
            </a:extLst>
          </p:cNvPr>
          <p:cNvSpPr>
            <a:spLocks noChangeShapeType="1"/>
          </p:cNvSpPr>
          <p:nvPr/>
        </p:nvSpPr>
        <p:spPr bwMode="auto">
          <a:xfrm>
            <a:off x="4029075" y="3278188"/>
            <a:ext cx="5238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8" name="Line 1134">
            <a:extLst>
              <a:ext uri="{FF2B5EF4-FFF2-40B4-BE49-F238E27FC236}">
                <a16:creationId xmlns:a16="http://schemas.microsoft.com/office/drawing/2014/main" id="{C73A12BF-0184-42FE-8108-12338930CCC0}"/>
              </a:ext>
            </a:extLst>
          </p:cNvPr>
          <p:cNvSpPr>
            <a:spLocks noChangeShapeType="1"/>
          </p:cNvSpPr>
          <p:nvPr/>
        </p:nvSpPr>
        <p:spPr bwMode="auto">
          <a:xfrm>
            <a:off x="4102100" y="3271838"/>
            <a:ext cx="11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9" name="Line 1135">
            <a:extLst>
              <a:ext uri="{FF2B5EF4-FFF2-40B4-BE49-F238E27FC236}">
                <a16:creationId xmlns:a16="http://schemas.microsoft.com/office/drawing/2014/main" id="{82536BEF-A384-4FB1-9CEA-E44393B6F5EB}"/>
              </a:ext>
            </a:extLst>
          </p:cNvPr>
          <p:cNvSpPr>
            <a:spLocks noChangeShapeType="1"/>
          </p:cNvSpPr>
          <p:nvPr/>
        </p:nvSpPr>
        <p:spPr bwMode="auto">
          <a:xfrm>
            <a:off x="4135438" y="3271838"/>
            <a:ext cx="5238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0" name="Line 1136">
            <a:extLst>
              <a:ext uri="{FF2B5EF4-FFF2-40B4-BE49-F238E27FC236}">
                <a16:creationId xmlns:a16="http://schemas.microsoft.com/office/drawing/2014/main" id="{728B3512-0EBF-4A1C-ACCD-B73B5C047BB6}"/>
              </a:ext>
            </a:extLst>
          </p:cNvPr>
          <p:cNvSpPr>
            <a:spLocks noChangeShapeType="1"/>
          </p:cNvSpPr>
          <p:nvPr/>
        </p:nvSpPr>
        <p:spPr bwMode="auto">
          <a:xfrm>
            <a:off x="4208463" y="3271838"/>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1" name="Line 1137">
            <a:extLst>
              <a:ext uri="{FF2B5EF4-FFF2-40B4-BE49-F238E27FC236}">
                <a16:creationId xmlns:a16="http://schemas.microsoft.com/office/drawing/2014/main" id="{E714D226-F37D-44E3-B470-CD8AD00EF708}"/>
              </a:ext>
            </a:extLst>
          </p:cNvPr>
          <p:cNvSpPr>
            <a:spLocks noChangeShapeType="1"/>
          </p:cNvSpPr>
          <p:nvPr/>
        </p:nvSpPr>
        <p:spPr bwMode="auto">
          <a:xfrm>
            <a:off x="4240213" y="3271838"/>
            <a:ext cx="5397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2" name="Line 1138">
            <a:extLst>
              <a:ext uri="{FF2B5EF4-FFF2-40B4-BE49-F238E27FC236}">
                <a16:creationId xmlns:a16="http://schemas.microsoft.com/office/drawing/2014/main" id="{1410860D-412D-42A9-A4EE-7DE2D9EA14E9}"/>
              </a:ext>
            </a:extLst>
          </p:cNvPr>
          <p:cNvSpPr>
            <a:spLocks noChangeShapeType="1"/>
          </p:cNvSpPr>
          <p:nvPr/>
        </p:nvSpPr>
        <p:spPr bwMode="auto">
          <a:xfrm>
            <a:off x="4314825" y="3271838"/>
            <a:ext cx="11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3" name="Freeform 1139">
            <a:extLst>
              <a:ext uri="{FF2B5EF4-FFF2-40B4-BE49-F238E27FC236}">
                <a16:creationId xmlns:a16="http://schemas.microsoft.com/office/drawing/2014/main" id="{71F51D77-1D81-4A4F-B56C-DD7D9ADD485E}"/>
              </a:ext>
            </a:extLst>
          </p:cNvPr>
          <p:cNvSpPr>
            <a:spLocks/>
          </p:cNvSpPr>
          <p:nvPr/>
        </p:nvSpPr>
        <p:spPr bwMode="auto">
          <a:xfrm>
            <a:off x="4346575" y="3271838"/>
            <a:ext cx="53975" cy="1587"/>
          </a:xfrm>
          <a:custGeom>
            <a:avLst/>
            <a:gdLst>
              <a:gd name="T0" fmla="*/ 0 w 34"/>
              <a:gd name="T1" fmla="*/ 0 h 1587"/>
              <a:gd name="T2" fmla="*/ 2147483647 w 34"/>
              <a:gd name="T3" fmla="*/ 0 h 1587"/>
              <a:gd name="T4" fmla="*/ 2147483647 w 34"/>
              <a:gd name="T5" fmla="*/ 0 h 1587"/>
              <a:gd name="T6" fmla="*/ 0 60000 65536"/>
              <a:gd name="T7" fmla="*/ 0 60000 65536"/>
              <a:gd name="T8" fmla="*/ 0 60000 65536"/>
              <a:gd name="T9" fmla="*/ 0 w 34"/>
              <a:gd name="T10" fmla="*/ 0 h 1587"/>
              <a:gd name="T11" fmla="*/ 34 w 34"/>
              <a:gd name="T12" fmla="*/ 1587 h 1587"/>
            </a:gdLst>
            <a:ahLst/>
            <a:cxnLst>
              <a:cxn ang="T6">
                <a:pos x="T0" y="T1"/>
              </a:cxn>
              <a:cxn ang="T7">
                <a:pos x="T2" y="T3"/>
              </a:cxn>
              <a:cxn ang="T8">
                <a:pos x="T4" y="T5"/>
              </a:cxn>
            </a:cxnLst>
            <a:rect l="T9" t="T10" r="T11" b="T12"/>
            <a:pathLst>
              <a:path w="34" h="1587">
                <a:moveTo>
                  <a:pt x="0" y="0"/>
                </a:moveTo>
                <a:lnTo>
                  <a:pt x="31" y="0"/>
                </a:lnTo>
                <a:lnTo>
                  <a:pt x="3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44" name="Line 1140">
            <a:extLst>
              <a:ext uri="{FF2B5EF4-FFF2-40B4-BE49-F238E27FC236}">
                <a16:creationId xmlns:a16="http://schemas.microsoft.com/office/drawing/2014/main" id="{D62E04F2-E726-4242-917B-DDB614AA4692}"/>
              </a:ext>
            </a:extLst>
          </p:cNvPr>
          <p:cNvSpPr>
            <a:spLocks noChangeShapeType="1"/>
          </p:cNvSpPr>
          <p:nvPr/>
        </p:nvSpPr>
        <p:spPr bwMode="auto">
          <a:xfrm>
            <a:off x="4421188" y="3278188"/>
            <a:ext cx="1111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5" name="Line 1141">
            <a:extLst>
              <a:ext uri="{FF2B5EF4-FFF2-40B4-BE49-F238E27FC236}">
                <a16:creationId xmlns:a16="http://schemas.microsoft.com/office/drawing/2014/main" id="{F044CCB4-8254-42D4-8931-E82B6DA44879}"/>
              </a:ext>
            </a:extLst>
          </p:cNvPr>
          <p:cNvSpPr>
            <a:spLocks noChangeShapeType="1"/>
          </p:cNvSpPr>
          <p:nvPr/>
        </p:nvSpPr>
        <p:spPr bwMode="auto">
          <a:xfrm>
            <a:off x="4452938" y="3282950"/>
            <a:ext cx="539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6" name="Line 1142">
            <a:extLst>
              <a:ext uri="{FF2B5EF4-FFF2-40B4-BE49-F238E27FC236}">
                <a16:creationId xmlns:a16="http://schemas.microsoft.com/office/drawing/2014/main" id="{CD2D8ACD-1F46-4405-97C2-164DF8077BC1}"/>
              </a:ext>
            </a:extLst>
          </p:cNvPr>
          <p:cNvSpPr>
            <a:spLocks noChangeShapeType="1"/>
          </p:cNvSpPr>
          <p:nvPr/>
        </p:nvSpPr>
        <p:spPr bwMode="auto">
          <a:xfrm>
            <a:off x="4527550" y="3298825"/>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7" name="Line 1143">
            <a:extLst>
              <a:ext uri="{FF2B5EF4-FFF2-40B4-BE49-F238E27FC236}">
                <a16:creationId xmlns:a16="http://schemas.microsoft.com/office/drawing/2014/main" id="{90931E80-3C34-4264-9E3F-49C3389FF833}"/>
              </a:ext>
            </a:extLst>
          </p:cNvPr>
          <p:cNvSpPr>
            <a:spLocks noChangeShapeType="1"/>
          </p:cNvSpPr>
          <p:nvPr/>
        </p:nvSpPr>
        <p:spPr bwMode="auto">
          <a:xfrm>
            <a:off x="4554538" y="3309938"/>
            <a:ext cx="5238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8" name="Line 1144">
            <a:extLst>
              <a:ext uri="{FF2B5EF4-FFF2-40B4-BE49-F238E27FC236}">
                <a16:creationId xmlns:a16="http://schemas.microsoft.com/office/drawing/2014/main" id="{BB7E5A3C-CCD6-44DB-8A60-EFE40BC572E4}"/>
              </a:ext>
            </a:extLst>
          </p:cNvPr>
          <p:cNvSpPr>
            <a:spLocks noChangeShapeType="1"/>
          </p:cNvSpPr>
          <p:nvPr/>
        </p:nvSpPr>
        <p:spPr bwMode="auto">
          <a:xfrm>
            <a:off x="4629150" y="3325813"/>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9" name="Line 1145">
            <a:extLst>
              <a:ext uri="{FF2B5EF4-FFF2-40B4-BE49-F238E27FC236}">
                <a16:creationId xmlns:a16="http://schemas.microsoft.com/office/drawing/2014/main" id="{CEA1EC56-374E-44D5-8031-4E53DA3BB3E0}"/>
              </a:ext>
            </a:extLst>
          </p:cNvPr>
          <p:cNvSpPr>
            <a:spLocks noChangeShapeType="1"/>
          </p:cNvSpPr>
          <p:nvPr/>
        </p:nvSpPr>
        <p:spPr bwMode="auto">
          <a:xfrm>
            <a:off x="4660900" y="3330575"/>
            <a:ext cx="52388"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0" name="Line 1146">
            <a:extLst>
              <a:ext uri="{FF2B5EF4-FFF2-40B4-BE49-F238E27FC236}">
                <a16:creationId xmlns:a16="http://schemas.microsoft.com/office/drawing/2014/main" id="{3AF1A72D-ACF0-4349-85F8-0C056EA94069}"/>
              </a:ext>
            </a:extLst>
          </p:cNvPr>
          <p:cNvSpPr>
            <a:spLocks noChangeShapeType="1"/>
          </p:cNvSpPr>
          <p:nvPr/>
        </p:nvSpPr>
        <p:spPr bwMode="auto">
          <a:xfrm>
            <a:off x="4735513" y="33464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1" name="Line 1147">
            <a:extLst>
              <a:ext uri="{FF2B5EF4-FFF2-40B4-BE49-F238E27FC236}">
                <a16:creationId xmlns:a16="http://schemas.microsoft.com/office/drawing/2014/main" id="{6B27B028-6847-49C1-B4F6-8C23A78C3F09}"/>
              </a:ext>
            </a:extLst>
          </p:cNvPr>
          <p:cNvSpPr>
            <a:spLocks noChangeShapeType="1"/>
          </p:cNvSpPr>
          <p:nvPr/>
        </p:nvSpPr>
        <p:spPr bwMode="auto">
          <a:xfrm>
            <a:off x="4767263" y="3351213"/>
            <a:ext cx="476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2" name="Line 1148">
            <a:extLst>
              <a:ext uri="{FF2B5EF4-FFF2-40B4-BE49-F238E27FC236}">
                <a16:creationId xmlns:a16="http://schemas.microsoft.com/office/drawing/2014/main" id="{A023BAE6-768E-494A-A33B-923FA2FD71A8}"/>
              </a:ext>
            </a:extLst>
          </p:cNvPr>
          <p:cNvSpPr>
            <a:spLocks noChangeShapeType="1"/>
          </p:cNvSpPr>
          <p:nvPr/>
        </p:nvSpPr>
        <p:spPr bwMode="auto">
          <a:xfrm>
            <a:off x="4835525" y="3367088"/>
            <a:ext cx="11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3" name="Line 1149">
            <a:extLst>
              <a:ext uri="{FF2B5EF4-FFF2-40B4-BE49-F238E27FC236}">
                <a16:creationId xmlns:a16="http://schemas.microsoft.com/office/drawing/2014/main" id="{A841476E-B497-4235-9EB3-6B6135FB3C66}"/>
              </a:ext>
            </a:extLst>
          </p:cNvPr>
          <p:cNvSpPr>
            <a:spLocks noChangeShapeType="1"/>
          </p:cNvSpPr>
          <p:nvPr/>
        </p:nvSpPr>
        <p:spPr bwMode="auto">
          <a:xfrm>
            <a:off x="4867275" y="3373438"/>
            <a:ext cx="539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4" name="Line 1150">
            <a:extLst>
              <a:ext uri="{FF2B5EF4-FFF2-40B4-BE49-F238E27FC236}">
                <a16:creationId xmlns:a16="http://schemas.microsoft.com/office/drawing/2014/main" id="{2409AA58-CC88-4DDF-BBF0-B8CD46209D82}"/>
              </a:ext>
            </a:extLst>
          </p:cNvPr>
          <p:cNvSpPr>
            <a:spLocks noChangeShapeType="1"/>
          </p:cNvSpPr>
          <p:nvPr/>
        </p:nvSpPr>
        <p:spPr bwMode="auto">
          <a:xfrm>
            <a:off x="4941888" y="338931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5" name="Line 1151">
            <a:extLst>
              <a:ext uri="{FF2B5EF4-FFF2-40B4-BE49-F238E27FC236}">
                <a16:creationId xmlns:a16="http://schemas.microsoft.com/office/drawing/2014/main" id="{105EDD6E-C81F-4446-9E03-53B588F69773}"/>
              </a:ext>
            </a:extLst>
          </p:cNvPr>
          <p:cNvSpPr>
            <a:spLocks noChangeShapeType="1"/>
          </p:cNvSpPr>
          <p:nvPr/>
        </p:nvSpPr>
        <p:spPr bwMode="auto">
          <a:xfrm>
            <a:off x="4973638" y="3394075"/>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6" name="Line 1152">
            <a:extLst>
              <a:ext uri="{FF2B5EF4-FFF2-40B4-BE49-F238E27FC236}">
                <a16:creationId xmlns:a16="http://schemas.microsoft.com/office/drawing/2014/main" id="{6E7A8B91-2B88-45D3-BF56-D706ACD1487F}"/>
              </a:ext>
            </a:extLst>
          </p:cNvPr>
          <p:cNvSpPr>
            <a:spLocks noChangeShapeType="1"/>
          </p:cNvSpPr>
          <p:nvPr/>
        </p:nvSpPr>
        <p:spPr bwMode="auto">
          <a:xfrm>
            <a:off x="5043488" y="34099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7" name="Line 1153">
            <a:extLst>
              <a:ext uri="{FF2B5EF4-FFF2-40B4-BE49-F238E27FC236}">
                <a16:creationId xmlns:a16="http://schemas.microsoft.com/office/drawing/2014/main" id="{1591D35E-C73E-498C-8846-72FC1E33DE16}"/>
              </a:ext>
            </a:extLst>
          </p:cNvPr>
          <p:cNvSpPr>
            <a:spLocks noChangeShapeType="1"/>
          </p:cNvSpPr>
          <p:nvPr/>
        </p:nvSpPr>
        <p:spPr bwMode="auto">
          <a:xfrm>
            <a:off x="5075238" y="3416300"/>
            <a:ext cx="5238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8" name="Line 1154">
            <a:extLst>
              <a:ext uri="{FF2B5EF4-FFF2-40B4-BE49-F238E27FC236}">
                <a16:creationId xmlns:a16="http://schemas.microsoft.com/office/drawing/2014/main" id="{70A15651-68B4-42A4-9E93-ECA1E1A6C3A9}"/>
              </a:ext>
            </a:extLst>
          </p:cNvPr>
          <p:cNvSpPr>
            <a:spLocks noChangeShapeType="1"/>
          </p:cNvSpPr>
          <p:nvPr/>
        </p:nvSpPr>
        <p:spPr bwMode="auto">
          <a:xfrm>
            <a:off x="5149850" y="3425825"/>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9" name="Line 1155">
            <a:extLst>
              <a:ext uri="{FF2B5EF4-FFF2-40B4-BE49-F238E27FC236}">
                <a16:creationId xmlns:a16="http://schemas.microsoft.com/office/drawing/2014/main" id="{BA712B83-579E-41FE-B702-CDE8B5014B52}"/>
              </a:ext>
            </a:extLst>
          </p:cNvPr>
          <p:cNvSpPr>
            <a:spLocks noChangeShapeType="1"/>
          </p:cNvSpPr>
          <p:nvPr/>
        </p:nvSpPr>
        <p:spPr bwMode="auto">
          <a:xfrm>
            <a:off x="5181600" y="3432175"/>
            <a:ext cx="52388"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0" name="Line 1156">
            <a:extLst>
              <a:ext uri="{FF2B5EF4-FFF2-40B4-BE49-F238E27FC236}">
                <a16:creationId xmlns:a16="http://schemas.microsoft.com/office/drawing/2014/main" id="{B3C43C4F-4272-4AE8-8A37-8C1640D6CDCC}"/>
              </a:ext>
            </a:extLst>
          </p:cNvPr>
          <p:cNvSpPr>
            <a:spLocks noChangeShapeType="1"/>
          </p:cNvSpPr>
          <p:nvPr/>
        </p:nvSpPr>
        <p:spPr bwMode="auto">
          <a:xfrm>
            <a:off x="5256213" y="343693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1" name="Line 1157">
            <a:extLst>
              <a:ext uri="{FF2B5EF4-FFF2-40B4-BE49-F238E27FC236}">
                <a16:creationId xmlns:a16="http://schemas.microsoft.com/office/drawing/2014/main" id="{57CBEFCC-F927-43BB-8A07-1D9D79ED6CA2}"/>
              </a:ext>
            </a:extLst>
          </p:cNvPr>
          <p:cNvSpPr>
            <a:spLocks noChangeShapeType="1"/>
          </p:cNvSpPr>
          <p:nvPr/>
        </p:nvSpPr>
        <p:spPr bwMode="auto">
          <a:xfrm>
            <a:off x="5287963" y="3436938"/>
            <a:ext cx="5238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2" name="Line 1158">
            <a:extLst>
              <a:ext uri="{FF2B5EF4-FFF2-40B4-BE49-F238E27FC236}">
                <a16:creationId xmlns:a16="http://schemas.microsoft.com/office/drawing/2014/main" id="{377CF888-886A-4358-B30A-8467624987CD}"/>
              </a:ext>
            </a:extLst>
          </p:cNvPr>
          <p:cNvSpPr>
            <a:spLocks noChangeShapeType="1"/>
          </p:cNvSpPr>
          <p:nvPr/>
        </p:nvSpPr>
        <p:spPr bwMode="auto">
          <a:xfrm>
            <a:off x="5362575" y="34417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3" name="Line 1159">
            <a:extLst>
              <a:ext uri="{FF2B5EF4-FFF2-40B4-BE49-F238E27FC236}">
                <a16:creationId xmlns:a16="http://schemas.microsoft.com/office/drawing/2014/main" id="{5F36E548-637D-496E-93BE-BED49990E90C}"/>
              </a:ext>
            </a:extLst>
          </p:cNvPr>
          <p:cNvSpPr>
            <a:spLocks noChangeShapeType="1"/>
          </p:cNvSpPr>
          <p:nvPr/>
        </p:nvSpPr>
        <p:spPr bwMode="auto">
          <a:xfrm>
            <a:off x="5394325" y="3441700"/>
            <a:ext cx="5238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4" name="Line 1160">
            <a:extLst>
              <a:ext uri="{FF2B5EF4-FFF2-40B4-BE49-F238E27FC236}">
                <a16:creationId xmlns:a16="http://schemas.microsoft.com/office/drawing/2014/main" id="{05D38FFF-8B2A-47BF-84D0-A59C7D28A431}"/>
              </a:ext>
            </a:extLst>
          </p:cNvPr>
          <p:cNvSpPr>
            <a:spLocks noChangeShapeType="1"/>
          </p:cNvSpPr>
          <p:nvPr/>
        </p:nvSpPr>
        <p:spPr bwMode="auto">
          <a:xfrm>
            <a:off x="5468938" y="34480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5" name="Freeform 1161">
            <a:extLst>
              <a:ext uri="{FF2B5EF4-FFF2-40B4-BE49-F238E27FC236}">
                <a16:creationId xmlns:a16="http://schemas.microsoft.com/office/drawing/2014/main" id="{B65DDBA1-CB10-4515-9D23-94973AB287CA}"/>
              </a:ext>
            </a:extLst>
          </p:cNvPr>
          <p:cNvSpPr>
            <a:spLocks/>
          </p:cNvSpPr>
          <p:nvPr/>
        </p:nvSpPr>
        <p:spPr bwMode="auto">
          <a:xfrm>
            <a:off x="5500688" y="3448050"/>
            <a:ext cx="52387" cy="9525"/>
          </a:xfrm>
          <a:custGeom>
            <a:avLst/>
            <a:gdLst>
              <a:gd name="T0" fmla="*/ 0 w 33"/>
              <a:gd name="T1" fmla="*/ 0 h 6"/>
              <a:gd name="T2" fmla="*/ 0 w 33"/>
              <a:gd name="T3" fmla="*/ 0 h 6"/>
              <a:gd name="T4" fmla="*/ 2147483647 w 33"/>
              <a:gd name="T5" fmla="*/ 2147483647 h 6"/>
              <a:gd name="T6" fmla="*/ 0 60000 65536"/>
              <a:gd name="T7" fmla="*/ 0 60000 65536"/>
              <a:gd name="T8" fmla="*/ 0 60000 65536"/>
              <a:gd name="T9" fmla="*/ 0 w 33"/>
              <a:gd name="T10" fmla="*/ 0 h 6"/>
              <a:gd name="T11" fmla="*/ 33 w 33"/>
              <a:gd name="T12" fmla="*/ 6 h 6"/>
            </a:gdLst>
            <a:ahLst/>
            <a:cxnLst>
              <a:cxn ang="T6">
                <a:pos x="T0" y="T1"/>
              </a:cxn>
              <a:cxn ang="T7">
                <a:pos x="T2" y="T3"/>
              </a:cxn>
              <a:cxn ang="T8">
                <a:pos x="T4" y="T5"/>
              </a:cxn>
            </a:cxnLst>
            <a:rect l="T9" t="T10" r="T11" b="T12"/>
            <a:pathLst>
              <a:path w="33" h="6">
                <a:moveTo>
                  <a:pt x="0" y="0"/>
                </a:moveTo>
                <a:lnTo>
                  <a:pt x="0" y="0"/>
                </a:lnTo>
                <a:lnTo>
                  <a:pt x="33" y="6"/>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66" name="Line 1162">
            <a:extLst>
              <a:ext uri="{FF2B5EF4-FFF2-40B4-BE49-F238E27FC236}">
                <a16:creationId xmlns:a16="http://schemas.microsoft.com/office/drawing/2014/main" id="{C7B19830-DD44-48AA-9B88-29502EA85068}"/>
              </a:ext>
            </a:extLst>
          </p:cNvPr>
          <p:cNvSpPr>
            <a:spLocks noChangeShapeType="1"/>
          </p:cNvSpPr>
          <p:nvPr/>
        </p:nvSpPr>
        <p:spPr bwMode="auto">
          <a:xfrm>
            <a:off x="5573713" y="3463925"/>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7" name="Line 1163">
            <a:extLst>
              <a:ext uri="{FF2B5EF4-FFF2-40B4-BE49-F238E27FC236}">
                <a16:creationId xmlns:a16="http://schemas.microsoft.com/office/drawing/2014/main" id="{626AFB51-97EE-4DEC-AE65-0A2F1F9FFB83}"/>
              </a:ext>
            </a:extLst>
          </p:cNvPr>
          <p:cNvSpPr>
            <a:spLocks noChangeShapeType="1"/>
          </p:cNvSpPr>
          <p:nvPr/>
        </p:nvSpPr>
        <p:spPr bwMode="auto">
          <a:xfrm>
            <a:off x="5607050" y="3468688"/>
            <a:ext cx="476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8" name="Line 1164">
            <a:extLst>
              <a:ext uri="{FF2B5EF4-FFF2-40B4-BE49-F238E27FC236}">
                <a16:creationId xmlns:a16="http://schemas.microsoft.com/office/drawing/2014/main" id="{3F069A77-38C2-4BFF-9CF2-240740227EF0}"/>
              </a:ext>
            </a:extLst>
          </p:cNvPr>
          <p:cNvSpPr>
            <a:spLocks noChangeShapeType="1"/>
          </p:cNvSpPr>
          <p:nvPr/>
        </p:nvSpPr>
        <p:spPr bwMode="auto">
          <a:xfrm>
            <a:off x="5675313" y="348456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9" name="Line 1165">
            <a:extLst>
              <a:ext uri="{FF2B5EF4-FFF2-40B4-BE49-F238E27FC236}">
                <a16:creationId xmlns:a16="http://schemas.microsoft.com/office/drawing/2014/main" id="{6C0C1971-2EEE-4204-A6FE-B64112558D56}"/>
              </a:ext>
            </a:extLst>
          </p:cNvPr>
          <p:cNvSpPr>
            <a:spLocks noChangeShapeType="1"/>
          </p:cNvSpPr>
          <p:nvPr/>
        </p:nvSpPr>
        <p:spPr bwMode="auto">
          <a:xfrm>
            <a:off x="5707063" y="3489325"/>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0" name="Line 1166">
            <a:extLst>
              <a:ext uri="{FF2B5EF4-FFF2-40B4-BE49-F238E27FC236}">
                <a16:creationId xmlns:a16="http://schemas.microsoft.com/office/drawing/2014/main" id="{64BE586D-9817-4697-B6BE-9DD26450A23D}"/>
              </a:ext>
            </a:extLst>
          </p:cNvPr>
          <p:cNvSpPr>
            <a:spLocks noChangeShapeType="1"/>
          </p:cNvSpPr>
          <p:nvPr/>
        </p:nvSpPr>
        <p:spPr bwMode="auto">
          <a:xfrm>
            <a:off x="5781675" y="3500438"/>
            <a:ext cx="11113"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1" name="Line 1167">
            <a:extLst>
              <a:ext uri="{FF2B5EF4-FFF2-40B4-BE49-F238E27FC236}">
                <a16:creationId xmlns:a16="http://schemas.microsoft.com/office/drawing/2014/main" id="{7CC6FE25-4BE2-4413-8BAC-A43CA0CFA2A3}"/>
              </a:ext>
            </a:extLst>
          </p:cNvPr>
          <p:cNvSpPr>
            <a:spLocks noChangeShapeType="1"/>
          </p:cNvSpPr>
          <p:nvPr/>
        </p:nvSpPr>
        <p:spPr bwMode="auto">
          <a:xfrm>
            <a:off x="5813425" y="3505200"/>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2" name="Line 1168">
            <a:extLst>
              <a:ext uri="{FF2B5EF4-FFF2-40B4-BE49-F238E27FC236}">
                <a16:creationId xmlns:a16="http://schemas.microsoft.com/office/drawing/2014/main" id="{5332169F-D893-4373-A551-D1D1518532D4}"/>
              </a:ext>
            </a:extLst>
          </p:cNvPr>
          <p:cNvSpPr>
            <a:spLocks noChangeShapeType="1"/>
          </p:cNvSpPr>
          <p:nvPr/>
        </p:nvSpPr>
        <p:spPr bwMode="auto">
          <a:xfrm>
            <a:off x="5888038" y="352266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3" name="Line 1169">
            <a:extLst>
              <a:ext uri="{FF2B5EF4-FFF2-40B4-BE49-F238E27FC236}">
                <a16:creationId xmlns:a16="http://schemas.microsoft.com/office/drawing/2014/main" id="{C1123F64-BF71-41F5-806F-35C1D684C170}"/>
              </a:ext>
            </a:extLst>
          </p:cNvPr>
          <p:cNvSpPr>
            <a:spLocks noChangeShapeType="1"/>
          </p:cNvSpPr>
          <p:nvPr/>
        </p:nvSpPr>
        <p:spPr bwMode="auto">
          <a:xfrm>
            <a:off x="5919788" y="3522663"/>
            <a:ext cx="5238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4" name="Line 1170">
            <a:extLst>
              <a:ext uri="{FF2B5EF4-FFF2-40B4-BE49-F238E27FC236}">
                <a16:creationId xmlns:a16="http://schemas.microsoft.com/office/drawing/2014/main" id="{9660E225-E133-4BC9-8130-A624D358C926}"/>
              </a:ext>
            </a:extLst>
          </p:cNvPr>
          <p:cNvSpPr>
            <a:spLocks noChangeShapeType="1"/>
          </p:cNvSpPr>
          <p:nvPr/>
        </p:nvSpPr>
        <p:spPr bwMode="auto">
          <a:xfrm>
            <a:off x="5994400" y="3527425"/>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5" name="Line 1171">
            <a:extLst>
              <a:ext uri="{FF2B5EF4-FFF2-40B4-BE49-F238E27FC236}">
                <a16:creationId xmlns:a16="http://schemas.microsoft.com/office/drawing/2014/main" id="{0BC5FB83-9F48-4B21-A4B2-55802E6EF886}"/>
              </a:ext>
            </a:extLst>
          </p:cNvPr>
          <p:cNvSpPr>
            <a:spLocks noChangeShapeType="1"/>
          </p:cNvSpPr>
          <p:nvPr/>
        </p:nvSpPr>
        <p:spPr bwMode="auto">
          <a:xfrm>
            <a:off x="6026150" y="3532188"/>
            <a:ext cx="5238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6" name="Line 1172">
            <a:extLst>
              <a:ext uri="{FF2B5EF4-FFF2-40B4-BE49-F238E27FC236}">
                <a16:creationId xmlns:a16="http://schemas.microsoft.com/office/drawing/2014/main" id="{7262EA88-A4E1-47B4-93ED-9D687AA3D583}"/>
              </a:ext>
            </a:extLst>
          </p:cNvPr>
          <p:cNvSpPr>
            <a:spLocks noChangeShapeType="1"/>
          </p:cNvSpPr>
          <p:nvPr/>
        </p:nvSpPr>
        <p:spPr bwMode="auto">
          <a:xfrm>
            <a:off x="6100763" y="353853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7" name="Line 1173">
            <a:extLst>
              <a:ext uri="{FF2B5EF4-FFF2-40B4-BE49-F238E27FC236}">
                <a16:creationId xmlns:a16="http://schemas.microsoft.com/office/drawing/2014/main" id="{2026BC58-55FC-49C9-84A8-00F14FD5093B}"/>
              </a:ext>
            </a:extLst>
          </p:cNvPr>
          <p:cNvSpPr>
            <a:spLocks noChangeShapeType="1"/>
          </p:cNvSpPr>
          <p:nvPr/>
        </p:nvSpPr>
        <p:spPr bwMode="auto">
          <a:xfrm>
            <a:off x="6132513" y="3538538"/>
            <a:ext cx="5238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8" name="Line 1174">
            <a:extLst>
              <a:ext uri="{FF2B5EF4-FFF2-40B4-BE49-F238E27FC236}">
                <a16:creationId xmlns:a16="http://schemas.microsoft.com/office/drawing/2014/main" id="{D8F736C7-7FB3-409E-8941-53A87F278375}"/>
              </a:ext>
            </a:extLst>
          </p:cNvPr>
          <p:cNvSpPr>
            <a:spLocks noChangeShapeType="1"/>
          </p:cNvSpPr>
          <p:nvPr/>
        </p:nvSpPr>
        <p:spPr bwMode="auto">
          <a:xfrm>
            <a:off x="6207125" y="3548063"/>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9" name="Line 1175">
            <a:extLst>
              <a:ext uri="{FF2B5EF4-FFF2-40B4-BE49-F238E27FC236}">
                <a16:creationId xmlns:a16="http://schemas.microsoft.com/office/drawing/2014/main" id="{5A24B2E9-2ACE-4BB0-BE02-998BEE9FA3BE}"/>
              </a:ext>
            </a:extLst>
          </p:cNvPr>
          <p:cNvSpPr>
            <a:spLocks noChangeShapeType="1"/>
          </p:cNvSpPr>
          <p:nvPr/>
        </p:nvSpPr>
        <p:spPr bwMode="auto">
          <a:xfrm>
            <a:off x="1260475" y="52752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0" name="Line 1176">
            <a:extLst>
              <a:ext uri="{FF2B5EF4-FFF2-40B4-BE49-F238E27FC236}">
                <a16:creationId xmlns:a16="http://schemas.microsoft.com/office/drawing/2014/main" id="{F242F507-367F-45BB-92E6-956B78837D79}"/>
              </a:ext>
            </a:extLst>
          </p:cNvPr>
          <p:cNvSpPr>
            <a:spLocks noChangeShapeType="1"/>
          </p:cNvSpPr>
          <p:nvPr/>
        </p:nvSpPr>
        <p:spPr bwMode="auto">
          <a:xfrm flipH="1">
            <a:off x="6907213" y="52752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1" name="Freeform 1177">
            <a:extLst>
              <a:ext uri="{FF2B5EF4-FFF2-40B4-BE49-F238E27FC236}">
                <a16:creationId xmlns:a16="http://schemas.microsoft.com/office/drawing/2014/main" id="{8F6FABF2-CF98-46FE-B3C8-F667859B31A1}"/>
              </a:ext>
            </a:extLst>
          </p:cNvPr>
          <p:cNvSpPr>
            <a:spLocks noEditPoints="1"/>
          </p:cNvSpPr>
          <p:nvPr/>
        </p:nvSpPr>
        <p:spPr bwMode="auto">
          <a:xfrm>
            <a:off x="979488" y="5173663"/>
            <a:ext cx="115887" cy="187325"/>
          </a:xfrm>
          <a:custGeom>
            <a:avLst/>
            <a:gdLst>
              <a:gd name="T0" fmla="*/ 0 w 73"/>
              <a:gd name="T1" fmla="*/ 2147483647 h 118"/>
              <a:gd name="T2" fmla="*/ 0 w 73"/>
              <a:gd name="T3" fmla="*/ 2147483647 h 118"/>
              <a:gd name="T4" fmla="*/ 2147483647 w 73"/>
              <a:gd name="T5" fmla="*/ 2147483647 h 118"/>
              <a:gd name="T6" fmla="*/ 2147483647 w 73"/>
              <a:gd name="T7" fmla="*/ 2147483647 h 118"/>
              <a:gd name="T8" fmla="*/ 2147483647 w 73"/>
              <a:gd name="T9" fmla="*/ 2147483647 h 118"/>
              <a:gd name="T10" fmla="*/ 2147483647 w 73"/>
              <a:gd name="T11" fmla="*/ 2147483647 h 118"/>
              <a:gd name="T12" fmla="*/ 2147483647 w 73"/>
              <a:gd name="T13" fmla="*/ 0 h 118"/>
              <a:gd name="T14" fmla="*/ 2147483647 w 73"/>
              <a:gd name="T15" fmla="*/ 2147483647 h 118"/>
              <a:gd name="T16" fmla="*/ 2147483647 w 73"/>
              <a:gd name="T17" fmla="*/ 2147483647 h 118"/>
              <a:gd name="T18" fmla="*/ 2147483647 w 73"/>
              <a:gd name="T19" fmla="*/ 2147483647 h 118"/>
              <a:gd name="T20" fmla="*/ 2147483647 w 73"/>
              <a:gd name="T21" fmla="*/ 2147483647 h 118"/>
              <a:gd name="T22" fmla="*/ 2147483647 w 73"/>
              <a:gd name="T23" fmla="*/ 2147483647 h 118"/>
              <a:gd name="T24" fmla="*/ 2147483647 w 73"/>
              <a:gd name="T25" fmla="*/ 2147483647 h 118"/>
              <a:gd name="T26" fmla="*/ 2147483647 w 73"/>
              <a:gd name="T27" fmla="*/ 2147483647 h 118"/>
              <a:gd name="T28" fmla="*/ 2147483647 w 73"/>
              <a:gd name="T29" fmla="*/ 2147483647 h 118"/>
              <a:gd name="T30" fmla="*/ 2147483647 w 73"/>
              <a:gd name="T31" fmla="*/ 2147483647 h 118"/>
              <a:gd name="T32" fmla="*/ 2147483647 w 73"/>
              <a:gd name="T33" fmla="*/ 2147483647 h 118"/>
              <a:gd name="T34" fmla="*/ 2147483647 w 73"/>
              <a:gd name="T35" fmla="*/ 2147483647 h 118"/>
              <a:gd name="T36" fmla="*/ 2147483647 w 73"/>
              <a:gd name="T37" fmla="*/ 2147483647 h 118"/>
              <a:gd name="T38" fmla="*/ 2147483647 w 73"/>
              <a:gd name="T39" fmla="*/ 2147483647 h 118"/>
              <a:gd name="T40" fmla="*/ 2147483647 w 73"/>
              <a:gd name="T41" fmla="*/ 2147483647 h 118"/>
              <a:gd name="T42" fmla="*/ 2147483647 w 73"/>
              <a:gd name="T43" fmla="*/ 2147483647 h 118"/>
              <a:gd name="T44" fmla="*/ 2147483647 w 73"/>
              <a:gd name="T45" fmla="*/ 2147483647 h 118"/>
              <a:gd name="T46" fmla="*/ 2147483647 w 73"/>
              <a:gd name="T47" fmla="*/ 2147483647 h 118"/>
              <a:gd name="T48" fmla="*/ 2147483647 w 73"/>
              <a:gd name="T49" fmla="*/ 2147483647 h 118"/>
              <a:gd name="T50" fmla="*/ 0 w 73"/>
              <a:gd name="T51" fmla="*/ 2147483647 h 118"/>
              <a:gd name="T52" fmla="*/ 0 w 73"/>
              <a:gd name="T53" fmla="*/ 2147483647 h 118"/>
              <a:gd name="T54" fmla="*/ 2147483647 w 73"/>
              <a:gd name="T55" fmla="*/ 2147483647 h 118"/>
              <a:gd name="T56" fmla="*/ 2147483647 w 73"/>
              <a:gd name="T57" fmla="*/ 2147483647 h 118"/>
              <a:gd name="T58" fmla="*/ 2147483647 w 73"/>
              <a:gd name="T59" fmla="*/ 2147483647 h 118"/>
              <a:gd name="T60" fmla="*/ 2147483647 w 73"/>
              <a:gd name="T61" fmla="*/ 2147483647 h 118"/>
              <a:gd name="T62" fmla="*/ 2147483647 w 73"/>
              <a:gd name="T63" fmla="*/ 2147483647 h 118"/>
              <a:gd name="T64" fmla="*/ 2147483647 w 73"/>
              <a:gd name="T65" fmla="*/ 2147483647 h 118"/>
              <a:gd name="T66" fmla="*/ 2147483647 w 73"/>
              <a:gd name="T67" fmla="*/ 2147483647 h 118"/>
              <a:gd name="T68" fmla="*/ 2147483647 w 73"/>
              <a:gd name="T69" fmla="*/ 2147483647 h 118"/>
              <a:gd name="T70" fmla="*/ 2147483647 w 73"/>
              <a:gd name="T71" fmla="*/ 2147483647 h 118"/>
              <a:gd name="T72" fmla="*/ 2147483647 w 73"/>
              <a:gd name="T73" fmla="*/ 2147483647 h 118"/>
              <a:gd name="T74" fmla="*/ 2147483647 w 73"/>
              <a:gd name="T75" fmla="*/ 2147483647 h 118"/>
              <a:gd name="T76" fmla="*/ 2147483647 w 73"/>
              <a:gd name="T77" fmla="*/ 2147483647 h 118"/>
              <a:gd name="T78" fmla="*/ 2147483647 w 73"/>
              <a:gd name="T79" fmla="*/ 2147483647 h 118"/>
              <a:gd name="T80" fmla="*/ 2147483647 w 73"/>
              <a:gd name="T81" fmla="*/ 2147483647 h 118"/>
              <a:gd name="T82" fmla="*/ 2147483647 w 73"/>
              <a:gd name="T83" fmla="*/ 2147483647 h 118"/>
              <a:gd name="T84" fmla="*/ 2147483647 w 73"/>
              <a:gd name="T85" fmla="*/ 2147483647 h 118"/>
              <a:gd name="T86" fmla="*/ 2147483647 w 73"/>
              <a:gd name="T87" fmla="*/ 2147483647 h 118"/>
              <a:gd name="T88" fmla="*/ 2147483647 w 73"/>
              <a:gd name="T89" fmla="*/ 2147483647 h 118"/>
              <a:gd name="T90" fmla="*/ 2147483647 w 73"/>
              <a:gd name="T91" fmla="*/ 2147483647 h 118"/>
              <a:gd name="T92" fmla="*/ 2147483647 w 73"/>
              <a:gd name="T93" fmla="*/ 2147483647 h 118"/>
              <a:gd name="T94" fmla="*/ 2147483647 w 73"/>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8"/>
              <a:gd name="T146" fmla="*/ 73 w 73"/>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8">
                <a:moveTo>
                  <a:pt x="0" y="61"/>
                </a:moveTo>
                <a:lnTo>
                  <a:pt x="0" y="41"/>
                </a:lnTo>
                <a:lnTo>
                  <a:pt x="3" y="27"/>
                </a:lnTo>
                <a:lnTo>
                  <a:pt x="10" y="17"/>
                </a:lnTo>
                <a:lnTo>
                  <a:pt x="16" y="7"/>
                </a:lnTo>
                <a:lnTo>
                  <a:pt x="26" y="4"/>
                </a:lnTo>
                <a:lnTo>
                  <a:pt x="37" y="0"/>
                </a:lnTo>
                <a:lnTo>
                  <a:pt x="47" y="4"/>
                </a:lnTo>
                <a:lnTo>
                  <a:pt x="53" y="7"/>
                </a:lnTo>
                <a:lnTo>
                  <a:pt x="60" y="10"/>
                </a:lnTo>
                <a:lnTo>
                  <a:pt x="67" y="17"/>
                </a:lnTo>
                <a:lnTo>
                  <a:pt x="70" y="24"/>
                </a:lnTo>
                <a:lnTo>
                  <a:pt x="73" y="34"/>
                </a:lnTo>
                <a:lnTo>
                  <a:pt x="73" y="44"/>
                </a:lnTo>
                <a:lnTo>
                  <a:pt x="73" y="61"/>
                </a:lnTo>
                <a:lnTo>
                  <a:pt x="73" y="77"/>
                </a:lnTo>
                <a:lnTo>
                  <a:pt x="70" y="94"/>
                </a:lnTo>
                <a:lnTo>
                  <a:pt x="67" y="104"/>
                </a:lnTo>
                <a:lnTo>
                  <a:pt x="57" y="114"/>
                </a:lnTo>
                <a:lnTo>
                  <a:pt x="50" y="118"/>
                </a:lnTo>
                <a:lnTo>
                  <a:pt x="37" y="118"/>
                </a:lnTo>
                <a:lnTo>
                  <a:pt x="26" y="118"/>
                </a:lnTo>
                <a:lnTo>
                  <a:pt x="16" y="114"/>
                </a:lnTo>
                <a:lnTo>
                  <a:pt x="10" y="108"/>
                </a:lnTo>
                <a:lnTo>
                  <a:pt x="3" y="98"/>
                </a:lnTo>
                <a:lnTo>
                  <a:pt x="0" y="81"/>
                </a:lnTo>
                <a:lnTo>
                  <a:pt x="0" y="61"/>
                </a:lnTo>
                <a:close/>
                <a:moveTo>
                  <a:pt x="13" y="61"/>
                </a:moveTo>
                <a:lnTo>
                  <a:pt x="16" y="77"/>
                </a:lnTo>
                <a:lnTo>
                  <a:pt x="16" y="91"/>
                </a:lnTo>
                <a:lnTo>
                  <a:pt x="20" y="98"/>
                </a:lnTo>
                <a:lnTo>
                  <a:pt x="30" y="104"/>
                </a:lnTo>
                <a:lnTo>
                  <a:pt x="37" y="104"/>
                </a:lnTo>
                <a:lnTo>
                  <a:pt x="47" y="104"/>
                </a:lnTo>
                <a:lnTo>
                  <a:pt x="53" y="98"/>
                </a:lnTo>
                <a:lnTo>
                  <a:pt x="57" y="91"/>
                </a:lnTo>
                <a:lnTo>
                  <a:pt x="60" y="77"/>
                </a:lnTo>
                <a:lnTo>
                  <a:pt x="60" y="61"/>
                </a:lnTo>
                <a:lnTo>
                  <a:pt x="60" y="44"/>
                </a:lnTo>
                <a:lnTo>
                  <a:pt x="57" y="34"/>
                </a:lnTo>
                <a:lnTo>
                  <a:pt x="53" y="24"/>
                </a:lnTo>
                <a:lnTo>
                  <a:pt x="47" y="17"/>
                </a:lnTo>
                <a:lnTo>
                  <a:pt x="37" y="14"/>
                </a:lnTo>
                <a:lnTo>
                  <a:pt x="30" y="17"/>
                </a:lnTo>
                <a:lnTo>
                  <a:pt x="20" y="24"/>
                </a:lnTo>
                <a:lnTo>
                  <a:pt x="16" y="31"/>
                </a:lnTo>
                <a:lnTo>
                  <a:pt x="16" y="44"/>
                </a:lnTo>
                <a:lnTo>
                  <a:pt x="13" y="6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2" name="Line 1178">
            <a:extLst>
              <a:ext uri="{FF2B5EF4-FFF2-40B4-BE49-F238E27FC236}">
                <a16:creationId xmlns:a16="http://schemas.microsoft.com/office/drawing/2014/main" id="{4141E133-0273-47CF-BC27-2A64BE22BD1B}"/>
              </a:ext>
            </a:extLst>
          </p:cNvPr>
          <p:cNvSpPr>
            <a:spLocks noChangeShapeType="1"/>
          </p:cNvSpPr>
          <p:nvPr/>
        </p:nvSpPr>
        <p:spPr bwMode="auto">
          <a:xfrm>
            <a:off x="1260475" y="52752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3" name="Line 1179">
            <a:extLst>
              <a:ext uri="{FF2B5EF4-FFF2-40B4-BE49-F238E27FC236}">
                <a16:creationId xmlns:a16="http://schemas.microsoft.com/office/drawing/2014/main" id="{68707BE4-494A-416F-804D-12221FF6C6DD}"/>
              </a:ext>
            </a:extLst>
          </p:cNvPr>
          <p:cNvSpPr>
            <a:spLocks noChangeShapeType="1"/>
          </p:cNvSpPr>
          <p:nvPr/>
        </p:nvSpPr>
        <p:spPr bwMode="auto">
          <a:xfrm flipH="1">
            <a:off x="6907213" y="52752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4" name="Freeform 1180">
            <a:extLst>
              <a:ext uri="{FF2B5EF4-FFF2-40B4-BE49-F238E27FC236}">
                <a16:creationId xmlns:a16="http://schemas.microsoft.com/office/drawing/2014/main" id="{6761DE57-D1F6-44DB-9AAB-1259F687D25E}"/>
              </a:ext>
            </a:extLst>
          </p:cNvPr>
          <p:cNvSpPr>
            <a:spLocks noEditPoints="1"/>
          </p:cNvSpPr>
          <p:nvPr/>
        </p:nvSpPr>
        <p:spPr bwMode="auto">
          <a:xfrm>
            <a:off x="542925" y="4722813"/>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0"/>
                </a:lnTo>
                <a:lnTo>
                  <a:pt x="74" y="70"/>
                </a:lnTo>
                <a:lnTo>
                  <a:pt x="64" y="80"/>
                </a:lnTo>
                <a:lnTo>
                  <a:pt x="54" y="84"/>
                </a:lnTo>
                <a:lnTo>
                  <a:pt x="40" y="87"/>
                </a:lnTo>
                <a:lnTo>
                  <a:pt x="30" y="84"/>
                </a:lnTo>
                <a:lnTo>
                  <a:pt x="20" y="80"/>
                </a:lnTo>
                <a:lnTo>
                  <a:pt x="14" y="74"/>
                </a:lnTo>
                <a:lnTo>
                  <a:pt x="7" y="67"/>
                </a:lnTo>
                <a:lnTo>
                  <a:pt x="4" y="57"/>
                </a:lnTo>
                <a:lnTo>
                  <a:pt x="0" y="43"/>
                </a:lnTo>
                <a:lnTo>
                  <a:pt x="4" y="30"/>
                </a:lnTo>
                <a:lnTo>
                  <a:pt x="7" y="20"/>
                </a:lnTo>
                <a:lnTo>
                  <a:pt x="14" y="10"/>
                </a:lnTo>
                <a:lnTo>
                  <a:pt x="20" y="3"/>
                </a:lnTo>
                <a:lnTo>
                  <a:pt x="30" y="0"/>
                </a:lnTo>
                <a:lnTo>
                  <a:pt x="40" y="0"/>
                </a:lnTo>
                <a:lnTo>
                  <a:pt x="50" y="0"/>
                </a:lnTo>
                <a:lnTo>
                  <a:pt x="61" y="3"/>
                </a:lnTo>
                <a:lnTo>
                  <a:pt x="67" y="10"/>
                </a:lnTo>
                <a:lnTo>
                  <a:pt x="74" y="20"/>
                </a:lnTo>
                <a:lnTo>
                  <a:pt x="77" y="30"/>
                </a:lnTo>
                <a:lnTo>
                  <a:pt x="77" y="43"/>
                </a:lnTo>
                <a:lnTo>
                  <a:pt x="77" y="47"/>
                </a:lnTo>
                <a:lnTo>
                  <a:pt x="17" y="47"/>
                </a:lnTo>
                <a:lnTo>
                  <a:pt x="20" y="57"/>
                </a:lnTo>
                <a:lnTo>
                  <a:pt x="24" y="67"/>
                </a:lnTo>
                <a:lnTo>
                  <a:pt x="34" y="70"/>
                </a:lnTo>
                <a:lnTo>
                  <a:pt x="40" y="74"/>
                </a:lnTo>
                <a:lnTo>
                  <a:pt x="47" y="70"/>
                </a:lnTo>
                <a:lnTo>
                  <a:pt x="54" y="70"/>
                </a:lnTo>
                <a:lnTo>
                  <a:pt x="61" y="67"/>
                </a:lnTo>
                <a:lnTo>
                  <a:pt x="64" y="60"/>
                </a:lnTo>
                <a:close/>
                <a:moveTo>
                  <a:pt x="17" y="33"/>
                </a:moveTo>
                <a:lnTo>
                  <a:pt x="64" y="33"/>
                </a:lnTo>
                <a:lnTo>
                  <a:pt x="61" y="23"/>
                </a:lnTo>
                <a:lnTo>
                  <a:pt x="57" y="20"/>
                </a:lnTo>
                <a:lnTo>
                  <a:pt x="50" y="13"/>
                </a:lnTo>
                <a:lnTo>
                  <a:pt x="40" y="13"/>
                </a:lnTo>
                <a:lnTo>
                  <a:pt x="30" y="13"/>
                </a:lnTo>
                <a:lnTo>
                  <a:pt x="24" y="17"/>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5" name="Freeform 1181">
            <a:extLst>
              <a:ext uri="{FF2B5EF4-FFF2-40B4-BE49-F238E27FC236}">
                <a16:creationId xmlns:a16="http://schemas.microsoft.com/office/drawing/2014/main" id="{58E21E02-D509-4762-968B-EBD0B3037180}"/>
              </a:ext>
            </a:extLst>
          </p:cNvPr>
          <p:cNvSpPr>
            <a:spLocks/>
          </p:cNvSpPr>
          <p:nvPr/>
        </p:nvSpPr>
        <p:spPr bwMode="auto">
          <a:xfrm>
            <a:off x="692150" y="4706938"/>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3"/>
                </a:lnTo>
                <a:lnTo>
                  <a:pt x="0" y="43"/>
                </a:lnTo>
                <a:lnTo>
                  <a:pt x="0" y="30"/>
                </a:lnTo>
                <a:lnTo>
                  <a:pt x="30" y="30"/>
                </a:lnTo>
                <a:lnTo>
                  <a:pt x="30" y="0"/>
                </a:lnTo>
                <a:lnTo>
                  <a:pt x="43" y="0"/>
                </a:lnTo>
                <a:lnTo>
                  <a:pt x="43" y="30"/>
                </a:lnTo>
                <a:lnTo>
                  <a:pt x="77" y="30"/>
                </a:lnTo>
                <a:lnTo>
                  <a:pt x="77" y="43"/>
                </a:lnTo>
                <a:lnTo>
                  <a:pt x="43" y="43"/>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6" name="Freeform 1182">
            <a:extLst>
              <a:ext uri="{FF2B5EF4-FFF2-40B4-BE49-F238E27FC236}">
                <a16:creationId xmlns:a16="http://schemas.microsoft.com/office/drawing/2014/main" id="{32095258-2DFB-4FE5-A12E-DF730D0E06EC}"/>
              </a:ext>
            </a:extLst>
          </p:cNvPr>
          <p:cNvSpPr>
            <a:spLocks noEditPoints="1"/>
          </p:cNvSpPr>
          <p:nvPr/>
        </p:nvSpPr>
        <p:spPr bwMode="auto">
          <a:xfrm>
            <a:off x="835025" y="4675188"/>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0 h 117"/>
              <a:gd name="T12" fmla="*/ 2147483647 w 77"/>
              <a:gd name="T13" fmla="*/ 0 h 117"/>
              <a:gd name="T14" fmla="*/ 2147483647 w 77"/>
              <a:gd name="T15" fmla="*/ 0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57"/>
                </a:moveTo>
                <a:lnTo>
                  <a:pt x="4" y="40"/>
                </a:lnTo>
                <a:lnTo>
                  <a:pt x="7" y="23"/>
                </a:lnTo>
                <a:lnTo>
                  <a:pt x="10" y="13"/>
                </a:lnTo>
                <a:lnTo>
                  <a:pt x="17" y="7"/>
                </a:lnTo>
                <a:lnTo>
                  <a:pt x="27" y="0"/>
                </a:lnTo>
                <a:lnTo>
                  <a:pt x="41" y="0"/>
                </a:lnTo>
                <a:lnTo>
                  <a:pt x="47" y="0"/>
                </a:lnTo>
                <a:lnTo>
                  <a:pt x="57" y="3"/>
                </a:lnTo>
                <a:lnTo>
                  <a:pt x="64" y="7"/>
                </a:lnTo>
                <a:lnTo>
                  <a:pt x="67" y="13"/>
                </a:lnTo>
                <a:lnTo>
                  <a:pt x="71" y="20"/>
                </a:lnTo>
                <a:lnTo>
                  <a:pt x="74" y="30"/>
                </a:lnTo>
                <a:lnTo>
                  <a:pt x="77" y="43"/>
                </a:lnTo>
                <a:lnTo>
                  <a:pt x="77" y="57"/>
                </a:lnTo>
                <a:lnTo>
                  <a:pt x="77" y="77"/>
                </a:lnTo>
                <a:lnTo>
                  <a:pt x="74" y="90"/>
                </a:lnTo>
                <a:lnTo>
                  <a:pt x="67" y="100"/>
                </a:lnTo>
                <a:lnTo>
                  <a:pt x="61" y="110"/>
                </a:lnTo>
                <a:lnTo>
                  <a:pt x="51" y="114"/>
                </a:lnTo>
                <a:lnTo>
                  <a:pt x="41" y="117"/>
                </a:lnTo>
                <a:lnTo>
                  <a:pt x="30" y="114"/>
                </a:lnTo>
                <a:lnTo>
                  <a:pt x="20" y="110"/>
                </a:lnTo>
                <a:lnTo>
                  <a:pt x="14" y="104"/>
                </a:lnTo>
                <a:lnTo>
                  <a:pt x="7" y="94"/>
                </a:lnTo>
                <a:lnTo>
                  <a:pt x="4" y="77"/>
                </a:lnTo>
                <a:lnTo>
                  <a:pt x="0" y="57"/>
                </a:lnTo>
                <a:close/>
                <a:moveTo>
                  <a:pt x="17" y="57"/>
                </a:moveTo>
                <a:lnTo>
                  <a:pt x="17" y="73"/>
                </a:lnTo>
                <a:lnTo>
                  <a:pt x="20" y="87"/>
                </a:lnTo>
                <a:lnTo>
                  <a:pt x="24" y="94"/>
                </a:lnTo>
                <a:lnTo>
                  <a:pt x="30" y="100"/>
                </a:lnTo>
                <a:lnTo>
                  <a:pt x="41" y="104"/>
                </a:lnTo>
                <a:lnTo>
                  <a:pt x="47" y="100"/>
                </a:lnTo>
                <a:lnTo>
                  <a:pt x="54" y="94"/>
                </a:lnTo>
                <a:lnTo>
                  <a:pt x="61" y="87"/>
                </a:lnTo>
                <a:lnTo>
                  <a:pt x="61" y="73"/>
                </a:lnTo>
                <a:lnTo>
                  <a:pt x="61" y="57"/>
                </a:lnTo>
                <a:lnTo>
                  <a:pt x="61" y="40"/>
                </a:lnTo>
                <a:lnTo>
                  <a:pt x="61" y="30"/>
                </a:lnTo>
                <a:lnTo>
                  <a:pt x="57" y="20"/>
                </a:lnTo>
                <a:lnTo>
                  <a:pt x="47" y="13"/>
                </a:lnTo>
                <a:lnTo>
                  <a:pt x="41" y="13"/>
                </a:lnTo>
                <a:lnTo>
                  <a:pt x="30" y="13"/>
                </a:lnTo>
                <a:lnTo>
                  <a:pt x="24" y="20"/>
                </a:lnTo>
                <a:lnTo>
                  <a:pt x="20" y="30"/>
                </a:lnTo>
                <a:lnTo>
                  <a:pt x="17" y="40"/>
                </a:lnTo>
                <a:lnTo>
                  <a:pt x="17"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7" name="Line 1183">
            <a:extLst>
              <a:ext uri="{FF2B5EF4-FFF2-40B4-BE49-F238E27FC236}">
                <a16:creationId xmlns:a16="http://schemas.microsoft.com/office/drawing/2014/main" id="{78D556CD-3F37-48C4-953F-34B9DD8219DA}"/>
              </a:ext>
            </a:extLst>
          </p:cNvPr>
          <p:cNvSpPr>
            <a:spLocks noChangeShapeType="1"/>
          </p:cNvSpPr>
          <p:nvPr/>
        </p:nvSpPr>
        <p:spPr bwMode="auto">
          <a:xfrm flipV="1">
            <a:off x="199866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8" name="Freeform 1184">
            <a:extLst>
              <a:ext uri="{FF2B5EF4-FFF2-40B4-BE49-F238E27FC236}">
                <a16:creationId xmlns:a16="http://schemas.microsoft.com/office/drawing/2014/main" id="{1B4F283D-1969-4B65-85DC-9686E65EE609}"/>
              </a:ext>
            </a:extLst>
          </p:cNvPr>
          <p:cNvSpPr>
            <a:spLocks/>
          </p:cNvSpPr>
          <p:nvPr/>
        </p:nvSpPr>
        <p:spPr bwMode="auto">
          <a:xfrm>
            <a:off x="1939925" y="5434013"/>
            <a:ext cx="117475" cy="180975"/>
          </a:xfrm>
          <a:custGeom>
            <a:avLst/>
            <a:gdLst>
              <a:gd name="T0" fmla="*/ 0 w 74"/>
              <a:gd name="T1" fmla="*/ 2147483647 h 114"/>
              <a:gd name="T2" fmla="*/ 2147483647 w 74"/>
              <a:gd name="T3" fmla="*/ 2147483647 h 114"/>
              <a:gd name="T4" fmla="*/ 2147483647 w 74"/>
              <a:gd name="T5" fmla="*/ 2147483647 h 114"/>
              <a:gd name="T6" fmla="*/ 2147483647 w 74"/>
              <a:gd name="T7" fmla="*/ 2147483647 h 114"/>
              <a:gd name="T8" fmla="*/ 2147483647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0 w 74"/>
              <a:gd name="T37" fmla="*/ 2147483647 h 114"/>
              <a:gd name="T38" fmla="*/ 2147483647 w 74"/>
              <a:gd name="T39" fmla="*/ 0 h 114"/>
              <a:gd name="T40" fmla="*/ 2147483647 w 74"/>
              <a:gd name="T41" fmla="*/ 0 h 114"/>
              <a:gd name="T42" fmla="*/ 2147483647 w 74"/>
              <a:gd name="T43" fmla="*/ 2147483647 h 114"/>
              <a:gd name="T44" fmla="*/ 2147483647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2147483647 h 114"/>
              <a:gd name="T56" fmla="*/ 2147483647 w 74"/>
              <a:gd name="T57" fmla="*/ 2147483647 h 114"/>
              <a:gd name="T58" fmla="*/ 2147483647 w 74"/>
              <a:gd name="T59" fmla="*/ 2147483647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0 w 74"/>
              <a:gd name="T83" fmla="*/ 2147483647 h 114"/>
              <a:gd name="T84" fmla="*/ 0 w 74"/>
              <a:gd name="T85" fmla="*/ 2147483647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4"/>
              <a:gd name="T131" fmla="*/ 74 w 74"/>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4">
                <a:moveTo>
                  <a:pt x="0" y="84"/>
                </a:moveTo>
                <a:lnTo>
                  <a:pt x="14" y="81"/>
                </a:lnTo>
                <a:lnTo>
                  <a:pt x="17" y="91"/>
                </a:lnTo>
                <a:lnTo>
                  <a:pt x="21" y="98"/>
                </a:lnTo>
                <a:lnTo>
                  <a:pt x="27" y="101"/>
                </a:lnTo>
                <a:lnTo>
                  <a:pt x="37" y="101"/>
                </a:lnTo>
                <a:lnTo>
                  <a:pt x="47" y="101"/>
                </a:lnTo>
                <a:lnTo>
                  <a:pt x="54" y="94"/>
                </a:lnTo>
                <a:lnTo>
                  <a:pt x="57" y="87"/>
                </a:lnTo>
                <a:lnTo>
                  <a:pt x="61" y="74"/>
                </a:lnTo>
                <a:lnTo>
                  <a:pt x="57" y="64"/>
                </a:lnTo>
                <a:lnTo>
                  <a:pt x="54" y="57"/>
                </a:lnTo>
                <a:lnTo>
                  <a:pt x="47" y="51"/>
                </a:lnTo>
                <a:lnTo>
                  <a:pt x="37" y="51"/>
                </a:lnTo>
                <a:lnTo>
                  <a:pt x="31" y="51"/>
                </a:lnTo>
                <a:lnTo>
                  <a:pt x="24" y="54"/>
                </a:lnTo>
                <a:lnTo>
                  <a:pt x="21" y="57"/>
                </a:lnTo>
                <a:lnTo>
                  <a:pt x="17" y="61"/>
                </a:lnTo>
                <a:lnTo>
                  <a:pt x="0" y="57"/>
                </a:lnTo>
                <a:lnTo>
                  <a:pt x="14" y="0"/>
                </a:lnTo>
                <a:lnTo>
                  <a:pt x="67" y="0"/>
                </a:lnTo>
                <a:lnTo>
                  <a:pt x="67" y="14"/>
                </a:lnTo>
                <a:lnTo>
                  <a:pt x="24" y="14"/>
                </a:lnTo>
                <a:lnTo>
                  <a:pt x="21" y="44"/>
                </a:lnTo>
                <a:lnTo>
                  <a:pt x="31" y="41"/>
                </a:lnTo>
                <a:lnTo>
                  <a:pt x="41" y="37"/>
                </a:lnTo>
                <a:lnTo>
                  <a:pt x="51" y="37"/>
                </a:lnTo>
                <a:lnTo>
                  <a:pt x="57" y="41"/>
                </a:lnTo>
                <a:lnTo>
                  <a:pt x="64" y="47"/>
                </a:lnTo>
                <a:lnTo>
                  <a:pt x="71" y="54"/>
                </a:lnTo>
                <a:lnTo>
                  <a:pt x="74" y="64"/>
                </a:lnTo>
                <a:lnTo>
                  <a:pt x="74" y="74"/>
                </a:lnTo>
                <a:lnTo>
                  <a:pt x="74" y="91"/>
                </a:lnTo>
                <a:lnTo>
                  <a:pt x="67" y="101"/>
                </a:lnTo>
                <a:lnTo>
                  <a:pt x="57" y="111"/>
                </a:lnTo>
                <a:lnTo>
                  <a:pt x="47" y="114"/>
                </a:lnTo>
                <a:lnTo>
                  <a:pt x="37" y="114"/>
                </a:lnTo>
                <a:lnTo>
                  <a:pt x="27" y="114"/>
                </a:lnTo>
                <a:lnTo>
                  <a:pt x="17" y="111"/>
                </a:lnTo>
                <a:lnTo>
                  <a:pt x="10" y="108"/>
                </a:lnTo>
                <a:lnTo>
                  <a:pt x="4" y="101"/>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9" name="Line 1185">
            <a:extLst>
              <a:ext uri="{FF2B5EF4-FFF2-40B4-BE49-F238E27FC236}">
                <a16:creationId xmlns:a16="http://schemas.microsoft.com/office/drawing/2014/main" id="{29E6C750-AEB7-4833-B09D-12B090428245}"/>
              </a:ext>
            </a:extLst>
          </p:cNvPr>
          <p:cNvSpPr>
            <a:spLocks noChangeShapeType="1"/>
          </p:cNvSpPr>
          <p:nvPr/>
        </p:nvSpPr>
        <p:spPr bwMode="auto">
          <a:xfrm flipV="1">
            <a:off x="199866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0" name="Line 1186">
            <a:extLst>
              <a:ext uri="{FF2B5EF4-FFF2-40B4-BE49-F238E27FC236}">
                <a16:creationId xmlns:a16="http://schemas.microsoft.com/office/drawing/2014/main" id="{E927C6E9-48B7-4C99-BD0B-CCBCE9B29AEE}"/>
              </a:ext>
            </a:extLst>
          </p:cNvPr>
          <p:cNvSpPr>
            <a:spLocks noChangeShapeType="1"/>
          </p:cNvSpPr>
          <p:nvPr/>
        </p:nvSpPr>
        <p:spPr bwMode="auto">
          <a:xfrm flipV="1">
            <a:off x="29178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1" name="Freeform 1187">
            <a:extLst>
              <a:ext uri="{FF2B5EF4-FFF2-40B4-BE49-F238E27FC236}">
                <a16:creationId xmlns:a16="http://schemas.microsoft.com/office/drawing/2014/main" id="{6C9705F1-5B94-4045-B1F2-E11629158C92}"/>
              </a:ext>
            </a:extLst>
          </p:cNvPr>
          <p:cNvSpPr>
            <a:spLocks/>
          </p:cNvSpPr>
          <p:nvPr/>
        </p:nvSpPr>
        <p:spPr bwMode="auto">
          <a:xfrm>
            <a:off x="2806700" y="5429250"/>
            <a:ext cx="63500" cy="185738"/>
          </a:xfrm>
          <a:custGeom>
            <a:avLst/>
            <a:gdLst>
              <a:gd name="T0" fmla="*/ 2147483647 w 40"/>
              <a:gd name="T1" fmla="*/ 2147483647 h 117"/>
              <a:gd name="T2" fmla="*/ 2147483647 w 40"/>
              <a:gd name="T3" fmla="*/ 2147483647 h 117"/>
              <a:gd name="T4" fmla="*/ 2147483647 w 40"/>
              <a:gd name="T5" fmla="*/ 2147483647 h 117"/>
              <a:gd name="T6" fmla="*/ 2147483647 w 40"/>
              <a:gd name="T7" fmla="*/ 2147483647 h 117"/>
              <a:gd name="T8" fmla="*/ 2147483647 w 40"/>
              <a:gd name="T9" fmla="*/ 2147483647 h 117"/>
              <a:gd name="T10" fmla="*/ 2147483647 w 40"/>
              <a:gd name="T11" fmla="*/ 2147483647 h 117"/>
              <a:gd name="T12" fmla="*/ 0 w 40"/>
              <a:gd name="T13" fmla="*/ 2147483647 h 117"/>
              <a:gd name="T14" fmla="*/ 0 w 40"/>
              <a:gd name="T15" fmla="*/ 2147483647 h 117"/>
              <a:gd name="T16" fmla="*/ 2147483647 w 40"/>
              <a:gd name="T17" fmla="*/ 2147483647 h 117"/>
              <a:gd name="T18" fmla="*/ 2147483647 w 40"/>
              <a:gd name="T19" fmla="*/ 2147483647 h 117"/>
              <a:gd name="T20" fmla="*/ 2147483647 w 40"/>
              <a:gd name="T21" fmla="*/ 2147483647 h 117"/>
              <a:gd name="T22" fmla="*/ 2147483647 w 40"/>
              <a:gd name="T23" fmla="*/ 0 h 117"/>
              <a:gd name="T24" fmla="*/ 2147483647 w 40"/>
              <a:gd name="T25" fmla="*/ 0 h 117"/>
              <a:gd name="T26" fmla="*/ 2147483647 w 40"/>
              <a:gd name="T27" fmla="*/ 2147483647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17"/>
              <a:gd name="T44" fmla="*/ 40 w 40"/>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17">
                <a:moveTo>
                  <a:pt x="40" y="117"/>
                </a:moveTo>
                <a:lnTo>
                  <a:pt x="27" y="117"/>
                </a:lnTo>
                <a:lnTo>
                  <a:pt x="27" y="27"/>
                </a:lnTo>
                <a:lnTo>
                  <a:pt x="20" y="34"/>
                </a:lnTo>
                <a:lnTo>
                  <a:pt x="13" y="37"/>
                </a:lnTo>
                <a:lnTo>
                  <a:pt x="7" y="40"/>
                </a:lnTo>
                <a:lnTo>
                  <a:pt x="0" y="44"/>
                </a:lnTo>
                <a:lnTo>
                  <a:pt x="0" y="30"/>
                </a:lnTo>
                <a:lnTo>
                  <a:pt x="10" y="24"/>
                </a:lnTo>
                <a:lnTo>
                  <a:pt x="20" y="17"/>
                </a:lnTo>
                <a:lnTo>
                  <a:pt x="27" y="10"/>
                </a:lnTo>
                <a:lnTo>
                  <a:pt x="33" y="0"/>
                </a:lnTo>
                <a:lnTo>
                  <a:pt x="40" y="0"/>
                </a:lnTo>
                <a:lnTo>
                  <a:pt x="40"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2" name="Freeform 1188">
            <a:extLst>
              <a:ext uri="{FF2B5EF4-FFF2-40B4-BE49-F238E27FC236}">
                <a16:creationId xmlns:a16="http://schemas.microsoft.com/office/drawing/2014/main" id="{42A33325-C0F7-4394-A5EC-EAEE4AFEBD9C}"/>
              </a:ext>
            </a:extLst>
          </p:cNvPr>
          <p:cNvSpPr>
            <a:spLocks noEditPoints="1"/>
          </p:cNvSpPr>
          <p:nvPr/>
        </p:nvSpPr>
        <p:spPr bwMode="auto">
          <a:xfrm>
            <a:off x="2928938" y="5429250"/>
            <a:ext cx="122237" cy="185738"/>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3" y="40"/>
                </a:lnTo>
                <a:lnTo>
                  <a:pt x="7" y="27"/>
                </a:lnTo>
                <a:lnTo>
                  <a:pt x="10" y="17"/>
                </a:lnTo>
                <a:lnTo>
                  <a:pt x="17" y="7"/>
                </a:lnTo>
                <a:lnTo>
                  <a:pt x="27" y="3"/>
                </a:lnTo>
                <a:lnTo>
                  <a:pt x="40" y="0"/>
                </a:lnTo>
                <a:lnTo>
                  <a:pt x="47" y="3"/>
                </a:lnTo>
                <a:lnTo>
                  <a:pt x="57" y="7"/>
                </a:lnTo>
                <a:lnTo>
                  <a:pt x="63" y="10"/>
                </a:lnTo>
                <a:lnTo>
                  <a:pt x="67" y="17"/>
                </a:lnTo>
                <a:lnTo>
                  <a:pt x="70" y="24"/>
                </a:lnTo>
                <a:lnTo>
                  <a:pt x="74" y="34"/>
                </a:lnTo>
                <a:lnTo>
                  <a:pt x="77" y="44"/>
                </a:lnTo>
                <a:lnTo>
                  <a:pt x="77" y="60"/>
                </a:lnTo>
                <a:lnTo>
                  <a:pt x="77" y="77"/>
                </a:lnTo>
                <a:lnTo>
                  <a:pt x="74" y="94"/>
                </a:lnTo>
                <a:lnTo>
                  <a:pt x="67" y="104"/>
                </a:lnTo>
                <a:lnTo>
                  <a:pt x="60" y="114"/>
                </a:lnTo>
                <a:lnTo>
                  <a:pt x="50" y="117"/>
                </a:lnTo>
                <a:lnTo>
                  <a:pt x="40" y="117"/>
                </a:lnTo>
                <a:lnTo>
                  <a:pt x="30" y="117"/>
                </a:lnTo>
                <a:lnTo>
                  <a:pt x="20" y="114"/>
                </a:lnTo>
                <a:lnTo>
                  <a:pt x="13" y="107"/>
                </a:lnTo>
                <a:lnTo>
                  <a:pt x="7" y="97"/>
                </a:lnTo>
                <a:lnTo>
                  <a:pt x="3" y="80"/>
                </a:lnTo>
                <a:lnTo>
                  <a:pt x="0" y="60"/>
                </a:lnTo>
                <a:close/>
                <a:moveTo>
                  <a:pt x="17" y="60"/>
                </a:moveTo>
                <a:lnTo>
                  <a:pt x="17" y="77"/>
                </a:lnTo>
                <a:lnTo>
                  <a:pt x="20" y="90"/>
                </a:lnTo>
                <a:lnTo>
                  <a:pt x="23" y="97"/>
                </a:lnTo>
                <a:lnTo>
                  <a:pt x="30" y="104"/>
                </a:lnTo>
                <a:lnTo>
                  <a:pt x="40" y="104"/>
                </a:lnTo>
                <a:lnTo>
                  <a:pt x="47" y="104"/>
                </a:lnTo>
                <a:lnTo>
                  <a:pt x="53" y="97"/>
                </a:lnTo>
                <a:lnTo>
                  <a:pt x="60" y="90"/>
                </a:lnTo>
                <a:lnTo>
                  <a:pt x="60" y="77"/>
                </a:lnTo>
                <a:lnTo>
                  <a:pt x="60" y="60"/>
                </a:lnTo>
                <a:lnTo>
                  <a:pt x="60" y="44"/>
                </a:lnTo>
                <a:lnTo>
                  <a:pt x="60" y="34"/>
                </a:lnTo>
                <a:lnTo>
                  <a:pt x="57" y="24"/>
                </a:lnTo>
                <a:lnTo>
                  <a:pt x="47" y="17"/>
                </a:lnTo>
                <a:lnTo>
                  <a:pt x="40" y="13"/>
                </a:lnTo>
                <a:lnTo>
                  <a:pt x="30" y="17"/>
                </a:lnTo>
                <a:lnTo>
                  <a:pt x="23" y="24"/>
                </a:lnTo>
                <a:lnTo>
                  <a:pt x="20" y="30"/>
                </a:lnTo>
                <a:lnTo>
                  <a:pt x="17" y="44"/>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3" name="Line 1189">
            <a:extLst>
              <a:ext uri="{FF2B5EF4-FFF2-40B4-BE49-F238E27FC236}">
                <a16:creationId xmlns:a16="http://schemas.microsoft.com/office/drawing/2014/main" id="{627B61B4-3916-410B-91C7-BA86BD623E0F}"/>
              </a:ext>
            </a:extLst>
          </p:cNvPr>
          <p:cNvSpPr>
            <a:spLocks noChangeShapeType="1"/>
          </p:cNvSpPr>
          <p:nvPr/>
        </p:nvSpPr>
        <p:spPr bwMode="auto">
          <a:xfrm flipV="1">
            <a:off x="29178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4" name="Line 1190">
            <a:extLst>
              <a:ext uri="{FF2B5EF4-FFF2-40B4-BE49-F238E27FC236}">
                <a16:creationId xmlns:a16="http://schemas.microsoft.com/office/drawing/2014/main" id="{2EA50B49-F370-4514-9E4D-91216A6EB0E7}"/>
              </a:ext>
            </a:extLst>
          </p:cNvPr>
          <p:cNvSpPr>
            <a:spLocks noChangeShapeType="1"/>
          </p:cNvSpPr>
          <p:nvPr/>
        </p:nvSpPr>
        <p:spPr bwMode="auto">
          <a:xfrm flipV="1">
            <a:off x="3841750"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5" name="Freeform 1191">
            <a:extLst>
              <a:ext uri="{FF2B5EF4-FFF2-40B4-BE49-F238E27FC236}">
                <a16:creationId xmlns:a16="http://schemas.microsoft.com/office/drawing/2014/main" id="{F37C6726-0B84-4C06-BC65-2426F19AD5D8}"/>
              </a:ext>
            </a:extLst>
          </p:cNvPr>
          <p:cNvSpPr>
            <a:spLocks/>
          </p:cNvSpPr>
          <p:nvPr/>
        </p:nvSpPr>
        <p:spPr bwMode="auto">
          <a:xfrm>
            <a:off x="3725863" y="5429250"/>
            <a:ext cx="68262" cy="185738"/>
          </a:xfrm>
          <a:custGeom>
            <a:avLst/>
            <a:gdLst>
              <a:gd name="T0" fmla="*/ 2147483647 w 43"/>
              <a:gd name="T1" fmla="*/ 2147483647 h 117"/>
              <a:gd name="T2" fmla="*/ 2147483647 w 43"/>
              <a:gd name="T3" fmla="*/ 2147483647 h 117"/>
              <a:gd name="T4" fmla="*/ 2147483647 w 43"/>
              <a:gd name="T5" fmla="*/ 2147483647 h 117"/>
              <a:gd name="T6" fmla="*/ 2147483647 w 43"/>
              <a:gd name="T7" fmla="*/ 2147483647 h 117"/>
              <a:gd name="T8" fmla="*/ 2147483647 w 43"/>
              <a:gd name="T9" fmla="*/ 2147483647 h 117"/>
              <a:gd name="T10" fmla="*/ 2147483647 w 43"/>
              <a:gd name="T11" fmla="*/ 2147483647 h 117"/>
              <a:gd name="T12" fmla="*/ 0 w 43"/>
              <a:gd name="T13" fmla="*/ 2147483647 h 117"/>
              <a:gd name="T14" fmla="*/ 0 w 43"/>
              <a:gd name="T15" fmla="*/ 2147483647 h 117"/>
              <a:gd name="T16" fmla="*/ 2147483647 w 43"/>
              <a:gd name="T17" fmla="*/ 2147483647 h 117"/>
              <a:gd name="T18" fmla="*/ 2147483647 w 43"/>
              <a:gd name="T19" fmla="*/ 2147483647 h 117"/>
              <a:gd name="T20" fmla="*/ 2147483647 w 43"/>
              <a:gd name="T21" fmla="*/ 2147483647 h 117"/>
              <a:gd name="T22" fmla="*/ 2147483647 w 43"/>
              <a:gd name="T23" fmla="*/ 0 h 117"/>
              <a:gd name="T24" fmla="*/ 2147483647 w 43"/>
              <a:gd name="T25" fmla="*/ 0 h 117"/>
              <a:gd name="T26" fmla="*/ 2147483647 w 43"/>
              <a:gd name="T27" fmla="*/ 2147483647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
              <a:gd name="T43" fmla="*/ 0 h 117"/>
              <a:gd name="T44" fmla="*/ 43 w 43"/>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 h="117">
                <a:moveTo>
                  <a:pt x="43" y="117"/>
                </a:moveTo>
                <a:lnTo>
                  <a:pt x="27" y="117"/>
                </a:lnTo>
                <a:lnTo>
                  <a:pt x="27" y="27"/>
                </a:lnTo>
                <a:lnTo>
                  <a:pt x="23" y="34"/>
                </a:lnTo>
                <a:lnTo>
                  <a:pt x="17" y="37"/>
                </a:lnTo>
                <a:lnTo>
                  <a:pt x="7" y="40"/>
                </a:lnTo>
                <a:lnTo>
                  <a:pt x="0" y="44"/>
                </a:lnTo>
                <a:lnTo>
                  <a:pt x="0" y="30"/>
                </a:lnTo>
                <a:lnTo>
                  <a:pt x="13" y="24"/>
                </a:lnTo>
                <a:lnTo>
                  <a:pt x="20" y="17"/>
                </a:lnTo>
                <a:lnTo>
                  <a:pt x="27" y="10"/>
                </a:lnTo>
                <a:lnTo>
                  <a:pt x="33" y="0"/>
                </a:lnTo>
                <a:lnTo>
                  <a:pt x="43" y="0"/>
                </a:lnTo>
                <a:lnTo>
                  <a:pt x="43"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6" name="Freeform 1192">
            <a:extLst>
              <a:ext uri="{FF2B5EF4-FFF2-40B4-BE49-F238E27FC236}">
                <a16:creationId xmlns:a16="http://schemas.microsoft.com/office/drawing/2014/main" id="{1E73680B-FA20-44FB-9E06-807BB61057C2}"/>
              </a:ext>
            </a:extLst>
          </p:cNvPr>
          <p:cNvSpPr>
            <a:spLocks/>
          </p:cNvSpPr>
          <p:nvPr/>
        </p:nvSpPr>
        <p:spPr bwMode="auto">
          <a:xfrm>
            <a:off x="3852863" y="5434013"/>
            <a:ext cx="117475" cy="180975"/>
          </a:xfrm>
          <a:custGeom>
            <a:avLst/>
            <a:gdLst>
              <a:gd name="T0" fmla="*/ 0 w 74"/>
              <a:gd name="T1" fmla="*/ 2147483647 h 114"/>
              <a:gd name="T2" fmla="*/ 2147483647 w 74"/>
              <a:gd name="T3" fmla="*/ 2147483647 h 114"/>
              <a:gd name="T4" fmla="*/ 2147483647 w 74"/>
              <a:gd name="T5" fmla="*/ 2147483647 h 114"/>
              <a:gd name="T6" fmla="*/ 2147483647 w 74"/>
              <a:gd name="T7" fmla="*/ 2147483647 h 114"/>
              <a:gd name="T8" fmla="*/ 2147483647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0 w 74"/>
              <a:gd name="T37" fmla="*/ 2147483647 h 114"/>
              <a:gd name="T38" fmla="*/ 2147483647 w 74"/>
              <a:gd name="T39" fmla="*/ 0 h 114"/>
              <a:gd name="T40" fmla="*/ 2147483647 w 74"/>
              <a:gd name="T41" fmla="*/ 0 h 114"/>
              <a:gd name="T42" fmla="*/ 2147483647 w 74"/>
              <a:gd name="T43" fmla="*/ 2147483647 h 114"/>
              <a:gd name="T44" fmla="*/ 2147483647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2147483647 h 114"/>
              <a:gd name="T56" fmla="*/ 2147483647 w 74"/>
              <a:gd name="T57" fmla="*/ 2147483647 h 114"/>
              <a:gd name="T58" fmla="*/ 2147483647 w 74"/>
              <a:gd name="T59" fmla="*/ 2147483647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0 w 74"/>
              <a:gd name="T83" fmla="*/ 2147483647 h 114"/>
              <a:gd name="T84" fmla="*/ 0 w 74"/>
              <a:gd name="T85" fmla="*/ 2147483647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4"/>
              <a:gd name="T131" fmla="*/ 74 w 74"/>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4">
                <a:moveTo>
                  <a:pt x="0" y="84"/>
                </a:moveTo>
                <a:lnTo>
                  <a:pt x="14" y="81"/>
                </a:lnTo>
                <a:lnTo>
                  <a:pt x="17" y="91"/>
                </a:lnTo>
                <a:lnTo>
                  <a:pt x="20" y="98"/>
                </a:lnTo>
                <a:lnTo>
                  <a:pt x="27" y="101"/>
                </a:lnTo>
                <a:lnTo>
                  <a:pt x="37" y="101"/>
                </a:lnTo>
                <a:lnTo>
                  <a:pt x="47" y="101"/>
                </a:lnTo>
                <a:lnTo>
                  <a:pt x="54" y="94"/>
                </a:lnTo>
                <a:lnTo>
                  <a:pt x="57" y="87"/>
                </a:lnTo>
                <a:lnTo>
                  <a:pt x="60" y="74"/>
                </a:lnTo>
                <a:lnTo>
                  <a:pt x="57" y="64"/>
                </a:lnTo>
                <a:lnTo>
                  <a:pt x="54" y="57"/>
                </a:lnTo>
                <a:lnTo>
                  <a:pt x="47" y="51"/>
                </a:lnTo>
                <a:lnTo>
                  <a:pt x="37" y="51"/>
                </a:lnTo>
                <a:lnTo>
                  <a:pt x="30" y="51"/>
                </a:lnTo>
                <a:lnTo>
                  <a:pt x="24" y="54"/>
                </a:lnTo>
                <a:lnTo>
                  <a:pt x="20" y="57"/>
                </a:lnTo>
                <a:lnTo>
                  <a:pt x="17" y="61"/>
                </a:lnTo>
                <a:lnTo>
                  <a:pt x="0" y="57"/>
                </a:lnTo>
                <a:lnTo>
                  <a:pt x="14" y="0"/>
                </a:lnTo>
                <a:lnTo>
                  <a:pt x="67" y="0"/>
                </a:lnTo>
                <a:lnTo>
                  <a:pt x="67" y="14"/>
                </a:lnTo>
                <a:lnTo>
                  <a:pt x="24" y="14"/>
                </a:lnTo>
                <a:lnTo>
                  <a:pt x="20" y="44"/>
                </a:lnTo>
                <a:lnTo>
                  <a:pt x="30" y="41"/>
                </a:lnTo>
                <a:lnTo>
                  <a:pt x="40" y="37"/>
                </a:lnTo>
                <a:lnTo>
                  <a:pt x="50" y="37"/>
                </a:lnTo>
                <a:lnTo>
                  <a:pt x="57" y="41"/>
                </a:lnTo>
                <a:lnTo>
                  <a:pt x="64" y="47"/>
                </a:lnTo>
                <a:lnTo>
                  <a:pt x="70" y="54"/>
                </a:lnTo>
                <a:lnTo>
                  <a:pt x="74" y="64"/>
                </a:lnTo>
                <a:lnTo>
                  <a:pt x="74" y="74"/>
                </a:lnTo>
                <a:lnTo>
                  <a:pt x="74" y="91"/>
                </a:lnTo>
                <a:lnTo>
                  <a:pt x="67" y="101"/>
                </a:lnTo>
                <a:lnTo>
                  <a:pt x="57" y="111"/>
                </a:lnTo>
                <a:lnTo>
                  <a:pt x="47" y="114"/>
                </a:lnTo>
                <a:lnTo>
                  <a:pt x="37" y="114"/>
                </a:lnTo>
                <a:lnTo>
                  <a:pt x="27" y="114"/>
                </a:lnTo>
                <a:lnTo>
                  <a:pt x="17" y="111"/>
                </a:lnTo>
                <a:lnTo>
                  <a:pt x="10" y="108"/>
                </a:lnTo>
                <a:lnTo>
                  <a:pt x="4" y="101"/>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7" name="Line 1193">
            <a:extLst>
              <a:ext uri="{FF2B5EF4-FFF2-40B4-BE49-F238E27FC236}">
                <a16:creationId xmlns:a16="http://schemas.microsoft.com/office/drawing/2014/main" id="{60B85357-81D8-49DE-9024-AA630B9120B1}"/>
              </a:ext>
            </a:extLst>
          </p:cNvPr>
          <p:cNvSpPr>
            <a:spLocks noChangeShapeType="1"/>
          </p:cNvSpPr>
          <p:nvPr/>
        </p:nvSpPr>
        <p:spPr bwMode="auto">
          <a:xfrm flipV="1">
            <a:off x="3841750"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8" name="Line 1194">
            <a:extLst>
              <a:ext uri="{FF2B5EF4-FFF2-40B4-BE49-F238E27FC236}">
                <a16:creationId xmlns:a16="http://schemas.microsoft.com/office/drawing/2014/main" id="{5993B836-ACDF-483F-9C9A-22B90F5FB717}"/>
              </a:ext>
            </a:extLst>
          </p:cNvPr>
          <p:cNvSpPr>
            <a:spLocks noChangeShapeType="1"/>
          </p:cNvSpPr>
          <p:nvPr/>
        </p:nvSpPr>
        <p:spPr bwMode="auto">
          <a:xfrm flipV="1">
            <a:off x="476091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9" name="Freeform 1195">
            <a:extLst>
              <a:ext uri="{FF2B5EF4-FFF2-40B4-BE49-F238E27FC236}">
                <a16:creationId xmlns:a16="http://schemas.microsoft.com/office/drawing/2014/main" id="{3E1D48F8-98D6-4734-B7B3-810A1D619F4D}"/>
              </a:ext>
            </a:extLst>
          </p:cNvPr>
          <p:cNvSpPr>
            <a:spLocks/>
          </p:cNvSpPr>
          <p:nvPr/>
        </p:nvSpPr>
        <p:spPr bwMode="auto">
          <a:xfrm>
            <a:off x="4629150" y="5429250"/>
            <a:ext cx="122238" cy="185738"/>
          </a:xfrm>
          <a:custGeom>
            <a:avLst/>
            <a:gdLst>
              <a:gd name="T0" fmla="*/ 2147483647 w 77"/>
              <a:gd name="T1" fmla="*/ 2147483647 h 117"/>
              <a:gd name="T2" fmla="*/ 2147483647 w 77"/>
              <a:gd name="T3" fmla="*/ 2147483647 h 117"/>
              <a:gd name="T4" fmla="*/ 0 w 77"/>
              <a:gd name="T5" fmla="*/ 2147483647 h 117"/>
              <a:gd name="T6" fmla="*/ 0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0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77" y="101"/>
                </a:moveTo>
                <a:lnTo>
                  <a:pt x="77" y="117"/>
                </a:lnTo>
                <a:lnTo>
                  <a:pt x="0" y="117"/>
                </a:lnTo>
                <a:lnTo>
                  <a:pt x="0" y="111"/>
                </a:lnTo>
                <a:lnTo>
                  <a:pt x="3" y="107"/>
                </a:lnTo>
                <a:lnTo>
                  <a:pt x="6" y="101"/>
                </a:lnTo>
                <a:lnTo>
                  <a:pt x="10" y="90"/>
                </a:lnTo>
                <a:lnTo>
                  <a:pt x="16" y="84"/>
                </a:lnTo>
                <a:lnTo>
                  <a:pt x="30" y="74"/>
                </a:lnTo>
                <a:lnTo>
                  <a:pt x="40" y="64"/>
                </a:lnTo>
                <a:lnTo>
                  <a:pt x="47" y="57"/>
                </a:lnTo>
                <a:lnTo>
                  <a:pt x="53" y="50"/>
                </a:lnTo>
                <a:lnTo>
                  <a:pt x="57" y="40"/>
                </a:lnTo>
                <a:lnTo>
                  <a:pt x="60" y="34"/>
                </a:lnTo>
                <a:lnTo>
                  <a:pt x="57" y="27"/>
                </a:lnTo>
                <a:lnTo>
                  <a:pt x="53" y="20"/>
                </a:lnTo>
                <a:lnTo>
                  <a:pt x="47" y="17"/>
                </a:lnTo>
                <a:lnTo>
                  <a:pt x="40" y="13"/>
                </a:lnTo>
                <a:lnTo>
                  <a:pt x="30" y="17"/>
                </a:lnTo>
                <a:lnTo>
                  <a:pt x="23" y="20"/>
                </a:lnTo>
                <a:lnTo>
                  <a:pt x="20" y="27"/>
                </a:lnTo>
                <a:lnTo>
                  <a:pt x="16" y="34"/>
                </a:lnTo>
                <a:lnTo>
                  <a:pt x="3" y="34"/>
                </a:lnTo>
                <a:lnTo>
                  <a:pt x="3" y="24"/>
                </a:lnTo>
                <a:lnTo>
                  <a:pt x="6" y="17"/>
                </a:lnTo>
                <a:lnTo>
                  <a:pt x="13" y="10"/>
                </a:lnTo>
                <a:lnTo>
                  <a:pt x="20" y="7"/>
                </a:lnTo>
                <a:lnTo>
                  <a:pt x="30" y="3"/>
                </a:lnTo>
                <a:lnTo>
                  <a:pt x="40" y="0"/>
                </a:lnTo>
                <a:lnTo>
                  <a:pt x="50" y="3"/>
                </a:lnTo>
                <a:lnTo>
                  <a:pt x="57" y="7"/>
                </a:lnTo>
                <a:lnTo>
                  <a:pt x="63" y="10"/>
                </a:lnTo>
                <a:lnTo>
                  <a:pt x="70" y="17"/>
                </a:lnTo>
                <a:lnTo>
                  <a:pt x="73" y="24"/>
                </a:lnTo>
                <a:lnTo>
                  <a:pt x="73" y="34"/>
                </a:lnTo>
                <a:lnTo>
                  <a:pt x="73" y="40"/>
                </a:lnTo>
                <a:lnTo>
                  <a:pt x="70" y="47"/>
                </a:lnTo>
                <a:lnTo>
                  <a:pt x="67" y="54"/>
                </a:lnTo>
                <a:lnTo>
                  <a:pt x="63" y="60"/>
                </a:lnTo>
                <a:lnTo>
                  <a:pt x="57" y="67"/>
                </a:lnTo>
                <a:lnTo>
                  <a:pt x="50" y="74"/>
                </a:lnTo>
                <a:lnTo>
                  <a:pt x="43" y="80"/>
                </a:lnTo>
                <a:lnTo>
                  <a:pt x="37" y="87"/>
                </a:lnTo>
                <a:lnTo>
                  <a:pt x="30" y="90"/>
                </a:lnTo>
                <a:lnTo>
                  <a:pt x="27" y="94"/>
                </a:lnTo>
                <a:lnTo>
                  <a:pt x="23" y="97"/>
                </a:lnTo>
                <a:lnTo>
                  <a:pt x="20" y="101"/>
                </a:lnTo>
                <a:lnTo>
                  <a:pt x="77"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0" name="Freeform 1196">
            <a:extLst>
              <a:ext uri="{FF2B5EF4-FFF2-40B4-BE49-F238E27FC236}">
                <a16:creationId xmlns:a16="http://schemas.microsoft.com/office/drawing/2014/main" id="{5B481D66-233E-455A-9F67-9F26FE0337E4}"/>
              </a:ext>
            </a:extLst>
          </p:cNvPr>
          <p:cNvSpPr>
            <a:spLocks noEditPoints="1"/>
          </p:cNvSpPr>
          <p:nvPr/>
        </p:nvSpPr>
        <p:spPr bwMode="auto">
          <a:xfrm>
            <a:off x="4772025" y="5429250"/>
            <a:ext cx="122238" cy="185738"/>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3" y="40"/>
                </a:lnTo>
                <a:lnTo>
                  <a:pt x="3" y="27"/>
                </a:lnTo>
                <a:lnTo>
                  <a:pt x="10" y="17"/>
                </a:lnTo>
                <a:lnTo>
                  <a:pt x="17" y="7"/>
                </a:lnTo>
                <a:lnTo>
                  <a:pt x="27" y="3"/>
                </a:lnTo>
                <a:lnTo>
                  <a:pt x="37" y="0"/>
                </a:lnTo>
                <a:lnTo>
                  <a:pt x="47" y="3"/>
                </a:lnTo>
                <a:lnTo>
                  <a:pt x="54" y="7"/>
                </a:lnTo>
                <a:lnTo>
                  <a:pt x="60" y="10"/>
                </a:lnTo>
                <a:lnTo>
                  <a:pt x="67" y="17"/>
                </a:lnTo>
                <a:lnTo>
                  <a:pt x="70" y="24"/>
                </a:lnTo>
                <a:lnTo>
                  <a:pt x="74" y="34"/>
                </a:lnTo>
                <a:lnTo>
                  <a:pt x="77" y="44"/>
                </a:lnTo>
                <a:lnTo>
                  <a:pt x="77" y="60"/>
                </a:lnTo>
                <a:lnTo>
                  <a:pt x="74" y="77"/>
                </a:lnTo>
                <a:lnTo>
                  <a:pt x="70" y="94"/>
                </a:lnTo>
                <a:lnTo>
                  <a:pt x="67" y="104"/>
                </a:lnTo>
                <a:lnTo>
                  <a:pt x="60" y="114"/>
                </a:lnTo>
                <a:lnTo>
                  <a:pt x="50" y="117"/>
                </a:lnTo>
                <a:lnTo>
                  <a:pt x="37" y="117"/>
                </a:lnTo>
                <a:lnTo>
                  <a:pt x="27" y="117"/>
                </a:lnTo>
                <a:lnTo>
                  <a:pt x="20" y="114"/>
                </a:lnTo>
                <a:lnTo>
                  <a:pt x="14" y="107"/>
                </a:lnTo>
                <a:lnTo>
                  <a:pt x="7" y="97"/>
                </a:lnTo>
                <a:lnTo>
                  <a:pt x="3" y="80"/>
                </a:lnTo>
                <a:lnTo>
                  <a:pt x="0" y="60"/>
                </a:lnTo>
                <a:close/>
                <a:moveTo>
                  <a:pt x="17" y="60"/>
                </a:moveTo>
                <a:lnTo>
                  <a:pt x="17" y="77"/>
                </a:lnTo>
                <a:lnTo>
                  <a:pt x="20" y="90"/>
                </a:lnTo>
                <a:lnTo>
                  <a:pt x="24" y="97"/>
                </a:lnTo>
                <a:lnTo>
                  <a:pt x="30" y="104"/>
                </a:lnTo>
                <a:lnTo>
                  <a:pt x="37" y="104"/>
                </a:lnTo>
                <a:lnTo>
                  <a:pt x="47" y="104"/>
                </a:lnTo>
                <a:lnTo>
                  <a:pt x="54" y="97"/>
                </a:lnTo>
                <a:lnTo>
                  <a:pt x="57" y="90"/>
                </a:lnTo>
                <a:lnTo>
                  <a:pt x="60" y="77"/>
                </a:lnTo>
                <a:lnTo>
                  <a:pt x="60" y="60"/>
                </a:lnTo>
                <a:lnTo>
                  <a:pt x="60" y="44"/>
                </a:lnTo>
                <a:lnTo>
                  <a:pt x="57" y="34"/>
                </a:lnTo>
                <a:lnTo>
                  <a:pt x="54" y="24"/>
                </a:lnTo>
                <a:lnTo>
                  <a:pt x="47" y="17"/>
                </a:lnTo>
                <a:lnTo>
                  <a:pt x="37" y="13"/>
                </a:lnTo>
                <a:lnTo>
                  <a:pt x="30" y="17"/>
                </a:lnTo>
                <a:lnTo>
                  <a:pt x="24" y="24"/>
                </a:lnTo>
                <a:lnTo>
                  <a:pt x="20" y="30"/>
                </a:lnTo>
                <a:lnTo>
                  <a:pt x="17" y="44"/>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1" name="Line 1197">
            <a:extLst>
              <a:ext uri="{FF2B5EF4-FFF2-40B4-BE49-F238E27FC236}">
                <a16:creationId xmlns:a16="http://schemas.microsoft.com/office/drawing/2014/main" id="{025DA0A4-5562-407B-B446-E3DC20AFCC10}"/>
              </a:ext>
            </a:extLst>
          </p:cNvPr>
          <p:cNvSpPr>
            <a:spLocks noChangeShapeType="1"/>
          </p:cNvSpPr>
          <p:nvPr/>
        </p:nvSpPr>
        <p:spPr bwMode="auto">
          <a:xfrm flipV="1">
            <a:off x="476091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2" name="Line 1198">
            <a:extLst>
              <a:ext uri="{FF2B5EF4-FFF2-40B4-BE49-F238E27FC236}">
                <a16:creationId xmlns:a16="http://schemas.microsoft.com/office/drawing/2014/main" id="{73544A35-1689-49FE-A9A5-02338BBEFAB0}"/>
              </a:ext>
            </a:extLst>
          </p:cNvPr>
          <p:cNvSpPr>
            <a:spLocks noChangeShapeType="1"/>
          </p:cNvSpPr>
          <p:nvPr/>
        </p:nvSpPr>
        <p:spPr bwMode="auto">
          <a:xfrm flipV="1">
            <a:off x="56864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3" name="Freeform 1199">
            <a:extLst>
              <a:ext uri="{FF2B5EF4-FFF2-40B4-BE49-F238E27FC236}">
                <a16:creationId xmlns:a16="http://schemas.microsoft.com/office/drawing/2014/main" id="{8228B408-67D8-4966-89EE-87F731A54A30}"/>
              </a:ext>
            </a:extLst>
          </p:cNvPr>
          <p:cNvSpPr>
            <a:spLocks/>
          </p:cNvSpPr>
          <p:nvPr/>
        </p:nvSpPr>
        <p:spPr bwMode="auto">
          <a:xfrm>
            <a:off x="5553075" y="5429250"/>
            <a:ext cx="117475" cy="185738"/>
          </a:xfrm>
          <a:custGeom>
            <a:avLst/>
            <a:gdLst>
              <a:gd name="T0" fmla="*/ 2147483647 w 74"/>
              <a:gd name="T1" fmla="*/ 2147483647 h 117"/>
              <a:gd name="T2" fmla="*/ 2147483647 w 74"/>
              <a:gd name="T3" fmla="*/ 2147483647 h 117"/>
              <a:gd name="T4" fmla="*/ 0 w 74"/>
              <a:gd name="T5" fmla="*/ 2147483647 h 117"/>
              <a:gd name="T6" fmla="*/ 0 w 74"/>
              <a:gd name="T7" fmla="*/ 2147483647 h 117"/>
              <a:gd name="T8" fmla="*/ 0 w 74"/>
              <a:gd name="T9" fmla="*/ 2147483647 h 117"/>
              <a:gd name="T10" fmla="*/ 2147483647 w 74"/>
              <a:gd name="T11" fmla="*/ 2147483647 h 117"/>
              <a:gd name="T12" fmla="*/ 2147483647 w 74"/>
              <a:gd name="T13" fmla="*/ 2147483647 h 117"/>
              <a:gd name="T14" fmla="*/ 2147483647 w 74"/>
              <a:gd name="T15" fmla="*/ 2147483647 h 117"/>
              <a:gd name="T16" fmla="*/ 2147483647 w 74"/>
              <a:gd name="T17" fmla="*/ 2147483647 h 117"/>
              <a:gd name="T18" fmla="*/ 2147483647 w 74"/>
              <a:gd name="T19" fmla="*/ 2147483647 h 117"/>
              <a:gd name="T20" fmla="*/ 2147483647 w 74"/>
              <a:gd name="T21" fmla="*/ 2147483647 h 117"/>
              <a:gd name="T22" fmla="*/ 2147483647 w 74"/>
              <a:gd name="T23" fmla="*/ 2147483647 h 117"/>
              <a:gd name="T24" fmla="*/ 2147483647 w 74"/>
              <a:gd name="T25" fmla="*/ 2147483647 h 117"/>
              <a:gd name="T26" fmla="*/ 2147483647 w 74"/>
              <a:gd name="T27" fmla="*/ 2147483647 h 117"/>
              <a:gd name="T28" fmla="*/ 2147483647 w 74"/>
              <a:gd name="T29" fmla="*/ 2147483647 h 117"/>
              <a:gd name="T30" fmla="*/ 2147483647 w 74"/>
              <a:gd name="T31" fmla="*/ 2147483647 h 117"/>
              <a:gd name="T32" fmla="*/ 2147483647 w 74"/>
              <a:gd name="T33" fmla="*/ 2147483647 h 117"/>
              <a:gd name="T34" fmla="*/ 2147483647 w 74"/>
              <a:gd name="T35" fmla="*/ 2147483647 h 117"/>
              <a:gd name="T36" fmla="*/ 2147483647 w 74"/>
              <a:gd name="T37" fmla="*/ 2147483647 h 117"/>
              <a:gd name="T38" fmla="*/ 2147483647 w 74"/>
              <a:gd name="T39" fmla="*/ 2147483647 h 117"/>
              <a:gd name="T40" fmla="*/ 2147483647 w 74"/>
              <a:gd name="T41" fmla="*/ 2147483647 h 117"/>
              <a:gd name="T42" fmla="*/ 2147483647 w 74"/>
              <a:gd name="T43" fmla="*/ 2147483647 h 117"/>
              <a:gd name="T44" fmla="*/ 0 w 74"/>
              <a:gd name="T45" fmla="*/ 2147483647 h 117"/>
              <a:gd name="T46" fmla="*/ 2147483647 w 74"/>
              <a:gd name="T47" fmla="*/ 2147483647 h 117"/>
              <a:gd name="T48" fmla="*/ 2147483647 w 74"/>
              <a:gd name="T49" fmla="*/ 2147483647 h 117"/>
              <a:gd name="T50" fmla="*/ 2147483647 w 74"/>
              <a:gd name="T51" fmla="*/ 2147483647 h 117"/>
              <a:gd name="T52" fmla="*/ 2147483647 w 74"/>
              <a:gd name="T53" fmla="*/ 2147483647 h 117"/>
              <a:gd name="T54" fmla="*/ 2147483647 w 74"/>
              <a:gd name="T55" fmla="*/ 2147483647 h 117"/>
              <a:gd name="T56" fmla="*/ 2147483647 w 74"/>
              <a:gd name="T57" fmla="*/ 0 h 117"/>
              <a:gd name="T58" fmla="*/ 2147483647 w 74"/>
              <a:gd name="T59" fmla="*/ 2147483647 h 117"/>
              <a:gd name="T60" fmla="*/ 2147483647 w 74"/>
              <a:gd name="T61" fmla="*/ 2147483647 h 117"/>
              <a:gd name="T62" fmla="*/ 2147483647 w 74"/>
              <a:gd name="T63" fmla="*/ 2147483647 h 117"/>
              <a:gd name="T64" fmla="*/ 2147483647 w 74"/>
              <a:gd name="T65" fmla="*/ 2147483647 h 117"/>
              <a:gd name="T66" fmla="*/ 2147483647 w 74"/>
              <a:gd name="T67" fmla="*/ 2147483647 h 117"/>
              <a:gd name="T68" fmla="*/ 2147483647 w 74"/>
              <a:gd name="T69" fmla="*/ 2147483647 h 117"/>
              <a:gd name="T70" fmla="*/ 2147483647 w 74"/>
              <a:gd name="T71" fmla="*/ 2147483647 h 117"/>
              <a:gd name="T72" fmla="*/ 2147483647 w 74"/>
              <a:gd name="T73" fmla="*/ 2147483647 h 117"/>
              <a:gd name="T74" fmla="*/ 2147483647 w 74"/>
              <a:gd name="T75" fmla="*/ 2147483647 h 117"/>
              <a:gd name="T76" fmla="*/ 2147483647 w 74"/>
              <a:gd name="T77" fmla="*/ 2147483647 h 117"/>
              <a:gd name="T78" fmla="*/ 2147483647 w 74"/>
              <a:gd name="T79" fmla="*/ 2147483647 h 117"/>
              <a:gd name="T80" fmla="*/ 2147483647 w 74"/>
              <a:gd name="T81" fmla="*/ 2147483647 h 117"/>
              <a:gd name="T82" fmla="*/ 2147483647 w 74"/>
              <a:gd name="T83" fmla="*/ 2147483647 h 117"/>
              <a:gd name="T84" fmla="*/ 2147483647 w 74"/>
              <a:gd name="T85" fmla="*/ 2147483647 h 117"/>
              <a:gd name="T86" fmla="*/ 2147483647 w 74"/>
              <a:gd name="T87" fmla="*/ 2147483647 h 117"/>
              <a:gd name="T88" fmla="*/ 2147483647 w 74"/>
              <a:gd name="T89" fmla="*/ 2147483647 h 117"/>
              <a:gd name="T90" fmla="*/ 2147483647 w 74"/>
              <a:gd name="T91" fmla="*/ 2147483647 h 117"/>
              <a:gd name="T92" fmla="*/ 2147483647 w 74"/>
              <a:gd name="T93" fmla="*/ 2147483647 h 117"/>
              <a:gd name="T94" fmla="*/ 2147483647 w 74"/>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7"/>
              <a:gd name="T146" fmla="*/ 74 w 74"/>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7">
                <a:moveTo>
                  <a:pt x="74" y="101"/>
                </a:moveTo>
                <a:lnTo>
                  <a:pt x="74" y="117"/>
                </a:lnTo>
                <a:lnTo>
                  <a:pt x="0" y="117"/>
                </a:lnTo>
                <a:lnTo>
                  <a:pt x="0" y="111"/>
                </a:lnTo>
                <a:lnTo>
                  <a:pt x="0" y="107"/>
                </a:lnTo>
                <a:lnTo>
                  <a:pt x="3" y="101"/>
                </a:lnTo>
                <a:lnTo>
                  <a:pt x="10" y="90"/>
                </a:lnTo>
                <a:lnTo>
                  <a:pt x="17" y="84"/>
                </a:lnTo>
                <a:lnTo>
                  <a:pt x="27" y="74"/>
                </a:lnTo>
                <a:lnTo>
                  <a:pt x="37" y="64"/>
                </a:lnTo>
                <a:lnTo>
                  <a:pt x="47" y="57"/>
                </a:lnTo>
                <a:lnTo>
                  <a:pt x="50" y="50"/>
                </a:lnTo>
                <a:lnTo>
                  <a:pt x="57" y="40"/>
                </a:lnTo>
                <a:lnTo>
                  <a:pt x="57" y="34"/>
                </a:lnTo>
                <a:lnTo>
                  <a:pt x="57" y="27"/>
                </a:lnTo>
                <a:lnTo>
                  <a:pt x="50" y="20"/>
                </a:lnTo>
                <a:lnTo>
                  <a:pt x="44" y="17"/>
                </a:lnTo>
                <a:lnTo>
                  <a:pt x="37" y="13"/>
                </a:lnTo>
                <a:lnTo>
                  <a:pt x="27" y="17"/>
                </a:lnTo>
                <a:lnTo>
                  <a:pt x="20" y="20"/>
                </a:lnTo>
                <a:lnTo>
                  <a:pt x="17" y="27"/>
                </a:lnTo>
                <a:lnTo>
                  <a:pt x="17" y="34"/>
                </a:lnTo>
                <a:lnTo>
                  <a:pt x="0" y="34"/>
                </a:lnTo>
                <a:lnTo>
                  <a:pt x="3" y="24"/>
                </a:lnTo>
                <a:lnTo>
                  <a:pt x="7" y="17"/>
                </a:lnTo>
                <a:lnTo>
                  <a:pt x="10" y="10"/>
                </a:lnTo>
                <a:lnTo>
                  <a:pt x="20" y="7"/>
                </a:lnTo>
                <a:lnTo>
                  <a:pt x="27" y="3"/>
                </a:lnTo>
                <a:lnTo>
                  <a:pt x="37" y="0"/>
                </a:lnTo>
                <a:lnTo>
                  <a:pt x="47" y="3"/>
                </a:lnTo>
                <a:lnTo>
                  <a:pt x="57" y="7"/>
                </a:lnTo>
                <a:lnTo>
                  <a:pt x="64" y="10"/>
                </a:lnTo>
                <a:lnTo>
                  <a:pt x="67" y="17"/>
                </a:lnTo>
                <a:lnTo>
                  <a:pt x="70" y="24"/>
                </a:lnTo>
                <a:lnTo>
                  <a:pt x="74" y="34"/>
                </a:lnTo>
                <a:lnTo>
                  <a:pt x="70" y="40"/>
                </a:lnTo>
                <a:lnTo>
                  <a:pt x="70" y="47"/>
                </a:lnTo>
                <a:lnTo>
                  <a:pt x="67" y="54"/>
                </a:lnTo>
                <a:lnTo>
                  <a:pt x="60" y="60"/>
                </a:lnTo>
                <a:lnTo>
                  <a:pt x="57" y="67"/>
                </a:lnTo>
                <a:lnTo>
                  <a:pt x="50" y="74"/>
                </a:lnTo>
                <a:lnTo>
                  <a:pt x="40" y="80"/>
                </a:lnTo>
                <a:lnTo>
                  <a:pt x="34" y="87"/>
                </a:lnTo>
                <a:lnTo>
                  <a:pt x="27" y="90"/>
                </a:lnTo>
                <a:lnTo>
                  <a:pt x="23" y="94"/>
                </a:lnTo>
                <a:lnTo>
                  <a:pt x="20" y="97"/>
                </a:lnTo>
                <a:lnTo>
                  <a:pt x="17" y="101"/>
                </a:lnTo>
                <a:lnTo>
                  <a:pt x="74"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4" name="Freeform 1200">
            <a:extLst>
              <a:ext uri="{FF2B5EF4-FFF2-40B4-BE49-F238E27FC236}">
                <a16:creationId xmlns:a16="http://schemas.microsoft.com/office/drawing/2014/main" id="{A6D66E0F-EC39-4E38-92DA-20843BF51D9E}"/>
              </a:ext>
            </a:extLst>
          </p:cNvPr>
          <p:cNvSpPr>
            <a:spLocks/>
          </p:cNvSpPr>
          <p:nvPr/>
        </p:nvSpPr>
        <p:spPr bwMode="auto">
          <a:xfrm>
            <a:off x="5695950" y="5434013"/>
            <a:ext cx="117475" cy="180975"/>
          </a:xfrm>
          <a:custGeom>
            <a:avLst/>
            <a:gdLst>
              <a:gd name="T0" fmla="*/ 0 w 74"/>
              <a:gd name="T1" fmla="*/ 2147483647 h 114"/>
              <a:gd name="T2" fmla="*/ 2147483647 w 74"/>
              <a:gd name="T3" fmla="*/ 2147483647 h 114"/>
              <a:gd name="T4" fmla="*/ 2147483647 w 74"/>
              <a:gd name="T5" fmla="*/ 2147483647 h 114"/>
              <a:gd name="T6" fmla="*/ 2147483647 w 74"/>
              <a:gd name="T7" fmla="*/ 2147483647 h 114"/>
              <a:gd name="T8" fmla="*/ 2147483647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0 w 74"/>
              <a:gd name="T37" fmla="*/ 2147483647 h 114"/>
              <a:gd name="T38" fmla="*/ 2147483647 w 74"/>
              <a:gd name="T39" fmla="*/ 0 h 114"/>
              <a:gd name="T40" fmla="*/ 2147483647 w 74"/>
              <a:gd name="T41" fmla="*/ 0 h 114"/>
              <a:gd name="T42" fmla="*/ 2147483647 w 74"/>
              <a:gd name="T43" fmla="*/ 2147483647 h 114"/>
              <a:gd name="T44" fmla="*/ 2147483647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2147483647 h 114"/>
              <a:gd name="T56" fmla="*/ 2147483647 w 74"/>
              <a:gd name="T57" fmla="*/ 2147483647 h 114"/>
              <a:gd name="T58" fmla="*/ 2147483647 w 74"/>
              <a:gd name="T59" fmla="*/ 2147483647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0 w 74"/>
              <a:gd name="T83" fmla="*/ 2147483647 h 114"/>
              <a:gd name="T84" fmla="*/ 0 w 74"/>
              <a:gd name="T85" fmla="*/ 2147483647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4"/>
              <a:gd name="T131" fmla="*/ 74 w 74"/>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4">
                <a:moveTo>
                  <a:pt x="0" y="84"/>
                </a:moveTo>
                <a:lnTo>
                  <a:pt x="14" y="81"/>
                </a:lnTo>
                <a:lnTo>
                  <a:pt x="17" y="91"/>
                </a:lnTo>
                <a:lnTo>
                  <a:pt x="20" y="98"/>
                </a:lnTo>
                <a:lnTo>
                  <a:pt x="27" y="101"/>
                </a:lnTo>
                <a:lnTo>
                  <a:pt x="37" y="101"/>
                </a:lnTo>
                <a:lnTo>
                  <a:pt x="47" y="101"/>
                </a:lnTo>
                <a:lnTo>
                  <a:pt x="54" y="94"/>
                </a:lnTo>
                <a:lnTo>
                  <a:pt x="57" y="87"/>
                </a:lnTo>
                <a:lnTo>
                  <a:pt x="61" y="74"/>
                </a:lnTo>
                <a:lnTo>
                  <a:pt x="57" y="64"/>
                </a:lnTo>
                <a:lnTo>
                  <a:pt x="54" y="57"/>
                </a:lnTo>
                <a:lnTo>
                  <a:pt x="47" y="51"/>
                </a:lnTo>
                <a:lnTo>
                  <a:pt x="37" y="51"/>
                </a:lnTo>
                <a:lnTo>
                  <a:pt x="31" y="51"/>
                </a:lnTo>
                <a:lnTo>
                  <a:pt x="24" y="54"/>
                </a:lnTo>
                <a:lnTo>
                  <a:pt x="20" y="57"/>
                </a:lnTo>
                <a:lnTo>
                  <a:pt x="17" y="61"/>
                </a:lnTo>
                <a:lnTo>
                  <a:pt x="0" y="57"/>
                </a:lnTo>
                <a:lnTo>
                  <a:pt x="14" y="0"/>
                </a:lnTo>
                <a:lnTo>
                  <a:pt x="67" y="0"/>
                </a:lnTo>
                <a:lnTo>
                  <a:pt x="67" y="14"/>
                </a:lnTo>
                <a:lnTo>
                  <a:pt x="24" y="14"/>
                </a:lnTo>
                <a:lnTo>
                  <a:pt x="20" y="44"/>
                </a:lnTo>
                <a:lnTo>
                  <a:pt x="31" y="41"/>
                </a:lnTo>
                <a:lnTo>
                  <a:pt x="41" y="37"/>
                </a:lnTo>
                <a:lnTo>
                  <a:pt x="51" y="37"/>
                </a:lnTo>
                <a:lnTo>
                  <a:pt x="57" y="41"/>
                </a:lnTo>
                <a:lnTo>
                  <a:pt x="64" y="47"/>
                </a:lnTo>
                <a:lnTo>
                  <a:pt x="71" y="54"/>
                </a:lnTo>
                <a:lnTo>
                  <a:pt x="74" y="64"/>
                </a:lnTo>
                <a:lnTo>
                  <a:pt x="74" y="74"/>
                </a:lnTo>
                <a:lnTo>
                  <a:pt x="71" y="91"/>
                </a:lnTo>
                <a:lnTo>
                  <a:pt x="64" y="101"/>
                </a:lnTo>
                <a:lnTo>
                  <a:pt x="57" y="111"/>
                </a:lnTo>
                <a:lnTo>
                  <a:pt x="47" y="114"/>
                </a:lnTo>
                <a:lnTo>
                  <a:pt x="37" y="114"/>
                </a:lnTo>
                <a:lnTo>
                  <a:pt x="27" y="114"/>
                </a:lnTo>
                <a:lnTo>
                  <a:pt x="17" y="111"/>
                </a:lnTo>
                <a:lnTo>
                  <a:pt x="10" y="108"/>
                </a:lnTo>
                <a:lnTo>
                  <a:pt x="4" y="101"/>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5" name="Line 1201">
            <a:extLst>
              <a:ext uri="{FF2B5EF4-FFF2-40B4-BE49-F238E27FC236}">
                <a16:creationId xmlns:a16="http://schemas.microsoft.com/office/drawing/2014/main" id="{78965124-DB9B-4633-A6A5-C772BD4AADBA}"/>
              </a:ext>
            </a:extLst>
          </p:cNvPr>
          <p:cNvSpPr>
            <a:spLocks noChangeShapeType="1"/>
          </p:cNvSpPr>
          <p:nvPr/>
        </p:nvSpPr>
        <p:spPr bwMode="auto">
          <a:xfrm flipV="1">
            <a:off x="56864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6" name="Line 1202">
            <a:extLst>
              <a:ext uri="{FF2B5EF4-FFF2-40B4-BE49-F238E27FC236}">
                <a16:creationId xmlns:a16="http://schemas.microsoft.com/office/drawing/2014/main" id="{285B257A-6952-4588-8F8C-5395B4A5C6B6}"/>
              </a:ext>
            </a:extLst>
          </p:cNvPr>
          <p:cNvSpPr>
            <a:spLocks noChangeShapeType="1"/>
          </p:cNvSpPr>
          <p:nvPr/>
        </p:nvSpPr>
        <p:spPr bwMode="auto">
          <a:xfrm flipV="1">
            <a:off x="6605588"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7" name="Freeform 1203">
            <a:extLst>
              <a:ext uri="{FF2B5EF4-FFF2-40B4-BE49-F238E27FC236}">
                <a16:creationId xmlns:a16="http://schemas.microsoft.com/office/drawing/2014/main" id="{B389CF17-A2F9-457A-BC0B-2A512B4A2362}"/>
              </a:ext>
            </a:extLst>
          </p:cNvPr>
          <p:cNvSpPr>
            <a:spLocks/>
          </p:cNvSpPr>
          <p:nvPr/>
        </p:nvSpPr>
        <p:spPr bwMode="auto">
          <a:xfrm>
            <a:off x="6477000" y="5429250"/>
            <a:ext cx="117475" cy="185738"/>
          </a:xfrm>
          <a:custGeom>
            <a:avLst/>
            <a:gdLst>
              <a:gd name="T0" fmla="*/ 0 w 74"/>
              <a:gd name="T1" fmla="*/ 2147483647 h 117"/>
              <a:gd name="T2" fmla="*/ 2147483647 w 74"/>
              <a:gd name="T3" fmla="*/ 2147483647 h 117"/>
              <a:gd name="T4" fmla="*/ 2147483647 w 74"/>
              <a:gd name="T5" fmla="*/ 2147483647 h 117"/>
              <a:gd name="T6" fmla="*/ 2147483647 w 74"/>
              <a:gd name="T7" fmla="*/ 2147483647 h 117"/>
              <a:gd name="T8" fmla="*/ 2147483647 w 74"/>
              <a:gd name="T9" fmla="*/ 2147483647 h 117"/>
              <a:gd name="T10" fmla="*/ 2147483647 w 74"/>
              <a:gd name="T11" fmla="*/ 2147483647 h 117"/>
              <a:gd name="T12" fmla="*/ 2147483647 w 74"/>
              <a:gd name="T13" fmla="*/ 2147483647 h 117"/>
              <a:gd name="T14" fmla="*/ 2147483647 w 74"/>
              <a:gd name="T15" fmla="*/ 2147483647 h 117"/>
              <a:gd name="T16" fmla="*/ 2147483647 w 74"/>
              <a:gd name="T17" fmla="*/ 2147483647 h 117"/>
              <a:gd name="T18" fmla="*/ 2147483647 w 74"/>
              <a:gd name="T19" fmla="*/ 2147483647 h 117"/>
              <a:gd name="T20" fmla="*/ 2147483647 w 74"/>
              <a:gd name="T21" fmla="*/ 2147483647 h 117"/>
              <a:gd name="T22" fmla="*/ 2147483647 w 74"/>
              <a:gd name="T23" fmla="*/ 2147483647 h 117"/>
              <a:gd name="T24" fmla="*/ 2147483647 w 74"/>
              <a:gd name="T25" fmla="*/ 2147483647 h 117"/>
              <a:gd name="T26" fmla="*/ 2147483647 w 74"/>
              <a:gd name="T27" fmla="*/ 2147483647 h 117"/>
              <a:gd name="T28" fmla="*/ 2147483647 w 74"/>
              <a:gd name="T29" fmla="*/ 2147483647 h 117"/>
              <a:gd name="T30" fmla="*/ 2147483647 w 74"/>
              <a:gd name="T31" fmla="*/ 2147483647 h 117"/>
              <a:gd name="T32" fmla="*/ 2147483647 w 74"/>
              <a:gd name="T33" fmla="*/ 2147483647 h 117"/>
              <a:gd name="T34" fmla="*/ 2147483647 w 74"/>
              <a:gd name="T35" fmla="*/ 2147483647 h 117"/>
              <a:gd name="T36" fmla="*/ 2147483647 w 74"/>
              <a:gd name="T37" fmla="*/ 2147483647 h 117"/>
              <a:gd name="T38" fmla="*/ 2147483647 w 74"/>
              <a:gd name="T39" fmla="*/ 2147483647 h 117"/>
              <a:gd name="T40" fmla="*/ 2147483647 w 74"/>
              <a:gd name="T41" fmla="*/ 2147483647 h 117"/>
              <a:gd name="T42" fmla="*/ 2147483647 w 74"/>
              <a:gd name="T43" fmla="*/ 2147483647 h 117"/>
              <a:gd name="T44" fmla="*/ 2147483647 w 74"/>
              <a:gd name="T45" fmla="*/ 2147483647 h 117"/>
              <a:gd name="T46" fmla="*/ 2147483647 w 74"/>
              <a:gd name="T47" fmla="*/ 2147483647 h 117"/>
              <a:gd name="T48" fmla="*/ 2147483647 w 74"/>
              <a:gd name="T49" fmla="*/ 2147483647 h 117"/>
              <a:gd name="T50" fmla="*/ 2147483647 w 74"/>
              <a:gd name="T51" fmla="*/ 2147483647 h 117"/>
              <a:gd name="T52" fmla="*/ 2147483647 w 74"/>
              <a:gd name="T53" fmla="*/ 2147483647 h 117"/>
              <a:gd name="T54" fmla="*/ 2147483647 w 74"/>
              <a:gd name="T55" fmla="*/ 2147483647 h 117"/>
              <a:gd name="T56" fmla="*/ 2147483647 w 74"/>
              <a:gd name="T57" fmla="*/ 2147483647 h 117"/>
              <a:gd name="T58" fmla="*/ 2147483647 w 74"/>
              <a:gd name="T59" fmla="*/ 2147483647 h 117"/>
              <a:gd name="T60" fmla="*/ 2147483647 w 74"/>
              <a:gd name="T61" fmla="*/ 2147483647 h 117"/>
              <a:gd name="T62" fmla="*/ 0 w 74"/>
              <a:gd name="T63" fmla="*/ 2147483647 h 117"/>
              <a:gd name="T64" fmla="*/ 2147483647 w 74"/>
              <a:gd name="T65" fmla="*/ 2147483647 h 117"/>
              <a:gd name="T66" fmla="*/ 2147483647 w 74"/>
              <a:gd name="T67" fmla="*/ 2147483647 h 117"/>
              <a:gd name="T68" fmla="*/ 2147483647 w 74"/>
              <a:gd name="T69" fmla="*/ 2147483647 h 117"/>
              <a:gd name="T70" fmla="*/ 2147483647 w 74"/>
              <a:gd name="T71" fmla="*/ 0 h 117"/>
              <a:gd name="T72" fmla="*/ 2147483647 w 74"/>
              <a:gd name="T73" fmla="*/ 2147483647 h 117"/>
              <a:gd name="T74" fmla="*/ 2147483647 w 74"/>
              <a:gd name="T75" fmla="*/ 2147483647 h 117"/>
              <a:gd name="T76" fmla="*/ 2147483647 w 74"/>
              <a:gd name="T77" fmla="*/ 2147483647 h 117"/>
              <a:gd name="T78" fmla="*/ 2147483647 w 74"/>
              <a:gd name="T79" fmla="*/ 2147483647 h 117"/>
              <a:gd name="T80" fmla="*/ 2147483647 w 74"/>
              <a:gd name="T81" fmla="*/ 2147483647 h 117"/>
              <a:gd name="T82" fmla="*/ 2147483647 w 74"/>
              <a:gd name="T83" fmla="*/ 2147483647 h 117"/>
              <a:gd name="T84" fmla="*/ 2147483647 w 74"/>
              <a:gd name="T85" fmla="*/ 2147483647 h 117"/>
              <a:gd name="T86" fmla="*/ 2147483647 w 74"/>
              <a:gd name="T87" fmla="*/ 2147483647 h 117"/>
              <a:gd name="T88" fmla="*/ 2147483647 w 74"/>
              <a:gd name="T89" fmla="*/ 2147483647 h 117"/>
              <a:gd name="T90" fmla="*/ 2147483647 w 74"/>
              <a:gd name="T91" fmla="*/ 2147483647 h 117"/>
              <a:gd name="T92" fmla="*/ 2147483647 w 74"/>
              <a:gd name="T93" fmla="*/ 2147483647 h 117"/>
              <a:gd name="T94" fmla="*/ 2147483647 w 74"/>
              <a:gd name="T95" fmla="*/ 2147483647 h 117"/>
              <a:gd name="T96" fmla="*/ 2147483647 w 74"/>
              <a:gd name="T97" fmla="*/ 2147483647 h 117"/>
              <a:gd name="T98" fmla="*/ 2147483647 w 74"/>
              <a:gd name="T99" fmla="*/ 2147483647 h 117"/>
              <a:gd name="T100" fmla="*/ 2147483647 w 74"/>
              <a:gd name="T101" fmla="*/ 2147483647 h 117"/>
              <a:gd name="T102" fmla="*/ 2147483647 w 74"/>
              <a:gd name="T103" fmla="*/ 2147483647 h 117"/>
              <a:gd name="T104" fmla="*/ 2147483647 w 74"/>
              <a:gd name="T105" fmla="*/ 2147483647 h 117"/>
              <a:gd name="T106" fmla="*/ 2147483647 w 74"/>
              <a:gd name="T107" fmla="*/ 2147483647 h 117"/>
              <a:gd name="T108" fmla="*/ 2147483647 w 74"/>
              <a:gd name="T109" fmla="*/ 2147483647 h 117"/>
              <a:gd name="T110" fmla="*/ 2147483647 w 74"/>
              <a:gd name="T111" fmla="*/ 2147483647 h 117"/>
              <a:gd name="T112" fmla="*/ 2147483647 w 74"/>
              <a:gd name="T113" fmla="*/ 2147483647 h 117"/>
              <a:gd name="T114" fmla="*/ 2147483647 w 74"/>
              <a:gd name="T115" fmla="*/ 2147483647 h 117"/>
              <a:gd name="T116" fmla="*/ 2147483647 w 74"/>
              <a:gd name="T117" fmla="*/ 2147483647 h 117"/>
              <a:gd name="T118" fmla="*/ 2147483647 w 74"/>
              <a:gd name="T119" fmla="*/ 2147483647 h 117"/>
              <a:gd name="T120" fmla="*/ 0 w 74"/>
              <a:gd name="T121" fmla="*/ 2147483647 h 117"/>
              <a:gd name="T122" fmla="*/ 0 w 74"/>
              <a:gd name="T123" fmla="*/ 2147483647 h 1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117"/>
              <a:gd name="T188" fmla="*/ 74 w 74"/>
              <a:gd name="T189" fmla="*/ 117 h 1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117">
                <a:moveTo>
                  <a:pt x="0" y="87"/>
                </a:moveTo>
                <a:lnTo>
                  <a:pt x="14" y="84"/>
                </a:lnTo>
                <a:lnTo>
                  <a:pt x="17" y="94"/>
                </a:lnTo>
                <a:lnTo>
                  <a:pt x="20" y="101"/>
                </a:lnTo>
                <a:lnTo>
                  <a:pt x="27" y="104"/>
                </a:lnTo>
                <a:lnTo>
                  <a:pt x="37" y="104"/>
                </a:lnTo>
                <a:lnTo>
                  <a:pt x="44" y="104"/>
                </a:lnTo>
                <a:lnTo>
                  <a:pt x="54" y="97"/>
                </a:lnTo>
                <a:lnTo>
                  <a:pt x="57" y="90"/>
                </a:lnTo>
                <a:lnTo>
                  <a:pt x="61" y="84"/>
                </a:lnTo>
                <a:lnTo>
                  <a:pt x="57" y="74"/>
                </a:lnTo>
                <a:lnTo>
                  <a:pt x="54" y="67"/>
                </a:lnTo>
                <a:lnTo>
                  <a:pt x="47" y="60"/>
                </a:lnTo>
                <a:lnTo>
                  <a:pt x="37" y="60"/>
                </a:lnTo>
                <a:lnTo>
                  <a:pt x="34" y="60"/>
                </a:lnTo>
                <a:lnTo>
                  <a:pt x="27" y="60"/>
                </a:lnTo>
                <a:lnTo>
                  <a:pt x="27" y="47"/>
                </a:lnTo>
                <a:lnTo>
                  <a:pt x="30" y="50"/>
                </a:lnTo>
                <a:lnTo>
                  <a:pt x="37" y="47"/>
                </a:lnTo>
                <a:lnTo>
                  <a:pt x="47" y="44"/>
                </a:lnTo>
                <a:lnTo>
                  <a:pt x="51" y="40"/>
                </a:lnTo>
                <a:lnTo>
                  <a:pt x="54" y="30"/>
                </a:lnTo>
                <a:lnTo>
                  <a:pt x="51" y="24"/>
                </a:lnTo>
                <a:lnTo>
                  <a:pt x="47" y="20"/>
                </a:lnTo>
                <a:lnTo>
                  <a:pt x="41" y="17"/>
                </a:lnTo>
                <a:lnTo>
                  <a:pt x="34" y="13"/>
                </a:lnTo>
                <a:lnTo>
                  <a:pt x="27" y="17"/>
                </a:lnTo>
                <a:lnTo>
                  <a:pt x="20" y="20"/>
                </a:lnTo>
                <a:lnTo>
                  <a:pt x="17" y="27"/>
                </a:lnTo>
                <a:lnTo>
                  <a:pt x="17" y="34"/>
                </a:lnTo>
                <a:lnTo>
                  <a:pt x="0" y="30"/>
                </a:lnTo>
                <a:lnTo>
                  <a:pt x="4" y="20"/>
                </a:lnTo>
                <a:lnTo>
                  <a:pt x="10" y="10"/>
                </a:lnTo>
                <a:lnTo>
                  <a:pt x="20" y="3"/>
                </a:lnTo>
                <a:lnTo>
                  <a:pt x="34" y="0"/>
                </a:lnTo>
                <a:lnTo>
                  <a:pt x="44" y="3"/>
                </a:lnTo>
                <a:lnTo>
                  <a:pt x="51" y="7"/>
                </a:lnTo>
                <a:lnTo>
                  <a:pt x="57" y="10"/>
                </a:lnTo>
                <a:lnTo>
                  <a:pt x="64" y="17"/>
                </a:lnTo>
                <a:lnTo>
                  <a:pt x="67" y="24"/>
                </a:lnTo>
                <a:lnTo>
                  <a:pt x="67" y="30"/>
                </a:lnTo>
                <a:lnTo>
                  <a:pt x="67" y="37"/>
                </a:lnTo>
                <a:lnTo>
                  <a:pt x="64" y="44"/>
                </a:lnTo>
                <a:lnTo>
                  <a:pt x="57" y="50"/>
                </a:lnTo>
                <a:lnTo>
                  <a:pt x="51" y="54"/>
                </a:lnTo>
                <a:lnTo>
                  <a:pt x="61" y="57"/>
                </a:lnTo>
                <a:lnTo>
                  <a:pt x="67" y="64"/>
                </a:lnTo>
                <a:lnTo>
                  <a:pt x="74" y="70"/>
                </a:lnTo>
                <a:lnTo>
                  <a:pt x="74" y="84"/>
                </a:lnTo>
                <a:lnTo>
                  <a:pt x="74" y="90"/>
                </a:lnTo>
                <a:lnTo>
                  <a:pt x="71" y="101"/>
                </a:lnTo>
                <a:lnTo>
                  <a:pt x="64" y="107"/>
                </a:lnTo>
                <a:lnTo>
                  <a:pt x="54" y="114"/>
                </a:lnTo>
                <a:lnTo>
                  <a:pt x="47" y="117"/>
                </a:lnTo>
                <a:lnTo>
                  <a:pt x="34" y="117"/>
                </a:lnTo>
                <a:lnTo>
                  <a:pt x="27" y="117"/>
                </a:lnTo>
                <a:lnTo>
                  <a:pt x="17" y="114"/>
                </a:lnTo>
                <a:lnTo>
                  <a:pt x="10" y="111"/>
                </a:lnTo>
                <a:lnTo>
                  <a:pt x="4" y="104"/>
                </a:lnTo>
                <a:lnTo>
                  <a:pt x="0" y="97"/>
                </a:lnTo>
                <a:lnTo>
                  <a:pt x="0" y="8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8" name="Freeform 1204">
            <a:extLst>
              <a:ext uri="{FF2B5EF4-FFF2-40B4-BE49-F238E27FC236}">
                <a16:creationId xmlns:a16="http://schemas.microsoft.com/office/drawing/2014/main" id="{D5F9AD6C-4348-4B45-968F-B98099AA6A6A}"/>
              </a:ext>
            </a:extLst>
          </p:cNvPr>
          <p:cNvSpPr>
            <a:spLocks noEditPoints="1"/>
          </p:cNvSpPr>
          <p:nvPr/>
        </p:nvSpPr>
        <p:spPr bwMode="auto">
          <a:xfrm>
            <a:off x="6615113" y="5429250"/>
            <a:ext cx="122237" cy="185738"/>
          </a:xfrm>
          <a:custGeom>
            <a:avLst/>
            <a:gdLst>
              <a:gd name="T0" fmla="*/ 0 w 77"/>
              <a:gd name="T1" fmla="*/ 2147483647 h 117"/>
              <a:gd name="T2" fmla="*/ 0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0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0" y="40"/>
                </a:lnTo>
                <a:lnTo>
                  <a:pt x="4" y="27"/>
                </a:lnTo>
                <a:lnTo>
                  <a:pt x="10" y="17"/>
                </a:lnTo>
                <a:lnTo>
                  <a:pt x="17" y="7"/>
                </a:lnTo>
                <a:lnTo>
                  <a:pt x="27" y="3"/>
                </a:lnTo>
                <a:lnTo>
                  <a:pt x="37" y="0"/>
                </a:lnTo>
                <a:lnTo>
                  <a:pt x="47" y="3"/>
                </a:lnTo>
                <a:lnTo>
                  <a:pt x="54" y="7"/>
                </a:lnTo>
                <a:lnTo>
                  <a:pt x="61" y="10"/>
                </a:lnTo>
                <a:lnTo>
                  <a:pt x="67" y="17"/>
                </a:lnTo>
                <a:lnTo>
                  <a:pt x="71" y="24"/>
                </a:lnTo>
                <a:lnTo>
                  <a:pt x="74" y="34"/>
                </a:lnTo>
                <a:lnTo>
                  <a:pt x="74" y="44"/>
                </a:lnTo>
                <a:lnTo>
                  <a:pt x="77" y="60"/>
                </a:lnTo>
                <a:lnTo>
                  <a:pt x="74" y="77"/>
                </a:lnTo>
                <a:lnTo>
                  <a:pt x="71" y="94"/>
                </a:lnTo>
                <a:lnTo>
                  <a:pt x="67" y="104"/>
                </a:lnTo>
                <a:lnTo>
                  <a:pt x="61" y="114"/>
                </a:lnTo>
                <a:lnTo>
                  <a:pt x="51" y="117"/>
                </a:lnTo>
                <a:lnTo>
                  <a:pt x="37" y="117"/>
                </a:lnTo>
                <a:lnTo>
                  <a:pt x="27" y="117"/>
                </a:lnTo>
                <a:lnTo>
                  <a:pt x="20" y="114"/>
                </a:lnTo>
                <a:lnTo>
                  <a:pt x="10" y="107"/>
                </a:lnTo>
                <a:lnTo>
                  <a:pt x="7" y="97"/>
                </a:lnTo>
                <a:lnTo>
                  <a:pt x="0" y="80"/>
                </a:lnTo>
                <a:lnTo>
                  <a:pt x="0" y="60"/>
                </a:lnTo>
                <a:close/>
                <a:moveTo>
                  <a:pt x="17" y="60"/>
                </a:moveTo>
                <a:lnTo>
                  <a:pt x="17" y="77"/>
                </a:lnTo>
                <a:lnTo>
                  <a:pt x="17" y="90"/>
                </a:lnTo>
                <a:lnTo>
                  <a:pt x="20" y="97"/>
                </a:lnTo>
                <a:lnTo>
                  <a:pt x="30" y="104"/>
                </a:lnTo>
                <a:lnTo>
                  <a:pt x="37" y="104"/>
                </a:lnTo>
                <a:lnTo>
                  <a:pt x="47" y="104"/>
                </a:lnTo>
                <a:lnTo>
                  <a:pt x="54" y="97"/>
                </a:lnTo>
                <a:lnTo>
                  <a:pt x="57" y="90"/>
                </a:lnTo>
                <a:lnTo>
                  <a:pt x="61" y="77"/>
                </a:lnTo>
                <a:lnTo>
                  <a:pt x="61" y="60"/>
                </a:lnTo>
                <a:lnTo>
                  <a:pt x="61" y="44"/>
                </a:lnTo>
                <a:lnTo>
                  <a:pt x="57" y="34"/>
                </a:lnTo>
                <a:lnTo>
                  <a:pt x="54" y="24"/>
                </a:lnTo>
                <a:lnTo>
                  <a:pt x="47" y="17"/>
                </a:lnTo>
                <a:lnTo>
                  <a:pt x="37" y="13"/>
                </a:lnTo>
                <a:lnTo>
                  <a:pt x="30" y="17"/>
                </a:lnTo>
                <a:lnTo>
                  <a:pt x="24" y="24"/>
                </a:lnTo>
                <a:lnTo>
                  <a:pt x="17" y="30"/>
                </a:lnTo>
                <a:lnTo>
                  <a:pt x="17" y="44"/>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9" name="Line 1205">
            <a:extLst>
              <a:ext uri="{FF2B5EF4-FFF2-40B4-BE49-F238E27FC236}">
                <a16:creationId xmlns:a16="http://schemas.microsoft.com/office/drawing/2014/main" id="{C09DAFB1-674E-4FAE-BCE2-CF034E0D8D65}"/>
              </a:ext>
            </a:extLst>
          </p:cNvPr>
          <p:cNvSpPr>
            <a:spLocks noChangeShapeType="1"/>
          </p:cNvSpPr>
          <p:nvPr/>
        </p:nvSpPr>
        <p:spPr bwMode="auto">
          <a:xfrm flipV="1">
            <a:off x="6605588"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0" name="Freeform 1206">
            <a:extLst>
              <a:ext uri="{FF2B5EF4-FFF2-40B4-BE49-F238E27FC236}">
                <a16:creationId xmlns:a16="http://schemas.microsoft.com/office/drawing/2014/main" id="{65718C1E-5ECA-4531-B47C-93A0F9D8FA59}"/>
              </a:ext>
            </a:extLst>
          </p:cNvPr>
          <p:cNvSpPr>
            <a:spLocks/>
          </p:cNvSpPr>
          <p:nvPr/>
        </p:nvSpPr>
        <p:spPr bwMode="auto">
          <a:xfrm>
            <a:off x="1446213" y="5051425"/>
            <a:ext cx="5526087" cy="69850"/>
          </a:xfrm>
          <a:custGeom>
            <a:avLst/>
            <a:gdLst>
              <a:gd name="T0" fmla="*/ 0 w 3481"/>
              <a:gd name="T1" fmla="*/ 2147483647 h 44"/>
              <a:gd name="T2" fmla="*/ 2147483647 w 3481"/>
              <a:gd name="T3" fmla="*/ 0 h 44"/>
              <a:gd name="T4" fmla="*/ 2147483647 w 3481"/>
              <a:gd name="T5" fmla="*/ 2147483647 h 44"/>
              <a:gd name="T6" fmla="*/ 2147483647 w 3481"/>
              <a:gd name="T7" fmla="*/ 2147483647 h 44"/>
              <a:gd name="T8" fmla="*/ 2147483647 w 3481"/>
              <a:gd name="T9" fmla="*/ 2147483647 h 44"/>
              <a:gd name="T10" fmla="*/ 2147483647 w 3481"/>
              <a:gd name="T11" fmla="*/ 2147483647 h 44"/>
              <a:gd name="T12" fmla="*/ 2147483647 w 3481"/>
              <a:gd name="T13" fmla="*/ 2147483647 h 44"/>
              <a:gd name="T14" fmla="*/ 2147483647 w 3481"/>
              <a:gd name="T15" fmla="*/ 2147483647 h 44"/>
              <a:gd name="T16" fmla="*/ 2147483647 w 3481"/>
              <a:gd name="T17" fmla="*/ 2147483647 h 44"/>
              <a:gd name="T18" fmla="*/ 2147483647 w 3481"/>
              <a:gd name="T19" fmla="*/ 2147483647 h 44"/>
              <a:gd name="T20" fmla="*/ 2147483647 w 3481"/>
              <a:gd name="T21" fmla="*/ 2147483647 h 44"/>
              <a:gd name="T22" fmla="*/ 2147483647 w 3481"/>
              <a:gd name="T23" fmla="*/ 2147483647 h 44"/>
              <a:gd name="T24" fmla="*/ 2147483647 w 3481"/>
              <a:gd name="T25" fmla="*/ 2147483647 h 44"/>
              <a:gd name="T26" fmla="*/ 2147483647 w 3481"/>
              <a:gd name="T27" fmla="*/ 2147483647 h 44"/>
              <a:gd name="T28" fmla="*/ 2147483647 w 3481"/>
              <a:gd name="T29" fmla="*/ 2147483647 h 44"/>
              <a:gd name="T30" fmla="*/ 2147483647 w 3481"/>
              <a:gd name="T31" fmla="*/ 2147483647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81"/>
              <a:gd name="T49" fmla="*/ 0 h 44"/>
              <a:gd name="T50" fmla="*/ 3481 w 3481"/>
              <a:gd name="T51" fmla="*/ 44 h 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81" h="44">
                <a:moveTo>
                  <a:pt x="0" y="37"/>
                </a:moveTo>
                <a:lnTo>
                  <a:pt x="231" y="0"/>
                </a:lnTo>
                <a:lnTo>
                  <a:pt x="465" y="17"/>
                </a:lnTo>
                <a:lnTo>
                  <a:pt x="696" y="31"/>
                </a:lnTo>
                <a:lnTo>
                  <a:pt x="927" y="34"/>
                </a:lnTo>
                <a:lnTo>
                  <a:pt x="1161" y="24"/>
                </a:lnTo>
                <a:lnTo>
                  <a:pt x="1392" y="24"/>
                </a:lnTo>
                <a:lnTo>
                  <a:pt x="1623" y="21"/>
                </a:lnTo>
                <a:lnTo>
                  <a:pt x="1858" y="27"/>
                </a:lnTo>
                <a:lnTo>
                  <a:pt x="2088" y="27"/>
                </a:lnTo>
                <a:lnTo>
                  <a:pt x="2323" y="37"/>
                </a:lnTo>
                <a:lnTo>
                  <a:pt x="2554" y="34"/>
                </a:lnTo>
                <a:lnTo>
                  <a:pt x="2785" y="31"/>
                </a:lnTo>
                <a:lnTo>
                  <a:pt x="3019" y="44"/>
                </a:lnTo>
                <a:lnTo>
                  <a:pt x="3250" y="41"/>
                </a:lnTo>
                <a:lnTo>
                  <a:pt x="3481"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11" name="Line 1207">
            <a:extLst>
              <a:ext uri="{FF2B5EF4-FFF2-40B4-BE49-F238E27FC236}">
                <a16:creationId xmlns:a16="http://schemas.microsoft.com/office/drawing/2014/main" id="{D200DFC6-F008-40FA-8E90-20EF7964D623}"/>
              </a:ext>
            </a:extLst>
          </p:cNvPr>
          <p:cNvSpPr>
            <a:spLocks noChangeShapeType="1"/>
          </p:cNvSpPr>
          <p:nvPr/>
        </p:nvSpPr>
        <p:spPr bwMode="auto">
          <a:xfrm flipV="1">
            <a:off x="1446213" y="5041900"/>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2" name="Line 1208">
            <a:extLst>
              <a:ext uri="{FF2B5EF4-FFF2-40B4-BE49-F238E27FC236}">
                <a16:creationId xmlns:a16="http://schemas.microsoft.com/office/drawing/2014/main" id="{DDF20F55-32F6-4CA5-ABED-69E3FD945E79}"/>
              </a:ext>
            </a:extLst>
          </p:cNvPr>
          <p:cNvSpPr>
            <a:spLocks noChangeShapeType="1"/>
          </p:cNvSpPr>
          <p:nvPr/>
        </p:nvSpPr>
        <p:spPr bwMode="auto">
          <a:xfrm>
            <a:off x="1377950" y="5110163"/>
            <a:ext cx="13176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3" name="Line 1209">
            <a:extLst>
              <a:ext uri="{FF2B5EF4-FFF2-40B4-BE49-F238E27FC236}">
                <a16:creationId xmlns:a16="http://schemas.microsoft.com/office/drawing/2014/main" id="{38561056-7069-4C85-9816-7B984A2C9C29}"/>
              </a:ext>
            </a:extLst>
          </p:cNvPr>
          <p:cNvSpPr>
            <a:spLocks noChangeShapeType="1"/>
          </p:cNvSpPr>
          <p:nvPr/>
        </p:nvSpPr>
        <p:spPr bwMode="auto">
          <a:xfrm flipV="1">
            <a:off x="1812925" y="4983163"/>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4" name="Line 1210">
            <a:extLst>
              <a:ext uri="{FF2B5EF4-FFF2-40B4-BE49-F238E27FC236}">
                <a16:creationId xmlns:a16="http://schemas.microsoft.com/office/drawing/2014/main" id="{5E6FC5DD-961B-4D87-8272-6AFA0C348171}"/>
              </a:ext>
            </a:extLst>
          </p:cNvPr>
          <p:cNvSpPr>
            <a:spLocks noChangeShapeType="1"/>
          </p:cNvSpPr>
          <p:nvPr/>
        </p:nvSpPr>
        <p:spPr bwMode="auto">
          <a:xfrm>
            <a:off x="1749425" y="505142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5" name="Line 1211">
            <a:extLst>
              <a:ext uri="{FF2B5EF4-FFF2-40B4-BE49-F238E27FC236}">
                <a16:creationId xmlns:a16="http://schemas.microsoft.com/office/drawing/2014/main" id="{96BDDF91-4F59-4A51-8AC4-B626FDEC35AC}"/>
              </a:ext>
            </a:extLst>
          </p:cNvPr>
          <p:cNvSpPr>
            <a:spLocks noChangeShapeType="1"/>
          </p:cNvSpPr>
          <p:nvPr/>
        </p:nvSpPr>
        <p:spPr bwMode="auto">
          <a:xfrm flipV="1">
            <a:off x="2184400" y="5010150"/>
            <a:ext cx="1588"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6" name="Line 1212">
            <a:extLst>
              <a:ext uri="{FF2B5EF4-FFF2-40B4-BE49-F238E27FC236}">
                <a16:creationId xmlns:a16="http://schemas.microsoft.com/office/drawing/2014/main" id="{64AD909B-EC5F-457E-9F73-6A3183E3B8F3}"/>
              </a:ext>
            </a:extLst>
          </p:cNvPr>
          <p:cNvSpPr>
            <a:spLocks noChangeShapeType="1"/>
          </p:cNvSpPr>
          <p:nvPr/>
        </p:nvSpPr>
        <p:spPr bwMode="auto">
          <a:xfrm>
            <a:off x="2116138" y="507841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7" name="Line 1213">
            <a:extLst>
              <a:ext uri="{FF2B5EF4-FFF2-40B4-BE49-F238E27FC236}">
                <a16:creationId xmlns:a16="http://schemas.microsoft.com/office/drawing/2014/main" id="{F677F29B-37AA-4418-ACAD-74AACCF8557E}"/>
              </a:ext>
            </a:extLst>
          </p:cNvPr>
          <p:cNvSpPr>
            <a:spLocks noChangeShapeType="1"/>
          </p:cNvSpPr>
          <p:nvPr/>
        </p:nvSpPr>
        <p:spPr bwMode="auto">
          <a:xfrm flipV="1">
            <a:off x="2551113" y="5035550"/>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8" name="Line 1214">
            <a:extLst>
              <a:ext uri="{FF2B5EF4-FFF2-40B4-BE49-F238E27FC236}">
                <a16:creationId xmlns:a16="http://schemas.microsoft.com/office/drawing/2014/main" id="{9656BB78-026A-41F0-AF71-FAB8FEEF1320}"/>
              </a:ext>
            </a:extLst>
          </p:cNvPr>
          <p:cNvSpPr>
            <a:spLocks noChangeShapeType="1"/>
          </p:cNvSpPr>
          <p:nvPr/>
        </p:nvSpPr>
        <p:spPr bwMode="auto">
          <a:xfrm>
            <a:off x="2482850" y="5100638"/>
            <a:ext cx="138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9" name="Line 1215">
            <a:extLst>
              <a:ext uri="{FF2B5EF4-FFF2-40B4-BE49-F238E27FC236}">
                <a16:creationId xmlns:a16="http://schemas.microsoft.com/office/drawing/2014/main" id="{2E9B5A47-7D58-43A2-BA4D-D44397E6EBCE}"/>
              </a:ext>
            </a:extLst>
          </p:cNvPr>
          <p:cNvSpPr>
            <a:spLocks noChangeShapeType="1"/>
          </p:cNvSpPr>
          <p:nvPr/>
        </p:nvSpPr>
        <p:spPr bwMode="auto">
          <a:xfrm flipV="1">
            <a:off x="2917825" y="5035550"/>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0" name="Line 1216">
            <a:extLst>
              <a:ext uri="{FF2B5EF4-FFF2-40B4-BE49-F238E27FC236}">
                <a16:creationId xmlns:a16="http://schemas.microsoft.com/office/drawing/2014/main" id="{AB4758CF-FB78-40EA-A5D1-990B5196BE85}"/>
              </a:ext>
            </a:extLst>
          </p:cNvPr>
          <p:cNvSpPr>
            <a:spLocks noChangeShapeType="1"/>
          </p:cNvSpPr>
          <p:nvPr/>
        </p:nvSpPr>
        <p:spPr bwMode="auto">
          <a:xfrm>
            <a:off x="2854325" y="5105400"/>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1" name="Line 1217">
            <a:extLst>
              <a:ext uri="{FF2B5EF4-FFF2-40B4-BE49-F238E27FC236}">
                <a16:creationId xmlns:a16="http://schemas.microsoft.com/office/drawing/2014/main" id="{16D311B9-75DD-4322-BDA5-4C5BDBB72D99}"/>
              </a:ext>
            </a:extLst>
          </p:cNvPr>
          <p:cNvSpPr>
            <a:spLocks noChangeShapeType="1"/>
          </p:cNvSpPr>
          <p:nvPr/>
        </p:nvSpPr>
        <p:spPr bwMode="auto">
          <a:xfrm flipV="1">
            <a:off x="3289300" y="5019675"/>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2" name="Line 1218">
            <a:extLst>
              <a:ext uri="{FF2B5EF4-FFF2-40B4-BE49-F238E27FC236}">
                <a16:creationId xmlns:a16="http://schemas.microsoft.com/office/drawing/2014/main" id="{77D10869-001F-45D0-B510-B282CCD3379E}"/>
              </a:ext>
            </a:extLst>
          </p:cNvPr>
          <p:cNvSpPr>
            <a:spLocks noChangeShapeType="1"/>
          </p:cNvSpPr>
          <p:nvPr/>
        </p:nvSpPr>
        <p:spPr bwMode="auto">
          <a:xfrm>
            <a:off x="3221038" y="508952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3" name="Line 1219">
            <a:extLst>
              <a:ext uri="{FF2B5EF4-FFF2-40B4-BE49-F238E27FC236}">
                <a16:creationId xmlns:a16="http://schemas.microsoft.com/office/drawing/2014/main" id="{03C0F171-218C-4DC1-A94B-8063DE1D2E74}"/>
              </a:ext>
            </a:extLst>
          </p:cNvPr>
          <p:cNvSpPr>
            <a:spLocks noChangeShapeType="1"/>
          </p:cNvSpPr>
          <p:nvPr/>
        </p:nvSpPr>
        <p:spPr bwMode="auto">
          <a:xfrm flipV="1">
            <a:off x="3656013" y="501967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4" name="Line 1220">
            <a:extLst>
              <a:ext uri="{FF2B5EF4-FFF2-40B4-BE49-F238E27FC236}">
                <a16:creationId xmlns:a16="http://schemas.microsoft.com/office/drawing/2014/main" id="{43588340-C169-4F3B-9B8C-64411647BE0C}"/>
              </a:ext>
            </a:extLst>
          </p:cNvPr>
          <p:cNvSpPr>
            <a:spLocks noChangeShapeType="1"/>
          </p:cNvSpPr>
          <p:nvPr/>
        </p:nvSpPr>
        <p:spPr bwMode="auto">
          <a:xfrm>
            <a:off x="3587750" y="5089525"/>
            <a:ext cx="138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5" name="Line 1221">
            <a:extLst>
              <a:ext uri="{FF2B5EF4-FFF2-40B4-BE49-F238E27FC236}">
                <a16:creationId xmlns:a16="http://schemas.microsoft.com/office/drawing/2014/main" id="{0830B3F5-3045-4C81-B757-963183B22901}"/>
              </a:ext>
            </a:extLst>
          </p:cNvPr>
          <p:cNvSpPr>
            <a:spLocks noChangeShapeType="1"/>
          </p:cNvSpPr>
          <p:nvPr/>
        </p:nvSpPr>
        <p:spPr bwMode="auto">
          <a:xfrm flipV="1">
            <a:off x="4022725" y="5014913"/>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6" name="Line 1222">
            <a:extLst>
              <a:ext uri="{FF2B5EF4-FFF2-40B4-BE49-F238E27FC236}">
                <a16:creationId xmlns:a16="http://schemas.microsoft.com/office/drawing/2014/main" id="{FC3835C3-5A9B-49B1-AE14-44AB4E289ED9}"/>
              </a:ext>
            </a:extLst>
          </p:cNvPr>
          <p:cNvSpPr>
            <a:spLocks noChangeShapeType="1"/>
          </p:cNvSpPr>
          <p:nvPr/>
        </p:nvSpPr>
        <p:spPr bwMode="auto">
          <a:xfrm>
            <a:off x="3959225" y="508476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7" name="Line 1223">
            <a:extLst>
              <a:ext uri="{FF2B5EF4-FFF2-40B4-BE49-F238E27FC236}">
                <a16:creationId xmlns:a16="http://schemas.microsoft.com/office/drawing/2014/main" id="{CBB18E45-6BEB-49F9-9434-9CB43762B701}"/>
              </a:ext>
            </a:extLst>
          </p:cNvPr>
          <p:cNvSpPr>
            <a:spLocks noChangeShapeType="1"/>
          </p:cNvSpPr>
          <p:nvPr/>
        </p:nvSpPr>
        <p:spPr bwMode="auto">
          <a:xfrm flipV="1">
            <a:off x="4395788" y="5030788"/>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8" name="Line 1224">
            <a:extLst>
              <a:ext uri="{FF2B5EF4-FFF2-40B4-BE49-F238E27FC236}">
                <a16:creationId xmlns:a16="http://schemas.microsoft.com/office/drawing/2014/main" id="{6C35F244-3B54-4A42-9FBE-BE66FE18C2D4}"/>
              </a:ext>
            </a:extLst>
          </p:cNvPr>
          <p:cNvSpPr>
            <a:spLocks noChangeShapeType="1"/>
          </p:cNvSpPr>
          <p:nvPr/>
        </p:nvSpPr>
        <p:spPr bwMode="auto">
          <a:xfrm>
            <a:off x="4325938" y="50942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9" name="Line 1225">
            <a:extLst>
              <a:ext uri="{FF2B5EF4-FFF2-40B4-BE49-F238E27FC236}">
                <a16:creationId xmlns:a16="http://schemas.microsoft.com/office/drawing/2014/main" id="{91C73DEF-2C47-4713-BBEE-79F616FBAB71}"/>
              </a:ext>
            </a:extLst>
          </p:cNvPr>
          <p:cNvSpPr>
            <a:spLocks noChangeShapeType="1"/>
          </p:cNvSpPr>
          <p:nvPr/>
        </p:nvSpPr>
        <p:spPr bwMode="auto">
          <a:xfrm flipV="1">
            <a:off x="4760913" y="5026025"/>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0" name="Line 1226">
            <a:extLst>
              <a:ext uri="{FF2B5EF4-FFF2-40B4-BE49-F238E27FC236}">
                <a16:creationId xmlns:a16="http://schemas.microsoft.com/office/drawing/2014/main" id="{63797325-54AF-422A-84DF-632FC36E0DE7}"/>
              </a:ext>
            </a:extLst>
          </p:cNvPr>
          <p:cNvSpPr>
            <a:spLocks noChangeShapeType="1"/>
          </p:cNvSpPr>
          <p:nvPr/>
        </p:nvSpPr>
        <p:spPr bwMode="auto">
          <a:xfrm>
            <a:off x="4697413" y="50942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1" name="Line 1227">
            <a:extLst>
              <a:ext uri="{FF2B5EF4-FFF2-40B4-BE49-F238E27FC236}">
                <a16:creationId xmlns:a16="http://schemas.microsoft.com/office/drawing/2014/main" id="{B6C06669-5F25-438C-B546-86A72673B133}"/>
              </a:ext>
            </a:extLst>
          </p:cNvPr>
          <p:cNvSpPr>
            <a:spLocks noChangeShapeType="1"/>
          </p:cNvSpPr>
          <p:nvPr/>
        </p:nvSpPr>
        <p:spPr bwMode="auto">
          <a:xfrm flipV="1">
            <a:off x="5133975" y="5041900"/>
            <a:ext cx="1588"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2" name="Line 1228">
            <a:extLst>
              <a:ext uri="{FF2B5EF4-FFF2-40B4-BE49-F238E27FC236}">
                <a16:creationId xmlns:a16="http://schemas.microsoft.com/office/drawing/2014/main" id="{051B57EC-836C-4572-AE1A-18F48858AEA9}"/>
              </a:ext>
            </a:extLst>
          </p:cNvPr>
          <p:cNvSpPr>
            <a:spLocks noChangeShapeType="1"/>
          </p:cNvSpPr>
          <p:nvPr/>
        </p:nvSpPr>
        <p:spPr bwMode="auto">
          <a:xfrm>
            <a:off x="5064125" y="511016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3" name="Line 1229">
            <a:extLst>
              <a:ext uri="{FF2B5EF4-FFF2-40B4-BE49-F238E27FC236}">
                <a16:creationId xmlns:a16="http://schemas.microsoft.com/office/drawing/2014/main" id="{97C42886-5D5B-4002-B914-4A40D2D5BFD1}"/>
              </a:ext>
            </a:extLst>
          </p:cNvPr>
          <p:cNvSpPr>
            <a:spLocks noChangeShapeType="1"/>
          </p:cNvSpPr>
          <p:nvPr/>
        </p:nvSpPr>
        <p:spPr bwMode="auto">
          <a:xfrm flipV="1">
            <a:off x="5500688" y="5041900"/>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4" name="Line 1230">
            <a:extLst>
              <a:ext uri="{FF2B5EF4-FFF2-40B4-BE49-F238E27FC236}">
                <a16:creationId xmlns:a16="http://schemas.microsoft.com/office/drawing/2014/main" id="{7D6325B5-24E8-4F96-9532-413F402BE51C}"/>
              </a:ext>
            </a:extLst>
          </p:cNvPr>
          <p:cNvSpPr>
            <a:spLocks noChangeShapeType="1"/>
          </p:cNvSpPr>
          <p:nvPr/>
        </p:nvSpPr>
        <p:spPr bwMode="auto">
          <a:xfrm>
            <a:off x="5430838" y="5105400"/>
            <a:ext cx="138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5" name="Line 1231">
            <a:extLst>
              <a:ext uri="{FF2B5EF4-FFF2-40B4-BE49-F238E27FC236}">
                <a16:creationId xmlns:a16="http://schemas.microsoft.com/office/drawing/2014/main" id="{9369F45A-0BEB-4D41-B188-1FB1387DE915}"/>
              </a:ext>
            </a:extLst>
          </p:cNvPr>
          <p:cNvSpPr>
            <a:spLocks noChangeShapeType="1"/>
          </p:cNvSpPr>
          <p:nvPr/>
        </p:nvSpPr>
        <p:spPr bwMode="auto">
          <a:xfrm flipV="1">
            <a:off x="5867400" y="5030788"/>
            <a:ext cx="1588"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6" name="Line 1232">
            <a:extLst>
              <a:ext uri="{FF2B5EF4-FFF2-40B4-BE49-F238E27FC236}">
                <a16:creationId xmlns:a16="http://schemas.microsoft.com/office/drawing/2014/main" id="{A349884A-79DA-45C7-8DE7-D25EB1E63E1C}"/>
              </a:ext>
            </a:extLst>
          </p:cNvPr>
          <p:cNvSpPr>
            <a:spLocks noChangeShapeType="1"/>
          </p:cNvSpPr>
          <p:nvPr/>
        </p:nvSpPr>
        <p:spPr bwMode="auto">
          <a:xfrm>
            <a:off x="5802313" y="510063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7" name="Line 1233">
            <a:extLst>
              <a:ext uri="{FF2B5EF4-FFF2-40B4-BE49-F238E27FC236}">
                <a16:creationId xmlns:a16="http://schemas.microsoft.com/office/drawing/2014/main" id="{FA597C27-50CE-44D2-A851-6E381503DFEE}"/>
              </a:ext>
            </a:extLst>
          </p:cNvPr>
          <p:cNvSpPr>
            <a:spLocks noChangeShapeType="1"/>
          </p:cNvSpPr>
          <p:nvPr/>
        </p:nvSpPr>
        <p:spPr bwMode="auto">
          <a:xfrm flipV="1">
            <a:off x="6238875" y="5057775"/>
            <a:ext cx="1588"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8" name="Line 1234">
            <a:extLst>
              <a:ext uri="{FF2B5EF4-FFF2-40B4-BE49-F238E27FC236}">
                <a16:creationId xmlns:a16="http://schemas.microsoft.com/office/drawing/2014/main" id="{A59D51E5-7CE5-4C66-9364-45A891694CE4}"/>
              </a:ext>
            </a:extLst>
          </p:cNvPr>
          <p:cNvSpPr>
            <a:spLocks noChangeShapeType="1"/>
          </p:cNvSpPr>
          <p:nvPr/>
        </p:nvSpPr>
        <p:spPr bwMode="auto">
          <a:xfrm>
            <a:off x="6169025" y="512127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9" name="Line 1235">
            <a:extLst>
              <a:ext uri="{FF2B5EF4-FFF2-40B4-BE49-F238E27FC236}">
                <a16:creationId xmlns:a16="http://schemas.microsoft.com/office/drawing/2014/main" id="{0265F4FE-1EAF-4BA4-B9C6-A4966B4B2BAF}"/>
              </a:ext>
            </a:extLst>
          </p:cNvPr>
          <p:cNvSpPr>
            <a:spLocks noChangeShapeType="1"/>
          </p:cNvSpPr>
          <p:nvPr/>
        </p:nvSpPr>
        <p:spPr bwMode="auto">
          <a:xfrm flipV="1">
            <a:off x="6605588" y="505142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0" name="Line 1236">
            <a:extLst>
              <a:ext uri="{FF2B5EF4-FFF2-40B4-BE49-F238E27FC236}">
                <a16:creationId xmlns:a16="http://schemas.microsoft.com/office/drawing/2014/main" id="{2D7D6A63-D4FC-4A29-9ECD-806B2DEAFBE1}"/>
              </a:ext>
            </a:extLst>
          </p:cNvPr>
          <p:cNvSpPr>
            <a:spLocks noChangeShapeType="1"/>
          </p:cNvSpPr>
          <p:nvPr/>
        </p:nvSpPr>
        <p:spPr bwMode="auto">
          <a:xfrm>
            <a:off x="6535738" y="5116513"/>
            <a:ext cx="138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1" name="Line 1237">
            <a:extLst>
              <a:ext uri="{FF2B5EF4-FFF2-40B4-BE49-F238E27FC236}">
                <a16:creationId xmlns:a16="http://schemas.microsoft.com/office/drawing/2014/main" id="{3CDBA997-4E24-4ED8-AA94-C9A8D9C5957A}"/>
              </a:ext>
            </a:extLst>
          </p:cNvPr>
          <p:cNvSpPr>
            <a:spLocks noChangeShapeType="1"/>
          </p:cNvSpPr>
          <p:nvPr/>
        </p:nvSpPr>
        <p:spPr bwMode="auto">
          <a:xfrm flipV="1">
            <a:off x="6972300" y="5051425"/>
            <a:ext cx="1588"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2" name="Line 1238">
            <a:extLst>
              <a:ext uri="{FF2B5EF4-FFF2-40B4-BE49-F238E27FC236}">
                <a16:creationId xmlns:a16="http://schemas.microsoft.com/office/drawing/2014/main" id="{BA624191-305F-4E8E-A549-23F5FB9B9638}"/>
              </a:ext>
            </a:extLst>
          </p:cNvPr>
          <p:cNvSpPr>
            <a:spLocks noChangeShapeType="1"/>
          </p:cNvSpPr>
          <p:nvPr/>
        </p:nvSpPr>
        <p:spPr bwMode="auto">
          <a:xfrm>
            <a:off x="6907213" y="512127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3" name="Line 1239">
            <a:extLst>
              <a:ext uri="{FF2B5EF4-FFF2-40B4-BE49-F238E27FC236}">
                <a16:creationId xmlns:a16="http://schemas.microsoft.com/office/drawing/2014/main" id="{F7A7C4F9-B03D-4363-B2DA-2959E4FCCFA9}"/>
              </a:ext>
            </a:extLst>
          </p:cNvPr>
          <p:cNvSpPr>
            <a:spLocks noChangeShapeType="1"/>
          </p:cNvSpPr>
          <p:nvPr/>
        </p:nvSpPr>
        <p:spPr bwMode="auto">
          <a:xfrm>
            <a:off x="1377950" y="4430713"/>
            <a:ext cx="13176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4" name="Line 1240">
            <a:extLst>
              <a:ext uri="{FF2B5EF4-FFF2-40B4-BE49-F238E27FC236}">
                <a16:creationId xmlns:a16="http://schemas.microsoft.com/office/drawing/2014/main" id="{B7EEA0BD-4C91-40AE-AD94-2E8AAEF2B4D2}"/>
              </a:ext>
            </a:extLst>
          </p:cNvPr>
          <p:cNvSpPr>
            <a:spLocks noChangeShapeType="1"/>
          </p:cNvSpPr>
          <p:nvPr/>
        </p:nvSpPr>
        <p:spPr bwMode="auto">
          <a:xfrm>
            <a:off x="144621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5" name="Line 1241">
            <a:extLst>
              <a:ext uri="{FF2B5EF4-FFF2-40B4-BE49-F238E27FC236}">
                <a16:creationId xmlns:a16="http://schemas.microsoft.com/office/drawing/2014/main" id="{9250AA31-074E-46CD-8F8B-42B85E7F923F}"/>
              </a:ext>
            </a:extLst>
          </p:cNvPr>
          <p:cNvSpPr>
            <a:spLocks noChangeShapeType="1"/>
          </p:cNvSpPr>
          <p:nvPr/>
        </p:nvSpPr>
        <p:spPr bwMode="auto">
          <a:xfrm>
            <a:off x="152082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6" name="Line 1242">
            <a:extLst>
              <a:ext uri="{FF2B5EF4-FFF2-40B4-BE49-F238E27FC236}">
                <a16:creationId xmlns:a16="http://schemas.microsoft.com/office/drawing/2014/main" id="{633D1D04-9332-4662-BF28-D8724A5544F1}"/>
              </a:ext>
            </a:extLst>
          </p:cNvPr>
          <p:cNvSpPr>
            <a:spLocks noChangeShapeType="1"/>
          </p:cNvSpPr>
          <p:nvPr/>
        </p:nvSpPr>
        <p:spPr bwMode="auto">
          <a:xfrm>
            <a:off x="156368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7" name="Line 1243">
            <a:extLst>
              <a:ext uri="{FF2B5EF4-FFF2-40B4-BE49-F238E27FC236}">
                <a16:creationId xmlns:a16="http://schemas.microsoft.com/office/drawing/2014/main" id="{5F1A81A0-AAFC-4125-A990-F276BC3194E0}"/>
              </a:ext>
            </a:extLst>
          </p:cNvPr>
          <p:cNvSpPr>
            <a:spLocks noChangeShapeType="1"/>
          </p:cNvSpPr>
          <p:nvPr/>
        </p:nvSpPr>
        <p:spPr bwMode="auto">
          <a:xfrm>
            <a:off x="163830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8" name="Line 1244">
            <a:extLst>
              <a:ext uri="{FF2B5EF4-FFF2-40B4-BE49-F238E27FC236}">
                <a16:creationId xmlns:a16="http://schemas.microsoft.com/office/drawing/2014/main" id="{D1AA36D3-8218-42DC-BAF9-A8B38ADBB7FE}"/>
              </a:ext>
            </a:extLst>
          </p:cNvPr>
          <p:cNvSpPr>
            <a:spLocks noChangeShapeType="1"/>
          </p:cNvSpPr>
          <p:nvPr/>
        </p:nvSpPr>
        <p:spPr bwMode="auto">
          <a:xfrm>
            <a:off x="167957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9" name="Line 1245">
            <a:extLst>
              <a:ext uri="{FF2B5EF4-FFF2-40B4-BE49-F238E27FC236}">
                <a16:creationId xmlns:a16="http://schemas.microsoft.com/office/drawing/2014/main" id="{83B99BB3-1EE9-44F8-898A-1DC656E08724}"/>
              </a:ext>
            </a:extLst>
          </p:cNvPr>
          <p:cNvSpPr>
            <a:spLocks noChangeShapeType="1"/>
          </p:cNvSpPr>
          <p:nvPr/>
        </p:nvSpPr>
        <p:spPr bwMode="auto">
          <a:xfrm>
            <a:off x="175418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0" name="Freeform 1246">
            <a:extLst>
              <a:ext uri="{FF2B5EF4-FFF2-40B4-BE49-F238E27FC236}">
                <a16:creationId xmlns:a16="http://schemas.microsoft.com/office/drawing/2014/main" id="{15060229-8491-49ED-AAF9-63EAD8279344}"/>
              </a:ext>
            </a:extLst>
          </p:cNvPr>
          <p:cNvSpPr>
            <a:spLocks/>
          </p:cNvSpPr>
          <p:nvPr/>
        </p:nvSpPr>
        <p:spPr bwMode="auto">
          <a:xfrm>
            <a:off x="1797050" y="5270500"/>
            <a:ext cx="42863"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10"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51" name="Line 1247">
            <a:extLst>
              <a:ext uri="{FF2B5EF4-FFF2-40B4-BE49-F238E27FC236}">
                <a16:creationId xmlns:a16="http://schemas.microsoft.com/office/drawing/2014/main" id="{276630E2-E885-4B41-8367-9FA6AA98FEEF}"/>
              </a:ext>
            </a:extLst>
          </p:cNvPr>
          <p:cNvSpPr>
            <a:spLocks noChangeShapeType="1"/>
          </p:cNvSpPr>
          <p:nvPr/>
        </p:nvSpPr>
        <p:spPr bwMode="auto">
          <a:xfrm>
            <a:off x="187166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2" name="Line 1248">
            <a:extLst>
              <a:ext uri="{FF2B5EF4-FFF2-40B4-BE49-F238E27FC236}">
                <a16:creationId xmlns:a16="http://schemas.microsoft.com/office/drawing/2014/main" id="{6B7ECC7F-557A-4F04-BBAD-44C6A54D0321}"/>
              </a:ext>
            </a:extLst>
          </p:cNvPr>
          <p:cNvSpPr>
            <a:spLocks noChangeShapeType="1"/>
          </p:cNvSpPr>
          <p:nvPr/>
        </p:nvSpPr>
        <p:spPr bwMode="auto">
          <a:xfrm>
            <a:off x="1914525"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3" name="Line 1249">
            <a:extLst>
              <a:ext uri="{FF2B5EF4-FFF2-40B4-BE49-F238E27FC236}">
                <a16:creationId xmlns:a16="http://schemas.microsoft.com/office/drawing/2014/main" id="{DF98A778-F86E-4123-AC5B-67D9AAC4CB9D}"/>
              </a:ext>
            </a:extLst>
          </p:cNvPr>
          <p:cNvSpPr>
            <a:spLocks noChangeShapeType="1"/>
          </p:cNvSpPr>
          <p:nvPr/>
        </p:nvSpPr>
        <p:spPr bwMode="auto">
          <a:xfrm>
            <a:off x="1989138"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4" name="Line 1250">
            <a:extLst>
              <a:ext uri="{FF2B5EF4-FFF2-40B4-BE49-F238E27FC236}">
                <a16:creationId xmlns:a16="http://schemas.microsoft.com/office/drawing/2014/main" id="{1FDD235F-E497-4066-BB33-5E3A1CC586A5}"/>
              </a:ext>
            </a:extLst>
          </p:cNvPr>
          <p:cNvSpPr>
            <a:spLocks noChangeShapeType="1"/>
          </p:cNvSpPr>
          <p:nvPr/>
        </p:nvSpPr>
        <p:spPr bwMode="auto">
          <a:xfrm>
            <a:off x="203041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5" name="Line 1251">
            <a:extLst>
              <a:ext uri="{FF2B5EF4-FFF2-40B4-BE49-F238E27FC236}">
                <a16:creationId xmlns:a16="http://schemas.microsoft.com/office/drawing/2014/main" id="{19F2B7E1-1C0C-473D-BCE7-A63F98DD0A40}"/>
              </a:ext>
            </a:extLst>
          </p:cNvPr>
          <p:cNvSpPr>
            <a:spLocks noChangeShapeType="1"/>
          </p:cNvSpPr>
          <p:nvPr/>
        </p:nvSpPr>
        <p:spPr bwMode="auto">
          <a:xfrm>
            <a:off x="210502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6" name="Freeform 1252">
            <a:extLst>
              <a:ext uri="{FF2B5EF4-FFF2-40B4-BE49-F238E27FC236}">
                <a16:creationId xmlns:a16="http://schemas.microsoft.com/office/drawing/2014/main" id="{46DB3F5B-0B1C-43E0-8943-C8AEC91F0DFC}"/>
              </a:ext>
            </a:extLst>
          </p:cNvPr>
          <p:cNvSpPr>
            <a:spLocks/>
          </p:cNvSpPr>
          <p:nvPr/>
        </p:nvSpPr>
        <p:spPr bwMode="auto">
          <a:xfrm>
            <a:off x="2147888" y="5270500"/>
            <a:ext cx="42862"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23"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57" name="Line 1253">
            <a:extLst>
              <a:ext uri="{FF2B5EF4-FFF2-40B4-BE49-F238E27FC236}">
                <a16:creationId xmlns:a16="http://schemas.microsoft.com/office/drawing/2014/main" id="{4D26CCBD-DC75-4EBB-86B4-7C0A6D229CB0}"/>
              </a:ext>
            </a:extLst>
          </p:cNvPr>
          <p:cNvSpPr>
            <a:spLocks noChangeShapeType="1"/>
          </p:cNvSpPr>
          <p:nvPr/>
        </p:nvSpPr>
        <p:spPr bwMode="auto">
          <a:xfrm>
            <a:off x="222250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8" name="Line 1254">
            <a:extLst>
              <a:ext uri="{FF2B5EF4-FFF2-40B4-BE49-F238E27FC236}">
                <a16:creationId xmlns:a16="http://schemas.microsoft.com/office/drawing/2014/main" id="{A2BEC55D-8592-4CEA-AC2F-074CA89A8F0E}"/>
              </a:ext>
            </a:extLst>
          </p:cNvPr>
          <p:cNvSpPr>
            <a:spLocks noChangeShapeType="1"/>
          </p:cNvSpPr>
          <p:nvPr/>
        </p:nvSpPr>
        <p:spPr bwMode="auto">
          <a:xfrm>
            <a:off x="2265363"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9" name="Line 1255">
            <a:extLst>
              <a:ext uri="{FF2B5EF4-FFF2-40B4-BE49-F238E27FC236}">
                <a16:creationId xmlns:a16="http://schemas.microsoft.com/office/drawing/2014/main" id="{8B20986C-248F-450D-9653-AE62AC8E5ED1}"/>
              </a:ext>
            </a:extLst>
          </p:cNvPr>
          <p:cNvSpPr>
            <a:spLocks noChangeShapeType="1"/>
          </p:cNvSpPr>
          <p:nvPr/>
        </p:nvSpPr>
        <p:spPr bwMode="auto">
          <a:xfrm>
            <a:off x="233838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0" name="Line 1256">
            <a:extLst>
              <a:ext uri="{FF2B5EF4-FFF2-40B4-BE49-F238E27FC236}">
                <a16:creationId xmlns:a16="http://schemas.microsoft.com/office/drawing/2014/main" id="{D95ED84E-F48F-44DE-96D9-7630733EE8E0}"/>
              </a:ext>
            </a:extLst>
          </p:cNvPr>
          <p:cNvSpPr>
            <a:spLocks noChangeShapeType="1"/>
          </p:cNvSpPr>
          <p:nvPr/>
        </p:nvSpPr>
        <p:spPr bwMode="auto">
          <a:xfrm>
            <a:off x="2381250"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1" name="Line 1257">
            <a:extLst>
              <a:ext uri="{FF2B5EF4-FFF2-40B4-BE49-F238E27FC236}">
                <a16:creationId xmlns:a16="http://schemas.microsoft.com/office/drawing/2014/main" id="{E0E75903-61F9-4D98-BB8B-69F0AD1CC9F5}"/>
              </a:ext>
            </a:extLst>
          </p:cNvPr>
          <p:cNvSpPr>
            <a:spLocks noChangeShapeType="1"/>
          </p:cNvSpPr>
          <p:nvPr/>
        </p:nvSpPr>
        <p:spPr bwMode="auto">
          <a:xfrm>
            <a:off x="2455863" y="526415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2" name="Line 1258">
            <a:extLst>
              <a:ext uri="{FF2B5EF4-FFF2-40B4-BE49-F238E27FC236}">
                <a16:creationId xmlns:a16="http://schemas.microsoft.com/office/drawing/2014/main" id="{B7D07F93-6FDF-4564-A93F-010AA65814D6}"/>
              </a:ext>
            </a:extLst>
          </p:cNvPr>
          <p:cNvSpPr>
            <a:spLocks noChangeShapeType="1"/>
          </p:cNvSpPr>
          <p:nvPr/>
        </p:nvSpPr>
        <p:spPr bwMode="auto">
          <a:xfrm>
            <a:off x="2498725"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3" name="Line 1259">
            <a:extLst>
              <a:ext uri="{FF2B5EF4-FFF2-40B4-BE49-F238E27FC236}">
                <a16:creationId xmlns:a16="http://schemas.microsoft.com/office/drawing/2014/main" id="{2BF06F00-F767-44B7-B444-638C5C1AC883}"/>
              </a:ext>
            </a:extLst>
          </p:cNvPr>
          <p:cNvSpPr>
            <a:spLocks noChangeShapeType="1"/>
          </p:cNvSpPr>
          <p:nvPr/>
        </p:nvSpPr>
        <p:spPr bwMode="auto">
          <a:xfrm>
            <a:off x="2573338"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4" name="Line 1260">
            <a:extLst>
              <a:ext uri="{FF2B5EF4-FFF2-40B4-BE49-F238E27FC236}">
                <a16:creationId xmlns:a16="http://schemas.microsoft.com/office/drawing/2014/main" id="{C2988D3F-134F-4CA8-BB6D-C4DA86433EC0}"/>
              </a:ext>
            </a:extLst>
          </p:cNvPr>
          <p:cNvSpPr>
            <a:spLocks noChangeShapeType="1"/>
          </p:cNvSpPr>
          <p:nvPr/>
        </p:nvSpPr>
        <p:spPr bwMode="auto">
          <a:xfrm>
            <a:off x="2614613"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5" name="Line 1261">
            <a:extLst>
              <a:ext uri="{FF2B5EF4-FFF2-40B4-BE49-F238E27FC236}">
                <a16:creationId xmlns:a16="http://schemas.microsoft.com/office/drawing/2014/main" id="{5F1D4DAF-20A4-4EB7-B5D2-84E568531D7A}"/>
              </a:ext>
            </a:extLst>
          </p:cNvPr>
          <p:cNvSpPr>
            <a:spLocks noChangeShapeType="1"/>
          </p:cNvSpPr>
          <p:nvPr/>
        </p:nvSpPr>
        <p:spPr bwMode="auto">
          <a:xfrm>
            <a:off x="2689225"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6" name="Line 1262">
            <a:extLst>
              <a:ext uri="{FF2B5EF4-FFF2-40B4-BE49-F238E27FC236}">
                <a16:creationId xmlns:a16="http://schemas.microsoft.com/office/drawing/2014/main" id="{E3440EFF-03D8-44F6-BBF9-38A9AB6AC48E}"/>
              </a:ext>
            </a:extLst>
          </p:cNvPr>
          <p:cNvSpPr>
            <a:spLocks noChangeShapeType="1"/>
          </p:cNvSpPr>
          <p:nvPr/>
        </p:nvSpPr>
        <p:spPr bwMode="auto">
          <a:xfrm>
            <a:off x="2732088"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7" name="Line 1263">
            <a:extLst>
              <a:ext uri="{FF2B5EF4-FFF2-40B4-BE49-F238E27FC236}">
                <a16:creationId xmlns:a16="http://schemas.microsoft.com/office/drawing/2014/main" id="{5EADFC29-B6D4-4747-A0B3-6E1998822534}"/>
              </a:ext>
            </a:extLst>
          </p:cNvPr>
          <p:cNvSpPr>
            <a:spLocks noChangeShapeType="1"/>
          </p:cNvSpPr>
          <p:nvPr/>
        </p:nvSpPr>
        <p:spPr bwMode="auto">
          <a:xfrm>
            <a:off x="2806700"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8" name="Line 1264">
            <a:extLst>
              <a:ext uri="{FF2B5EF4-FFF2-40B4-BE49-F238E27FC236}">
                <a16:creationId xmlns:a16="http://schemas.microsoft.com/office/drawing/2014/main" id="{364AE484-F03B-4BAE-A8EC-84CAF1E7112C}"/>
              </a:ext>
            </a:extLst>
          </p:cNvPr>
          <p:cNvSpPr>
            <a:spLocks noChangeShapeType="1"/>
          </p:cNvSpPr>
          <p:nvPr/>
        </p:nvSpPr>
        <p:spPr bwMode="auto">
          <a:xfrm>
            <a:off x="2849563" y="526415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9" name="Line 1265">
            <a:extLst>
              <a:ext uri="{FF2B5EF4-FFF2-40B4-BE49-F238E27FC236}">
                <a16:creationId xmlns:a16="http://schemas.microsoft.com/office/drawing/2014/main" id="{5CA8A439-4D2B-4EF4-B18F-C56180091602}"/>
              </a:ext>
            </a:extLst>
          </p:cNvPr>
          <p:cNvSpPr>
            <a:spLocks noChangeShapeType="1"/>
          </p:cNvSpPr>
          <p:nvPr/>
        </p:nvSpPr>
        <p:spPr bwMode="auto">
          <a:xfrm>
            <a:off x="2924175"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0" name="Line 1266">
            <a:extLst>
              <a:ext uri="{FF2B5EF4-FFF2-40B4-BE49-F238E27FC236}">
                <a16:creationId xmlns:a16="http://schemas.microsoft.com/office/drawing/2014/main" id="{70457FC7-27E1-45C9-B599-844FDA96DAFF}"/>
              </a:ext>
            </a:extLst>
          </p:cNvPr>
          <p:cNvSpPr>
            <a:spLocks noChangeShapeType="1"/>
          </p:cNvSpPr>
          <p:nvPr/>
        </p:nvSpPr>
        <p:spPr bwMode="auto">
          <a:xfrm>
            <a:off x="2965450"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1" name="Line 1267">
            <a:extLst>
              <a:ext uri="{FF2B5EF4-FFF2-40B4-BE49-F238E27FC236}">
                <a16:creationId xmlns:a16="http://schemas.microsoft.com/office/drawing/2014/main" id="{EB8A07B3-AE6B-4AF3-A7D7-199798718866}"/>
              </a:ext>
            </a:extLst>
          </p:cNvPr>
          <p:cNvSpPr>
            <a:spLocks noChangeShapeType="1"/>
          </p:cNvSpPr>
          <p:nvPr/>
        </p:nvSpPr>
        <p:spPr bwMode="auto">
          <a:xfrm>
            <a:off x="3040063" y="526415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2" name="Line 1268">
            <a:extLst>
              <a:ext uri="{FF2B5EF4-FFF2-40B4-BE49-F238E27FC236}">
                <a16:creationId xmlns:a16="http://schemas.microsoft.com/office/drawing/2014/main" id="{6C14A794-39A5-43A7-8567-4673CB9C7E8C}"/>
              </a:ext>
            </a:extLst>
          </p:cNvPr>
          <p:cNvSpPr>
            <a:spLocks noChangeShapeType="1"/>
          </p:cNvSpPr>
          <p:nvPr/>
        </p:nvSpPr>
        <p:spPr bwMode="auto">
          <a:xfrm>
            <a:off x="3082925"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3" name="Line 1269">
            <a:extLst>
              <a:ext uri="{FF2B5EF4-FFF2-40B4-BE49-F238E27FC236}">
                <a16:creationId xmlns:a16="http://schemas.microsoft.com/office/drawing/2014/main" id="{78B0F0B1-C24D-40F1-ACB3-24191DED9A77}"/>
              </a:ext>
            </a:extLst>
          </p:cNvPr>
          <p:cNvSpPr>
            <a:spLocks noChangeShapeType="1"/>
          </p:cNvSpPr>
          <p:nvPr/>
        </p:nvSpPr>
        <p:spPr bwMode="auto">
          <a:xfrm>
            <a:off x="3157538"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4" name="Line 1270">
            <a:extLst>
              <a:ext uri="{FF2B5EF4-FFF2-40B4-BE49-F238E27FC236}">
                <a16:creationId xmlns:a16="http://schemas.microsoft.com/office/drawing/2014/main" id="{B09C9213-F7AC-4474-9D39-4E498AAB94A1}"/>
              </a:ext>
            </a:extLst>
          </p:cNvPr>
          <p:cNvSpPr>
            <a:spLocks noChangeShapeType="1"/>
          </p:cNvSpPr>
          <p:nvPr/>
        </p:nvSpPr>
        <p:spPr bwMode="auto">
          <a:xfrm>
            <a:off x="3200400" y="526415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5" name="Line 1271">
            <a:extLst>
              <a:ext uri="{FF2B5EF4-FFF2-40B4-BE49-F238E27FC236}">
                <a16:creationId xmlns:a16="http://schemas.microsoft.com/office/drawing/2014/main" id="{C764CE56-1129-4D18-8615-F3A38D097849}"/>
              </a:ext>
            </a:extLst>
          </p:cNvPr>
          <p:cNvSpPr>
            <a:spLocks noChangeShapeType="1"/>
          </p:cNvSpPr>
          <p:nvPr/>
        </p:nvSpPr>
        <p:spPr bwMode="auto">
          <a:xfrm>
            <a:off x="3273425"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6" name="Line 1272">
            <a:extLst>
              <a:ext uri="{FF2B5EF4-FFF2-40B4-BE49-F238E27FC236}">
                <a16:creationId xmlns:a16="http://schemas.microsoft.com/office/drawing/2014/main" id="{A7463570-4307-4779-ACFA-5CEA96CA0791}"/>
              </a:ext>
            </a:extLst>
          </p:cNvPr>
          <p:cNvSpPr>
            <a:spLocks noChangeShapeType="1"/>
          </p:cNvSpPr>
          <p:nvPr/>
        </p:nvSpPr>
        <p:spPr bwMode="auto">
          <a:xfrm>
            <a:off x="3316288"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7" name="Line 1273">
            <a:extLst>
              <a:ext uri="{FF2B5EF4-FFF2-40B4-BE49-F238E27FC236}">
                <a16:creationId xmlns:a16="http://schemas.microsoft.com/office/drawing/2014/main" id="{8FF4473B-B926-4C39-8F10-827CD542E562}"/>
              </a:ext>
            </a:extLst>
          </p:cNvPr>
          <p:cNvSpPr>
            <a:spLocks noChangeShapeType="1"/>
          </p:cNvSpPr>
          <p:nvPr/>
        </p:nvSpPr>
        <p:spPr bwMode="auto">
          <a:xfrm>
            <a:off x="3390900"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8" name="Line 1274">
            <a:extLst>
              <a:ext uri="{FF2B5EF4-FFF2-40B4-BE49-F238E27FC236}">
                <a16:creationId xmlns:a16="http://schemas.microsoft.com/office/drawing/2014/main" id="{855C431F-ABEF-4D1B-979E-20F4D38A815B}"/>
              </a:ext>
            </a:extLst>
          </p:cNvPr>
          <p:cNvSpPr>
            <a:spLocks noChangeShapeType="1"/>
          </p:cNvSpPr>
          <p:nvPr/>
        </p:nvSpPr>
        <p:spPr bwMode="auto">
          <a:xfrm>
            <a:off x="3433763"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9" name="Line 1275">
            <a:extLst>
              <a:ext uri="{FF2B5EF4-FFF2-40B4-BE49-F238E27FC236}">
                <a16:creationId xmlns:a16="http://schemas.microsoft.com/office/drawing/2014/main" id="{E7BC4E5D-D738-4667-A526-F4797FE03E39}"/>
              </a:ext>
            </a:extLst>
          </p:cNvPr>
          <p:cNvSpPr>
            <a:spLocks noChangeShapeType="1"/>
          </p:cNvSpPr>
          <p:nvPr/>
        </p:nvSpPr>
        <p:spPr bwMode="auto">
          <a:xfrm>
            <a:off x="3508375"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0" name="Line 1276">
            <a:extLst>
              <a:ext uri="{FF2B5EF4-FFF2-40B4-BE49-F238E27FC236}">
                <a16:creationId xmlns:a16="http://schemas.microsoft.com/office/drawing/2014/main" id="{E82B7444-A0C8-4AE7-8F1E-BF435B26B901}"/>
              </a:ext>
            </a:extLst>
          </p:cNvPr>
          <p:cNvSpPr>
            <a:spLocks noChangeShapeType="1"/>
          </p:cNvSpPr>
          <p:nvPr/>
        </p:nvSpPr>
        <p:spPr bwMode="auto">
          <a:xfrm>
            <a:off x="3549650"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1" name="Line 1277">
            <a:extLst>
              <a:ext uri="{FF2B5EF4-FFF2-40B4-BE49-F238E27FC236}">
                <a16:creationId xmlns:a16="http://schemas.microsoft.com/office/drawing/2014/main" id="{EEEB11AB-65F5-4F8D-BAAB-D2E32138C385}"/>
              </a:ext>
            </a:extLst>
          </p:cNvPr>
          <p:cNvSpPr>
            <a:spLocks noChangeShapeType="1"/>
          </p:cNvSpPr>
          <p:nvPr/>
        </p:nvSpPr>
        <p:spPr bwMode="auto">
          <a:xfrm>
            <a:off x="3624263" y="526415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2" name="Line 1278">
            <a:extLst>
              <a:ext uri="{FF2B5EF4-FFF2-40B4-BE49-F238E27FC236}">
                <a16:creationId xmlns:a16="http://schemas.microsoft.com/office/drawing/2014/main" id="{BE0F2B2F-99FB-4ED9-A0FE-EE8A922F983B}"/>
              </a:ext>
            </a:extLst>
          </p:cNvPr>
          <p:cNvSpPr>
            <a:spLocks noChangeShapeType="1"/>
          </p:cNvSpPr>
          <p:nvPr/>
        </p:nvSpPr>
        <p:spPr bwMode="auto">
          <a:xfrm>
            <a:off x="3667125"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3" name="Line 1279">
            <a:extLst>
              <a:ext uri="{FF2B5EF4-FFF2-40B4-BE49-F238E27FC236}">
                <a16:creationId xmlns:a16="http://schemas.microsoft.com/office/drawing/2014/main" id="{336ECDD7-46B1-4A0D-9CAA-D255FE3A0B59}"/>
              </a:ext>
            </a:extLst>
          </p:cNvPr>
          <p:cNvSpPr>
            <a:spLocks noChangeShapeType="1"/>
          </p:cNvSpPr>
          <p:nvPr/>
        </p:nvSpPr>
        <p:spPr bwMode="auto">
          <a:xfrm>
            <a:off x="3741738" y="5264150"/>
            <a:ext cx="11112"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4" name="Line 1280">
            <a:extLst>
              <a:ext uri="{FF2B5EF4-FFF2-40B4-BE49-F238E27FC236}">
                <a16:creationId xmlns:a16="http://schemas.microsoft.com/office/drawing/2014/main" id="{1769F542-400E-400E-81BA-B743F1339E85}"/>
              </a:ext>
            </a:extLst>
          </p:cNvPr>
          <p:cNvSpPr>
            <a:spLocks noChangeShapeType="1"/>
          </p:cNvSpPr>
          <p:nvPr/>
        </p:nvSpPr>
        <p:spPr bwMode="auto">
          <a:xfrm>
            <a:off x="3784600"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5" name="Line 1281">
            <a:extLst>
              <a:ext uri="{FF2B5EF4-FFF2-40B4-BE49-F238E27FC236}">
                <a16:creationId xmlns:a16="http://schemas.microsoft.com/office/drawing/2014/main" id="{066D40CB-BA6F-475A-BD7F-522CEF62FB1C}"/>
              </a:ext>
            </a:extLst>
          </p:cNvPr>
          <p:cNvSpPr>
            <a:spLocks noChangeShapeType="1"/>
          </p:cNvSpPr>
          <p:nvPr/>
        </p:nvSpPr>
        <p:spPr bwMode="auto">
          <a:xfrm>
            <a:off x="3859213"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6" name="Line 1282">
            <a:extLst>
              <a:ext uri="{FF2B5EF4-FFF2-40B4-BE49-F238E27FC236}">
                <a16:creationId xmlns:a16="http://schemas.microsoft.com/office/drawing/2014/main" id="{0D4D365F-52A7-4FED-B10E-5B1CBEB5CC39}"/>
              </a:ext>
            </a:extLst>
          </p:cNvPr>
          <p:cNvSpPr>
            <a:spLocks noChangeShapeType="1"/>
          </p:cNvSpPr>
          <p:nvPr/>
        </p:nvSpPr>
        <p:spPr bwMode="auto">
          <a:xfrm>
            <a:off x="390048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7" name="Line 1283">
            <a:extLst>
              <a:ext uri="{FF2B5EF4-FFF2-40B4-BE49-F238E27FC236}">
                <a16:creationId xmlns:a16="http://schemas.microsoft.com/office/drawing/2014/main" id="{BC36C5BC-DB1B-4696-9B2F-5DCBA5CEA756}"/>
              </a:ext>
            </a:extLst>
          </p:cNvPr>
          <p:cNvSpPr>
            <a:spLocks noChangeShapeType="1"/>
          </p:cNvSpPr>
          <p:nvPr/>
        </p:nvSpPr>
        <p:spPr bwMode="auto">
          <a:xfrm>
            <a:off x="39751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8" name="Freeform 1284">
            <a:extLst>
              <a:ext uri="{FF2B5EF4-FFF2-40B4-BE49-F238E27FC236}">
                <a16:creationId xmlns:a16="http://schemas.microsoft.com/office/drawing/2014/main" id="{D7F2F11B-8C62-4EE5-9376-5E835497B0EA}"/>
              </a:ext>
            </a:extLst>
          </p:cNvPr>
          <p:cNvSpPr>
            <a:spLocks/>
          </p:cNvSpPr>
          <p:nvPr/>
        </p:nvSpPr>
        <p:spPr bwMode="auto">
          <a:xfrm>
            <a:off x="4017963" y="5270500"/>
            <a:ext cx="42862"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3"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89" name="Line 1285">
            <a:extLst>
              <a:ext uri="{FF2B5EF4-FFF2-40B4-BE49-F238E27FC236}">
                <a16:creationId xmlns:a16="http://schemas.microsoft.com/office/drawing/2014/main" id="{6DD00984-3CDA-4498-B984-0CB82E3B98F0}"/>
              </a:ext>
            </a:extLst>
          </p:cNvPr>
          <p:cNvSpPr>
            <a:spLocks noChangeShapeType="1"/>
          </p:cNvSpPr>
          <p:nvPr/>
        </p:nvSpPr>
        <p:spPr bwMode="auto">
          <a:xfrm>
            <a:off x="4092575"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0" name="Line 1286">
            <a:extLst>
              <a:ext uri="{FF2B5EF4-FFF2-40B4-BE49-F238E27FC236}">
                <a16:creationId xmlns:a16="http://schemas.microsoft.com/office/drawing/2014/main" id="{4E940FF0-AB3B-4190-BF29-E1D9353ACF73}"/>
              </a:ext>
            </a:extLst>
          </p:cNvPr>
          <p:cNvSpPr>
            <a:spLocks noChangeShapeType="1"/>
          </p:cNvSpPr>
          <p:nvPr/>
        </p:nvSpPr>
        <p:spPr bwMode="auto">
          <a:xfrm>
            <a:off x="4135438"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1" name="Line 1287">
            <a:extLst>
              <a:ext uri="{FF2B5EF4-FFF2-40B4-BE49-F238E27FC236}">
                <a16:creationId xmlns:a16="http://schemas.microsoft.com/office/drawing/2014/main" id="{EADA86DA-A40D-41F7-B6EA-68ABE4AB9026}"/>
              </a:ext>
            </a:extLst>
          </p:cNvPr>
          <p:cNvSpPr>
            <a:spLocks noChangeShapeType="1"/>
          </p:cNvSpPr>
          <p:nvPr/>
        </p:nvSpPr>
        <p:spPr bwMode="auto">
          <a:xfrm>
            <a:off x="420846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2" name="Line 1288">
            <a:extLst>
              <a:ext uri="{FF2B5EF4-FFF2-40B4-BE49-F238E27FC236}">
                <a16:creationId xmlns:a16="http://schemas.microsoft.com/office/drawing/2014/main" id="{2B8ECE7F-7089-4424-8C3E-6072AC4CC505}"/>
              </a:ext>
            </a:extLst>
          </p:cNvPr>
          <p:cNvSpPr>
            <a:spLocks noChangeShapeType="1"/>
          </p:cNvSpPr>
          <p:nvPr/>
        </p:nvSpPr>
        <p:spPr bwMode="auto">
          <a:xfrm>
            <a:off x="425132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3" name="Line 1289">
            <a:extLst>
              <a:ext uri="{FF2B5EF4-FFF2-40B4-BE49-F238E27FC236}">
                <a16:creationId xmlns:a16="http://schemas.microsoft.com/office/drawing/2014/main" id="{AB610DF7-9DE4-40D2-A551-92B5B9A426B7}"/>
              </a:ext>
            </a:extLst>
          </p:cNvPr>
          <p:cNvSpPr>
            <a:spLocks noChangeShapeType="1"/>
          </p:cNvSpPr>
          <p:nvPr/>
        </p:nvSpPr>
        <p:spPr bwMode="auto">
          <a:xfrm>
            <a:off x="43259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4" name="Freeform 1290">
            <a:extLst>
              <a:ext uri="{FF2B5EF4-FFF2-40B4-BE49-F238E27FC236}">
                <a16:creationId xmlns:a16="http://schemas.microsoft.com/office/drawing/2014/main" id="{167A5CB3-09F9-49FF-B889-0460A934AA42}"/>
              </a:ext>
            </a:extLst>
          </p:cNvPr>
          <p:cNvSpPr>
            <a:spLocks/>
          </p:cNvSpPr>
          <p:nvPr/>
        </p:nvSpPr>
        <p:spPr bwMode="auto">
          <a:xfrm>
            <a:off x="4368800" y="5270500"/>
            <a:ext cx="42863"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17"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95" name="Line 1291">
            <a:extLst>
              <a:ext uri="{FF2B5EF4-FFF2-40B4-BE49-F238E27FC236}">
                <a16:creationId xmlns:a16="http://schemas.microsoft.com/office/drawing/2014/main" id="{29B9BF84-598E-4F35-A558-2845004C5677}"/>
              </a:ext>
            </a:extLst>
          </p:cNvPr>
          <p:cNvSpPr>
            <a:spLocks noChangeShapeType="1"/>
          </p:cNvSpPr>
          <p:nvPr/>
        </p:nvSpPr>
        <p:spPr bwMode="auto">
          <a:xfrm>
            <a:off x="4443413"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6" name="Line 1292">
            <a:extLst>
              <a:ext uri="{FF2B5EF4-FFF2-40B4-BE49-F238E27FC236}">
                <a16:creationId xmlns:a16="http://schemas.microsoft.com/office/drawing/2014/main" id="{082149A8-8E20-4903-889B-428306E3DA2A}"/>
              </a:ext>
            </a:extLst>
          </p:cNvPr>
          <p:cNvSpPr>
            <a:spLocks noChangeShapeType="1"/>
          </p:cNvSpPr>
          <p:nvPr/>
        </p:nvSpPr>
        <p:spPr bwMode="auto">
          <a:xfrm>
            <a:off x="448468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7" name="Line 1293">
            <a:extLst>
              <a:ext uri="{FF2B5EF4-FFF2-40B4-BE49-F238E27FC236}">
                <a16:creationId xmlns:a16="http://schemas.microsoft.com/office/drawing/2014/main" id="{B0379D4C-545F-4C8E-8DFE-73C0DE9DF0EB}"/>
              </a:ext>
            </a:extLst>
          </p:cNvPr>
          <p:cNvSpPr>
            <a:spLocks noChangeShapeType="1"/>
          </p:cNvSpPr>
          <p:nvPr/>
        </p:nvSpPr>
        <p:spPr bwMode="auto">
          <a:xfrm>
            <a:off x="45593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8" name="Line 1294">
            <a:extLst>
              <a:ext uri="{FF2B5EF4-FFF2-40B4-BE49-F238E27FC236}">
                <a16:creationId xmlns:a16="http://schemas.microsoft.com/office/drawing/2014/main" id="{64306111-8CD2-454B-A192-A1A0FEAC7610}"/>
              </a:ext>
            </a:extLst>
          </p:cNvPr>
          <p:cNvSpPr>
            <a:spLocks noChangeShapeType="1"/>
          </p:cNvSpPr>
          <p:nvPr/>
        </p:nvSpPr>
        <p:spPr bwMode="auto">
          <a:xfrm>
            <a:off x="46021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9" name="Line 1295">
            <a:extLst>
              <a:ext uri="{FF2B5EF4-FFF2-40B4-BE49-F238E27FC236}">
                <a16:creationId xmlns:a16="http://schemas.microsoft.com/office/drawing/2014/main" id="{147892D9-B17D-4136-849B-25D213947EF3}"/>
              </a:ext>
            </a:extLst>
          </p:cNvPr>
          <p:cNvSpPr>
            <a:spLocks noChangeShapeType="1"/>
          </p:cNvSpPr>
          <p:nvPr/>
        </p:nvSpPr>
        <p:spPr bwMode="auto">
          <a:xfrm>
            <a:off x="46767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0" name="Line 1296">
            <a:extLst>
              <a:ext uri="{FF2B5EF4-FFF2-40B4-BE49-F238E27FC236}">
                <a16:creationId xmlns:a16="http://schemas.microsoft.com/office/drawing/2014/main" id="{2764E5D0-1127-4B0E-80FD-96B06BDE1178}"/>
              </a:ext>
            </a:extLst>
          </p:cNvPr>
          <p:cNvSpPr>
            <a:spLocks noChangeShapeType="1"/>
          </p:cNvSpPr>
          <p:nvPr/>
        </p:nvSpPr>
        <p:spPr bwMode="auto">
          <a:xfrm>
            <a:off x="4719638"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1" name="Line 1297">
            <a:extLst>
              <a:ext uri="{FF2B5EF4-FFF2-40B4-BE49-F238E27FC236}">
                <a16:creationId xmlns:a16="http://schemas.microsoft.com/office/drawing/2014/main" id="{91C7A5EC-02A5-4B36-8634-BCDE193113B3}"/>
              </a:ext>
            </a:extLst>
          </p:cNvPr>
          <p:cNvSpPr>
            <a:spLocks noChangeShapeType="1"/>
          </p:cNvSpPr>
          <p:nvPr/>
        </p:nvSpPr>
        <p:spPr bwMode="auto">
          <a:xfrm>
            <a:off x="479425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2" name="Line 1298">
            <a:extLst>
              <a:ext uri="{FF2B5EF4-FFF2-40B4-BE49-F238E27FC236}">
                <a16:creationId xmlns:a16="http://schemas.microsoft.com/office/drawing/2014/main" id="{202B1B76-DCF4-4581-B01C-58972F5D43E4}"/>
              </a:ext>
            </a:extLst>
          </p:cNvPr>
          <p:cNvSpPr>
            <a:spLocks noChangeShapeType="1"/>
          </p:cNvSpPr>
          <p:nvPr/>
        </p:nvSpPr>
        <p:spPr bwMode="auto">
          <a:xfrm>
            <a:off x="483552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3" name="Line 1299">
            <a:extLst>
              <a:ext uri="{FF2B5EF4-FFF2-40B4-BE49-F238E27FC236}">
                <a16:creationId xmlns:a16="http://schemas.microsoft.com/office/drawing/2014/main" id="{556A0E8B-17E0-4D4C-B1C1-E78B6C07CC40}"/>
              </a:ext>
            </a:extLst>
          </p:cNvPr>
          <p:cNvSpPr>
            <a:spLocks noChangeShapeType="1"/>
          </p:cNvSpPr>
          <p:nvPr/>
        </p:nvSpPr>
        <p:spPr bwMode="auto">
          <a:xfrm>
            <a:off x="49101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4" name="Line 1300">
            <a:extLst>
              <a:ext uri="{FF2B5EF4-FFF2-40B4-BE49-F238E27FC236}">
                <a16:creationId xmlns:a16="http://schemas.microsoft.com/office/drawing/2014/main" id="{73D89F8C-399F-4925-981A-397A8C63A036}"/>
              </a:ext>
            </a:extLst>
          </p:cNvPr>
          <p:cNvSpPr>
            <a:spLocks noChangeShapeType="1"/>
          </p:cNvSpPr>
          <p:nvPr/>
        </p:nvSpPr>
        <p:spPr bwMode="auto">
          <a:xfrm>
            <a:off x="49530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5" name="Line 1301">
            <a:extLst>
              <a:ext uri="{FF2B5EF4-FFF2-40B4-BE49-F238E27FC236}">
                <a16:creationId xmlns:a16="http://schemas.microsoft.com/office/drawing/2014/main" id="{70816D2B-9368-40F3-BCE6-D0F5442A720A}"/>
              </a:ext>
            </a:extLst>
          </p:cNvPr>
          <p:cNvSpPr>
            <a:spLocks noChangeShapeType="1"/>
          </p:cNvSpPr>
          <p:nvPr/>
        </p:nvSpPr>
        <p:spPr bwMode="auto">
          <a:xfrm>
            <a:off x="5027613"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6" name="Line 1302">
            <a:extLst>
              <a:ext uri="{FF2B5EF4-FFF2-40B4-BE49-F238E27FC236}">
                <a16:creationId xmlns:a16="http://schemas.microsoft.com/office/drawing/2014/main" id="{D243DE22-3BB4-44C2-85E3-D66376C769C1}"/>
              </a:ext>
            </a:extLst>
          </p:cNvPr>
          <p:cNvSpPr>
            <a:spLocks noChangeShapeType="1"/>
          </p:cNvSpPr>
          <p:nvPr/>
        </p:nvSpPr>
        <p:spPr bwMode="auto">
          <a:xfrm>
            <a:off x="5070475"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7" name="Line 1303">
            <a:extLst>
              <a:ext uri="{FF2B5EF4-FFF2-40B4-BE49-F238E27FC236}">
                <a16:creationId xmlns:a16="http://schemas.microsoft.com/office/drawing/2014/main" id="{AE76F484-3EA1-426A-8A5F-33C17C84D3A6}"/>
              </a:ext>
            </a:extLst>
          </p:cNvPr>
          <p:cNvSpPr>
            <a:spLocks noChangeShapeType="1"/>
          </p:cNvSpPr>
          <p:nvPr/>
        </p:nvSpPr>
        <p:spPr bwMode="auto">
          <a:xfrm>
            <a:off x="51435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8" name="Line 1304">
            <a:extLst>
              <a:ext uri="{FF2B5EF4-FFF2-40B4-BE49-F238E27FC236}">
                <a16:creationId xmlns:a16="http://schemas.microsoft.com/office/drawing/2014/main" id="{25DC7137-8ACD-429C-9FEF-2A66CD9C8C1B}"/>
              </a:ext>
            </a:extLst>
          </p:cNvPr>
          <p:cNvSpPr>
            <a:spLocks noChangeShapeType="1"/>
          </p:cNvSpPr>
          <p:nvPr/>
        </p:nvSpPr>
        <p:spPr bwMode="auto">
          <a:xfrm>
            <a:off x="51863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9" name="Line 1305">
            <a:extLst>
              <a:ext uri="{FF2B5EF4-FFF2-40B4-BE49-F238E27FC236}">
                <a16:creationId xmlns:a16="http://schemas.microsoft.com/office/drawing/2014/main" id="{6BB47CA0-9A20-4D57-8679-60209D921B75}"/>
              </a:ext>
            </a:extLst>
          </p:cNvPr>
          <p:cNvSpPr>
            <a:spLocks noChangeShapeType="1"/>
          </p:cNvSpPr>
          <p:nvPr/>
        </p:nvSpPr>
        <p:spPr bwMode="auto">
          <a:xfrm>
            <a:off x="52609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0" name="Line 1306">
            <a:extLst>
              <a:ext uri="{FF2B5EF4-FFF2-40B4-BE49-F238E27FC236}">
                <a16:creationId xmlns:a16="http://schemas.microsoft.com/office/drawing/2014/main" id="{C2FA6260-6700-4033-9AD5-8ED07330A480}"/>
              </a:ext>
            </a:extLst>
          </p:cNvPr>
          <p:cNvSpPr>
            <a:spLocks noChangeShapeType="1"/>
          </p:cNvSpPr>
          <p:nvPr/>
        </p:nvSpPr>
        <p:spPr bwMode="auto">
          <a:xfrm>
            <a:off x="530383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1" name="Line 1307">
            <a:extLst>
              <a:ext uri="{FF2B5EF4-FFF2-40B4-BE49-F238E27FC236}">
                <a16:creationId xmlns:a16="http://schemas.microsoft.com/office/drawing/2014/main" id="{B92FFC8A-12D5-4A41-927E-9B670C2BEE19}"/>
              </a:ext>
            </a:extLst>
          </p:cNvPr>
          <p:cNvSpPr>
            <a:spLocks noChangeShapeType="1"/>
          </p:cNvSpPr>
          <p:nvPr/>
        </p:nvSpPr>
        <p:spPr bwMode="auto">
          <a:xfrm>
            <a:off x="537845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2" name="Line 1308">
            <a:extLst>
              <a:ext uri="{FF2B5EF4-FFF2-40B4-BE49-F238E27FC236}">
                <a16:creationId xmlns:a16="http://schemas.microsoft.com/office/drawing/2014/main" id="{A381ABFC-B6B3-45C0-99B9-0F96BA3082D2}"/>
              </a:ext>
            </a:extLst>
          </p:cNvPr>
          <p:cNvSpPr>
            <a:spLocks noChangeShapeType="1"/>
          </p:cNvSpPr>
          <p:nvPr/>
        </p:nvSpPr>
        <p:spPr bwMode="auto">
          <a:xfrm>
            <a:off x="541972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3" name="Freeform 1309">
            <a:extLst>
              <a:ext uri="{FF2B5EF4-FFF2-40B4-BE49-F238E27FC236}">
                <a16:creationId xmlns:a16="http://schemas.microsoft.com/office/drawing/2014/main" id="{65F278A7-6B0A-41AA-8A0E-2B36D65E330C}"/>
              </a:ext>
            </a:extLst>
          </p:cNvPr>
          <p:cNvSpPr>
            <a:spLocks/>
          </p:cNvSpPr>
          <p:nvPr/>
        </p:nvSpPr>
        <p:spPr bwMode="auto">
          <a:xfrm>
            <a:off x="5494338" y="5270500"/>
            <a:ext cx="11112" cy="1588"/>
          </a:xfrm>
          <a:custGeom>
            <a:avLst/>
            <a:gdLst>
              <a:gd name="T0" fmla="*/ 0 w 7"/>
              <a:gd name="T1" fmla="*/ 0 h 1588"/>
              <a:gd name="T2" fmla="*/ 2147483647 w 7"/>
              <a:gd name="T3" fmla="*/ 0 h 1588"/>
              <a:gd name="T4" fmla="*/ 2147483647 w 7"/>
              <a:gd name="T5" fmla="*/ 0 h 1588"/>
              <a:gd name="T6" fmla="*/ 0 60000 65536"/>
              <a:gd name="T7" fmla="*/ 0 60000 65536"/>
              <a:gd name="T8" fmla="*/ 0 60000 65536"/>
              <a:gd name="T9" fmla="*/ 0 w 7"/>
              <a:gd name="T10" fmla="*/ 0 h 1588"/>
              <a:gd name="T11" fmla="*/ 7 w 7"/>
              <a:gd name="T12" fmla="*/ 1588 h 1588"/>
            </a:gdLst>
            <a:ahLst/>
            <a:cxnLst>
              <a:cxn ang="T6">
                <a:pos x="T0" y="T1"/>
              </a:cxn>
              <a:cxn ang="T7">
                <a:pos x="T2" y="T3"/>
              </a:cxn>
              <a:cxn ang="T8">
                <a:pos x="T4" y="T5"/>
              </a:cxn>
            </a:cxnLst>
            <a:rect l="T9" t="T10" r="T11" b="T12"/>
            <a:pathLst>
              <a:path w="7" h="1588">
                <a:moveTo>
                  <a:pt x="0" y="0"/>
                </a:moveTo>
                <a:lnTo>
                  <a:pt x="4" y="0"/>
                </a:lnTo>
                <a:lnTo>
                  <a:pt x="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14" name="Line 1310">
            <a:extLst>
              <a:ext uri="{FF2B5EF4-FFF2-40B4-BE49-F238E27FC236}">
                <a16:creationId xmlns:a16="http://schemas.microsoft.com/office/drawing/2014/main" id="{415EE269-86F6-4DA1-9373-69972C107128}"/>
              </a:ext>
            </a:extLst>
          </p:cNvPr>
          <p:cNvSpPr>
            <a:spLocks noChangeShapeType="1"/>
          </p:cNvSpPr>
          <p:nvPr/>
        </p:nvSpPr>
        <p:spPr bwMode="auto">
          <a:xfrm>
            <a:off x="55372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5" name="Line 1311">
            <a:extLst>
              <a:ext uri="{FF2B5EF4-FFF2-40B4-BE49-F238E27FC236}">
                <a16:creationId xmlns:a16="http://schemas.microsoft.com/office/drawing/2014/main" id="{78383148-CDCC-42B5-94BF-35D8A062A599}"/>
              </a:ext>
            </a:extLst>
          </p:cNvPr>
          <p:cNvSpPr>
            <a:spLocks noChangeShapeType="1"/>
          </p:cNvSpPr>
          <p:nvPr/>
        </p:nvSpPr>
        <p:spPr bwMode="auto">
          <a:xfrm>
            <a:off x="561181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6" name="Line 1312">
            <a:extLst>
              <a:ext uri="{FF2B5EF4-FFF2-40B4-BE49-F238E27FC236}">
                <a16:creationId xmlns:a16="http://schemas.microsoft.com/office/drawing/2014/main" id="{7EDD6B50-8C99-4167-8594-2E88150DD1A8}"/>
              </a:ext>
            </a:extLst>
          </p:cNvPr>
          <p:cNvSpPr>
            <a:spLocks noChangeShapeType="1"/>
          </p:cNvSpPr>
          <p:nvPr/>
        </p:nvSpPr>
        <p:spPr bwMode="auto">
          <a:xfrm>
            <a:off x="5654675"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7" name="Line 1313">
            <a:extLst>
              <a:ext uri="{FF2B5EF4-FFF2-40B4-BE49-F238E27FC236}">
                <a16:creationId xmlns:a16="http://schemas.microsoft.com/office/drawing/2014/main" id="{1AD1B83F-B143-4FB7-91C5-DFDD2E7C2486}"/>
              </a:ext>
            </a:extLst>
          </p:cNvPr>
          <p:cNvSpPr>
            <a:spLocks noChangeShapeType="1"/>
          </p:cNvSpPr>
          <p:nvPr/>
        </p:nvSpPr>
        <p:spPr bwMode="auto">
          <a:xfrm>
            <a:off x="57277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8" name="Line 1314">
            <a:extLst>
              <a:ext uri="{FF2B5EF4-FFF2-40B4-BE49-F238E27FC236}">
                <a16:creationId xmlns:a16="http://schemas.microsoft.com/office/drawing/2014/main" id="{09A8B2A5-D95A-4B0D-A6C6-9EC8EFFB1E8D}"/>
              </a:ext>
            </a:extLst>
          </p:cNvPr>
          <p:cNvSpPr>
            <a:spLocks noChangeShapeType="1"/>
          </p:cNvSpPr>
          <p:nvPr/>
        </p:nvSpPr>
        <p:spPr bwMode="auto">
          <a:xfrm>
            <a:off x="57705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9" name="Line 1315">
            <a:extLst>
              <a:ext uri="{FF2B5EF4-FFF2-40B4-BE49-F238E27FC236}">
                <a16:creationId xmlns:a16="http://schemas.microsoft.com/office/drawing/2014/main" id="{221A0834-248A-43A8-A713-A6D336EDB760}"/>
              </a:ext>
            </a:extLst>
          </p:cNvPr>
          <p:cNvSpPr>
            <a:spLocks noChangeShapeType="1"/>
          </p:cNvSpPr>
          <p:nvPr/>
        </p:nvSpPr>
        <p:spPr bwMode="auto">
          <a:xfrm>
            <a:off x="58451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0" name="Line 1316">
            <a:extLst>
              <a:ext uri="{FF2B5EF4-FFF2-40B4-BE49-F238E27FC236}">
                <a16:creationId xmlns:a16="http://schemas.microsoft.com/office/drawing/2014/main" id="{1032196A-AF72-4E7E-A2B8-CC4B94FB309A}"/>
              </a:ext>
            </a:extLst>
          </p:cNvPr>
          <p:cNvSpPr>
            <a:spLocks noChangeShapeType="1"/>
          </p:cNvSpPr>
          <p:nvPr/>
        </p:nvSpPr>
        <p:spPr bwMode="auto">
          <a:xfrm>
            <a:off x="588803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1" name="Line 1317">
            <a:extLst>
              <a:ext uri="{FF2B5EF4-FFF2-40B4-BE49-F238E27FC236}">
                <a16:creationId xmlns:a16="http://schemas.microsoft.com/office/drawing/2014/main" id="{EC609627-9855-45C1-9725-EC1B6E8E30C3}"/>
              </a:ext>
            </a:extLst>
          </p:cNvPr>
          <p:cNvSpPr>
            <a:spLocks noChangeShapeType="1"/>
          </p:cNvSpPr>
          <p:nvPr/>
        </p:nvSpPr>
        <p:spPr bwMode="auto">
          <a:xfrm>
            <a:off x="596265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2" name="Line 1318">
            <a:extLst>
              <a:ext uri="{FF2B5EF4-FFF2-40B4-BE49-F238E27FC236}">
                <a16:creationId xmlns:a16="http://schemas.microsoft.com/office/drawing/2014/main" id="{5A5F7864-BEDE-4E60-9609-9A165578181A}"/>
              </a:ext>
            </a:extLst>
          </p:cNvPr>
          <p:cNvSpPr>
            <a:spLocks noChangeShapeType="1"/>
          </p:cNvSpPr>
          <p:nvPr/>
        </p:nvSpPr>
        <p:spPr bwMode="auto">
          <a:xfrm>
            <a:off x="6005513"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3" name="Line 1319">
            <a:extLst>
              <a:ext uri="{FF2B5EF4-FFF2-40B4-BE49-F238E27FC236}">
                <a16:creationId xmlns:a16="http://schemas.microsoft.com/office/drawing/2014/main" id="{DB173F61-661F-401B-AD0E-39BE663B2398}"/>
              </a:ext>
            </a:extLst>
          </p:cNvPr>
          <p:cNvSpPr>
            <a:spLocks noChangeShapeType="1"/>
          </p:cNvSpPr>
          <p:nvPr/>
        </p:nvSpPr>
        <p:spPr bwMode="auto">
          <a:xfrm>
            <a:off x="60785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4" name="Line 1320">
            <a:extLst>
              <a:ext uri="{FF2B5EF4-FFF2-40B4-BE49-F238E27FC236}">
                <a16:creationId xmlns:a16="http://schemas.microsoft.com/office/drawing/2014/main" id="{D583ECD3-487E-423C-B9C1-9C8B0BFE2195}"/>
              </a:ext>
            </a:extLst>
          </p:cNvPr>
          <p:cNvSpPr>
            <a:spLocks noChangeShapeType="1"/>
          </p:cNvSpPr>
          <p:nvPr/>
        </p:nvSpPr>
        <p:spPr bwMode="auto">
          <a:xfrm>
            <a:off x="61214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5" name="Line 1321">
            <a:extLst>
              <a:ext uri="{FF2B5EF4-FFF2-40B4-BE49-F238E27FC236}">
                <a16:creationId xmlns:a16="http://schemas.microsoft.com/office/drawing/2014/main" id="{C4C462B5-8490-4252-863B-158907CDDA6F}"/>
              </a:ext>
            </a:extLst>
          </p:cNvPr>
          <p:cNvSpPr>
            <a:spLocks noChangeShapeType="1"/>
          </p:cNvSpPr>
          <p:nvPr/>
        </p:nvSpPr>
        <p:spPr bwMode="auto">
          <a:xfrm>
            <a:off x="619601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6" name="Line 1322">
            <a:extLst>
              <a:ext uri="{FF2B5EF4-FFF2-40B4-BE49-F238E27FC236}">
                <a16:creationId xmlns:a16="http://schemas.microsoft.com/office/drawing/2014/main" id="{CCEB3AAF-96F8-46D9-81DB-0A7BE180CCF7}"/>
              </a:ext>
            </a:extLst>
          </p:cNvPr>
          <p:cNvSpPr>
            <a:spLocks noChangeShapeType="1"/>
          </p:cNvSpPr>
          <p:nvPr/>
        </p:nvSpPr>
        <p:spPr bwMode="auto">
          <a:xfrm>
            <a:off x="623887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7" name="Line 1323">
            <a:extLst>
              <a:ext uri="{FF2B5EF4-FFF2-40B4-BE49-F238E27FC236}">
                <a16:creationId xmlns:a16="http://schemas.microsoft.com/office/drawing/2014/main" id="{19BAD304-1FAB-4906-86E0-295F8788E19A}"/>
              </a:ext>
            </a:extLst>
          </p:cNvPr>
          <p:cNvSpPr>
            <a:spLocks noChangeShapeType="1"/>
          </p:cNvSpPr>
          <p:nvPr/>
        </p:nvSpPr>
        <p:spPr bwMode="auto">
          <a:xfrm>
            <a:off x="6313488"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8" name="Line 1324">
            <a:extLst>
              <a:ext uri="{FF2B5EF4-FFF2-40B4-BE49-F238E27FC236}">
                <a16:creationId xmlns:a16="http://schemas.microsoft.com/office/drawing/2014/main" id="{247A9DF4-F87A-4278-9FD6-87827B86A647}"/>
              </a:ext>
            </a:extLst>
          </p:cNvPr>
          <p:cNvSpPr>
            <a:spLocks noChangeShapeType="1"/>
          </p:cNvSpPr>
          <p:nvPr/>
        </p:nvSpPr>
        <p:spPr bwMode="auto">
          <a:xfrm>
            <a:off x="63547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9" name="Line 1325">
            <a:extLst>
              <a:ext uri="{FF2B5EF4-FFF2-40B4-BE49-F238E27FC236}">
                <a16:creationId xmlns:a16="http://schemas.microsoft.com/office/drawing/2014/main" id="{9545DD7B-6888-47D5-AA9A-798DDA13D236}"/>
              </a:ext>
            </a:extLst>
          </p:cNvPr>
          <p:cNvSpPr>
            <a:spLocks noChangeShapeType="1"/>
          </p:cNvSpPr>
          <p:nvPr/>
        </p:nvSpPr>
        <p:spPr bwMode="auto">
          <a:xfrm>
            <a:off x="64293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0" name="Line 1326">
            <a:extLst>
              <a:ext uri="{FF2B5EF4-FFF2-40B4-BE49-F238E27FC236}">
                <a16:creationId xmlns:a16="http://schemas.microsoft.com/office/drawing/2014/main" id="{79AF1BDA-6993-4C6F-ACBC-9AB8A11D413B}"/>
              </a:ext>
            </a:extLst>
          </p:cNvPr>
          <p:cNvSpPr>
            <a:spLocks noChangeShapeType="1"/>
          </p:cNvSpPr>
          <p:nvPr/>
        </p:nvSpPr>
        <p:spPr bwMode="auto">
          <a:xfrm>
            <a:off x="647223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1" name="Line 1327">
            <a:extLst>
              <a:ext uri="{FF2B5EF4-FFF2-40B4-BE49-F238E27FC236}">
                <a16:creationId xmlns:a16="http://schemas.microsoft.com/office/drawing/2014/main" id="{7EE881EB-FE65-49B7-B38C-407B69813155}"/>
              </a:ext>
            </a:extLst>
          </p:cNvPr>
          <p:cNvSpPr>
            <a:spLocks noChangeShapeType="1"/>
          </p:cNvSpPr>
          <p:nvPr/>
        </p:nvSpPr>
        <p:spPr bwMode="auto">
          <a:xfrm>
            <a:off x="654685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2" name="Freeform 1328">
            <a:extLst>
              <a:ext uri="{FF2B5EF4-FFF2-40B4-BE49-F238E27FC236}">
                <a16:creationId xmlns:a16="http://schemas.microsoft.com/office/drawing/2014/main" id="{3A3630C6-3B6F-49B4-B898-BF295737A4B9}"/>
              </a:ext>
            </a:extLst>
          </p:cNvPr>
          <p:cNvSpPr>
            <a:spLocks/>
          </p:cNvSpPr>
          <p:nvPr/>
        </p:nvSpPr>
        <p:spPr bwMode="auto">
          <a:xfrm>
            <a:off x="6589713" y="5270500"/>
            <a:ext cx="41275" cy="1588"/>
          </a:xfrm>
          <a:custGeom>
            <a:avLst/>
            <a:gdLst>
              <a:gd name="T0" fmla="*/ 0 w 26"/>
              <a:gd name="T1" fmla="*/ 0 h 1588"/>
              <a:gd name="T2" fmla="*/ 2147483647 w 26"/>
              <a:gd name="T3" fmla="*/ 0 h 1588"/>
              <a:gd name="T4" fmla="*/ 2147483647 w 26"/>
              <a:gd name="T5" fmla="*/ 0 h 1588"/>
              <a:gd name="T6" fmla="*/ 0 60000 65536"/>
              <a:gd name="T7" fmla="*/ 0 60000 65536"/>
              <a:gd name="T8" fmla="*/ 0 60000 65536"/>
              <a:gd name="T9" fmla="*/ 0 w 26"/>
              <a:gd name="T10" fmla="*/ 0 h 1588"/>
              <a:gd name="T11" fmla="*/ 26 w 26"/>
              <a:gd name="T12" fmla="*/ 1588 h 1588"/>
            </a:gdLst>
            <a:ahLst/>
            <a:cxnLst>
              <a:cxn ang="T6">
                <a:pos x="T0" y="T1"/>
              </a:cxn>
              <a:cxn ang="T7">
                <a:pos x="T2" y="T3"/>
              </a:cxn>
              <a:cxn ang="T8">
                <a:pos x="T4" y="T5"/>
              </a:cxn>
            </a:cxnLst>
            <a:rect l="T9" t="T10" r="T11" b="T12"/>
            <a:pathLst>
              <a:path w="26" h="1588">
                <a:moveTo>
                  <a:pt x="0" y="0"/>
                </a:moveTo>
                <a:lnTo>
                  <a:pt x="10"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33" name="Line 1329">
            <a:extLst>
              <a:ext uri="{FF2B5EF4-FFF2-40B4-BE49-F238E27FC236}">
                <a16:creationId xmlns:a16="http://schemas.microsoft.com/office/drawing/2014/main" id="{0934A641-9725-4583-8274-D8F79FF74F9D}"/>
              </a:ext>
            </a:extLst>
          </p:cNvPr>
          <p:cNvSpPr>
            <a:spLocks noChangeShapeType="1"/>
          </p:cNvSpPr>
          <p:nvPr/>
        </p:nvSpPr>
        <p:spPr bwMode="auto">
          <a:xfrm>
            <a:off x="66627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4" name="Line 1330">
            <a:extLst>
              <a:ext uri="{FF2B5EF4-FFF2-40B4-BE49-F238E27FC236}">
                <a16:creationId xmlns:a16="http://schemas.microsoft.com/office/drawing/2014/main" id="{6D162C78-07D0-4FAB-B285-9484A91AFB01}"/>
              </a:ext>
            </a:extLst>
          </p:cNvPr>
          <p:cNvSpPr>
            <a:spLocks noChangeShapeType="1"/>
          </p:cNvSpPr>
          <p:nvPr/>
        </p:nvSpPr>
        <p:spPr bwMode="auto">
          <a:xfrm>
            <a:off x="67056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5" name="Line 1331">
            <a:extLst>
              <a:ext uri="{FF2B5EF4-FFF2-40B4-BE49-F238E27FC236}">
                <a16:creationId xmlns:a16="http://schemas.microsoft.com/office/drawing/2014/main" id="{4F76EB65-A96E-49B5-9150-15E292B9D955}"/>
              </a:ext>
            </a:extLst>
          </p:cNvPr>
          <p:cNvSpPr>
            <a:spLocks noChangeShapeType="1"/>
          </p:cNvSpPr>
          <p:nvPr/>
        </p:nvSpPr>
        <p:spPr bwMode="auto">
          <a:xfrm>
            <a:off x="678021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6" name="Line 1332">
            <a:extLst>
              <a:ext uri="{FF2B5EF4-FFF2-40B4-BE49-F238E27FC236}">
                <a16:creationId xmlns:a16="http://schemas.microsoft.com/office/drawing/2014/main" id="{AFEA9DA6-8D38-4542-9529-5FDC5C4D8FF2}"/>
              </a:ext>
            </a:extLst>
          </p:cNvPr>
          <p:cNvSpPr>
            <a:spLocks noChangeShapeType="1"/>
          </p:cNvSpPr>
          <p:nvPr/>
        </p:nvSpPr>
        <p:spPr bwMode="auto">
          <a:xfrm>
            <a:off x="682307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7" name="Line 1333">
            <a:extLst>
              <a:ext uri="{FF2B5EF4-FFF2-40B4-BE49-F238E27FC236}">
                <a16:creationId xmlns:a16="http://schemas.microsoft.com/office/drawing/2014/main" id="{22E10A52-3078-4C1B-860E-77696A5BC33D}"/>
              </a:ext>
            </a:extLst>
          </p:cNvPr>
          <p:cNvSpPr>
            <a:spLocks noChangeShapeType="1"/>
          </p:cNvSpPr>
          <p:nvPr/>
        </p:nvSpPr>
        <p:spPr bwMode="auto">
          <a:xfrm>
            <a:off x="6897688"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8" name="Line 1334">
            <a:extLst>
              <a:ext uri="{FF2B5EF4-FFF2-40B4-BE49-F238E27FC236}">
                <a16:creationId xmlns:a16="http://schemas.microsoft.com/office/drawing/2014/main" id="{6771C352-466E-4BE7-9C15-A27350284AA7}"/>
              </a:ext>
            </a:extLst>
          </p:cNvPr>
          <p:cNvSpPr>
            <a:spLocks noChangeShapeType="1"/>
          </p:cNvSpPr>
          <p:nvPr/>
        </p:nvSpPr>
        <p:spPr bwMode="auto">
          <a:xfrm>
            <a:off x="6940550" y="5270500"/>
            <a:ext cx="317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9" name="Freeform 1335">
            <a:extLst>
              <a:ext uri="{FF2B5EF4-FFF2-40B4-BE49-F238E27FC236}">
                <a16:creationId xmlns:a16="http://schemas.microsoft.com/office/drawing/2014/main" id="{CBC1B01C-B7E1-4C83-966F-D62967D1BCCA}"/>
              </a:ext>
            </a:extLst>
          </p:cNvPr>
          <p:cNvSpPr>
            <a:spLocks/>
          </p:cNvSpPr>
          <p:nvPr/>
        </p:nvSpPr>
        <p:spPr bwMode="auto">
          <a:xfrm>
            <a:off x="1377950" y="5200650"/>
            <a:ext cx="131763" cy="133350"/>
          </a:xfrm>
          <a:custGeom>
            <a:avLst/>
            <a:gdLst>
              <a:gd name="T0" fmla="*/ 2147483647 w 83"/>
              <a:gd name="T1" fmla="*/ 2147483647 h 84"/>
              <a:gd name="T2" fmla="*/ 2147483647 w 83"/>
              <a:gd name="T3" fmla="*/ 2147483647 h 84"/>
              <a:gd name="T4" fmla="*/ 2147483647 w 83"/>
              <a:gd name="T5" fmla="*/ 2147483647 h 84"/>
              <a:gd name="T6" fmla="*/ 2147483647 w 83"/>
              <a:gd name="T7" fmla="*/ 2147483647 h 84"/>
              <a:gd name="T8" fmla="*/ 2147483647 w 83"/>
              <a:gd name="T9" fmla="*/ 2147483647 h 84"/>
              <a:gd name="T10" fmla="*/ 2147483647 w 83"/>
              <a:gd name="T11" fmla="*/ 0 h 84"/>
              <a:gd name="T12" fmla="*/ 2147483647 w 83"/>
              <a:gd name="T13" fmla="*/ 2147483647 h 84"/>
              <a:gd name="T14" fmla="*/ 2147483647 w 83"/>
              <a:gd name="T15" fmla="*/ 2147483647 h 84"/>
              <a:gd name="T16" fmla="*/ 2147483647 w 83"/>
              <a:gd name="T17" fmla="*/ 2147483647 h 84"/>
              <a:gd name="T18" fmla="*/ 2147483647 w 83"/>
              <a:gd name="T19" fmla="*/ 2147483647 h 84"/>
              <a:gd name="T20" fmla="*/ 0 w 83"/>
              <a:gd name="T21" fmla="*/ 2147483647 h 84"/>
              <a:gd name="T22" fmla="*/ 2147483647 w 83"/>
              <a:gd name="T23" fmla="*/ 2147483647 h 84"/>
              <a:gd name="T24" fmla="*/ 2147483647 w 83"/>
              <a:gd name="T25" fmla="*/ 2147483647 h 84"/>
              <a:gd name="T26" fmla="*/ 2147483647 w 83"/>
              <a:gd name="T27" fmla="*/ 2147483647 h 84"/>
              <a:gd name="T28" fmla="*/ 2147483647 w 83"/>
              <a:gd name="T29" fmla="*/ 2147483647 h 84"/>
              <a:gd name="T30" fmla="*/ 2147483647 w 83"/>
              <a:gd name="T31" fmla="*/ 2147483647 h 84"/>
              <a:gd name="T32" fmla="*/ 2147483647 w 83"/>
              <a:gd name="T33" fmla="*/ 2147483647 h 84"/>
              <a:gd name="T34" fmla="*/ 2147483647 w 83"/>
              <a:gd name="T35" fmla="*/ 2147483647 h 84"/>
              <a:gd name="T36" fmla="*/ 2147483647 w 83"/>
              <a:gd name="T37" fmla="*/ 2147483647 h 84"/>
              <a:gd name="T38" fmla="*/ 2147483647 w 83"/>
              <a:gd name="T39" fmla="*/ 2147483647 h 84"/>
              <a:gd name="T40" fmla="*/ 2147483647 w 83"/>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84"/>
              <a:gd name="T65" fmla="*/ 83 w 83"/>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84">
                <a:moveTo>
                  <a:pt x="83" y="44"/>
                </a:moveTo>
                <a:lnTo>
                  <a:pt x="83" y="30"/>
                </a:lnTo>
                <a:lnTo>
                  <a:pt x="77" y="17"/>
                </a:lnTo>
                <a:lnTo>
                  <a:pt x="67" y="7"/>
                </a:lnTo>
                <a:lnTo>
                  <a:pt x="57" y="4"/>
                </a:lnTo>
                <a:lnTo>
                  <a:pt x="43" y="0"/>
                </a:lnTo>
                <a:lnTo>
                  <a:pt x="30" y="4"/>
                </a:lnTo>
                <a:lnTo>
                  <a:pt x="16" y="7"/>
                </a:lnTo>
                <a:lnTo>
                  <a:pt x="10" y="17"/>
                </a:lnTo>
                <a:lnTo>
                  <a:pt x="3" y="30"/>
                </a:lnTo>
                <a:lnTo>
                  <a:pt x="0" y="44"/>
                </a:lnTo>
                <a:lnTo>
                  <a:pt x="3" y="57"/>
                </a:lnTo>
                <a:lnTo>
                  <a:pt x="10" y="67"/>
                </a:lnTo>
                <a:lnTo>
                  <a:pt x="16" y="77"/>
                </a:lnTo>
                <a:lnTo>
                  <a:pt x="30" y="84"/>
                </a:lnTo>
                <a:lnTo>
                  <a:pt x="43" y="84"/>
                </a:lnTo>
                <a:lnTo>
                  <a:pt x="57" y="84"/>
                </a:lnTo>
                <a:lnTo>
                  <a:pt x="67" y="77"/>
                </a:lnTo>
                <a:lnTo>
                  <a:pt x="77" y="67"/>
                </a:lnTo>
                <a:lnTo>
                  <a:pt x="83" y="57"/>
                </a:lnTo>
                <a:lnTo>
                  <a:pt x="83"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0" name="Freeform 1336">
            <a:extLst>
              <a:ext uri="{FF2B5EF4-FFF2-40B4-BE49-F238E27FC236}">
                <a16:creationId xmlns:a16="http://schemas.microsoft.com/office/drawing/2014/main" id="{558203B6-F28C-436F-9698-EE38D206367F}"/>
              </a:ext>
            </a:extLst>
          </p:cNvPr>
          <p:cNvSpPr>
            <a:spLocks/>
          </p:cNvSpPr>
          <p:nvPr/>
        </p:nvSpPr>
        <p:spPr bwMode="auto">
          <a:xfrm>
            <a:off x="1749425"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2147483647 h 84"/>
              <a:gd name="T10" fmla="*/ 2147483647 w 84"/>
              <a:gd name="T11" fmla="*/ 0 h 84"/>
              <a:gd name="T12" fmla="*/ 2147483647 w 84"/>
              <a:gd name="T13" fmla="*/ 2147483647 h 84"/>
              <a:gd name="T14" fmla="*/ 2147483647 w 84"/>
              <a:gd name="T15" fmla="*/ 2147483647 h 84"/>
              <a:gd name="T16" fmla="*/ 2147483647 w 84"/>
              <a:gd name="T17" fmla="*/ 2147483647 h 84"/>
              <a:gd name="T18" fmla="*/ 0 w 84"/>
              <a:gd name="T19" fmla="*/ 2147483647 h 84"/>
              <a:gd name="T20" fmla="*/ 0 w 84"/>
              <a:gd name="T21" fmla="*/ 2147483647 h 84"/>
              <a:gd name="T22" fmla="*/ 0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4"/>
                </a:moveTo>
                <a:lnTo>
                  <a:pt x="80" y="30"/>
                </a:lnTo>
                <a:lnTo>
                  <a:pt x="74" y="17"/>
                </a:lnTo>
                <a:lnTo>
                  <a:pt x="67" y="7"/>
                </a:lnTo>
                <a:lnTo>
                  <a:pt x="53" y="4"/>
                </a:lnTo>
                <a:lnTo>
                  <a:pt x="40" y="0"/>
                </a:lnTo>
                <a:lnTo>
                  <a:pt x="27" y="4"/>
                </a:lnTo>
                <a:lnTo>
                  <a:pt x="17" y="7"/>
                </a:lnTo>
                <a:lnTo>
                  <a:pt x="7" y="17"/>
                </a:lnTo>
                <a:lnTo>
                  <a:pt x="0" y="30"/>
                </a:lnTo>
                <a:lnTo>
                  <a:pt x="0" y="44"/>
                </a:lnTo>
                <a:lnTo>
                  <a:pt x="0" y="57"/>
                </a:lnTo>
                <a:lnTo>
                  <a:pt x="7" y="67"/>
                </a:lnTo>
                <a:lnTo>
                  <a:pt x="17" y="77"/>
                </a:lnTo>
                <a:lnTo>
                  <a:pt x="27" y="84"/>
                </a:lnTo>
                <a:lnTo>
                  <a:pt x="40" y="84"/>
                </a:lnTo>
                <a:lnTo>
                  <a:pt x="53" y="84"/>
                </a:lnTo>
                <a:lnTo>
                  <a:pt x="67" y="77"/>
                </a:lnTo>
                <a:lnTo>
                  <a:pt x="74" y="67"/>
                </a:lnTo>
                <a:lnTo>
                  <a:pt x="80"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1" name="Freeform 1337">
            <a:extLst>
              <a:ext uri="{FF2B5EF4-FFF2-40B4-BE49-F238E27FC236}">
                <a16:creationId xmlns:a16="http://schemas.microsoft.com/office/drawing/2014/main" id="{81D447FD-CF37-43B1-BDF6-6D66CCFE288A}"/>
              </a:ext>
            </a:extLst>
          </p:cNvPr>
          <p:cNvSpPr>
            <a:spLocks/>
          </p:cNvSpPr>
          <p:nvPr/>
        </p:nvSpPr>
        <p:spPr bwMode="auto">
          <a:xfrm>
            <a:off x="2116138"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2147483647 h 84"/>
              <a:gd name="T10" fmla="*/ 2147483647 w 84"/>
              <a:gd name="T11" fmla="*/ 0 h 84"/>
              <a:gd name="T12" fmla="*/ 2147483647 w 84"/>
              <a:gd name="T13" fmla="*/ 2147483647 h 84"/>
              <a:gd name="T14" fmla="*/ 2147483647 w 84"/>
              <a:gd name="T15" fmla="*/ 2147483647 h 84"/>
              <a:gd name="T16" fmla="*/ 2147483647 w 84"/>
              <a:gd name="T17" fmla="*/ 2147483647 h 84"/>
              <a:gd name="T18" fmla="*/ 2147483647 w 84"/>
              <a:gd name="T19" fmla="*/ 2147483647 h 84"/>
              <a:gd name="T20" fmla="*/ 0 w 84"/>
              <a:gd name="T21" fmla="*/ 2147483647 h 84"/>
              <a:gd name="T22" fmla="*/ 2147483647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4"/>
                </a:moveTo>
                <a:lnTo>
                  <a:pt x="84" y="30"/>
                </a:lnTo>
                <a:lnTo>
                  <a:pt x="77" y="17"/>
                </a:lnTo>
                <a:lnTo>
                  <a:pt x="67" y="7"/>
                </a:lnTo>
                <a:lnTo>
                  <a:pt x="57" y="4"/>
                </a:lnTo>
                <a:lnTo>
                  <a:pt x="43" y="0"/>
                </a:lnTo>
                <a:lnTo>
                  <a:pt x="30" y="4"/>
                </a:lnTo>
                <a:lnTo>
                  <a:pt x="17" y="7"/>
                </a:lnTo>
                <a:lnTo>
                  <a:pt x="7" y="17"/>
                </a:lnTo>
                <a:lnTo>
                  <a:pt x="3" y="30"/>
                </a:lnTo>
                <a:lnTo>
                  <a:pt x="0" y="44"/>
                </a:lnTo>
                <a:lnTo>
                  <a:pt x="3" y="57"/>
                </a:lnTo>
                <a:lnTo>
                  <a:pt x="7" y="67"/>
                </a:lnTo>
                <a:lnTo>
                  <a:pt x="17" y="77"/>
                </a:lnTo>
                <a:lnTo>
                  <a:pt x="30" y="84"/>
                </a:lnTo>
                <a:lnTo>
                  <a:pt x="43" y="84"/>
                </a:lnTo>
                <a:lnTo>
                  <a:pt x="57" y="84"/>
                </a:lnTo>
                <a:lnTo>
                  <a:pt x="67" y="77"/>
                </a:lnTo>
                <a:lnTo>
                  <a:pt x="77" y="67"/>
                </a:lnTo>
                <a:lnTo>
                  <a:pt x="84"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2" name="Freeform 1338">
            <a:extLst>
              <a:ext uri="{FF2B5EF4-FFF2-40B4-BE49-F238E27FC236}">
                <a16:creationId xmlns:a16="http://schemas.microsoft.com/office/drawing/2014/main" id="{BFD61EDF-CBAD-4DA2-8C67-15186C81BF80}"/>
              </a:ext>
            </a:extLst>
          </p:cNvPr>
          <p:cNvSpPr>
            <a:spLocks/>
          </p:cNvSpPr>
          <p:nvPr/>
        </p:nvSpPr>
        <p:spPr bwMode="auto">
          <a:xfrm>
            <a:off x="2482850" y="5200650"/>
            <a:ext cx="138113" cy="133350"/>
          </a:xfrm>
          <a:custGeom>
            <a:avLst/>
            <a:gdLst>
              <a:gd name="T0" fmla="*/ 2147483647 w 87"/>
              <a:gd name="T1" fmla="*/ 2147483647 h 84"/>
              <a:gd name="T2" fmla="*/ 2147483647 w 87"/>
              <a:gd name="T3" fmla="*/ 2147483647 h 84"/>
              <a:gd name="T4" fmla="*/ 2147483647 w 87"/>
              <a:gd name="T5" fmla="*/ 2147483647 h 84"/>
              <a:gd name="T6" fmla="*/ 2147483647 w 87"/>
              <a:gd name="T7" fmla="*/ 2147483647 h 84"/>
              <a:gd name="T8" fmla="*/ 2147483647 w 87"/>
              <a:gd name="T9" fmla="*/ 0 h 84"/>
              <a:gd name="T10" fmla="*/ 2147483647 w 87"/>
              <a:gd name="T11" fmla="*/ 0 h 84"/>
              <a:gd name="T12" fmla="*/ 2147483647 w 87"/>
              <a:gd name="T13" fmla="*/ 0 h 84"/>
              <a:gd name="T14" fmla="*/ 2147483647 w 87"/>
              <a:gd name="T15" fmla="*/ 2147483647 h 84"/>
              <a:gd name="T16" fmla="*/ 2147483647 w 87"/>
              <a:gd name="T17" fmla="*/ 2147483647 h 84"/>
              <a:gd name="T18" fmla="*/ 2147483647 w 87"/>
              <a:gd name="T19" fmla="*/ 2147483647 h 84"/>
              <a:gd name="T20" fmla="*/ 0 w 87"/>
              <a:gd name="T21" fmla="*/ 2147483647 h 84"/>
              <a:gd name="T22" fmla="*/ 2147483647 w 87"/>
              <a:gd name="T23" fmla="*/ 2147483647 h 84"/>
              <a:gd name="T24" fmla="*/ 2147483647 w 87"/>
              <a:gd name="T25" fmla="*/ 2147483647 h 84"/>
              <a:gd name="T26" fmla="*/ 2147483647 w 87"/>
              <a:gd name="T27" fmla="*/ 2147483647 h 84"/>
              <a:gd name="T28" fmla="*/ 2147483647 w 87"/>
              <a:gd name="T29" fmla="*/ 2147483647 h 84"/>
              <a:gd name="T30" fmla="*/ 2147483647 w 87"/>
              <a:gd name="T31" fmla="*/ 2147483647 h 84"/>
              <a:gd name="T32" fmla="*/ 2147483647 w 87"/>
              <a:gd name="T33" fmla="*/ 2147483647 h 84"/>
              <a:gd name="T34" fmla="*/ 2147483647 w 87"/>
              <a:gd name="T35" fmla="*/ 2147483647 h 84"/>
              <a:gd name="T36" fmla="*/ 2147483647 w 87"/>
              <a:gd name="T37" fmla="*/ 2147483647 h 84"/>
              <a:gd name="T38" fmla="*/ 2147483647 w 87"/>
              <a:gd name="T39" fmla="*/ 2147483647 h 84"/>
              <a:gd name="T40" fmla="*/ 2147483647 w 87"/>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4"/>
              <a:gd name="T65" fmla="*/ 87 w 87"/>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4">
                <a:moveTo>
                  <a:pt x="87" y="40"/>
                </a:moveTo>
                <a:lnTo>
                  <a:pt x="83" y="27"/>
                </a:lnTo>
                <a:lnTo>
                  <a:pt x="77" y="17"/>
                </a:lnTo>
                <a:lnTo>
                  <a:pt x="67" y="7"/>
                </a:lnTo>
                <a:lnTo>
                  <a:pt x="57" y="0"/>
                </a:lnTo>
                <a:lnTo>
                  <a:pt x="43" y="0"/>
                </a:lnTo>
                <a:lnTo>
                  <a:pt x="30" y="0"/>
                </a:lnTo>
                <a:lnTo>
                  <a:pt x="20" y="7"/>
                </a:lnTo>
                <a:lnTo>
                  <a:pt x="10" y="17"/>
                </a:lnTo>
                <a:lnTo>
                  <a:pt x="3" y="27"/>
                </a:lnTo>
                <a:lnTo>
                  <a:pt x="0" y="40"/>
                </a:lnTo>
                <a:lnTo>
                  <a:pt x="3" y="54"/>
                </a:lnTo>
                <a:lnTo>
                  <a:pt x="10" y="67"/>
                </a:lnTo>
                <a:lnTo>
                  <a:pt x="20" y="77"/>
                </a:lnTo>
                <a:lnTo>
                  <a:pt x="30" y="81"/>
                </a:lnTo>
                <a:lnTo>
                  <a:pt x="43" y="84"/>
                </a:lnTo>
                <a:lnTo>
                  <a:pt x="57" y="81"/>
                </a:lnTo>
                <a:lnTo>
                  <a:pt x="67" y="77"/>
                </a:lnTo>
                <a:lnTo>
                  <a:pt x="77" y="67"/>
                </a:lnTo>
                <a:lnTo>
                  <a:pt x="83" y="54"/>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3" name="Freeform 1339">
            <a:extLst>
              <a:ext uri="{FF2B5EF4-FFF2-40B4-BE49-F238E27FC236}">
                <a16:creationId xmlns:a16="http://schemas.microsoft.com/office/drawing/2014/main" id="{D73F38AB-419E-4C82-8060-8C86083CD663}"/>
              </a:ext>
            </a:extLst>
          </p:cNvPr>
          <p:cNvSpPr>
            <a:spLocks/>
          </p:cNvSpPr>
          <p:nvPr/>
        </p:nvSpPr>
        <p:spPr bwMode="auto">
          <a:xfrm>
            <a:off x="2854325"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0 h 84"/>
              <a:gd name="T10" fmla="*/ 2147483647 w 84"/>
              <a:gd name="T11" fmla="*/ 0 h 84"/>
              <a:gd name="T12" fmla="*/ 2147483647 w 84"/>
              <a:gd name="T13" fmla="*/ 0 h 84"/>
              <a:gd name="T14" fmla="*/ 2147483647 w 84"/>
              <a:gd name="T15" fmla="*/ 2147483647 h 84"/>
              <a:gd name="T16" fmla="*/ 2147483647 w 84"/>
              <a:gd name="T17" fmla="*/ 2147483647 h 84"/>
              <a:gd name="T18" fmla="*/ 0 w 84"/>
              <a:gd name="T19" fmla="*/ 2147483647 h 84"/>
              <a:gd name="T20" fmla="*/ 0 w 84"/>
              <a:gd name="T21" fmla="*/ 2147483647 h 84"/>
              <a:gd name="T22" fmla="*/ 0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0"/>
                </a:moveTo>
                <a:lnTo>
                  <a:pt x="80" y="27"/>
                </a:lnTo>
                <a:lnTo>
                  <a:pt x="77" y="17"/>
                </a:lnTo>
                <a:lnTo>
                  <a:pt x="67" y="7"/>
                </a:lnTo>
                <a:lnTo>
                  <a:pt x="54" y="0"/>
                </a:lnTo>
                <a:lnTo>
                  <a:pt x="40" y="0"/>
                </a:lnTo>
                <a:lnTo>
                  <a:pt x="27" y="0"/>
                </a:lnTo>
                <a:lnTo>
                  <a:pt x="17" y="7"/>
                </a:lnTo>
                <a:lnTo>
                  <a:pt x="7" y="17"/>
                </a:lnTo>
                <a:lnTo>
                  <a:pt x="0" y="27"/>
                </a:lnTo>
                <a:lnTo>
                  <a:pt x="0" y="40"/>
                </a:lnTo>
                <a:lnTo>
                  <a:pt x="0" y="54"/>
                </a:lnTo>
                <a:lnTo>
                  <a:pt x="7" y="67"/>
                </a:lnTo>
                <a:lnTo>
                  <a:pt x="17" y="74"/>
                </a:lnTo>
                <a:lnTo>
                  <a:pt x="27" y="81"/>
                </a:lnTo>
                <a:lnTo>
                  <a:pt x="40" y="84"/>
                </a:lnTo>
                <a:lnTo>
                  <a:pt x="54" y="81"/>
                </a:lnTo>
                <a:lnTo>
                  <a:pt x="67" y="74"/>
                </a:lnTo>
                <a:lnTo>
                  <a:pt x="77" y="67"/>
                </a:lnTo>
                <a:lnTo>
                  <a:pt x="80" y="54"/>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4" name="Freeform 1340">
            <a:extLst>
              <a:ext uri="{FF2B5EF4-FFF2-40B4-BE49-F238E27FC236}">
                <a16:creationId xmlns:a16="http://schemas.microsoft.com/office/drawing/2014/main" id="{428A1AF0-08F6-42DF-B4FF-00BD79095252}"/>
              </a:ext>
            </a:extLst>
          </p:cNvPr>
          <p:cNvSpPr>
            <a:spLocks/>
          </p:cNvSpPr>
          <p:nvPr/>
        </p:nvSpPr>
        <p:spPr bwMode="auto">
          <a:xfrm>
            <a:off x="3221038"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0 h 84"/>
              <a:gd name="T10" fmla="*/ 2147483647 w 84"/>
              <a:gd name="T11" fmla="*/ 0 h 84"/>
              <a:gd name="T12" fmla="*/ 2147483647 w 84"/>
              <a:gd name="T13" fmla="*/ 0 h 84"/>
              <a:gd name="T14" fmla="*/ 2147483647 w 84"/>
              <a:gd name="T15" fmla="*/ 2147483647 h 84"/>
              <a:gd name="T16" fmla="*/ 2147483647 w 84"/>
              <a:gd name="T17" fmla="*/ 2147483647 h 84"/>
              <a:gd name="T18" fmla="*/ 2147483647 w 84"/>
              <a:gd name="T19" fmla="*/ 2147483647 h 84"/>
              <a:gd name="T20" fmla="*/ 0 w 84"/>
              <a:gd name="T21" fmla="*/ 2147483647 h 84"/>
              <a:gd name="T22" fmla="*/ 2147483647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0"/>
                </a:moveTo>
                <a:lnTo>
                  <a:pt x="84" y="27"/>
                </a:lnTo>
                <a:lnTo>
                  <a:pt x="77" y="17"/>
                </a:lnTo>
                <a:lnTo>
                  <a:pt x="67" y="7"/>
                </a:lnTo>
                <a:lnTo>
                  <a:pt x="57" y="0"/>
                </a:lnTo>
                <a:lnTo>
                  <a:pt x="43" y="0"/>
                </a:lnTo>
                <a:lnTo>
                  <a:pt x="30" y="0"/>
                </a:lnTo>
                <a:lnTo>
                  <a:pt x="17" y="7"/>
                </a:lnTo>
                <a:lnTo>
                  <a:pt x="10" y="17"/>
                </a:lnTo>
                <a:lnTo>
                  <a:pt x="3" y="27"/>
                </a:lnTo>
                <a:lnTo>
                  <a:pt x="0" y="40"/>
                </a:lnTo>
                <a:lnTo>
                  <a:pt x="3" y="54"/>
                </a:lnTo>
                <a:lnTo>
                  <a:pt x="10" y="67"/>
                </a:lnTo>
                <a:lnTo>
                  <a:pt x="17" y="74"/>
                </a:lnTo>
                <a:lnTo>
                  <a:pt x="30" y="81"/>
                </a:lnTo>
                <a:lnTo>
                  <a:pt x="43" y="84"/>
                </a:lnTo>
                <a:lnTo>
                  <a:pt x="57" y="81"/>
                </a:lnTo>
                <a:lnTo>
                  <a:pt x="67" y="74"/>
                </a:lnTo>
                <a:lnTo>
                  <a:pt x="77" y="67"/>
                </a:lnTo>
                <a:lnTo>
                  <a:pt x="84" y="54"/>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5" name="Freeform 1341">
            <a:extLst>
              <a:ext uri="{FF2B5EF4-FFF2-40B4-BE49-F238E27FC236}">
                <a16:creationId xmlns:a16="http://schemas.microsoft.com/office/drawing/2014/main" id="{0674A7C8-CD76-4844-950F-048FC2BD61F6}"/>
              </a:ext>
            </a:extLst>
          </p:cNvPr>
          <p:cNvSpPr>
            <a:spLocks/>
          </p:cNvSpPr>
          <p:nvPr/>
        </p:nvSpPr>
        <p:spPr bwMode="auto">
          <a:xfrm>
            <a:off x="3587750" y="5200650"/>
            <a:ext cx="138113" cy="133350"/>
          </a:xfrm>
          <a:custGeom>
            <a:avLst/>
            <a:gdLst>
              <a:gd name="T0" fmla="*/ 2147483647 w 87"/>
              <a:gd name="T1" fmla="*/ 2147483647 h 84"/>
              <a:gd name="T2" fmla="*/ 2147483647 w 87"/>
              <a:gd name="T3" fmla="*/ 2147483647 h 84"/>
              <a:gd name="T4" fmla="*/ 2147483647 w 87"/>
              <a:gd name="T5" fmla="*/ 2147483647 h 84"/>
              <a:gd name="T6" fmla="*/ 2147483647 w 87"/>
              <a:gd name="T7" fmla="*/ 2147483647 h 84"/>
              <a:gd name="T8" fmla="*/ 2147483647 w 87"/>
              <a:gd name="T9" fmla="*/ 0 h 84"/>
              <a:gd name="T10" fmla="*/ 2147483647 w 87"/>
              <a:gd name="T11" fmla="*/ 0 h 84"/>
              <a:gd name="T12" fmla="*/ 2147483647 w 87"/>
              <a:gd name="T13" fmla="*/ 0 h 84"/>
              <a:gd name="T14" fmla="*/ 2147483647 w 87"/>
              <a:gd name="T15" fmla="*/ 2147483647 h 84"/>
              <a:gd name="T16" fmla="*/ 2147483647 w 87"/>
              <a:gd name="T17" fmla="*/ 2147483647 h 84"/>
              <a:gd name="T18" fmla="*/ 2147483647 w 87"/>
              <a:gd name="T19" fmla="*/ 2147483647 h 84"/>
              <a:gd name="T20" fmla="*/ 0 w 87"/>
              <a:gd name="T21" fmla="*/ 2147483647 h 84"/>
              <a:gd name="T22" fmla="*/ 2147483647 w 87"/>
              <a:gd name="T23" fmla="*/ 2147483647 h 84"/>
              <a:gd name="T24" fmla="*/ 2147483647 w 87"/>
              <a:gd name="T25" fmla="*/ 2147483647 h 84"/>
              <a:gd name="T26" fmla="*/ 2147483647 w 87"/>
              <a:gd name="T27" fmla="*/ 2147483647 h 84"/>
              <a:gd name="T28" fmla="*/ 2147483647 w 87"/>
              <a:gd name="T29" fmla="*/ 2147483647 h 84"/>
              <a:gd name="T30" fmla="*/ 2147483647 w 87"/>
              <a:gd name="T31" fmla="*/ 2147483647 h 84"/>
              <a:gd name="T32" fmla="*/ 2147483647 w 87"/>
              <a:gd name="T33" fmla="*/ 2147483647 h 84"/>
              <a:gd name="T34" fmla="*/ 2147483647 w 87"/>
              <a:gd name="T35" fmla="*/ 2147483647 h 84"/>
              <a:gd name="T36" fmla="*/ 2147483647 w 87"/>
              <a:gd name="T37" fmla="*/ 2147483647 h 84"/>
              <a:gd name="T38" fmla="*/ 2147483647 w 87"/>
              <a:gd name="T39" fmla="*/ 2147483647 h 84"/>
              <a:gd name="T40" fmla="*/ 2147483647 w 87"/>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4"/>
              <a:gd name="T65" fmla="*/ 87 w 87"/>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4">
                <a:moveTo>
                  <a:pt x="87" y="40"/>
                </a:moveTo>
                <a:lnTo>
                  <a:pt x="84" y="27"/>
                </a:lnTo>
                <a:lnTo>
                  <a:pt x="77" y="17"/>
                </a:lnTo>
                <a:lnTo>
                  <a:pt x="67" y="7"/>
                </a:lnTo>
                <a:lnTo>
                  <a:pt x="57" y="0"/>
                </a:lnTo>
                <a:lnTo>
                  <a:pt x="43" y="0"/>
                </a:lnTo>
                <a:lnTo>
                  <a:pt x="30" y="0"/>
                </a:lnTo>
                <a:lnTo>
                  <a:pt x="20" y="7"/>
                </a:lnTo>
                <a:lnTo>
                  <a:pt x="10" y="17"/>
                </a:lnTo>
                <a:lnTo>
                  <a:pt x="3" y="27"/>
                </a:lnTo>
                <a:lnTo>
                  <a:pt x="0" y="40"/>
                </a:lnTo>
                <a:lnTo>
                  <a:pt x="3" y="54"/>
                </a:lnTo>
                <a:lnTo>
                  <a:pt x="10" y="67"/>
                </a:lnTo>
                <a:lnTo>
                  <a:pt x="20" y="77"/>
                </a:lnTo>
                <a:lnTo>
                  <a:pt x="30" y="81"/>
                </a:lnTo>
                <a:lnTo>
                  <a:pt x="43" y="84"/>
                </a:lnTo>
                <a:lnTo>
                  <a:pt x="57" y="81"/>
                </a:lnTo>
                <a:lnTo>
                  <a:pt x="67" y="77"/>
                </a:lnTo>
                <a:lnTo>
                  <a:pt x="77" y="67"/>
                </a:lnTo>
                <a:lnTo>
                  <a:pt x="84" y="54"/>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6" name="Freeform 1342">
            <a:extLst>
              <a:ext uri="{FF2B5EF4-FFF2-40B4-BE49-F238E27FC236}">
                <a16:creationId xmlns:a16="http://schemas.microsoft.com/office/drawing/2014/main" id="{FCC35815-AB46-445D-8549-F3E1DDC3342C}"/>
              </a:ext>
            </a:extLst>
          </p:cNvPr>
          <p:cNvSpPr>
            <a:spLocks/>
          </p:cNvSpPr>
          <p:nvPr/>
        </p:nvSpPr>
        <p:spPr bwMode="auto">
          <a:xfrm>
            <a:off x="3959225"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2147483647 h 84"/>
              <a:gd name="T10" fmla="*/ 2147483647 w 84"/>
              <a:gd name="T11" fmla="*/ 0 h 84"/>
              <a:gd name="T12" fmla="*/ 2147483647 w 84"/>
              <a:gd name="T13" fmla="*/ 2147483647 h 84"/>
              <a:gd name="T14" fmla="*/ 2147483647 w 84"/>
              <a:gd name="T15" fmla="*/ 2147483647 h 84"/>
              <a:gd name="T16" fmla="*/ 2147483647 w 84"/>
              <a:gd name="T17" fmla="*/ 2147483647 h 84"/>
              <a:gd name="T18" fmla="*/ 0 w 84"/>
              <a:gd name="T19" fmla="*/ 2147483647 h 84"/>
              <a:gd name="T20" fmla="*/ 0 w 84"/>
              <a:gd name="T21" fmla="*/ 2147483647 h 84"/>
              <a:gd name="T22" fmla="*/ 0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4"/>
                </a:moveTo>
                <a:lnTo>
                  <a:pt x="80" y="30"/>
                </a:lnTo>
                <a:lnTo>
                  <a:pt x="77" y="17"/>
                </a:lnTo>
                <a:lnTo>
                  <a:pt x="67" y="10"/>
                </a:lnTo>
                <a:lnTo>
                  <a:pt x="54" y="4"/>
                </a:lnTo>
                <a:lnTo>
                  <a:pt x="40" y="0"/>
                </a:lnTo>
                <a:lnTo>
                  <a:pt x="27" y="4"/>
                </a:lnTo>
                <a:lnTo>
                  <a:pt x="17" y="10"/>
                </a:lnTo>
                <a:lnTo>
                  <a:pt x="7" y="17"/>
                </a:lnTo>
                <a:lnTo>
                  <a:pt x="0" y="30"/>
                </a:lnTo>
                <a:lnTo>
                  <a:pt x="0" y="44"/>
                </a:lnTo>
                <a:lnTo>
                  <a:pt x="0" y="57"/>
                </a:lnTo>
                <a:lnTo>
                  <a:pt x="7" y="67"/>
                </a:lnTo>
                <a:lnTo>
                  <a:pt x="17" y="77"/>
                </a:lnTo>
                <a:lnTo>
                  <a:pt x="27" y="84"/>
                </a:lnTo>
                <a:lnTo>
                  <a:pt x="40" y="84"/>
                </a:lnTo>
                <a:lnTo>
                  <a:pt x="54" y="84"/>
                </a:lnTo>
                <a:lnTo>
                  <a:pt x="67" y="77"/>
                </a:lnTo>
                <a:lnTo>
                  <a:pt x="77" y="67"/>
                </a:lnTo>
                <a:lnTo>
                  <a:pt x="80"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7" name="Freeform 1343">
            <a:extLst>
              <a:ext uri="{FF2B5EF4-FFF2-40B4-BE49-F238E27FC236}">
                <a16:creationId xmlns:a16="http://schemas.microsoft.com/office/drawing/2014/main" id="{E8FE86BE-A58F-4368-8064-575C952E5428}"/>
              </a:ext>
            </a:extLst>
          </p:cNvPr>
          <p:cNvSpPr>
            <a:spLocks/>
          </p:cNvSpPr>
          <p:nvPr/>
        </p:nvSpPr>
        <p:spPr bwMode="auto">
          <a:xfrm>
            <a:off x="4325938" y="5200650"/>
            <a:ext cx="133350" cy="138113"/>
          </a:xfrm>
          <a:custGeom>
            <a:avLst/>
            <a:gdLst>
              <a:gd name="T0" fmla="*/ 2147483647 w 84"/>
              <a:gd name="T1" fmla="*/ 2147483647 h 87"/>
              <a:gd name="T2" fmla="*/ 2147483647 w 84"/>
              <a:gd name="T3" fmla="*/ 2147483647 h 87"/>
              <a:gd name="T4" fmla="*/ 2147483647 w 84"/>
              <a:gd name="T5" fmla="*/ 2147483647 h 87"/>
              <a:gd name="T6" fmla="*/ 2147483647 w 84"/>
              <a:gd name="T7" fmla="*/ 2147483647 h 87"/>
              <a:gd name="T8" fmla="*/ 2147483647 w 84"/>
              <a:gd name="T9" fmla="*/ 2147483647 h 87"/>
              <a:gd name="T10" fmla="*/ 2147483647 w 84"/>
              <a:gd name="T11" fmla="*/ 0 h 87"/>
              <a:gd name="T12" fmla="*/ 2147483647 w 84"/>
              <a:gd name="T13" fmla="*/ 2147483647 h 87"/>
              <a:gd name="T14" fmla="*/ 2147483647 w 84"/>
              <a:gd name="T15" fmla="*/ 2147483647 h 87"/>
              <a:gd name="T16" fmla="*/ 2147483647 w 84"/>
              <a:gd name="T17" fmla="*/ 2147483647 h 87"/>
              <a:gd name="T18" fmla="*/ 2147483647 w 84"/>
              <a:gd name="T19" fmla="*/ 2147483647 h 87"/>
              <a:gd name="T20" fmla="*/ 0 w 84"/>
              <a:gd name="T21" fmla="*/ 2147483647 h 87"/>
              <a:gd name="T22" fmla="*/ 2147483647 w 84"/>
              <a:gd name="T23" fmla="*/ 2147483647 h 87"/>
              <a:gd name="T24" fmla="*/ 2147483647 w 84"/>
              <a:gd name="T25" fmla="*/ 2147483647 h 87"/>
              <a:gd name="T26" fmla="*/ 2147483647 w 84"/>
              <a:gd name="T27" fmla="*/ 2147483647 h 87"/>
              <a:gd name="T28" fmla="*/ 2147483647 w 84"/>
              <a:gd name="T29" fmla="*/ 2147483647 h 87"/>
              <a:gd name="T30" fmla="*/ 2147483647 w 84"/>
              <a:gd name="T31" fmla="*/ 2147483647 h 87"/>
              <a:gd name="T32" fmla="*/ 2147483647 w 84"/>
              <a:gd name="T33" fmla="*/ 2147483647 h 87"/>
              <a:gd name="T34" fmla="*/ 2147483647 w 84"/>
              <a:gd name="T35" fmla="*/ 2147483647 h 87"/>
              <a:gd name="T36" fmla="*/ 2147483647 w 84"/>
              <a:gd name="T37" fmla="*/ 2147483647 h 87"/>
              <a:gd name="T38" fmla="*/ 2147483647 w 84"/>
              <a:gd name="T39" fmla="*/ 2147483647 h 87"/>
              <a:gd name="T40" fmla="*/ 2147483647 w 84"/>
              <a:gd name="T41" fmla="*/ 2147483647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7"/>
              <a:gd name="T65" fmla="*/ 84 w 84"/>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7">
                <a:moveTo>
                  <a:pt x="84" y="44"/>
                </a:moveTo>
                <a:lnTo>
                  <a:pt x="84" y="30"/>
                </a:lnTo>
                <a:lnTo>
                  <a:pt x="77" y="20"/>
                </a:lnTo>
                <a:lnTo>
                  <a:pt x="67" y="10"/>
                </a:lnTo>
                <a:lnTo>
                  <a:pt x="57" y="4"/>
                </a:lnTo>
                <a:lnTo>
                  <a:pt x="44" y="0"/>
                </a:lnTo>
                <a:lnTo>
                  <a:pt x="30" y="4"/>
                </a:lnTo>
                <a:lnTo>
                  <a:pt x="17" y="10"/>
                </a:lnTo>
                <a:lnTo>
                  <a:pt x="10" y="20"/>
                </a:lnTo>
                <a:lnTo>
                  <a:pt x="3" y="30"/>
                </a:lnTo>
                <a:lnTo>
                  <a:pt x="0" y="44"/>
                </a:lnTo>
                <a:lnTo>
                  <a:pt x="3" y="57"/>
                </a:lnTo>
                <a:lnTo>
                  <a:pt x="10" y="67"/>
                </a:lnTo>
                <a:lnTo>
                  <a:pt x="17" y="77"/>
                </a:lnTo>
                <a:lnTo>
                  <a:pt x="30" y="84"/>
                </a:lnTo>
                <a:lnTo>
                  <a:pt x="44" y="87"/>
                </a:lnTo>
                <a:lnTo>
                  <a:pt x="57" y="84"/>
                </a:lnTo>
                <a:lnTo>
                  <a:pt x="67" y="77"/>
                </a:lnTo>
                <a:lnTo>
                  <a:pt x="77" y="67"/>
                </a:lnTo>
                <a:lnTo>
                  <a:pt x="84"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8" name="Freeform 1344">
            <a:extLst>
              <a:ext uri="{FF2B5EF4-FFF2-40B4-BE49-F238E27FC236}">
                <a16:creationId xmlns:a16="http://schemas.microsoft.com/office/drawing/2014/main" id="{ABEC429A-5EB0-4AD2-A495-B9147531E423}"/>
              </a:ext>
            </a:extLst>
          </p:cNvPr>
          <p:cNvSpPr>
            <a:spLocks/>
          </p:cNvSpPr>
          <p:nvPr/>
        </p:nvSpPr>
        <p:spPr bwMode="auto">
          <a:xfrm>
            <a:off x="4697413"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0 w 84"/>
              <a:gd name="T19" fmla="*/ 2147483647 h 83"/>
              <a:gd name="T20" fmla="*/ 0 w 84"/>
              <a:gd name="T21" fmla="*/ 2147483647 h 83"/>
              <a:gd name="T22" fmla="*/ 0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1" y="26"/>
                </a:lnTo>
                <a:lnTo>
                  <a:pt x="74" y="16"/>
                </a:lnTo>
                <a:lnTo>
                  <a:pt x="67" y="6"/>
                </a:lnTo>
                <a:lnTo>
                  <a:pt x="54" y="0"/>
                </a:lnTo>
                <a:lnTo>
                  <a:pt x="40" y="0"/>
                </a:lnTo>
                <a:lnTo>
                  <a:pt x="27" y="0"/>
                </a:lnTo>
                <a:lnTo>
                  <a:pt x="17" y="6"/>
                </a:lnTo>
                <a:lnTo>
                  <a:pt x="7" y="16"/>
                </a:lnTo>
                <a:lnTo>
                  <a:pt x="0" y="26"/>
                </a:lnTo>
                <a:lnTo>
                  <a:pt x="0" y="40"/>
                </a:lnTo>
                <a:lnTo>
                  <a:pt x="0" y="53"/>
                </a:lnTo>
                <a:lnTo>
                  <a:pt x="7" y="66"/>
                </a:lnTo>
                <a:lnTo>
                  <a:pt x="17" y="73"/>
                </a:lnTo>
                <a:lnTo>
                  <a:pt x="27" y="80"/>
                </a:lnTo>
                <a:lnTo>
                  <a:pt x="40" y="83"/>
                </a:lnTo>
                <a:lnTo>
                  <a:pt x="54" y="80"/>
                </a:lnTo>
                <a:lnTo>
                  <a:pt x="67" y="73"/>
                </a:lnTo>
                <a:lnTo>
                  <a:pt x="74" y="66"/>
                </a:lnTo>
                <a:lnTo>
                  <a:pt x="81"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9" name="Freeform 1345">
            <a:extLst>
              <a:ext uri="{FF2B5EF4-FFF2-40B4-BE49-F238E27FC236}">
                <a16:creationId xmlns:a16="http://schemas.microsoft.com/office/drawing/2014/main" id="{DD551A95-44C2-42AD-A9EE-4A4C89B6FF0C}"/>
              </a:ext>
            </a:extLst>
          </p:cNvPr>
          <p:cNvSpPr>
            <a:spLocks/>
          </p:cNvSpPr>
          <p:nvPr/>
        </p:nvSpPr>
        <p:spPr bwMode="auto">
          <a:xfrm>
            <a:off x="5064125"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2147483647 w 84"/>
              <a:gd name="T19" fmla="*/ 2147483647 h 83"/>
              <a:gd name="T20" fmla="*/ 0 w 84"/>
              <a:gd name="T21" fmla="*/ 2147483647 h 83"/>
              <a:gd name="T22" fmla="*/ 2147483647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4" y="26"/>
                </a:lnTo>
                <a:lnTo>
                  <a:pt x="77" y="16"/>
                </a:lnTo>
                <a:lnTo>
                  <a:pt x="67" y="6"/>
                </a:lnTo>
                <a:lnTo>
                  <a:pt x="57" y="0"/>
                </a:lnTo>
                <a:lnTo>
                  <a:pt x="44" y="0"/>
                </a:lnTo>
                <a:lnTo>
                  <a:pt x="30" y="0"/>
                </a:lnTo>
                <a:lnTo>
                  <a:pt x="17" y="6"/>
                </a:lnTo>
                <a:lnTo>
                  <a:pt x="7" y="16"/>
                </a:lnTo>
                <a:lnTo>
                  <a:pt x="4" y="26"/>
                </a:lnTo>
                <a:lnTo>
                  <a:pt x="0" y="40"/>
                </a:lnTo>
                <a:lnTo>
                  <a:pt x="4" y="53"/>
                </a:lnTo>
                <a:lnTo>
                  <a:pt x="7" y="66"/>
                </a:lnTo>
                <a:lnTo>
                  <a:pt x="17" y="73"/>
                </a:lnTo>
                <a:lnTo>
                  <a:pt x="30" y="80"/>
                </a:lnTo>
                <a:lnTo>
                  <a:pt x="44" y="83"/>
                </a:lnTo>
                <a:lnTo>
                  <a:pt x="57" y="80"/>
                </a:lnTo>
                <a:lnTo>
                  <a:pt x="67" y="73"/>
                </a:lnTo>
                <a:lnTo>
                  <a:pt x="77" y="66"/>
                </a:lnTo>
                <a:lnTo>
                  <a:pt x="84"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0" name="Freeform 1346">
            <a:extLst>
              <a:ext uri="{FF2B5EF4-FFF2-40B4-BE49-F238E27FC236}">
                <a16:creationId xmlns:a16="http://schemas.microsoft.com/office/drawing/2014/main" id="{22D7853D-7AD2-4CF6-82A5-FEC71698344C}"/>
              </a:ext>
            </a:extLst>
          </p:cNvPr>
          <p:cNvSpPr>
            <a:spLocks/>
          </p:cNvSpPr>
          <p:nvPr/>
        </p:nvSpPr>
        <p:spPr bwMode="auto">
          <a:xfrm>
            <a:off x="5430838" y="5207000"/>
            <a:ext cx="138112" cy="131763"/>
          </a:xfrm>
          <a:custGeom>
            <a:avLst/>
            <a:gdLst>
              <a:gd name="T0" fmla="*/ 2147483647 w 87"/>
              <a:gd name="T1" fmla="*/ 2147483647 h 83"/>
              <a:gd name="T2" fmla="*/ 2147483647 w 87"/>
              <a:gd name="T3" fmla="*/ 2147483647 h 83"/>
              <a:gd name="T4" fmla="*/ 2147483647 w 87"/>
              <a:gd name="T5" fmla="*/ 2147483647 h 83"/>
              <a:gd name="T6" fmla="*/ 2147483647 w 87"/>
              <a:gd name="T7" fmla="*/ 2147483647 h 83"/>
              <a:gd name="T8" fmla="*/ 2147483647 w 87"/>
              <a:gd name="T9" fmla="*/ 0 h 83"/>
              <a:gd name="T10" fmla="*/ 2147483647 w 87"/>
              <a:gd name="T11" fmla="*/ 0 h 83"/>
              <a:gd name="T12" fmla="*/ 2147483647 w 87"/>
              <a:gd name="T13" fmla="*/ 0 h 83"/>
              <a:gd name="T14" fmla="*/ 2147483647 w 87"/>
              <a:gd name="T15" fmla="*/ 2147483647 h 83"/>
              <a:gd name="T16" fmla="*/ 2147483647 w 87"/>
              <a:gd name="T17" fmla="*/ 2147483647 h 83"/>
              <a:gd name="T18" fmla="*/ 2147483647 w 87"/>
              <a:gd name="T19" fmla="*/ 2147483647 h 83"/>
              <a:gd name="T20" fmla="*/ 0 w 87"/>
              <a:gd name="T21" fmla="*/ 2147483647 h 83"/>
              <a:gd name="T22" fmla="*/ 2147483647 w 87"/>
              <a:gd name="T23" fmla="*/ 2147483647 h 83"/>
              <a:gd name="T24" fmla="*/ 2147483647 w 87"/>
              <a:gd name="T25" fmla="*/ 2147483647 h 83"/>
              <a:gd name="T26" fmla="*/ 2147483647 w 87"/>
              <a:gd name="T27" fmla="*/ 2147483647 h 83"/>
              <a:gd name="T28" fmla="*/ 2147483647 w 87"/>
              <a:gd name="T29" fmla="*/ 2147483647 h 83"/>
              <a:gd name="T30" fmla="*/ 2147483647 w 87"/>
              <a:gd name="T31" fmla="*/ 2147483647 h 83"/>
              <a:gd name="T32" fmla="*/ 2147483647 w 87"/>
              <a:gd name="T33" fmla="*/ 2147483647 h 83"/>
              <a:gd name="T34" fmla="*/ 2147483647 w 87"/>
              <a:gd name="T35" fmla="*/ 2147483647 h 83"/>
              <a:gd name="T36" fmla="*/ 2147483647 w 87"/>
              <a:gd name="T37" fmla="*/ 2147483647 h 83"/>
              <a:gd name="T38" fmla="*/ 2147483647 w 87"/>
              <a:gd name="T39" fmla="*/ 2147483647 h 83"/>
              <a:gd name="T40" fmla="*/ 2147483647 w 87"/>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3"/>
              <a:gd name="T65" fmla="*/ 87 w 87"/>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3">
                <a:moveTo>
                  <a:pt x="87" y="40"/>
                </a:moveTo>
                <a:lnTo>
                  <a:pt x="84" y="26"/>
                </a:lnTo>
                <a:lnTo>
                  <a:pt x="77" y="16"/>
                </a:lnTo>
                <a:lnTo>
                  <a:pt x="67" y="6"/>
                </a:lnTo>
                <a:lnTo>
                  <a:pt x="57" y="0"/>
                </a:lnTo>
                <a:lnTo>
                  <a:pt x="44" y="0"/>
                </a:lnTo>
                <a:lnTo>
                  <a:pt x="30" y="0"/>
                </a:lnTo>
                <a:lnTo>
                  <a:pt x="20" y="6"/>
                </a:lnTo>
                <a:lnTo>
                  <a:pt x="10" y="16"/>
                </a:lnTo>
                <a:lnTo>
                  <a:pt x="3" y="26"/>
                </a:lnTo>
                <a:lnTo>
                  <a:pt x="0" y="40"/>
                </a:lnTo>
                <a:lnTo>
                  <a:pt x="3" y="53"/>
                </a:lnTo>
                <a:lnTo>
                  <a:pt x="10" y="66"/>
                </a:lnTo>
                <a:lnTo>
                  <a:pt x="20" y="73"/>
                </a:lnTo>
                <a:lnTo>
                  <a:pt x="30" y="80"/>
                </a:lnTo>
                <a:lnTo>
                  <a:pt x="44" y="83"/>
                </a:lnTo>
                <a:lnTo>
                  <a:pt x="57" y="80"/>
                </a:lnTo>
                <a:lnTo>
                  <a:pt x="67" y="73"/>
                </a:lnTo>
                <a:lnTo>
                  <a:pt x="77" y="66"/>
                </a:lnTo>
                <a:lnTo>
                  <a:pt x="84" y="53"/>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1" name="Freeform 1347">
            <a:extLst>
              <a:ext uri="{FF2B5EF4-FFF2-40B4-BE49-F238E27FC236}">
                <a16:creationId xmlns:a16="http://schemas.microsoft.com/office/drawing/2014/main" id="{0F69E5C9-520C-4F89-992D-3B2A65B63380}"/>
              </a:ext>
            </a:extLst>
          </p:cNvPr>
          <p:cNvSpPr>
            <a:spLocks/>
          </p:cNvSpPr>
          <p:nvPr/>
        </p:nvSpPr>
        <p:spPr bwMode="auto">
          <a:xfrm>
            <a:off x="5802313"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0 w 84"/>
              <a:gd name="T19" fmla="*/ 2147483647 h 83"/>
              <a:gd name="T20" fmla="*/ 0 w 84"/>
              <a:gd name="T21" fmla="*/ 2147483647 h 83"/>
              <a:gd name="T22" fmla="*/ 0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1" y="26"/>
                </a:lnTo>
                <a:lnTo>
                  <a:pt x="74" y="16"/>
                </a:lnTo>
                <a:lnTo>
                  <a:pt x="67" y="6"/>
                </a:lnTo>
                <a:lnTo>
                  <a:pt x="54" y="0"/>
                </a:lnTo>
                <a:lnTo>
                  <a:pt x="41" y="0"/>
                </a:lnTo>
                <a:lnTo>
                  <a:pt x="27" y="0"/>
                </a:lnTo>
                <a:lnTo>
                  <a:pt x="17" y="6"/>
                </a:lnTo>
                <a:lnTo>
                  <a:pt x="7" y="16"/>
                </a:lnTo>
                <a:lnTo>
                  <a:pt x="0" y="26"/>
                </a:lnTo>
                <a:lnTo>
                  <a:pt x="0" y="40"/>
                </a:lnTo>
                <a:lnTo>
                  <a:pt x="0" y="53"/>
                </a:lnTo>
                <a:lnTo>
                  <a:pt x="7" y="66"/>
                </a:lnTo>
                <a:lnTo>
                  <a:pt x="17" y="73"/>
                </a:lnTo>
                <a:lnTo>
                  <a:pt x="27" y="80"/>
                </a:lnTo>
                <a:lnTo>
                  <a:pt x="41" y="83"/>
                </a:lnTo>
                <a:lnTo>
                  <a:pt x="54" y="80"/>
                </a:lnTo>
                <a:lnTo>
                  <a:pt x="67" y="73"/>
                </a:lnTo>
                <a:lnTo>
                  <a:pt x="74" y="66"/>
                </a:lnTo>
                <a:lnTo>
                  <a:pt x="81"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2" name="Freeform 1348">
            <a:extLst>
              <a:ext uri="{FF2B5EF4-FFF2-40B4-BE49-F238E27FC236}">
                <a16:creationId xmlns:a16="http://schemas.microsoft.com/office/drawing/2014/main" id="{1134E573-8B58-43BD-988B-3997A7066D8C}"/>
              </a:ext>
            </a:extLst>
          </p:cNvPr>
          <p:cNvSpPr>
            <a:spLocks/>
          </p:cNvSpPr>
          <p:nvPr/>
        </p:nvSpPr>
        <p:spPr bwMode="auto">
          <a:xfrm>
            <a:off x="6169025"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2147483647 w 84"/>
              <a:gd name="T19" fmla="*/ 2147483647 h 83"/>
              <a:gd name="T20" fmla="*/ 0 w 84"/>
              <a:gd name="T21" fmla="*/ 2147483647 h 83"/>
              <a:gd name="T22" fmla="*/ 2147483647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4" y="26"/>
                </a:lnTo>
                <a:lnTo>
                  <a:pt x="77" y="16"/>
                </a:lnTo>
                <a:lnTo>
                  <a:pt x="67" y="6"/>
                </a:lnTo>
                <a:lnTo>
                  <a:pt x="57" y="0"/>
                </a:lnTo>
                <a:lnTo>
                  <a:pt x="44" y="0"/>
                </a:lnTo>
                <a:lnTo>
                  <a:pt x="30" y="0"/>
                </a:lnTo>
                <a:lnTo>
                  <a:pt x="17" y="6"/>
                </a:lnTo>
                <a:lnTo>
                  <a:pt x="7" y="16"/>
                </a:lnTo>
                <a:lnTo>
                  <a:pt x="4" y="26"/>
                </a:lnTo>
                <a:lnTo>
                  <a:pt x="0" y="40"/>
                </a:lnTo>
                <a:lnTo>
                  <a:pt x="4" y="53"/>
                </a:lnTo>
                <a:lnTo>
                  <a:pt x="7" y="66"/>
                </a:lnTo>
                <a:lnTo>
                  <a:pt x="17" y="73"/>
                </a:lnTo>
                <a:lnTo>
                  <a:pt x="30" y="80"/>
                </a:lnTo>
                <a:lnTo>
                  <a:pt x="44" y="83"/>
                </a:lnTo>
                <a:lnTo>
                  <a:pt x="57" y="80"/>
                </a:lnTo>
                <a:lnTo>
                  <a:pt x="67" y="73"/>
                </a:lnTo>
                <a:lnTo>
                  <a:pt x="77" y="66"/>
                </a:lnTo>
                <a:lnTo>
                  <a:pt x="84"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3" name="Freeform 1349">
            <a:extLst>
              <a:ext uri="{FF2B5EF4-FFF2-40B4-BE49-F238E27FC236}">
                <a16:creationId xmlns:a16="http://schemas.microsoft.com/office/drawing/2014/main" id="{7DE4EC48-77EB-430D-9F99-0E0C56EC90EA}"/>
              </a:ext>
            </a:extLst>
          </p:cNvPr>
          <p:cNvSpPr>
            <a:spLocks/>
          </p:cNvSpPr>
          <p:nvPr/>
        </p:nvSpPr>
        <p:spPr bwMode="auto">
          <a:xfrm>
            <a:off x="6535738" y="5207000"/>
            <a:ext cx="138112" cy="131763"/>
          </a:xfrm>
          <a:custGeom>
            <a:avLst/>
            <a:gdLst>
              <a:gd name="T0" fmla="*/ 2147483647 w 87"/>
              <a:gd name="T1" fmla="*/ 2147483647 h 83"/>
              <a:gd name="T2" fmla="*/ 2147483647 w 87"/>
              <a:gd name="T3" fmla="*/ 2147483647 h 83"/>
              <a:gd name="T4" fmla="*/ 2147483647 w 87"/>
              <a:gd name="T5" fmla="*/ 2147483647 h 83"/>
              <a:gd name="T6" fmla="*/ 2147483647 w 87"/>
              <a:gd name="T7" fmla="*/ 2147483647 h 83"/>
              <a:gd name="T8" fmla="*/ 2147483647 w 87"/>
              <a:gd name="T9" fmla="*/ 0 h 83"/>
              <a:gd name="T10" fmla="*/ 2147483647 w 87"/>
              <a:gd name="T11" fmla="*/ 0 h 83"/>
              <a:gd name="T12" fmla="*/ 2147483647 w 87"/>
              <a:gd name="T13" fmla="*/ 0 h 83"/>
              <a:gd name="T14" fmla="*/ 2147483647 w 87"/>
              <a:gd name="T15" fmla="*/ 2147483647 h 83"/>
              <a:gd name="T16" fmla="*/ 2147483647 w 87"/>
              <a:gd name="T17" fmla="*/ 2147483647 h 83"/>
              <a:gd name="T18" fmla="*/ 2147483647 w 87"/>
              <a:gd name="T19" fmla="*/ 2147483647 h 83"/>
              <a:gd name="T20" fmla="*/ 0 w 87"/>
              <a:gd name="T21" fmla="*/ 2147483647 h 83"/>
              <a:gd name="T22" fmla="*/ 2147483647 w 87"/>
              <a:gd name="T23" fmla="*/ 2147483647 h 83"/>
              <a:gd name="T24" fmla="*/ 2147483647 w 87"/>
              <a:gd name="T25" fmla="*/ 2147483647 h 83"/>
              <a:gd name="T26" fmla="*/ 2147483647 w 87"/>
              <a:gd name="T27" fmla="*/ 2147483647 h 83"/>
              <a:gd name="T28" fmla="*/ 2147483647 w 87"/>
              <a:gd name="T29" fmla="*/ 2147483647 h 83"/>
              <a:gd name="T30" fmla="*/ 2147483647 w 87"/>
              <a:gd name="T31" fmla="*/ 2147483647 h 83"/>
              <a:gd name="T32" fmla="*/ 2147483647 w 87"/>
              <a:gd name="T33" fmla="*/ 2147483647 h 83"/>
              <a:gd name="T34" fmla="*/ 2147483647 w 87"/>
              <a:gd name="T35" fmla="*/ 2147483647 h 83"/>
              <a:gd name="T36" fmla="*/ 2147483647 w 87"/>
              <a:gd name="T37" fmla="*/ 2147483647 h 83"/>
              <a:gd name="T38" fmla="*/ 2147483647 w 87"/>
              <a:gd name="T39" fmla="*/ 2147483647 h 83"/>
              <a:gd name="T40" fmla="*/ 2147483647 w 87"/>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3"/>
              <a:gd name="T65" fmla="*/ 87 w 87"/>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3">
                <a:moveTo>
                  <a:pt x="87" y="40"/>
                </a:moveTo>
                <a:lnTo>
                  <a:pt x="84" y="26"/>
                </a:lnTo>
                <a:lnTo>
                  <a:pt x="77" y="16"/>
                </a:lnTo>
                <a:lnTo>
                  <a:pt x="67" y="6"/>
                </a:lnTo>
                <a:lnTo>
                  <a:pt x="57" y="0"/>
                </a:lnTo>
                <a:lnTo>
                  <a:pt x="44" y="0"/>
                </a:lnTo>
                <a:lnTo>
                  <a:pt x="30" y="0"/>
                </a:lnTo>
                <a:lnTo>
                  <a:pt x="20" y="6"/>
                </a:lnTo>
                <a:lnTo>
                  <a:pt x="10" y="16"/>
                </a:lnTo>
                <a:lnTo>
                  <a:pt x="4" y="26"/>
                </a:lnTo>
                <a:lnTo>
                  <a:pt x="0" y="40"/>
                </a:lnTo>
                <a:lnTo>
                  <a:pt x="4" y="53"/>
                </a:lnTo>
                <a:lnTo>
                  <a:pt x="10" y="66"/>
                </a:lnTo>
                <a:lnTo>
                  <a:pt x="20" y="73"/>
                </a:lnTo>
                <a:lnTo>
                  <a:pt x="30" y="80"/>
                </a:lnTo>
                <a:lnTo>
                  <a:pt x="44" y="83"/>
                </a:lnTo>
                <a:lnTo>
                  <a:pt x="57" y="80"/>
                </a:lnTo>
                <a:lnTo>
                  <a:pt x="67" y="73"/>
                </a:lnTo>
                <a:lnTo>
                  <a:pt x="77" y="66"/>
                </a:lnTo>
                <a:lnTo>
                  <a:pt x="84" y="53"/>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4" name="Freeform 1350">
            <a:extLst>
              <a:ext uri="{FF2B5EF4-FFF2-40B4-BE49-F238E27FC236}">
                <a16:creationId xmlns:a16="http://schemas.microsoft.com/office/drawing/2014/main" id="{EBD12B4A-0D15-404F-AA3C-DDC058834F68}"/>
              </a:ext>
            </a:extLst>
          </p:cNvPr>
          <p:cNvSpPr>
            <a:spLocks/>
          </p:cNvSpPr>
          <p:nvPr/>
        </p:nvSpPr>
        <p:spPr bwMode="auto">
          <a:xfrm>
            <a:off x="6907213"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0 w 84"/>
              <a:gd name="T19" fmla="*/ 2147483647 h 83"/>
              <a:gd name="T20" fmla="*/ 0 w 84"/>
              <a:gd name="T21" fmla="*/ 2147483647 h 83"/>
              <a:gd name="T22" fmla="*/ 0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1" y="26"/>
                </a:lnTo>
                <a:lnTo>
                  <a:pt x="77" y="16"/>
                </a:lnTo>
                <a:lnTo>
                  <a:pt x="67" y="6"/>
                </a:lnTo>
                <a:lnTo>
                  <a:pt x="54" y="0"/>
                </a:lnTo>
                <a:lnTo>
                  <a:pt x="41" y="0"/>
                </a:lnTo>
                <a:lnTo>
                  <a:pt x="27" y="0"/>
                </a:lnTo>
                <a:lnTo>
                  <a:pt x="17" y="6"/>
                </a:lnTo>
                <a:lnTo>
                  <a:pt x="7" y="16"/>
                </a:lnTo>
                <a:lnTo>
                  <a:pt x="0" y="26"/>
                </a:lnTo>
                <a:lnTo>
                  <a:pt x="0" y="40"/>
                </a:lnTo>
                <a:lnTo>
                  <a:pt x="0" y="53"/>
                </a:lnTo>
                <a:lnTo>
                  <a:pt x="7" y="66"/>
                </a:lnTo>
                <a:lnTo>
                  <a:pt x="17" y="73"/>
                </a:lnTo>
                <a:lnTo>
                  <a:pt x="27" y="80"/>
                </a:lnTo>
                <a:lnTo>
                  <a:pt x="41" y="83"/>
                </a:lnTo>
                <a:lnTo>
                  <a:pt x="54" y="80"/>
                </a:lnTo>
                <a:lnTo>
                  <a:pt x="67" y="73"/>
                </a:lnTo>
                <a:lnTo>
                  <a:pt x="77" y="66"/>
                </a:lnTo>
                <a:lnTo>
                  <a:pt x="81"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5" name="Line 1351">
            <a:extLst>
              <a:ext uri="{FF2B5EF4-FFF2-40B4-BE49-F238E27FC236}">
                <a16:creationId xmlns:a16="http://schemas.microsoft.com/office/drawing/2014/main" id="{30995A88-8A90-41EA-926F-328F44F28C72}"/>
              </a:ext>
            </a:extLst>
          </p:cNvPr>
          <p:cNvSpPr>
            <a:spLocks noChangeShapeType="1"/>
          </p:cNvSpPr>
          <p:nvPr/>
        </p:nvSpPr>
        <p:spPr bwMode="auto">
          <a:xfrm flipV="1">
            <a:off x="1446213" y="4430713"/>
            <a:ext cx="31750" cy="428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 name="Slide Number Placeholder 4">
            <a:extLst>
              <a:ext uri="{FF2B5EF4-FFF2-40B4-BE49-F238E27FC236}">
                <a16:creationId xmlns:a16="http://schemas.microsoft.com/office/drawing/2014/main" id="{5EFB7577-15E4-4271-BD03-B2E2814D9A5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BA3EE9-B369-47AA-B5B4-B63464AE19E9}" type="slidenum">
              <a:rPr lang="ar-SA" altLang="zh-CN" sz="1400">
                <a:solidFill>
                  <a:schemeClr val="tx1"/>
                </a:solidFill>
                <a:latin typeface="Comic Sans MS" panose="030F0702030302020204" pitchFamily="66" charset="0"/>
              </a:rPr>
              <a:pPr/>
              <a:t>254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0100" name="Rectangle 2">
            <a:extLst>
              <a:ext uri="{FF2B5EF4-FFF2-40B4-BE49-F238E27FC236}">
                <a16:creationId xmlns:a16="http://schemas.microsoft.com/office/drawing/2014/main" id="{EF454310-AB9A-4ABE-9D42-0A21182554EA}"/>
              </a:ext>
            </a:extLst>
          </p:cNvPr>
          <p:cNvSpPr>
            <a:spLocks noGrp="1" noChangeArrowheads="1"/>
          </p:cNvSpPr>
          <p:nvPr>
            <p:ph type="title"/>
          </p:nvPr>
        </p:nvSpPr>
        <p:spPr/>
        <p:txBody>
          <a:bodyPr/>
          <a:lstStyle/>
          <a:p>
            <a:r>
              <a:rPr lang="en-US" altLang="zh-CN">
                <a:ea typeface="宋体" panose="02010600030101010101" pitchFamily="2" charset="-122"/>
              </a:rPr>
              <a:t>Low Contains Ratio  </a:t>
            </a:r>
          </a:p>
        </p:txBody>
      </p:sp>
      <p:sp>
        <p:nvSpPr>
          <p:cNvPr id="260101" name="AutoShape 1032">
            <a:extLst>
              <a:ext uri="{FF2B5EF4-FFF2-40B4-BE49-F238E27FC236}">
                <a16:creationId xmlns:a16="http://schemas.microsoft.com/office/drawing/2014/main" id="{7F564B04-757E-446D-A60E-363CC33940ED}"/>
              </a:ext>
            </a:extLst>
          </p:cNvPr>
          <p:cNvSpPr>
            <a:spLocks noChangeAspect="1" noChangeArrowheads="1" noTextEdit="1"/>
          </p:cNvSpPr>
          <p:nvPr/>
        </p:nvSpPr>
        <p:spPr bwMode="auto">
          <a:xfrm>
            <a:off x="0" y="1720850"/>
            <a:ext cx="7373938" cy="438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260102" name="Group 2337">
            <a:extLst>
              <a:ext uri="{FF2B5EF4-FFF2-40B4-BE49-F238E27FC236}">
                <a16:creationId xmlns:a16="http://schemas.microsoft.com/office/drawing/2014/main" id="{F74E2655-9077-4EA1-AFB6-7D4D06636514}"/>
              </a:ext>
            </a:extLst>
          </p:cNvPr>
          <p:cNvGrpSpPr>
            <a:grpSpLocks/>
          </p:cNvGrpSpPr>
          <p:nvPr/>
        </p:nvGrpSpPr>
        <p:grpSpPr bwMode="auto">
          <a:xfrm>
            <a:off x="420688" y="2000250"/>
            <a:ext cx="8610600" cy="4075113"/>
            <a:chOff x="265" y="1260"/>
            <a:chExt cx="5424" cy="2567"/>
          </a:xfrm>
        </p:grpSpPr>
        <p:sp>
          <p:nvSpPr>
            <p:cNvPr id="260115" name="Text Box 3">
              <a:extLst>
                <a:ext uri="{FF2B5EF4-FFF2-40B4-BE49-F238E27FC236}">
                  <a16:creationId xmlns:a16="http://schemas.microsoft.com/office/drawing/2014/main" id="{C8D70CDE-1772-4BD8-B19A-AF0E1785B5F4}"/>
                </a:ext>
              </a:extLst>
            </p:cNvPr>
            <p:cNvSpPr txBox="1">
              <a:spLocks noChangeArrowheads="1"/>
            </p:cNvSpPr>
            <p:nvPr/>
          </p:nvSpPr>
          <p:spPr bwMode="auto">
            <a:xfrm>
              <a:off x="4258" y="1732"/>
              <a:ext cx="7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Lock-free </a:t>
              </a:r>
            </a:p>
          </p:txBody>
        </p:sp>
        <p:sp>
          <p:nvSpPr>
            <p:cNvPr id="260116" name="Text Box 4">
              <a:extLst>
                <a:ext uri="{FF2B5EF4-FFF2-40B4-BE49-F238E27FC236}">
                  <a16:creationId xmlns:a16="http://schemas.microsoft.com/office/drawing/2014/main" id="{768D4D94-986A-466E-94C0-8D6366970BDA}"/>
                </a:ext>
              </a:extLst>
            </p:cNvPr>
            <p:cNvSpPr txBox="1">
              <a:spLocks noChangeArrowheads="1"/>
            </p:cNvSpPr>
            <p:nvPr/>
          </p:nvSpPr>
          <p:spPr bwMode="auto">
            <a:xfrm>
              <a:off x="4462" y="2030"/>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Lazy list</a:t>
              </a:r>
            </a:p>
          </p:txBody>
        </p:sp>
        <p:sp>
          <p:nvSpPr>
            <p:cNvPr id="260117" name="Text Box 7">
              <a:extLst>
                <a:ext uri="{FF2B5EF4-FFF2-40B4-BE49-F238E27FC236}">
                  <a16:creationId xmlns:a16="http://schemas.microsoft.com/office/drawing/2014/main" id="{3DAC8426-C982-4136-A90F-8FEFF27489C7}"/>
                </a:ext>
              </a:extLst>
            </p:cNvPr>
            <p:cNvSpPr txBox="1">
              <a:spLocks noChangeArrowheads="1"/>
            </p:cNvSpPr>
            <p:nvPr/>
          </p:nvSpPr>
          <p:spPr bwMode="auto">
            <a:xfrm>
              <a:off x="4434" y="3108"/>
              <a:ext cx="105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Course Grained</a:t>
              </a:r>
            </a:p>
          </p:txBody>
        </p:sp>
        <p:sp>
          <p:nvSpPr>
            <p:cNvPr id="260118" name="Text Box 8">
              <a:extLst>
                <a:ext uri="{FF2B5EF4-FFF2-40B4-BE49-F238E27FC236}">
                  <a16:creationId xmlns:a16="http://schemas.microsoft.com/office/drawing/2014/main" id="{2301A9AF-EEBD-41F1-98F9-3B01AB394154}"/>
                </a:ext>
              </a:extLst>
            </p:cNvPr>
            <p:cNvSpPr txBox="1">
              <a:spLocks noChangeArrowheads="1"/>
            </p:cNvSpPr>
            <p:nvPr/>
          </p:nvSpPr>
          <p:spPr bwMode="auto">
            <a:xfrm>
              <a:off x="4439" y="3285"/>
              <a:ext cx="12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Fine Lock-coupling</a:t>
              </a:r>
            </a:p>
          </p:txBody>
        </p:sp>
        <p:sp>
          <p:nvSpPr>
            <p:cNvPr id="260119" name="Line 1035">
              <a:extLst>
                <a:ext uri="{FF2B5EF4-FFF2-40B4-BE49-F238E27FC236}">
                  <a16:creationId xmlns:a16="http://schemas.microsoft.com/office/drawing/2014/main" id="{A13FCE8C-78A0-4811-B99B-6D74E4977942}"/>
                </a:ext>
              </a:extLst>
            </p:cNvPr>
            <p:cNvSpPr>
              <a:spLocks noChangeShapeType="1"/>
            </p:cNvSpPr>
            <p:nvPr/>
          </p:nvSpPr>
          <p:spPr bwMode="auto">
            <a:xfrm>
              <a:off x="913" y="338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0" name="Line 1036">
              <a:extLst>
                <a:ext uri="{FF2B5EF4-FFF2-40B4-BE49-F238E27FC236}">
                  <a16:creationId xmlns:a16="http://schemas.microsoft.com/office/drawing/2014/main" id="{1301D21A-7D7C-4014-8959-DAC9A23D9F93}"/>
                </a:ext>
              </a:extLst>
            </p:cNvPr>
            <p:cNvSpPr>
              <a:spLocks noChangeShapeType="1"/>
            </p:cNvSpPr>
            <p:nvPr/>
          </p:nvSpPr>
          <p:spPr bwMode="auto">
            <a:xfrm flipH="1">
              <a:off x="4342" y="338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1" name="Freeform 1037">
              <a:extLst>
                <a:ext uri="{FF2B5EF4-FFF2-40B4-BE49-F238E27FC236}">
                  <a16:creationId xmlns:a16="http://schemas.microsoft.com/office/drawing/2014/main" id="{0A3F98F6-D8D0-4B27-B5B6-66D5466C19F6}"/>
                </a:ext>
              </a:extLst>
            </p:cNvPr>
            <p:cNvSpPr>
              <a:spLocks noEditPoints="1"/>
            </p:cNvSpPr>
            <p:nvPr/>
          </p:nvSpPr>
          <p:spPr bwMode="auto">
            <a:xfrm>
              <a:off x="742" y="3327"/>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7 h 113"/>
                <a:gd name="T10" fmla="*/ 26 w 71"/>
                <a:gd name="T11" fmla="*/ 3 h 113"/>
                <a:gd name="T12" fmla="*/ 35 w 71"/>
                <a:gd name="T13" fmla="*/ 0 h 113"/>
                <a:gd name="T14" fmla="*/ 45 w 71"/>
                <a:gd name="T15" fmla="*/ 3 h 113"/>
                <a:gd name="T16" fmla="*/ 52 w 71"/>
                <a:gd name="T17" fmla="*/ 7 h 113"/>
                <a:gd name="T18" fmla="*/ 58 w 71"/>
                <a:gd name="T19" fmla="*/ 10 h 113"/>
                <a:gd name="T20" fmla="*/ 64 w 71"/>
                <a:gd name="T21" fmla="*/ 16 h 113"/>
                <a:gd name="T22" fmla="*/ 68 w 71"/>
                <a:gd name="T23" fmla="*/ 23 h 113"/>
                <a:gd name="T24" fmla="*/ 71 w 71"/>
                <a:gd name="T25" fmla="*/ 33 h 113"/>
                <a:gd name="T26" fmla="*/ 71 w 71"/>
                <a:gd name="T27" fmla="*/ 42 h 113"/>
                <a:gd name="T28" fmla="*/ 71 w 71"/>
                <a:gd name="T29" fmla="*/ 58 h 113"/>
                <a:gd name="T30" fmla="*/ 71 w 71"/>
                <a:gd name="T31" fmla="*/ 74 h 113"/>
                <a:gd name="T32" fmla="*/ 68 w 71"/>
                <a:gd name="T33" fmla="*/ 91 h 113"/>
                <a:gd name="T34" fmla="*/ 64 w 71"/>
                <a:gd name="T35" fmla="*/ 100 h 113"/>
                <a:gd name="T36" fmla="*/ 55 w 71"/>
                <a:gd name="T37" fmla="*/ 110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4 h 113"/>
                <a:gd name="T50" fmla="*/ 0 w 71"/>
                <a:gd name="T51" fmla="*/ 78 h 113"/>
                <a:gd name="T52" fmla="*/ 0 w 71"/>
                <a:gd name="T53" fmla="*/ 58 h 113"/>
                <a:gd name="T54" fmla="*/ 13 w 71"/>
                <a:gd name="T55" fmla="*/ 58 h 113"/>
                <a:gd name="T56" fmla="*/ 16 w 71"/>
                <a:gd name="T57" fmla="*/ 74 h 113"/>
                <a:gd name="T58" fmla="*/ 16 w 71"/>
                <a:gd name="T59" fmla="*/ 87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7 h 113"/>
                <a:gd name="T72" fmla="*/ 58 w 71"/>
                <a:gd name="T73" fmla="*/ 74 h 113"/>
                <a:gd name="T74" fmla="*/ 58 w 71"/>
                <a:gd name="T75" fmla="*/ 58 h 113"/>
                <a:gd name="T76" fmla="*/ 58 w 71"/>
                <a:gd name="T77" fmla="*/ 42 h 113"/>
                <a:gd name="T78" fmla="*/ 55 w 71"/>
                <a:gd name="T79" fmla="*/ 33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7"/>
                  </a:lnTo>
                  <a:lnTo>
                    <a:pt x="26" y="3"/>
                  </a:lnTo>
                  <a:lnTo>
                    <a:pt x="35" y="0"/>
                  </a:lnTo>
                  <a:lnTo>
                    <a:pt x="45" y="3"/>
                  </a:lnTo>
                  <a:lnTo>
                    <a:pt x="52" y="7"/>
                  </a:lnTo>
                  <a:lnTo>
                    <a:pt x="58" y="10"/>
                  </a:lnTo>
                  <a:lnTo>
                    <a:pt x="64" y="16"/>
                  </a:lnTo>
                  <a:lnTo>
                    <a:pt x="68" y="23"/>
                  </a:lnTo>
                  <a:lnTo>
                    <a:pt x="71" y="33"/>
                  </a:lnTo>
                  <a:lnTo>
                    <a:pt x="71" y="42"/>
                  </a:lnTo>
                  <a:lnTo>
                    <a:pt x="71" y="58"/>
                  </a:lnTo>
                  <a:lnTo>
                    <a:pt x="71" y="74"/>
                  </a:lnTo>
                  <a:lnTo>
                    <a:pt x="68" y="91"/>
                  </a:lnTo>
                  <a:lnTo>
                    <a:pt x="64" y="100"/>
                  </a:lnTo>
                  <a:lnTo>
                    <a:pt x="55" y="110"/>
                  </a:lnTo>
                  <a:lnTo>
                    <a:pt x="48" y="113"/>
                  </a:lnTo>
                  <a:lnTo>
                    <a:pt x="35" y="113"/>
                  </a:lnTo>
                  <a:lnTo>
                    <a:pt x="26" y="113"/>
                  </a:lnTo>
                  <a:lnTo>
                    <a:pt x="16" y="110"/>
                  </a:lnTo>
                  <a:lnTo>
                    <a:pt x="10" y="103"/>
                  </a:lnTo>
                  <a:lnTo>
                    <a:pt x="3" y="94"/>
                  </a:lnTo>
                  <a:lnTo>
                    <a:pt x="0" y="78"/>
                  </a:lnTo>
                  <a:lnTo>
                    <a:pt x="0" y="58"/>
                  </a:lnTo>
                  <a:close/>
                  <a:moveTo>
                    <a:pt x="13" y="58"/>
                  </a:moveTo>
                  <a:lnTo>
                    <a:pt x="16" y="74"/>
                  </a:lnTo>
                  <a:lnTo>
                    <a:pt x="16" y="87"/>
                  </a:lnTo>
                  <a:lnTo>
                    <a:pt x="19" y="94"/>
                  </a:lnTo>
                  <a:lnTo>
                    <a:pt x="29" y="100"/>
                  </a:lnTo>
                  <a:lnTo>
                    <a:pt x="35" y="100"/>
                  </a:lnTo>
                  <a:lnTo>
                    <a:pt x="45" y="100"/>
                  </a:lnTo>
                  <a:lnTo>
                    <a:pt x="52" y="94"/>
                  </a:lnTo>
                  <a:lnTo>
                    <a:pt x="55" y="87"/>
                  </a:lnTo>
                  <a:lnTo>
                    <a:pt x="58" y="74"/>
                  </a:lnTo>
                  <a:lnTo>
                    <a:pt x="58" y="58"/>
                  </a:lnTo>
                  <a:lnTo>
                    <a:pt x="58" y="42"/>
                  </a:lnTo>
                  <a:lnTo>
                    <a:pt x="55" y="33"/>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2" name="Line 1038">
              <a:extLst>
                <a:ext uri="{FF2B5EF4-FFF2-40B4-BE49-F238E27FC236}">
                  <a16:creationId xmlns:a16="http://schemas.microsoft.com/office/drawing/2014/main" id="{360F52A8-5976-46FF-BA48-8B97156F2FD7}"/>
                </a:ext>
              </a:extLst>
            </p:cNvPr>
            <p:cNvSpPr>
              <a:spLocks noChangeShapeType="1"/>
            </p:cNvSpPr>
            <p:nvPr/>
          </p:nvSpPr>
          <p:spPr bwMode="auto">
            <a:xfrm>
              <a:off x="913" y="338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3" name="Line 1039">
              <a:extLst>
                <a:ext uri="{FF2B5EF4-FFF2-40B4-BE49-F238E27FC236}">
                  <a16:creationId xmlns:a16="http://schemas.microsoft.com/office/drawing/2014/main" id="{14E3446C-48DB-4B61-A1E8-70674D7388ED}"/>
                </a:ext>
              </a:extLst>
            </p:cNvPr>
            <p:cNvSpPr>
              <a:spLocks noChangeShapeType="1"/>
            </p:cNvSpPr>
            <p:nvPr/>
          </p:nvSpPr>
          <p:spPr bwMode="auto">
            <a:xfrm flipH="1">
              <a:off x="4342" y="338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4" name="Line 1040">
              <a:extLst>
                <a:ext uri="{FF2B5EF4-FFF2-40B4-BE49-F238E27FC236}">
                  <a16:creationId xmlns:a16="http://schemas.microsoft.com/office/drawing/2014/main" id="{F9EACD39-90AC-41BC-B210-246B5AF7F4FD}"/>
                </a:ext>
              </a:extLst>
            </p:cNvPr>
            <p:cNvSpPr>
              <a:spLocks noChangeShapeType="1"/>
            </p:cNvSpPr>
            <p:nvPr/>
          </p:nvSpPr>
          <p:spPr bwMode="auto">
            <a:xfrm>
              <a:off x="913" y="3127"/>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5" name="Line 1041">
              <a:extLst>
                <a:ext uri="{FF2B5EF4-FFF2-40B4-BE49-F238E27FC236}">
                  <a16:creationId xmlns:a16="http://schemas.microsoft.com/office/drawing/2014/main" id="{95B28180-12A8-43E6-B09B-7F2BB3CACBA8}"/>
                </a:ext>
              </a:extLst>
            </p:cNvPr>
            <p:cNvSpPr>
              <a:spLocks noChangeShapeType="1"/>
            </p:cNvSpPr>
            <p:nvPr/>
          </p:nvSpPr>
          <p:spPr bwMode="auto">
            <a:xfrm flipH="1">
              <a:off x="4342" y="3127"/>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6" name="Freeform 1042">
              <a:extLst>
                <a:ext uri="{FF2B5EF4-FFF2-40B4-BE49-F238E27FC236}">
                  <a16:creationId xmlns:a16="http://schemas.microsoft.com/office/drawing/2014/main" id="{10D39277-868E-4359-9BFA-D7DE21BA0114}"/>
                </a:ext>
              </a:extLst>
            </p:cNvPr>
            <p:cNvSpPr>
              <a:spLocks/>
            </p:cNvSpPr>
            <p:nvPr/>
          </p:nvSpPr>
          <p:spPr bwMode="auto">
            <a:xfrm>
              <a:off x="313" y="3069"/>
              <a:ext cx="74" cy="110"/>
            </a:xfrm>
            <a:custGeom>
              <a:avLst/>
              <a:gdLst>
                <a:gd name="T0" fmla="*/ 0 w 74"/>
                <a:gd name="T1" fmla="*/ 81 h 110"/>
                <a:gd name="T2" fmla="*/ 16 w 74"/>
                <a:gd name="T3" fmla="*/ 78 h 110"/>
                <a:gd name="T4" fmla="*/ 19 w 74"/>
                <a:gd name="T5" fmla="*/ 87 h 110"/>
                <a:gd name="T6" fmla="*/ 22 w 74"/>
                <a:gd name="T7" fmla="*/ 94 h 110"/>
                <a:gd name="T8" fmla="*/ 29 w 74"/>
                <a:gd name="T9" fmla="*/ 97 h 110"/>
                <a:gd name="T10" fmla="*/ 35 w 74"/>
                <a:gd name="T11" fmla="*/ 97 h 110"/>
                <a:gd name="T12" fmla="*/ 45 w 74"/>
                <a:gd name="T13" fmla="*/ 97 h 110"/>
                <a:gd name="T14" fmla="*/ 55 w 74"/>
                <a:gd name="T15" fmla="*/ 91 h 110"/>
                <a:gd name="T16" fmla="*/ 58 w 74"/>
                <a:gd name="T17" fmla="*/ 84 h 110"/>
                <a:gd name="T18" fmla="*/ 58 w 74"/>
                <a:gd name="T19" fmla="*/ 71 h 110"/>
                <a:gd name="T20" fmla="*/ 58 w 74"/>
                <a:gd name="T21" fmla="*/ 61 h 110"/>
                <a:gd name="T22" fmla="*/ 55 w 74"/>
                <a:gd name="T23" fmla="*/ 55 h 110"/>
                <a:gd name="T24" fmla="*/ 45 w 74"/>
                <a:gd name="T25" fmla="*/ 49 h 110"/>
                <a:gd name="T26" fmla="*/ 35 w 74"/>
                <a:gd name="T27" fmla="*/ 49 h 110"/>
                <a:gd name="T28" fmla="*/ 29 w 74"/>
                <a:gd name="T29" fmla="*/ 49 h 110"/>
                <a:gd name="T30" fmla="*/ 26 w 74"/>
                <a:gd name="T31" fmla="*/ 52 h 110"/>
                <a:gd name="T32" fmla="*/ 19 w 74"/>
                <a:gd name="T33" fmla="*/ 55 h 110"/>
                <a:gd name="T34" fmla="*/ 16 w 74"/>
                <a:gd name="T35" fmla="*/ 58 h 110"/>
                <a:gd name="T36" fmla="*/ 3 w 74"/>
                <a:gd name="T37" fmla="*/ 55 h 110"/>
                <a:gd name="T38" fmla="*/ 13 w 74"/>
                <a:gd name="T39" fmla="*/ 0 h 110"/>
                <a:gd name="T40" fmla="*/ 68 w 74"/>
                <a:gd name="T41" fmla="*/ 0 h 110"/>
                <a:gd name="T42" fmla="*/ 68 w 74"/>
                <a:gd name="T43" fmla="*/ 13 h 110"/>
                <a:gd name="T44" fmla="*/ 26 w 74"/>
                <a:gd name="T45" fmla="*/ 13 h 110"/>
                <a:gd name="T46" fmla="*/ 19 w 74"/>
                <a:gd name="T47" fmla="*/ 42 h 110"/>
                <a:gd name="T48" fmla="*/ 29 w 74"/>
                <a:gd name="T49" fmla="*/ 36 h 110"/>
                <a:gd name="T50" fmla="*/ 42 w 74"/>
                <a:gd name="T51" fmla="*/ 36 h 110"/>
                <a:gd name="T52" fmla="*/ 48 w 74"/>
                <a:gd name="T53" fmla="*/ 36 h 110"/>
                <a:gd name="T54" fmla="*/ 58 w 74"/>
                <a:gd name="T55" fmla="*/ 39 h 110"/>
                <a:gd name="T56" fmla="*/ 64 w 74"/>
                <a:gd name="T57" fmla="*/ 45 h 110"/>
                <a:gd name="T58" fmla="*/ 71 w 74"/>
                <a:gd name="T59" fmla="*/ 52 h 110"/>
                <a:gd name="T60" fmla="*/ 74 w 74"/>
                <a:gd name="T61" fmla="*/ 61 h 110"/>
                <a:gd name="T62" fmla="*/ 74 w 74"/>
                <a:gd name="T63" fmla="*/ 71 h 110"/>
                <a:gd name="T64" fmla="*/ 71 w 74"/>
                <a:gd name="T65" fmla="*/ 84 h 110"/>
                <a:gd name="T66" fmla="*/ 64 w 74"/>
                <a:gd name="T67" fmla="*/ 97 h 110"/>
                <a:gd name="T68" fmla="*/ 58 w 74"/>
                <a:gd name="T69" fmla="*/ 103 h 110"/>
                <a:gd name="T70" fmla="*/ 48 w 74"/>
                <a:gd name="T71" fmla="*/ 110 h 110"/>
                <a:gd name="T72" fmla="*/ 35 w 74"/>
                <a:gd name="T73" fmla="*/ 110 h 110"/>
                <a:gd name="T74" fmla="*/ 26 w 74"/>
                <a:gd name="T75" fmla="*/ 110 h 110"/>
                <a:gd name="T76" fmla="*/ 19 w 74"/>
                <a:gd name="T77" fmla="*/ 107 h 110"/>
                <a:gd name="T78" fmla="*/ 13 w 74"/>
                <a:gd name="T79" fmla="*/ 103 h 110"/>
                <a:gd name="T80" fmla="*/ 6 w 74"/>
                <a:gd name="T81" fmla="*/ 97 h 110"/>
                <a:gd name="T82" fmla="*/ 3 w 74"/>
                <a:gd name="T83" fmla="*/ 87 h 110"/>
                <a:gd name="T84" fmla="*/ 0 w 74"/>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0"/>
                <a:gd name="T131" fmla="*/ 74 w 74"/>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0">
                  <a:moveTo>
                    <a:pt x="0" y="81"/>
                  </a:moveTo>
                  <a:lnTo>
                    <a:pt x="16" y="78"/>
                  </a:lnTo>
                  <a:lnTo>
                    <a:pt x="19" y="87"/>
                  </a:lnTo>
                  <a:lnTo>
                    <a:pt x="22" y="94"/>
                  </a:lnTo>
                  <a:lnTo>
                    <a:pt x="29" y="97"/>
                  </a:lnTo>
                  <a:lnTo>
                    <a:pt x="35" y="97"/>
                  </a:lnTo>
                  <a:lnTo>
                    <a:pt x="45" y="97"/>
                  </a:lnTo>
                  <a:lnTo>
                    <a:pt x="55" y="91"/>
                  </a:lnTo>
                  <a:lnTo>
                    <a:pt x="58" y="84"/>
                  </a:lnTo>
                  <a:lnTo>
                    <a:pt x="58" y="71"/>
                  </a:lnTo>
                  <a:lnTo>
                    <a:pt x="58" y="61"/>
                  </a:lnTo>
                  <a:lnTo>
                    <a:pt x="55" y="55"/>
                  </a:lnTo>
                  <a:lnTo>
                    <a:pt x="45" y="49"/>
                  </a:lnTo>
                  <a:lnTo>
                    <a:pt x="35" y="49"/>
                  </a:lnTo>
                  <a:lnTo>
                    <a:pt x="29" y="49"/>
                  </a:lnTo>
                  <a:lnTo>
                    <a:pt x="26" y="52"/>
                  </a:lnTo>
                  <a:lnTo>
                    <a:pt x="19" y="55"/>
                  </a:lnTo>
                  <a:lnTo>
                    <a:pt x="16" y="58"/>
                  </a:lnTo>
                  <a:lnTo>
                    <a:pt x="3" y="55"/>
                  </a:lnTo>
                  <a:lnTo>
                    <a:pt x="13" y="0"/>
                  </a:lnTo>
                  <a:lnTo>
                    <a:pt x="68" y="0"/>
                  </a:lnTo>
                  <a:lnTo>
                    <a:pt x="68" y="13"/>
                  </a:lnTo>
                  <a:lnTo>
                    <a:pt x="26" y="13"/>
                  </a:lnTo>
                  <a:lnTo>
                    <a:pt x="19" y="42"/>
                  </a:lnTo>
                  <a:lnTo>
                    <a:pt x="29" y="36"/>
                  </a:lnTo>
                  <a:lnTo>
                    <a:pt x="42" y="36"/>
                  </a:lnTo>
                  <a:lnTo>
                    <a:pt x="48" y="36"/>
                  </a:lnTo>
                  <a:lnTo>
                    <a:pt x="58" y="39"/>
                  </a:lnTo>
                  <a:lnTo>
                    <a:pt x="64" y="45"/>
                  </a:lnTo>
                  <a:lnTo>
                    <a:pt x="71" y="52"/>
                  </a:lnTo>
                  <a:lnTo>
                    <a:pt x="74" y="61"/>
                  </a:lnTo>
                  <a:lnTo>
                    <a:pt x="74" y="71"/>
                  </a:lnTo>
                  <a:lnTo>
                    <a:pt x="71" y="84"/>
                  </a:lnTo>
                  <a:lnTo>
                    <a:pt x="64" y="97"/>
                  </a:lnTo>
                  <a:lnTo>
                    <a:pt x="58" y="103"/>
                  </a:lnTo>
                  <a:lnTo>
                    <a:pt x="48" y="110"/>
                  </a:lnTo>
                  <a:lnTo>
                    <a:pt x="35" y="110"/>
                  </a:lnTo>
                  <a:lnTo>
                    <a:pt x="26" y="110"/>
                  </a:lnTo>
                  <a:lnTo>
                    <a:pt x="19" y="107"/>
                  </a:lnTo>
                  <a:lnTo>
                    <a:pt x="13" y="103"/>
                  </a:lnTo>
                  <a:lnTo>
                    <a:pt x="6" y="97"/>
                  </a:lnTo>
                  <a:lnTo>
                    <a:pt x="3" y="87"/>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7" name="Freeform 1043">
              <a:extLst>
                <a:ext uri="{FF2B5EF4-FFF2-40B4-BE49-F238E27FC236}">
                  <a16:creationId xmlns:a16="http://schemas.microsoft.com/office/drawing/2014/main" id="{4E20AB3F-DAC7-4EF8-B1EE-4807F7319625}"/>
                </a:ext>
              </a:extLst>
            </p:cNvPr>
            <p:cNvSpPr>
              <a:spLocks noEditPoints="1"/>
            </p:cNvSpPr>
            <p:nvPr/>
          </p:nvSpPr>
          <p:spPr bwMode="auto">
            <a:xfrm>
              <a:off x="400" y="3066"/>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6 h 113"/>
                <a:gd name="T10" fmla="*/ 26 w 71"/>
                <a:gd name="T11" fmla="*/ 3 h 113"/>
                <a:gd name="T12" fmla="*/ 35 w 71"/>
                <a:gd name="T13" fmla="*/ 0 h 113"/>
                <a:gd name="T14" fmla="*/ 45 w 71"/>
                <a:gd name="T15" fmla="*/ 3 h 113"/>
                <a:gd name="T16" fmla="*/ 52 w 71"/>
                <a:gd name="T17" fmla="*/ 3 h 113"/>
                <a:gd name="T18" fmla="*/ 58 w 71"/>
                <a:gd name="T19" fmla="*/ 10 h 113"/>
                <a:gd name="T20" fmla="*/ 65 w 71"/>
                <a:gd name="T21" fmla="*/ 16 h 113"/>
                <a:gd name="T22" fmla="*/ 68 w 71"/>
                <a:gd name="T23" fmla="*/ 23 h 113"/>
                <a:gd name="T24" fmla="*/ 71 w 71"/>
                <a:gd name="T25" fmla="*/ 32 h 113"/>
                <a:gd name="T26" fmla="*/ 71 w 71"/>
                <a:gd name="T27" fmla="*/ 42 h 113"/>
                <a:gd name="T28" fmla="*/ 71 w 71"/>
                <a:gd name="T29" fmla="*/ 58 h 113"/>
                <a:gd name="T30" fmla="*/ 71 w 71"/>
                <a:gd name="T31" fmla="*/ 74 h 113"/>
                <a:gd name="T32" fmla="*/ 68 w 71"/>
                <a:gd name="T33" fmla="*/ 90 h 113"/>
                <a:gd name="T34" fmla="*/ 65 w 71"/>
                <a:gd name="T35" fmla="*/ 100 h 113"/>
                <a:gd name="T36" fmla="*/ 55 w 71"/>
                <a:gd name="T37" fmla="*/ 106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0 h 113"/>
                <a:gd name="T50" fmla="*/ 0 w 71"/>
                <a:gd name="T51" fmla="*/ 77 h 113"/>
                <a:gd name="T52" fmla="*/ 0 w 71"/>
                <a:gd name="T53" fmla="*/ 58 h 113"/>
                <a:gd name="T54" fmla="*/ 13 w 71"/>
                <a:gd name="T55" fmla="*/ 58 h 113"/>
                <a:gd name="T56" fmla="*/ 16 w 71"/>
                <a:gd name="T57" fmla="*/ 74 h 113"/>
                <a:gd name="T58" fmla="*/ 16 w 71"/>
                <a:gd name="T59" fmla="*/ 84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4 h 113"/>
                <a:gd name="T72" fmla="*/ 58 w 71"/>
                <a:gd name="T73" fmla="*/ 74 h 113"/>
                <a:gd name="T74" fmla="*/ 58 w 71"/>
                <a:gd name="T75" fmla="*/ 58 h 113"/>
                <a:gd name="T76" fmla="*/ 58 w 71"/>
                <a:gd name="T77" fmla="*/ 42 h 113"/>
                <a:gd name="T78" fmla="*/ 55 w 71"/>
                <a:gd name="T79" fmla="*/ 29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6"/>
                  </a:lnTo>
                  <a:lnTo>
                    <a:pt x="26" y="3"/>
                  </a:lnTo>
                  <a:lnTo>
                    <a:pt x="35" y="0"/>
                  </a:lnTo>
                  <a:lnTo>
                    <a:pt x="45" y="3"/>
                  </a:lnTo>
                  <a:lnTo>
                    <a:pt x="52" y="3"/>
                  </a:lnTo>
                  <a:lnTo>
                    <a:pt x="58" y="10"/>
                  </a:lnTo>
                  <a:lnTo>
                    <a:pt x="65" y="16"/>
                  </a:lnTo>
                  <a:lnTo>
                    <a:pt x="68" y="23"/>
                  </a:lnTo>
                  <a:lnTo>
                    <a:pt x="71" y="32"/>
                  </a:lnTo>
                  <a:lnTo>
                    <a:pt x="71" y="42"/>
                  </a:lnTo>
                  <a:lnTo>
                    <a:pt x="71" y="58"/>
                  </a:lnTo>
                  <a:lnTo>
                    <a:pt x="71" y="74"/>
                  </a:lnTo>
                  <a:lnTo>
                    <a:pt x="68" y="90"/>
                  </a:lnTo>
                  <a:lnTo>
                    <a:pt x="65" y="100"/>
                  </a:lnTo>
                  <a:lnTo>
                    <a:pt x="55" y="106"/>
                  </a:lnTo>
                  <a:lnTo>
                    <a:pt x="48" y="113"/>
                  </a:lnTo>
                  <a:lnTo>
                    <a:pt x="35" y="113"/>
                  </a:lnTo>
                  <a:lnTo>
                    <a:pt x="26" y="113"/>
                  </a:lnTo>
                  <a:lnTo>
                    <a:pt x="16" y="110"/>
                  </a:lnTo>
                  <a:lnTo>
                    <a:pt x="10" y="103"/>
                  </a:lnTo>
                  <a:lnTo>
                    <a:pt x="3" y="90"/>
                  </a:lnTo>
                  <a:lnTo>
                    <a:pt x="0" y="77"/>
                  </a:lnTo>
                  <a:lnTo>
                    <a:pt x="0" y="58"/>
                  </a:lnTo>
                  <a:close/>
                  <a:moveTo>
                    <a:pt x="13" y="58"/>
                  </a:moveTo>
                  <a:lnTo>
                    <a:pt x="16" y="74"/>
                  </a:lnTo>
                  <a:lnTo>
                    <a:pt x="16" y="84"/>
                  </a:lnTo>
                  <a:lnTo>
                    <a:pt x="19" y="94"/>
                  </a:lnTo>
                  <a:lnTo>
                    <a:pt x="29" y="100"/>
                  </a:lnTo>
                  <a:lnTo>
                    <a:pt x="35" y="100"/>
                  </a:lnTo>
                  <a:lnTo>
                    <a:pt x="45" y="100"/>
                  </a:lnTo>
                  <a:lnTo>
                    <a:pt x="52" y="94"/>
                  </a:lnTo>
                  <a:lnTo>
                    <a:pt x="55" y="84"/>
                  </a:lnTo>
                  <a:lnTo>
                    <a:pt x="58" y="74"/>
                  </a:lnTo>
                  <a:lnTo>
                    <a:pt x="58" y="58"/>
                  </a:lnTo>
                  <a:lnTo>
                    <a:pt x="58" y="42"/>
                  </a:lnTo>
                  <a:lnTo>
                    <a:pt x="55" y="29"/>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8" name="Freeform 1044">
              <a:extLst>
                <a:ext uri="{FF2B5EF4-FFF2-40B4-BE49-F238E27FC236}">
                  <a16:creationId xmlns:a16="http://schemas.microsoft.com/office/drawing/2014/main" id="{B8818E34-FF40-4F39-84E4-35280E58584E}"/>
                </a:ext>
              </a:extLst>
            </p:cNvPr>
            <p:cNvSpPr>
              <a:spLocks noEditPoints="1"/>
            </p:cNvSpPr>
            <p:nvPr/>
          </p:nvSpPr>
          <p:spPr bwMode="auto">
            <a:xfrm>
              <a:off x="484" y="3066"/>
              <a:ext cx="74" cy="113"/>
            </a:xfrm>
            <a:custGeom>
              <a:avLst/>
              <a:gdLst>
                <a:gd name="T0" fmla="*/ 0 w 74"/>
                <a:gd name="T1" fmla="*/ 58 h 113"/>
                <a:gd name="T2" fmla="*/ 3 w 74"/>
                <a:gd name="T3" fmla="*/ 39 h 113"/>
                <a:gd name="T4" fmla="*/ 6 w 74"/>
                <a:gd name="T5" fmla="*/ 26 h 113"/>
                <a:gd name="T6" fmla="*/ 10 w 74"/>
                <a:gd name="T7" fmla="*/ 16 h 113"/>
                <a:gd name="T8" fmla="*/ 16 w 74"/>
                <a:gd name="T9" fmla="*/ 6 h 113"/>
                <a:gd name="T10" fmla="*/ 26 w 74"/>
                <a:gd name="T11" fmla="*/ 3 h 113"/>
                <a:gd name="T12" fmla="*/ 39 w 74"/>
                <a:gd name="T13" fmla="*/ 0 h 113"/>
                <a:gd name="T14" fmla="*/ 45 w 74"/>
                <a:gd name="T15" fmla="*/ 3 h 113"/>
                <a:gd name="T16" fmla="*/ 55 w 74"/>
                <a:gd name="T17" fmla="*/ 3 h 113"/>
                <a:gd name="T18" fmla="*/ 61 w 74"/>
                <a:gd name="T19" fmla="*/ 10 h 113"/>
                <a:gd name="T20" fmla="*/ 64 w 74"/>
                <a:gd name="T21" fmla="*/ 16 h 113"/>
                <a:gd name="T22" fmla="*/ 68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06 h 113"/>
                <a:gd name="T38" fmla="*/ 48 w 74"/>
                <a:gd name="T39" fmla="*/ 113 h 113"/>
                <a:gd name="T40" fmla="*/ 39 w 74"/>
                <a:gd name="T41" fmla="*/ 113 h 113"/>
                <a:gd name="T42" fmla="*/ 29 w 74"/>
                <a:gd name="T43" fmla="*/ 113 h 113"/>
                <a:gd name="T44" fmla="*/ 19 w 74"/>
                <a:gd name="T45" fmla="*/ 110 h 113"/>
                <a:gd name="T46" fmla="*/ 13 w 74"/>
                <a:gd name="T47" fmla="*/ 103 h 113"/>
                <a:gd name="T48" fmla="*/ 6 w 74"/>
                <a:gd name="T49" fmla="*/ 90 h 113"/>
                <a:gd name="T50" fmla="*/ 3 w 74"/>
                <a:gd name="T51" fmla="*/ 77 h 113"/>
                <a:gd name="T52" fmla="*/ 0 w 74"/>
                <a:gd name="T53" fmla="*/ 58 h 113"/>
                <a:gd name="T54" fmla="*/ 16 w 74"/>
                <a:gd name="T55" fmla="*/ 58 h 113"/>
                <a:gd name="T56" fmla="*/ 16 w 74"/>
                <a:gd name="T57" fmla="*/ 74 h 113"/>
                <a:gd name="T58" fmla="*/ 19 w 74"/>
                <a:gd name="T59" fmla="*/ 84 h 113"/>
                <a:gd name="T60" fmla="*/ 22 w 74"/>
                <a:gd name="T61" fmla="*/ 94 h 113"/>
                <a:gd name="T62" fmla="*/ 29 w 74"/>
                <a:gd name="T63" fmla="*/ 100 h 113"/>
                <a:gd name="T64" fmla="*/ 39 w 74"/>
                <a:gd name="T65" fmla="*/ 100 h 113"/>
                <a:gd name="T66" fmla="*/ 45 w 74"/>
                <a:gd name="T67" fmla="*/ 100 h 113"/>
                <a:gd name="T68" fmla="*/ 51 w 74"/>
                <a:gd name="T69" fmla="*/ 94 h 113"/>
                <a:gd name="T70" fmla="*/ 58 w 74"/>
                <a:gd name="T71" fmla="*/ 84 h 113"/>
                <a:gd name="T72" fmla="*/ 58 w 74"/>
                <a:gd name="T73" fmla="*/ 74 h 113"/>
                <a:gd name="T74" fmla="*/ 58 w 74"/>
                <a:gd name="T75" fmla="*/ 58 h 113"/>
                <a:gd name="T76" fmla="*/ 58 w 74"/>
                <a:gd name="T77" fmla="*/ 42 h 113"/>
                <a:gd name="T78" fmla="*/ 58 w 74"/>
                <a:gd name="T79" fmla="*/ 29 h 113"/>
                <a:gd name="T80" fmla="*/ 55 w 74"/>
                <a:gd name="T81" fmla="*/ 23 h 113"/>
                <a:gd name="T82" fmla="*/ 45 w 74"/>
                <a:gd name="T83" fmla="*/ 16 h 113"/>
                <a:gd name="T84" fmla="*/ 39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10" y="16"/>
                  </a:lnTo>
                  <a:lnTo>
                    <a:pt x="16" y="6"/>
                  </a:lnTo>
                  <a:lnTo>
                    <a:pt x="26" y="3"/>
                  </a:lnTo>
                  <a:lnTo>
                    <a:pt x="39" y="0"/>
                  </a:lnTo>
                  <a:lnTo>
                    <a:pt x="45" y="3"/>
                  </a:lnTo>
                  <a:lnTo>
                    <a:pt x="55" y="3"/>
                  </a:lnTo>
                  <a:lnTo>
                    <a:pt x="61" y="10"/>
                  </a:lnTo>
                  <a:lnTo>
                    <a:pt x="64" y="16"/>
                  </a:lnTo>
                  <a:lnTo>
                    <a:pt x="68" y="23"/>
                  </a:lnTo>
                  <a:lnTo>
                    <a:pt x="71" y="32"/>
                  </a:lnTo>
                  <a:lnTo>
                    <a:pt x="74" y="42"/>
                  </a:lnTo>
                  <a:lnTo>
                    <a:pt x="74" y="58"/>
                  </a:lnTo>
                  <a:lnTo>
                    <a:pt x="74" y="74"/>
                  </a:lnTo>
                  <a:lnTo>
                    <a:pt x="71" y="90"/>
                  </a:lnTo>
                  <a:lnTo>
                    <a:pt x="64" y="100"/>
                  </a:lnTo>
                  <a:lnTo>
                    <a:pt x="58" y="106"/>
                  </a:lnTo>
                  <a:lnTo>
                    <a:pt x="48" y="113"/>
                  </a:lnTo>
                  <a:lnTo>
                    <a:pt x="39" y="113"/>
                  </a:lnTo>
                  <a:lnTo>
                    <a:pt x="29" y="113"/>
                  </a:lnTo>
                  <a:lnTo>
                    <a:pt x="19" y="110"/>
                  </a:lnTo>
                  <a:lnTo>
                    <a:pt x="13" y="103"/>
                  </a:lnTo>
                  <a:lnTo>
                    <a:pt x="6" y="90"/>
                  </a:lnTo>
                  <a:lnTo>
                    <a:pt x="3" y="77"/>
                  </a:lnTo>
                  <a:lnTo>
                    <a:pt x="0" y="58"/>
                  </a:lnTo>
                  <a:close/>
                  <a:moveTo>
                    <a:pt x="16" y="58"/>
                  </a:moveTo>
                  <a:lnTo>
                    <a:pt x="16" y="74"/>
                  </a:lnTo>
                  <a:lnTo>
                    <a:pt x="19" y="84"/>
                  </a:lnTo>
                  <a:lnTo>
                    <a:pt x="22" y="94"/>
                  </a:lnTo>
                  <a:lnTo>
                    <a:pt x="29" y="100"/>
                  </a:lnTo>
                  <a:lnTo>
                    <a:pt x="39" y="100"/>
                  </a:lnTo>
                  <a:lnTo>
                    <a:pt x="45" y="100"/>
                  </a:lnTo>
                  <a:lnTo>
                    <a:pt x="51" y="94"/>
                  </a:lnTo>
                  <a:lnTo>
                    <a:pt x="58" y="84"/>
                  </a:lnTo>
                  <a:lnTo>
                    <a:pt x="58" y="74"/>
                  </a:lnTo>
                  <a:lnTo>
                    <a:pt x="58" y="58"/>
                  </a:lnTo>
                  <a:lnTo>
                    <a:pt x="58" y="42"/>
                  </a:lnTo>
                  <a:lnTo>
                    <a:pt x="58" y="29"/>
                  </a:lnTo>
                  <a:lnTo>
                    <a:pt x="55" y="23"/>
                  </a:lnTo>
                  <a:lnTo>
                    <a:pt x="45" y="16"/>
                  </a:lnTo>
                  <a:lnTo>
                    <a:pt x="39"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9" name="Freeform 1045">
              <a:extLst>
                <a:ext uri="{FF2B5EF4-FFF2-40B4-BE49-F238E27FC236}">
                  <a16:creationId xmlns:a16="http://schemas.microsoft.com/office/drawing/2014/main" id="{D9E944F2-BDCE-4212-9F83-C5B7F0A36195}"/>
                </a:ext>
              </a:extLst>
            </p:cNvPr>
            <p:cNvSpPr>
              <a:spLocks noEditPoints="1"/>
            </p:cNvSpPr>
            <p:nvPr/>
          </p:nvSpPr>
          <p:spPr bwMode="auto">
            <a:xfrm>
              <a:off x="571" y="3066"/>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6 h 113"/>
                <a:gd name="T10" fmla="*/ 26 w 71"/>
                <a:gd name="T11" fmla="*/ 3 h 113"/>
                <a:gd name="T12" fmla="*/ 35 w 71"/>
                <a:gd name="T13" fmla="*/ 0 h 113"/>
                <a:gd name="T14" fmla="*/ 45 w 71"/>
                <a:gd name="T15" fmla="*/ 3 h 113"/>
                <a:gd name="T16" fmla="*/ 52 w 71"/>
                <a:gd name="T17" fmla="*/ 3 h 113"/>
                <a:gd name="T18" fmla="*/ 58 w 71"/>
                <a:gd name="T19" fmla="*/ 10 h 113"/>
                <a:gd name="T20" fmla="*/ 64 w 71"/>
                <a:gd name="T21" fmla="*/ 16 h 113"/>
                <a:gd name="T22" fmla="*/ 68 w 71"/>
                <a:gd name="T23" fmla="*/ 23 h 113"/>
                <a:gd name="T24" fmla="*/ 71 w 71"/>
                <a:gd name="T25" fmla="*/ 32 h 113"/>
                <a:gd name="T26" fmla="*/ 71 w 71"/>
                <a:gd name="T27" fmla="*/ 42 h 113"/>
                <a:gd name="T28" fmla="*/ 71 w 71"/>
                <a:gd name="T29" fmla="*/ 58 h 113"/>
                <a:gd name="T30" fmla="*/ 71 w 71"/>
                <a:gd name="T31" fmla="*/ 74 h 113"/>
                <a:gd name="T32" fmla="*/ 68 w 71"/>
                <a:gd name="T33" fmla="*/ 90 h 113"/>
                <a:gd name="T34" fmla="*/ 64 w 71"/>
                <a:gd name="T35" fmla="*/ 100 h 113"/>
                <a:gd name="T36" fmla="*/ 55 w 71"/>
                <a:gd name="T37" fmla="*/ 106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0 h 113"/>
                <a:gd name="T50" fmla="*/ 0 w 71"/>
                <a:gd name="T51" fmla="*/ 77 h 113"/>
                <a:gd name="T52" fmla="*/ 0 w 71"/>
                <a:gd name="T53" fmla="*/ 58 h 113"/>
                <a:gd name="T54" fmla="*/ 13 w 71"/>
                <a:gd name="T55" fmla="*/ 58 h 113"/>
                <a:gd name="T56" fmla="*/ 16 w 71"/>
                <a:gd name="T57" fmla="*/ 74 h 113"/>
                <a:gd name="T58" fmla="*/ 16 w 71"/>
                <a:gd name="T59" fmla="*/ 84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4 h 113"/>
                <a:gd name="T72" fmla="*/ 58 w 71"/>
                <a:gd name="T73" fmla="*/ 74 h 113"/>
                <a:gd name="T74" fmla="*/ 58 w 71"/>
                <a:gd name="T75" fmla="*/ 58 h 113"/>
                <a:gd name="T76" fmla="*/ 58 w 71"/>
                <a:gd name="T77" fmla="*/ 42 h 113"/>
                <a:gd name="T78" fmla="*/ 55 w 71"/>
                <a:gd name="T79" fmla="*/ 29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6"/>
                  </a:lnTo>
                  <a:lnTo>
                    <a:pt x="26" y="3"/>
                  </a:lnTo>
                  <a:lnTo>
                    <a:pt x="35" y="0"/>
                  </a:lnTo>
                  <a:lnTo>
                    <a:pt x="45" y="3"/>
                  </a:lnTo>
                  <a:lnTo>
                    <a:pt x="52" y="3"/>
                  </a:lnTo>
                  <a:lnTo>
                    <a:pt x="58" y="10"/>
                  </a:lnTo>
                  <a:lnTo>
                    <a:pt x="64" y="16"/>
                  </a:lnTo>
                  <a:lnTo>
                    <a:pt x="68" y="23"/>
                  </a:lnTo>
                  <a:lnTo>
                    <a:pt x="71" y="32"/>
                  </a:lnTo>
                  <a:lnTo>
                    <a:pt x="71" y="42"/>
                  </a:lnTo>
                  <a:lnTo>
                    <a:pt x="71" y="58"/>
                  </a:lnTo>
                  <a:lnTo>
                    <a:pt x="71" y="74"/>
                  </a:lnTo>
                  <a:lnTo>
                    <a:pt x="68" y="90"/>
                  </a:lnTo>
                  <a:lnTo>
                    <a:pt x="64" y="100"/>
                  </a:lnTo>
                  <a:lnTo>
                    <a:pt x="55" y="106"/>
                  </a:lnTo>
                  <a:lnTo>
                    <a:pt x="48" y="113"/>
                  </a:lnTo>
                  <a:lnTo>
                    <a:pt x="35" y="113"/>
                  </a:lnTo>
                  <a:lnTo>
                    <a:pt x="26" y="113"/>
                  </a:lnTo>
                  <a:lnTo>
                    <a:pt x="16" y="110"/>
                  </a:lnTo>
                  <a:lnTo>
                    <a:pt x="10" y="103"/>
                  </a:lnTo>
                  <a:lnTo>
                    <a:pt x="3" y="90"/>
                  </a:lnTo>
                  <a:lnTo>
                    <a:pt x="0" y="77"/>
                  </a:lnTo>
                  <a:lnTo>
                    <a:pt x="0" y="58"/>
                  </a:lnTo>
                  <a:close/>
                  <a:moveTo>
                    <a:pt x="13" y="58"/>
                  </a:moveTo>
                  <a:lnTo>
                    <a:pt x="16" y="74"/>
                  </a:lnTo>
                  <a:lnTo>
                    <a:pt x="16" y="84"/>
                  </a:lnTo>
                  <a:lnTo>
                    <a:pt x="19" y="94"/>
                  </a:lnTo>
                  <a:lnTo>
                    <a:pt x="29" y="100"/>
                  </a:lnTo>
                  <a:lnTo>
                    <a:pt x="35" y="100"/>
                  </a:lnTo>
                  <a:lnTo>
                    <a:pt x="45" y="100"/>
                  </a:lnTo>
                  <a:lnTo>
                    <a:pt x="52" y="94"/>
                  </a:lnTo>
                  <a:lnTo>
                    <a:pt x="55" y="84"/>
                  </a:lnTo>
                  <a:lnTo>
                    <a:pt x="58" y="74"/>
                  </a:lnTo>
                  <a:lnTo>
                    <a:pt x="58" y="58"/>
                  </a:lnTo>
                  <a:lnTo>
                    <a:pt x="58" y="42"/>
                  </a:lnTo>
                  <a:lnTo>
                    <a:pt x="55" y="29"/>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0" name="Freeform 1046">
              <a:extLst>
                <a:ext uri="{FF2B5EF4-FFF2-40B4-BE49-F238E27FC236}">
                  <a16:creationId xmlns:a16="http://schemas.microsoft.com/office/drawing/2014/main" id="{97201C7F-8EED-4861-BFE7-5FCC82AAF937}"/>
                </a:ext>
              </a:extLst>
            </p:cNvPr>
            <p:cNvSpPr>
              <a:spLocks noEditPoints="1"/>
            </p:cNvSpPr>
            <p:nvPr/>
          </p:nvSpPr>
          <p:spPr bwMode="auto">
            <a:xfrm>
              <a:off x="655" y="3066"/>
              <a:ext cx="74" cy="113"/>
            </a:xfrm>
            <a:custGeom>
              <a:avLst/>
              <a:gdLst>
                <a:gd name="T0" fmla="*/ 0 w 74"/>
                <a:gd name="T1" fmla="*/ 58 h 113"/>
                <a:gd name="T2" fmla="*/ 3 w 74"/>
                <a:gd name="T3" fmla="*/ 39 h 113"/>
                <a:gd name="T4" fmla="*/ 6 w 74"/>
                <a:gd name="T5" fmla="*/ 26 h 113"/>
                <a:gd name="T6" fmla="*/ 9 w 74"/>
                <a:gd name="T7" fmla="*/ 16 h 113"/>
                <a:gd name="T8" fmla="*/ 16 w 74"/>
                <a:gd name="T9" fmla="*/ 6 h 113"/>
                <a:gd name="T10" fmla="*/ 26 w 74"/>
                <a:gd name="T11" fmla="*/ 3 h 113"/>
                <a:gd name="T12" fmla="*/ 39 w 74"/>
                <a:gd name="T13" fmla="*/ 0 h 113"/>
                <a:gd name="T14" fmla="*/ 45 w 74"/>
                <a:gd name="T15" fmla="*/ 3 h 113"/>
                <a:gd name="T16" fmla="*/ 55 w 74"/>
                <a:gd name="T17" fmla="*/ 3 h 113"/>
                <a:gd name="T18" fmla="*/ 61 w 74"/>
                <a:gd name="T19" fmla="*/ 10 h 113"/>
                <a:gd name="T20" fmla="*/ 64 w 74"/>
                <a:gd name="T21" fmla="*/ 16 h 113"/>
                <a:gd name="T22" fmla="*/ 68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06 h 113"/>
                <a:gd name="T38" fmla="*/ 48 w 74"/>
                <a:gd name="T39" fmla="*/ 113 h 113"/>
                <a:gd name="T40" fmla="*/ 39 w 74"/>
                <a:gd name="T41" fmla="*/ 113 h 113"/>
                <a:gd name="T42" fmla="*/ 29 w 74"/>
                <a:gd name="T43" fmla="*/ 113 h 113"/>
                <a:gd name="T44" fmla="*/ 19 w 74"/>
                <a:gd name="T45" fmla="*/ 110 h 113"/>
                <a:gd name="T46" fmla="*/ 13 w 74"/>
                <a:gd name="T47" fmla="*/ 103 h 113"/>
                <a:gd name="T48" fmla="*/ 6 w 74"/>
                <a:gd name="T49" fmla="*/ 90 h 113"/>
                <a:gd name="T50" fmla="*/ 3 w 74"/>
                <a:gd name="T51" fmla="*/ 77 h 113"/>
                <a:gd name="T52" fmla="*/ 0 w 74"/>
                <a:gd name="T53" fmla="*/ 58 h 113"/>
                <a:gd name="T54" fmla="*/ 16 w 74"/>
                <a:gd name="T55" fmla="*/ 58 h 113"/>
                <a:gd name="T56" fmla="*/ 16 w 74"/>
                <a:gd name="T57" fmla="*/ 74 h 113"/>
                <a:gd name="T58" fmla="*/ 19 w 74"/>
                <a:gd name="T59" fmla="*/ 84 h 113"/>
                <a:gd name="T60" fmla="*/ 22 w 74"/>
                <a:gd name="T61" fmla="*/ 94 h 113"/>
                <a:gd name="T62" fmla="*/ 29 w 74"/>
                <a:gd name="T63" fmla="*/ 100 h 113"/>
                <a:gd name="T64" fmla="*/ 39 w 74"/>
                <a:gd name="T65" fmla="*/ 100 h 113"/>
                <a:gd name="T66" fmla="*/ 45 w 74"/>
                <a:gd name="T67" fmla="*/ 100 h 113"/>
                <a:gd name="T68" fmla="*/ 51 w 74"/>
                <a:gd name="T69" fmla="*/ 94 h 113"/>
                <a:gd name="T70" fmla="*/ 58 w 74"/>
                <a:gd name="T71" fmla="*/ 84 h 113"/>
                <a:gd name="T72" fmla="*/ 58 w 74"/>
                <a:gd name="T73" fmla="*/ 74 h 113"/>
                <a:gd name="T74" fmla="*/ 58 w 74"/>
                <a:gd name="T75" fmla="*/ 58 h 113"/>
                <a:gd name="T76" fmla="*/ 58 w 74"/>
                <a:gd name="T77" fmla="*/ 42 h 113"/>
                <a:gd name="T78" fmla="*/ 58 w 74"/>
                <a:gd name="T79" fmla="*/ 29 h 113"/>
                <a:gd name="T80" fmla="*/ 55 w 74"/>
                <a:gd name="T81" fmla="*/ 23 h 113"/>
                <a:gd name="T82" fmla="*/ 45 w 74"/>
                <a:gd name="T83" fmla="*/ 16 h 113"/>
                <a:gd name="T84" fmla="*/ 39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9" y="16"/>
                  </a:lnTo>
                  <a:lnTo>
                    <a:pt x="16" y="6"/>
                  </a:lnTo>
                  <a:lnTo>
                    <a:pt x="26" y="3"/>
                  </a:lnTo>
                  <a:lnTo>
                    <a:pt x="39" y="0"/>
                  </a:lnTo>
                  <a:lnTo>
                    <a:pt x="45" y="3"/>
                  </a:lnTo>
                  <a:lnTo>
                    <a:pt x="55" y="3"/>
                  </a:lnTo>
                  <a:lnTo>
                    <a:pt x="61" y="10"/>
                  </a:lnTo>
                  <a:lnTo>
                    <a:pt x="64" y="16"/>
                  </a:lnTo>
                  <a:lnTo>
                    <a:pt x="68" y="23"/>
                  </a:lnTo>
                  <a:lnTo>
                    <a:pt x="71" y="32"/>
                  </a:lnTo>
                  <a:lnTo>
                    <a:pt x="74" y="42"/>
                  </a:lnTo>
                  <a:lnTo>
                    <a:pt x="74" y="58"/>
                  </a:lnTo>
                  <a:lnTo>
                    <a:pt x="74" y="74"/>
                  </a:lnTo>
                  <a:lnTo>
                    <a:pt x="71" y="90"/>
                  </a:lnTo>
                  <a:lnTo>
                    <a:pt x="64" y="100"/>
                  </a:lnTo>
                  <a:lnTo>
                    <a:pt x="58" y="106"/>
                  </a:lnTo>
                  <a:lnTo>
                    <a:pt x="48" y="113"/>
                  </a:lnTo>
                  <a:lnTo>
                    <a:pt x="39" y="113"/>
                  </a:lnTo>
                  <a:lnTo>
                    <a:pt x="29" y="113"/>
                  </a:lnTo>
                  <a:lnTo>
                    <a:pt x="19" y="110"/>
                  </a:lnTo>
                  <a:lnTo>
                    <a:pt x="13" y="103"/>
                  </a:lnTo>
                  <a:lnTo>
                    <a:pt x="6" y="90"/>
                  </a:lnTo>
                  <a:lnTo>
                    <a:pt x="3" y="77"/>
                  </a:lnTo>
                  <a:lnTo>
                    <a:pt x="0" y="58"/>
                  </a:lnTo>
                  <a:close/>
                  <a:moveTo>
                    <a:pt x="16" y="58"/>
                  </a:moveTo>
                  <a:lnTo>
                    <a:pt x="16" y="74"/>
                  </a:lnTo>
                  <a:lnTo>
                    <a:pt x="19" y="84"/>
                  </a:lnTo>
                  <a:lnTo>
                    <a:pt x="22" y="94"/>
                  </a:lnTo>
                  <a:lnTo>
                    <a:pt x="29" y="100"/>
                  </a:lnTo>
                  <a:lnTo>
                    <a:pt x="39" y="100"/>
                  </a:lnTo>
                  <a:lnTo>
                    <a:pt x="45" y="100"/>
                  </a:lnTo>
                  <a:lnTo>
                    <a:pt x="51" y="94"/>
                  </a:lnTo>
                  <a:lnTo>
                    <a:pt x="58" y="84"/>
                  </a:lnTo>
                  <a:lnTo>
                    <a:pt x="58" y="74"/>
                  </a:lnTo>
                  <a:lnTo>
                    <a:pt x="58" y="58"/>
                  </a:lnTo>
                  <a:lnTo>
                    <a:pt x="58" y="42"/>
                  </a:lnTo>
                  <a:lnTo>
                    <a:pt x="58" y="29"/>
                  </a:lnTo>
                  <a:lnTo>
                    <a:pt x="55" y="23"/>
                  </a:lnTo>
                  <a:lnTo>
                    <a:pt x="45" y="16"/>
                  </a:lnTo>
                  <a:lnTo>
                    <a:pt x="39"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1" name="Freeform 1047">
              <a:extLst>
                <a:ext uri="{FF2B5EF4-FFF2-40B4-BE49-F238E27FC236}">
                  <a16:creationId xmlns:a16="http://schemas.microsoft.com/office/drawing/2014/main" id="{D1BAF965-9CA1-466C-8B53-5774F8476F6B}"/>
                </a:ext>
              </a:extLst>
            </p:cNvPr>
            <p:cNvSpPr>
              <a:spLocks noEditPoints="1"/>
            </p:cNvSpPr>
            <p:nvPr/>
          </p:nvSpPr>
          <p:spPr bwMode="auto">
            <a:xfrm>
              <a:off x="742" y="3066"/>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6 h 113"/>
                <a:gd name="T10" fmla="*/ 26 w 71"/>
                <a:gd name="T11" fmla="*/ 3 h 113"/>
                <a:gd name="T12" fmla="*/ 35 w 71"/>
                <a:gd name="T13" fmla="*/ 0 h 113"/>
                <a:gd name="T14" fmla="*/ 45 w 71"/>
                <a:gd name="T15" fmla="*/ 3 h 113"/>
                <a:gd name="T16" fmla="*/ 52 w 71"/>
                <a:gd name="T17" fmla="*/ 3 h 113"/>
                <a:gd name="T18" fmla="*/ 58 w 71"/>
                <a:gd name="T19" fmla="*/ 10 h 113"/>
                <a:gd name="T20" fmla="*/ 64 w 71"/>
                <a:gd name="T21" fmla="*/ 16 h 113"/>
                <a:gd name="T22" fmla="*/ 68 w 71"/>
                <a:gd name="T23" fmla="*/ 23 h 113"/>
                <a:gd name="T24" fmla="*/ 71 w 71"/>
                <a:gd name="T25" fmla="*/ 32 h 113"/>
                <a:gd name="T26" fmla="*/ 71 w 71"/>
                <a:gd name="T27" fmla="*/ 42 h 113"/>
                <a:gd name="T28" fmla="*/ 71 w 71"/>
                <a:gd name="T29" fmla="*/ 58 h 113"/>
                <a:gd name="T30" fmla="*/ 71 w 71"/>
                <a:gd name="T31" fmla="*/ 74 h 113"/>
                <a:gd name="T32" fmla="*/ 68 w 71"/>
                <a:gd name="T33" fmla="*/ 90 h 113"/>
                <a:gd name="T34" fmla="*/ 64 w 71"/>
                <a:gd name="T35" fmla="*/ 100 h 113"/>
                <a:gd name="T36" fmla="*/ 55 w 71"/>
                <a:gd name="T37" fmla="*/ 106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0 h 113"/>
                <a:gd name="T50" fmla="*/ 0 w 71"/>
                <a:gd name="T51" fmla="*/ 77 h 113"/>
                <a:gd name="T52" fmla="*/ 0 w 71"/>
                <a:gd name="T53" fmla="*/ 58 h 113"/>
                <a:gd name="T54" fmla="*/ 13 w 71"/>
                <a:gd name="T55" fmla="*/ 58 h 113"/>
                <a:gd name="T56" fmla="*/ 16 w 71"/>
                <a:gd name="T57" fmla="*/ 74 h 113"/>
                <a:gd name="T58" fmla="*/ 16 w 71"/>
                <a:gd name="T59" fmla="*/ 84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4 h 113"/>
                <a:gd name="T72" fmla="*/ 58 w 71"/>
                <a:gd name="T73" fmla="*/ 74 h 113"/>
                <a:gd name="T74" fmla="*/ 58 w 71"/>
                <a:gd name="T75" fmla="*/ 58 h 113"/>
                <a:gd name="T76" fmla="*/ 58 w 71"/>
                <a:gd name="T77" fmla="*/ 42 h 113"/>
                <a:gd name="T78" fmla="*/ 55 w 71"/>
                <a:gd name="T79" fmla="*/ 29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6"/>
                  </a:lnTo>
                  <a:lnTo>
                    <a:pt x="26" y="3"/>
                  </a:lnTo>
                  <a:lnTo>
                    <a:pt x="35" y="0"/>
                  </a:lnTo>
                  <a:lnTo>
                    <a:pt x="45" y="3"/>
                  </a:lnTo>
                  <a:lnTo>
                    <a:pt x="52" y="3"/>
                  </a:lnTo>
                  <a:lnTo>
                    <a:pt x="58" y="10"/>
                  </a:lnTo>
                  <a:lnTo>
                    <a:pt x="64" y="16"/>
                  </a:lnTo>
                  <a:lnTo>
                    <a:pt x="68" y="23"/>
                  </a:lnTo>
                  <a:lnTo>
                    <a:pt x="71" y="32"/>
                  </a:lnTo>
                  <a:lnTo>
                    <a:pt x="71" y="42"/>
                  </a:lnTo>
                  <a:lnTo>
                    <a:pt x="71" y="58"/>
                  </a:lnTo>
                  <a:lnTo>
                    <a:pt x="71" y="74"/>
                  </a:lnTo>
                  <a:lnTo>
                    <a:pt x="68" y="90"/>
                  </a:lnTo>
                  <a:lnTo>
                    <a:pt x="64" y="100"/>
                  </a:lnTo>
                  <a:lnTo>
                    <a:pt x="55" y="106"/>
                  </a:lnTo>
                  <a:lnTo>
                    <a:pt x="48" y="113"/>
                  </a:lnTo>
                  <a:lnTo>
                    <a:pt x="35" y="113"/>
                  </a:lnTo>
                  <a:lnTo>
                    <a:pt x="26" y="113"/>
                  </a:lnTo>
                  <a:lnTo>
                    <a:pt x="16" y="110"/>
                  </a:lnTo>
                  <a:lnTo>
                    <a:pt x="10" y="103"/>
                  </a:lnTo>
                  <a:lnTo>
                    <a:pt x="3" y="90"/>
                  </a:lnTo>
                  <a:lnTo>
                    <a:pt x="0" y="77"/>
                  </a:lnTo>
                  <a:lnTo>
                    <a:pt x="0" y="58"/>
                  </a:lnTo>
                  <a:close/>
                  <a:moveTo>
                    <a:pt x="13" y="58"/>
                  </a:moveTo>
                  <a:lnTo>
                    <a:pt x="16" y="74"/>
                  </a:lnTo>
                  <a:lnTo>
                    <a:pt x="16" y="84"/>
                  </a:lnTo>
                  <a:lnTo>
                    <a:pt x="19" y="94"/>
                  </a:lnTo>
                  <a:lnTo>
                    <a:pt x="29" y="100"/>
                  </a:lnTo>
                  <a:lnTo>
                    <a:pt x="35" y="100"/>
                  </a:lnTo>
                  <a:lnTo>
                    <a:pt x="45" y="100"/>
                  </a:lnTo>
                  <a:lnTo>
                    <a:pt x="52" y="94"/>
                  </a:lnTo>
                  <a:lnTo>
                    <a:pt x="55" y="84"/>
                  </a:lnTo>
                  <a:lnTo>
                    <a:pt x="58" y="74"/>
                  </a:lnTo>
                  <a:lnTo>
                    <a:pt x="58" y="58"/>
                  </a:lnTo>
                  <a:lnTo>
                    <a:pt x="58" y="42"/>
                  </a:lnTo>
                  <a:lnTo>
                    <a:pt x="55" y="29"/>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2" name="Line 1048">
              <a:extLst>
                <a:ext uri="{FF2B5EF4-FFF2-40B4-BE49-F238E27FC236}">
                  <a16:creationId xmlns:a16="http://schemas.microsoft.com/office/drawing/2014/main" id="{04CDFC81-1D27-4EBE-8032-10F927B3B78D}"/>
                </a:ext>
              </a:extLst>
            </p:cNvPr>
            <p:cNvSpPr>
              <a:spLocks noChangeShapeType="1"/>
            </p:cNvSpPr>
            <p:nvPr/>
          </p:nvSpPr>
          <p:spPr bwMode="auto">
            <a:xfrm>
              <a:off x="913" y="3127"/>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33" name="Line 1049">
              <a:extLst>
                <a:ext uri="{FF2B5EF4-FFF2-40B4-BE49-F238E27FC236}">
                  <a16:creationId xmlns:a16="http://schemas.microsoft.com/office/drawing/2014/main" id="{A37F009D-6726-4C8A-A3E9-28D749A17048}"/>
                </a:ext>
              </a:extLst>
            </p:cNvPr>
            <p:cNvSpPr>
              <a:spLocks noChangeShapeType="1"/>
            </p:cNvSpPr>
            <p:nvPr/>
          </p:nvSpPr>
          <p:spPr bwMode="auto">
            <a:xfrm flipH="1">
              <a:off x="4342" y="3127"/>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34" name="Line 1051">
              <a:extLst>
                <a:ext uri="{FF2B5EF4-FFF2-40B4-BE49-F238E27FC236}">
                  <a16:creationId xmlns:a16="http://schemas.microsoft.com/office/drawing/2014/main" id="{ED491D07-4D4E-4B3A-8030-6CEBAD9F26EA}"/>
                </a:ext>
              </a:extLst>
            </p:cNvPr>
            <p:cNvSpPr>
              <a:spLocks noChangeShapeType="1"/>
            </p:cNvSpPr>
            <p:nvPr/>
          </p:nvSpPr>
          <p:spPr bwMode="auto">
            <a:xfrm flipH="1">
              <a:off x="4342" y="286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35" name="Freeform 1052">
              <a:extLst>
                <a:ext uri="{FF2B5EF4-FFF2-40B4-BE49-F238E27FC236}">
                  <a16:creationId xmlns:a16="http://schemas.microsoft.com/office/drawing/2014/main" id="{32ABCC1D-1DFA-4BD9-AF6B-3C7D1A2A0E3B}"/>
                </a:ext>
              </a:extLst>
            </p:cNvPr>
            <p:cNvSpPr>
              <a:spLocks/>
            </p:cNvSpPr>
            <p:nvPr/>
          </p:nvSpPr>
          <p:spPr bwMode="auto">
            <a:xfrm>
              <a:off x="403" y="2805"/>
              <a:ext cx="42" cy="109"/>
            </a:xfrm>
            <a:custGeom>
              <a:avLst/>
              <a:gdLst>
                <a:gd name="T0" fmla="*/ 42 w 42"/>
                <a:gd name="T1" fmla="*/ 109 h 109"/>
                <a:gd name="T2" fmla="*/ 26 w 42"/>
                <a:gd name="T3" fmla="*/ 109 h 109"/>
                <a:gd name="T4" fmla="*/ 26 w 42"/>
                <a:gd name="T5" fmla="*/ 26 h 109"/>
                <a:gd name="T6" fmla="*/ 23 w 42"/>
                <a:gd name="T7" fmla="*/ 29 h 109"/>
                <a:gd name="T8" fmla="*/ 16 w 42"/>
                <a:gd name="T9" fmla="*/ 32 h 109"/>
                <a:gd name="T10" fmla="*/ 7 w 42"/>
                <a:gd name="T11" fmla="*/ 38 h 109"/>
                <a:gd name="T12" fmla="*/ 0 w 42"/>
                <a:gd name="T13" fmla="*/ 42 h 109"/>
                <a:gd name="T14" fmla="*/ 0 w 42"/>
                <a:gd name="T15" fmla="*/ 29 h 109"/>
                <a:gd name="T16" fmla="*/ 13 w 42"/>
                <a:gd name="T17" fmla="*/ 22 h 109"/>
                <a:gd name="T18" fmla="*/ 20 w 42"/>
                <a:gd name="T19" fmla="*/ 13 h 109"/>
                <a:gd name="T20" fmla="*/ 29 w 42"/>
                <a:gd name="T21" fmla="*/ 6 h 109"/>
                <a:gd name="T22" fmla="*/ 32 w 42"/>
                <a:gd name="T23" fmla="*/ 0 h 109"/>
                <a:gd name="T24" fmla="*/ 42 w 42"/>
                <a:gd name="T25" fmla="*/ 0 h 109"/>
                <a:gd name="T26" fmla="*/ 42 w 42"/>
                <a:gd name="T27" fmla="*/ 109 h 10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109"/>
                <a:gd name="T44" fmla="*/ 42 w 42"/>
                <a:gd name="T45" fmla="*/ 109 h 10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109">
                  <a:moveTo>
                    <a:pt x="42" y="109"/>
                  </a:moveTo>
                  <a:lnTo>
                    <a:pt x="26" y="109"/>
                  </a:lnTo>
                  <a:lnTo>
                    <a:pt x="26" y="26"/>
                  </a:lnTo>
                  <a:lnTo>
                    <a:pt x="23" y="29"/>
                  </a:lnTo>
                  <a:lnTo>
                    <a:pt x="16" y="32"/>
                  </a:lnTo>
                  <a:lnTo>
                    <a:pt x="7" y="38"/>
                  </a:lnTo>
                  <a:lnTo>
                    <a:pt x="0" y="42"/>
                  </a:lnTo>
                  <a:lnTo>
                    <a:pt x="0" y="29"/>
                  </a:lnTo>
                  <a:lnTo>
                    <a:pt x="13" y="22"/>
                  </a:lnTo>
                  <a:lnTo>
                    <a:pt x="20" y="13"/>
                  </a:lnTo>
                  <a:lnTo>
                    <a:pt x="29" y="6"/>
                  </a:lnTo>
                  <a:lnTo>
                    <a:pt x="32" y="0"/>
                  </a:lnTo>
                  <a:lnTo>
                    <a:pt x="42" y="0"/>
                  </a:lnTo>
                  <a:lnTo>
                    <a:pt x="42" y="10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6" name="Freeform 1053">
              <a:extLst>
                <a:ext uri="{FF2B5EF4-FFF2-40B4-BE49-F238E27FC236}">
                  <a16:creationId xmlns:a16="http://schemas.microsoft.com/office/drawing/2014/main" id="{2F79D968-AC5B-4BBA-996D-90F3A661AF90}"/>
                </a:ext>
              </a:extLst>
            </p:cNvPr>
            <p:cNvSpPr>
              <a:spLocks noEditPoints="1"/>
            </p:cNvSpPr>
            <p:nvPr/>
          </p:nvSpPr>
          <p:spPr bwMode="auto">
            <a:xfrm>
              <a:off x="477" y="2834"/>
              <a:ext cx="75" cy="84"/>
            </a:xfrm>
            <a:custGeom>
              <a:avLst/>
              <a:gdLst>
                <a:gd name="T0" fmla="*/ 62 w 75"/>
                <a:gd name="T1" fmla="*/ 58 h 84"/>
                <a:gd name="T2" fmla="*/ 75 w 75"/>
                <a:gd name="T3" fmla="*/ 58 h 84"/>
                <a:gd name="T4" fmla="*/ 71 w 75"/>
                <a:gd name="T5" fmla="*/ 71 h 84"/>
                <a:gd name="T6" fmla="*/ 62 w 75"/>
                <a:gd name="T7" fmla="*/ 77 h 84"/>
                <a:gd name="T8" fmla="*/ 52 w 75"/>
                <a:gd name="T9" fmla="*/ 80 h 84"/>
                <a:gd name="T10" fmla="*/ 39 w 75"/>
                <a:gd name="T11" fmla="*/ 84 h 84"/>
                <a:gd name="T12" fmla="*/ 29 w 75"/>
                <a:gd name="T13" fmla="*/ 84 h 84"/>
                <a:gd name="T14" fmla="*/ 20 w 75"/>
                <a:gd name="T15" fmla="*/ 77 h 84"/>
                <a:gd name="T16" fmla="*/ 13 w 75"/>
                <a:gd name="T17" fmla="*/ 74 h 84"/>
                <a:gd name="T18" fmla="*/ 7 w 75"/>
                <a:gd name="T19" fmla="*/ 64 h 84"/>
                <a:gd name="T20" fmla="*/ 4 w 75"/>
                <a:gd name="T21" fmla="*/ 55 h 84"/>
                <a:gd name="T22" fmla="*/ 0 w 75"/>
                <a:gd name="T23" fmla="*/ 42 h 84"/>
                <a:gd name="T24" fmla="*/ 4 w 75"/>
                <a:gd name="T25" fmla="*/ 29 h 84"/>
                <a:gd name="T26" fmla="*/ 7 w 75"/>
                <a:gd name="T27" fmla="*/ 19 h 84"/>
                <a:gd name="T28" fmla="*/ 13 w 75"/>
                <a:gd name="T29" fmla="*/ 9 h 84"/>
                <a:gd name="T30" fmla="*/ 20 w 75"/>
                <a:gd name="T31" fmla="*/ 3 h 84"/>
                <a:gd name="T32" fmla="*/ 29 w 75"/>
                <a:gd name="T33" fmla="*/ 0 h 84"/>
                <a:gd name="T34" fmla="*/ 39 w 75"/>
                <a:gd name="T35" fmla="*/ 0 h 84"/>
                <a:gd name="T36" fmla="*/ 49 w 75"/>
                <a:gd name="T37" fmla="*/ 0 h 84"/>
                <a:gd name="T38" fmla="*/ 58 w 75"/>
                <a:gd name="T39" fmla="*/ 3 h 84"/>
                <a:gd name="T40" fmla="*/ 65 w 75"/>
                <a:gd name="T41" fmla="*/ 9 h 84"/>
                <a:gd name="T42" fmla="*/ 71 w 75"/>
                <a:gd name="T43" fmla="*/ 19 h 84"/>
                <a:gd name="T44" fmla="*/ 75 w 75"/>
                <a:gd name="T45" fmla="*/ 29 h 84"/>
                <a:gd name="T46" fmla="*/ 75 w 75"/>
                <a:gd name="T47" fmla="*/ 42 h 84"/>
                <a:gd name="T48" fmla="*/ 75 w 75"/>
                <a:gd name="T49" fmla="*/ 42 h 84"/>
                <a:gd name="T50" fmla="*/ 75 w 75"/>
                <a:gd name="T51" fmla="*/ 45 h 84"/>
                <a:gd name="T52" fmla="*/ 17 w 75"/>
                <a:gd name="T53" fmla="*/ 45 h 84"/>
                <a:gd name="T54" fmla="*/ 20 w 75"/>
                <a:gd name="T55" fmla="*/ 55 h 84"/>
                <a:gd name="T56" fmla="*/ 23 w 75"/>
                <a:gd name="T57" fmla="*/ 64 h 84"/>
                <a:gd name="T58" fmla="*/ 33 w 75"/>
                <a:gd name="T59" fmla="*/ 67 h 84"/>
                <a:gd name="T60" fmla="*/ 39 w 75"/>
                <a:gd name="T61" fmla="*/ 71 h 84"/>
                <a:gd name="T62" fmla="*/ 46 w 75"/>
                <a:gd name="T63" fmla="*/ 71 h 84"/>
                <a:gd name="T64" fmla="*/ 52 w 75"/>
                <a:gd name="T65" fmla="*/ 67 h 84"/>
                <a:gd name="T66" fmla="*/ 58 w 75"/>
                <a:gd name="T67" fmla="*/ 64 h 84"/>
                <a:gd name="T68" fmla="*/ 62 w 75"/>
                <a:gd name="T69" fmla="*/ 58 h 84"/>
                <a:gd name="T70" fmla="*/ 17 w 75"/>
                <a:gd name="T71" fmla="*/ 32 h 84"/>
                <a:gd name="T72" fmla="*/ 62 w 75"/>
                <a:gd name="T73" fmla="*/ 32 h 84"/>
                <a:gd name="T74" fmla="*/ 58 w 75"/>
                <a:gd name="T75" fmla="*/ 26 h 84"/>
                <a:gd name="T76" fmla="*/ 55 w 75"/>
                <a:gd name="T77" fmla="*/ 19 h 84"/>
                <a:gd name="T78" fmla="*/ 49 w 75"/>
                <a:gd name="T79" fmla="*/ 13 h 84"/>
                <a:gd name="T80" fmla="*/ 39 w 75"/>
                <a:gd name="T81" fmla="*/ 13 h 84"/>
                <a:gd name="T82" fmla="*/ 29 w 75"/>
                <a:gd name="T83" fmla="*/ 13 h 84"/>
                <a:gd name="T84" fmla="*/ 23 w 75"/>
                <a:gd name="T85" fmla="*/ 19 h 84"/>
                <a:gd name="T86" fmla="*/ 20 w 75"/>
                <a:gd name="T87" fmla="*/ 22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58"/>
                  </a:lnTo>
                  <a:lnTo>
                    <a:pt x="71" y="71"/>
                  </a:lnTo>
                  <a:lnTo>
                    <a:pt x="62" y="77"/>
                  </a:lnTo>
                  <a:lnTo>
                    <a:pt x="52" y="80"/>
                  </a:lnTo>
                  <a:lnTo>
                    <a:pt x="39" y="84"/>
                  </a:lnTo>
                  <a:lnTo>
                    <a:pt x="29" y="84"/>
                  </a:lnTo>
                  <a:lnTo>
                    <a:pt x="20" y="77"/>
                  </a:lnTo>
                  <a:lnTo>
                    <a:pt x="13" y="74"/>
                  </a:lnTo>
                  <a:lnTo>
                    <a:pt x="7" y="64"/>
                  </a:lnTo>
                  <a:lnTo>
                    <a:pt x="4" y="55"/>
                  </a:lnTo>
                  <a:lnTo>
                    <a:pt x="0" y="42"/>
                  </a:lnTo>
                  <a:lnTo>
                    <a:pt x="4" y="29"/>
                  </a:lnTo>
                  <a:lnTo>
                    <a:pt x="7" y="19"/>
                  </a:lnTo>
                  <a:lnTo>
                    <a:pt x="13" y="9"/>
                  </a:lnTo>
                  <a:lnTo>
                    <a:pt x="20" y="3"/>
                  </a:lnTo>
                  <a:lnTo>
                    <a:pt x="29" y="0"/>
                  </a:lnTo>
                  <a:lnTo>
                    <a:pt x="39" y="0"/>
                  </a:lnTo>
                  <a:lnTo>
                    <a:pt x="49" y="0"/>
                  </a:lnTo>
                  <a:lnTo>
                    <a:pt x="58" y="3"/>
                  </a:lnTo>
                  <a:lnTo>
                    <a:pt x="65" y="9"/>
                  </a:lnTo>
                  <a:lnTo>
                    <a:pt x="71" y="19"/>
                  </a:lnTo>
                  <a:lnTo>
                    <a:pt x="75" y="29"/>
                  </a:lnTo>
                  <a:lnTo>
                    <a:pt x="75" y="42"/>
                  </a:lnTo>
                  <a:lnTo>
                    <a:pt x="75" y="45"/>
                  </a:lnTo>
                  <a:lnTo>
                    <a:pt x="17" y="45"/>
                  </a:lnTo>
                  <a:lnTo>
                    <a:pt x="20" y="55"/>
                  </a:lnTo>
                  <a:lnTo>
                    <a:pt x="23" y="64"/>
                  </a:lnTo>
                  <a:lnTo>
                    <a:pt x="33" y="67"/>
                  </a:lnTo>
                  <a:lnTo>
                    <a:pt x="39" y="71"/>
                  </a:lnTo>
                  <a:lnTo>
                    <a:pt x="46" y="71"/>
                  </a:lnTo>
                  <a:lnTo>
                    <a:pt x="52" y="67"/>
                  </a:lnTo>
                  <a:lnTo>
                    <a:pt x="58" y="64"/>
                  </a:lnTo>
                  <a:lnTo>
                    <a:pt x="62" y="58"/>
                  </a:lnTo>
                  <a:close/>
                  <a:moveTo>
                    <a:pt x="17" y="32"/>
                  </a:moveTo>
                  <a:lnTo>
                    <a:pt x="62" y="32"/>
                  </a:lnTo>
                  <a:lnTo>
                    <a:pt x="58" y="26"/>
                  </a:lnTo>
                  <a:lnTo>
                    <a:pt x="55" y="19"/>
                  </a:lnTo>
                  <a:lnTo>
                    <a:pt x="49" y="13"/>
                  </a:lnTo>
                  <a:lnTo>
                    <a:pt x="39" y="13"/>
                  </a:lnTo>
                  <a:lnTo>
                    <a:pt x="29" y="13"/>
                  </a:lnTo>
                  <a:lnTo>
                    <a:pt x="23" y="19"/>
                  </a:lnTo>
                  <a:lnTo>
                    <a:pt x="20" y="22"/>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7" name="Freeform 1054">
              <a:extLst>
                <a:ext uri="{FF2B5EF4-FFF2-40B4-BE49-F238E27FC236}">
                  <a16:creationId xmlns:a16="http://schemas.microsoft.com/office/drawing/2014/main" id="{F48E6E57-0F0E-4818-B214-C1A63B988707}"/>
                </a:ext>
              </a:extLst>
            </p:cNvPr>
            <p:cNvSpPr>
              <a:spLocks/>
            </p:cNvSpPr>
            <p:nvPr/>
          </p:nvSpPr>
          <p:spPr bwMode="auto">
            <a:xfrm>
              <a:off x="568" y="2824"/>
              <a:ext cx="74" cy="74"/>
            </a:xfrm>
            <a:custGeom>
              <a:avLst/>
              <a:gdLst>
                <a:gd name="T0" fmla="*/ 29 w 74"/>
                <a:gd name="T1" fmla="*/ 74 h 74"/>
                <a:gd name="T2" fmla="*/ 29 w 74"/>
                <a:gd name="T3" fmla="*/ 42 h 74"/>
                <a:gd name="T4" fmla="*/ 0 w 74"/>
                <a:gd name="T5" fmla="*/ 42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2 h 74"/>
                <a:gd name="T20" fmla="*/ 42 w 74"/>
                <a:gd name="T21" fmla="*/ 42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2"/>
                  </a:lnTo>
                  <a:lnTo>
                    <a:pt x="0" y="42"/>
                  </a:lnTo>
                  <a:lnTo>
                    <a:pt x="0" y="29"/>
                  </a:lnTo>
                  <a:lnTo>
                    <a:pt x="29" y="29"/>
                  </a:lnTo>
                  <a:lnTo>
                    <a:pt x="29" y="0"/>
                  </a:lnTo>
                  <a:lnTo>
                    <a:pt x="42" y="0"/>
                  </a:lnTo>
                  <a:lnTo>
                    <a:pt x="42" y="29"/>
                  </a:lnTo>
                  <a:lnTo>
                    <a:pt x="74" y="29"/>
                  </a:lnTo>
                  <a:lnTo>
                    <a:pt x="74" y="42"/>
                  </a:lnTo>
                  <a:lnTo>
                    <a:pt x="42" y="42"/>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8" name="Freeform 1055">
              <a:extLst>
                <a:ext uri="{FF2B5EF4-FFF2-40B4-BE49-F238E27FC236}">
                  <a16:creationId xmlns:a16="http://schemas.microsoft.com/office/drawing/2014/main" id="{6D6A31A4-622E-48C7-957E-671632A86AC7}"/>
                </a:ext>
              </a:extLst>
            </p:cNvPr>
            <p:cNvSpPr>
              <a:spLocks noEditPoints="1"/>
            </p:cNvSpPr>
            <p:nvPr/>
          </p:nvSpPr>
          <p:spPr bwMode="auto">
            <a:xfrm>
              <a:off x="655" y="2805"/>
              <a:ext cx="74" cy="113"/>
            </a:xfrm>
            <a:custGeom>
              <a:avLst/>
              <a:gdLst>
                <a:gd name="T0" fmla="*/ 0 w 74"/>
                <a:gd name="T1" fmla="*/ 55 h 113"/>
                <a:gd name="T2" fmla="*/ 3 w 74"/>
                <a:gd name="T3" fmla="*/ 38 h 113"/>
                <a:gd name="T4" fmla="*/ 6 w 74"/>
                <a:gd name="T5" fmla="*/ 26 h 113"/>
                <a:gd name="T6" fmla="*/ 9 w 74"/>
                <a:gd name="T7" fmla="*/ 13 h 113"/>
                <a:gd name="T8" fmla="*/ 16 w 74"/>
                <a:gd name="T9" fmla="*/ 6 h 113"/>
                <a:gd name="T10" fmla="*/ 26 w 74"/>
                <a:gd name="T11" fmla="*/ 0 h 113"/>
                <a:gd name="T12" fmla="*/ 39 w 74"/>
                <a:gd name="T13" fmla="*/ 0 h 113"/>
                <a:gd name="T14" fmla="*/ 45 w 74"/>
                <a:gd name="T15" fmla="*/ 0 h 113"/>
                <a:gd name="T16" fmla="*/ 55 w 74"/>
                <a:gd name="T17" fmla="*/ 3 h 113"/>
                <a:gd name="T18" fmla="*/ 61 w 74"/>
                <a:gd name="T19" fmla="*/ 6 h 113"/>
                <a:gd name="T20" fmla="*/ 64 w 74"/>
                <a:gd name="T21" fmla="*/ 13 h 113"/>
                <a:gd name="T22" fmla="*/ 68 w 74"/>
                <a:gd name="T23" fmla="*/ 22 h 113"/>
                <a:gd name="T24" fmla="*/ 71 w 74"/>
                <a:gd name="T25" fmla="*/ 29 h 113"/>
                <a:gd name="T26" fmla="*/ 74 w 74"/>
                <a:gd name="T27" fmla="*/ 42 h 113"/>
                <a:gd name="T28" fmla="*/ 74 w 74"/>
                <a:gd name="T29" fmla="*/ 55 h 113"/>
                <a:gd name="T30" fmla="*/ 74 w 74"/>
                <a:gd name="T31" fmla="*/ 74 h 113"/>
                <a:gd name="T32" fmla="*/ 71 w 74"/>
                <a:gd name="T33" fmla="*/ 87 h 113"/>
                <a:gd name="T34" fmla="*/ 64 w 74"/>
                <a:gd name="T35" fmla="*/ 100 h 113"/>
                <a:gd name="T36" fmla="*/ 58 w 74"/>
                <a:gd name="T37" fmla="*/ 106 h 113"/>
                <a:gd name="T38" fmla="*/ 48 w 74"/>
                <a:gd name="T39" fmla="*/ 109 h 113"/>
                <a:gd name="T40" fmla="*/ 39 w 74"/>
                <a:gd name="T41" fmla="*/ 113 h 113"/>
                <a:gd name="T42" fmla="*/ 29 w 74"/>
                <a:gd name="T43" fmla="*/ 113 h 113"/>
                <a:gd name="T44" fmla="*/ 19 w 74"/>
                <a:gd name="T45" fmla="*/ 106 h 113"/>
                <a:gd name="T46" fmla="*/ 13 w 74"/>
                <a:gd name="T47" fmla="*/ 103 h 113"/>
                <a:gd name="T48" fmla="*/ 6 w 74"/>
                <a:gd name="T49" fmla="*/ 90 h 113"/>
                <a:gd name="T50" fmla="*/ 3 w 74"/>
                <a:gd name="T51" fmla="*/ 74 h 113"/>
                <a:gd name="T52" fmla="*/ 0 w 74"/>
                <a:gd name="T53" fmla="*/ 55 h 113"/>
                <a:gd name="T54" fmla="*/ 16 w 74"/>
                <a:gd name="T55" fmla="*/ 55 h 113"/>
                <a:gd name="T56" fmla="*/ 16 w 74"/>
                <a:gd name="T57" fmla="*/ 71 h 113"/>
                <a:gd name="T58" fmla="*/ 19 w 74"/>
                <a:gd name="T59" fmla="*/ 84 h 113"/>
                <a:gd name="T60" fmla="*/ 22 w 74"/>
                <a:gd name="T61" fmla="*/ 90 h 113"/>
                <a:gd name="T62" fmla="*/ 29 w 74"/>
                <a:gd name="T63" fmla="*/ 96 h 113"/>
                <a:gd name="T64" fmla="*/ 39 w 74"/>
                <a:gd name="T65" fmla="*/ 100 h 113"/>
                <a:gd name="T66" fmla="*/ 45 w 74"/>
                <a:gd name="T67" fmla="*/ 96 h 113"/>
                <a:gd name="T68" fmla="*/ 51 w 74"/>
                <a:gd name="T69" fmla="*/ 90 h 113"/>
                <a:gd name="T70" fmla="*/ 58 w 74"/>
                <a:gd name="T71" fmla="*/ 84 h 113"/>
                <a:gd name="T72" fmla="*/ 58 w 74"/>
                <a:gd name="T73" fmla="*/ 71 h 113"/>
                <a:gd name="T74" fmla="*/ 58 w 74"/>
                <a:gd name="T75" fmla="*/ 55 h 113"/>
                <a:gd name="T76" fmla="*/ 58 w 74"/>
                <a:gd name="T77" fmla="*/ 42 h 113"/>
                <a:gd name="T78" fmla="*/ 58 w 74"/>
                <a:gd name="T79" fmla="*/ 29 h 113"/>
                <a:gd name="T80" fmla="*/ 55 w 74"/>
                <a:gd name="T81" fmla="*/ 22 h 113"/>
                <a:gd name="T82" fmla="*/ 45 w 74"/>
                <a:gd name="T83" fmla="*/ 16 h 113"/>
                <a:gd name="T84" fmla="*/ 39 w 74"/>
                <a:gd name="T85" fmla="*/ 13 h 113"/>
                <a:gd name="T86" fmla="*/ 29 w 74"/>
                <a:gd name="T87" fmla="*/ 13 h 113"/>
                <a:gd name="T88" fmla="*/ 22 w 74"/>
                <a:gd name="T89" fmla="*/ 19 h 113"/>
                <a:gd name="T90" fmla="*/ 19 w 74"/>
                <a:gd name="T91" fmla="*/ 29 h 113"/>
                <a:gd name="T92" fmla="*/ 16 w 74"/>
                <a:gd name="T93" fmla="*/ 42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8"/>
                  </a:lnTo>
                  <a:lnTo>
                    <a:pt x="6" y="26"/>
                  </a:lnTo>
                  <a:lnTo>
                    <a:pt x="9" y="13"/>
                  </a:lnTo>
                  <a:lnTo>
                    <a:pt x="16" y="6"/>
                  </a:lnTo>
                  <a:lnTo>
                    <a:pt x="26" y="0"/>
                  </a:lnTo>
                  <a:lnTo>
                    <a:pt x="39" y="0"/>
                  </a:lnTo>
                  <a:lnTo>
                    <a:pt x="45" y="0"/>
                  </a:lnTo>
                  <a:lnTo>
                    <a:pt x="55" y="3"/>
                  </a:lnTo>
                  <a:lnTo>
                    <a:pt x="61" y="6"/>
                  </a:lnTo>
                  <a:lnTo>
                    <a:pt x="64" y="13"/>
                  </a:lnTo>
                  <a:lnTo>
                    <a:pt x="68" y="22"/>
                  </a:lnTo>
                  <a:lnTo>
                    <a:pt x="71" y="29"/>
                  </a:lnTo>
                  <a:lnTo>
                    <a:pt x="74" y="42"/>
                  </a:lnTo>
                  <a:lnTo>
                    <a:pt x="74" y="55"/>
                  </a:lnTo>
                  <a:lnTo>
                    <a:pt x="74" y="74"/>
                  </a:lnTo>
                  <a:lnTo>
                    <a:pt x="71" y="87"/>
                  </a:lnTo>
                  <a:lnTo>
                    <a:pt x="64" y="100"/>
                  </a:lnTo>
                  <a:lnTo>
                    <a:pt x="58" y="106"/>
                  </a:lnTo>
                  <a:lnTo>
                    <a:pt x="48" y="109"/>
                  </a:lnTo>
                  <a:lnTo>
                    <a:pt x="39" y="113"/>
                  </a:lnTo>
                  <a:lnTo>
                    <a:pt x="29" y="113"/>
                  </a:lnTo>
                  <a:lnTo>
                    <a:pt x="19" y="106"/>
                  </a:lnTo>
                  <a:lnTo>
                    <a:pt x="13" y="103"/>
                  </a:lnTo>
                  <a:lnTo>
                    <a:pt x="6" y="90"/>
                  </a:lnTo>
                  <a:lnTo>
                    <a:pt x="3" y="74"/>
                  </a:lnTo>
                  <a:lnTo>
                    <a:pt x="0" y="55"/>
                  </a:lnTo>
                  <a:close/>
                  <a:moveTo>
                    <a:pt x="16" y="55"/>
                  </a:moveTo>
                  <a:lnTo>
                    <a:pt x="16" y="71"/>
                  </a:lnTo>
                  <a:lnTo>
                    <a:pt x="19" y="84"/>
                  </a:lnTo>
                  <a:lnTo>
                    <a:pt x="22" y="90"/>
                  </a:lnTo>
                  <a:lnTo>
                    <a:pt x="29" y="96"/>
                  </a:lnTo>
                  <a:lnTo>
                    <a:pt x="39" y="100"/>
                  </a:lnTo>
                  <a:lnTo>
                    <a:pt x="45" y="96"/>
                  </a:lnTo>
                  <a:lnTo>
                    <a:pt x="51" y="90"/>
                  </a:lnTo>
                  <a:lnTo>
                    <a:pt x="58" y="84"/>
                  </a:lnTo>
                  <a:lnTo>
                    <a:pt x="58" y="71"/>
                  </a:lnTo>
                  <a:lnTo>
                    <a:pt x="58" y="55"/>
                  </a:lnTo>
                  <a:lnTo>
                    <a:pt x="58" y="42"/>
                  </a:lnTo>
                  <a:lnTo>
                    <a:pt x="58" y="29"/>
                  </a:lnTo>
                  <a:lnTo>
                    <a:pt x="55" y="22"/>
                  </a:lnTo>
                  <a:lnTo>
                    <a:pt x="45" y="16"/>
                  </a:lnTo>
                  <a:lnTo>
                    <a:pt x="39" y="13"/>
                  </a:lnTo>
                  <a:lnTo>
                    <a:pt x="29" y="13"/>
                  </a:lnTo>
                  <a:lnTo>
                    <a:pt x="22" y="19"/>
                  </a:lnTo>
                  <a:lnTo>
                    <a:pt x="19" y="29"/>
                  </a:lnTo>
                  <a:lnTo>
                    <a:pt x="16" y="42"/>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9" name="Line 1058">
              <a:extLst>
                <a:ext uri="{FF2B5EF4-FFF2-40B4-BE49-F238E27FC236}">
                  <a16:creationId xmlns:a16="http://schemas.microsoft.com/office/drawing/2014/main" id="{58059496-A4A1-4AD0-A9BA-12E35ED545B1}"/>
                </a:ext>
              </a:extLst>
            </p:cNvPr>
            <p:cNvSpPr>
              <a:spLocks noChangeShapeType="1"/>
            </p:cNvSpPr>
            <p:nvPr/>
          </p:nvSpPr>
          <p:spPr bwMode="auto">
            <a:xfrm flipH="1">
              <a:off x="4342" y="286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0" name="Line 1060">
              <a:extLst>
                <a:ext uri="{FF2B5EF4-FFF2-40B4-BE49-F238E27FC236}">
                  <a16:creationId xmlns:a16="http://schemas.microsoft.com/office/drawing/2014/main" id="{5D4803D6-A61F-46D6-9F01-3908FAB9BE4A}"/>
                </a:ext>
              </a:extLst>
            </p:cNvPr>
            <p:cNvSpPr>
              <a:spLocks noChangeShapeType="1"/>
            </p:cNvSpPr>
            <p:nvPr/>
          </p:nvSpPr>
          <p:spPr bwMode="auto">
            <a:xfrm flipH="1">
              <a:off x="4342" y="2602"/>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1" name="Freeform 1061">
              <a:extLst>
                <a:ext uri="{FF2B5EF4-FFF2-40B4-BE49-F238E27FC236}">
                  <a16:creationId xmlns:a16="http://schemas.microsoft.com/office/drawing/2014/main" id="{B2732DCE-86DB-404E-BAB7-EBFC0D431818}"/>
                </a:ext>
              </a:extLst>
            </p:cNvPr>
            <p:cNvSpPr>
              <a:spLocks/>
            </p:cNvSpPr>
            <p:nvPr/>
          </p:nvSpPr>
          <p:spPr bwMode="auto">
            <a:xfrm>
              <a:off x="274" y="2543"/>
              <a:ext cx="42" cy="110"/>
            </a:xfrm>
            <a:custGeom>
              <a:avLst/>
              <a:gdLst>
                <a:gd name="T0" fmla="*/ 42 w 42"/>
                <a:gd name="T1" fmla="*/ 110 h 110"/>
                <a:gd name="T2" fmla="*/ 26 w 42"/>
                <a:gd name="T3" fmla="*/ 110 h 110"/>
                <a:gd name="T4" fmla="*/ 26 w 42"/>
                <a:gd name="T5" fmla="*/ 23 h 110"/>
                <a:gd name="T6" fmla="*/ 23 w 42"/>
                <a:gd name="T7" fmla="*/ 29 h 110"/>
                <a:gd name="T8" fmla="*/ 16 w 42"/>
                <a:gd name="T9" fmla="*/ 33 h 110"/>
                <a:gd name="T10" fmla="*/ 7 w 42"/>
                <a:gd name="T11" fmla="*/ 36 h 110"/>
                <a:gd name="T12" fmla="*/ 0 w 42"/>
                <a:gd name="T13" fmla="*/ 39 h 110"/>
                <a:gd name="T14" fmla="*/ 0 w 42"/>
                <a:gd name="T15" fmla="*/ 26 h 110"/>
                <a:gd name="T16" fmla="*/ 13 w 42"/>
                <a:gd name="T17" fmla="*/ 20 h 110"/>
                <a:gd name="T18" fmla="*/ 20 w 42"/>
                <a:gd name="T19" fmla="*/ 13 h 110"/>
                <a:gd name="T20" fmla="*/ 29 w 42"/>
                <a:gd name="T21" fmla="*/ 7 h 110"/>
                <a:gd name="T22" fmla="*/ 32 w 42"/>
                <a:gd name="T23" fmla="*/ 0 h 110"/>
                <a:gd name="T24" fmla="*/ 42 w 42"/>
                <a:gd name="T25" fmla="*/ 0 h 110"/>
                <a:gd name="T26" fmla="*/ 42 w 42"/>
                <a:gd name="T27" fmla="*/ 110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110"/>
                <a:gd name="T44" fmla="*/ 42 w 42"/>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110">
                  <a:moveTo>
                    <a:pt x="42" y="110"/>
                  </a:moveTo>
                  <a:lnTo>
                    <a:pt x="26" y="110"/>
                  </a:lnTo>
                  <a:lnTo>
                    <a:pt x="26" y="23"/>
                  </a:lnTo>
                  <a:lnTo>
                    <a:pt x="23" y="29"/>
                  </a:lnTo>
                  <a:lnTo>
                    <a:pt x="16" y="33"/>
                  </a:lnTo>
                  <a:lnTo>
                    <a:pt x="7" y="36"/>
                  </a:lnTo>
                  <a:lnTo>
                    <a:pt x="0" y="39"/>
                  </a:lnTo>
                  <a:lnTo>
                    <a:pt x="0" y="26"/>
                  </a:lnTo>
                  <a:lnTo>
                    <a:pt x="13" y="20"/>
                  </a:lnTo>
                  <a:lnTo>
                    <a:pt x="20" y="13"/>
                  </a:lnTo>
                  <a:lnTo>
                    <a:pt x="29" y="7"/>
                  </a:lnTo>
                  <a:lnTo>
                    <a:pt x="32" y="0"/>
                  </a:lnTo>
                  <a:lnTo>
                    <a:pt x="42" y="0"/>
                  </a:lnTo>
                  <a:lnTo>
                    <a:pt x="42" y="11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2" name="Rectangle 1062">
              <a:extLst>
                <a:ext uri="{FF2B5EF4-FFF2-40B4-BE49-F238E27FC236}">
                  <a16:creationId xmlns:a16="http://schemas.microsoft.com/office/drawing/2014/main" id="{78ED9BC2-CCBF-4F1E-A223-643CCCBABC90}"/>
                </a:ext>
              </a:extLst>
            </p:cNvPr>
            <p:cNvSpPr>
              <a:spLocks noChangeArrowheads="1"/>
            </p:cNvSpPr>
            <p:nvPr/>
          </p:nvSpPr>
          <p:spPr bwMode="auto">
            <a:xfrm>
              <a:off x="358" y="2640"/>
              <a:ext cx="16" cy="1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3" name="Freeform 1063">
              <a:extLst>
                <a:ext uri="{FF2B5EF4-FFF2-40B4-BE49-F238E27FC236}">
                  <a16:creationId xmlns:a16="http://schemas.microsoft.com/office/drawing/2014/main" id="{0BE902D0-788A-41B2-A145-5A5C567C31D3}"/>
                </a:ext>
              </a:extLst>
            </p:cNvPr>
            <p:cNvSpPr>
              <a:spLocks/>
            </p:cNvSpPr>
            <p:nvPr/>
          </p:nvSpPr>
          <p:spPr bwMode="auto">
            <a:xfrm>
              <a:off x="394" y="2543"/>
              <a:ext cx="74" cy="113"/>
            </a:xfrm>
            <a:custGeom>
              <a:avLst/>
              <a:gdLst>
                <a:gd name="T0" fmla="*/ 0 w 74"/>
                <a:gd name="T1" fmla="*/ 81 h 113"/>
                <a:gd name="T2" fmla="*/ 16 w 74"/>
                <a:gd name="T3" fmla="*/ 81 h 113"/>
                <a:gd name="T4" fmla="*/ 19 w 74"/>
                <a:gd name="T5" fmla="*/ 88 h 113"/>
                <a:gd name="T6" fmla="*/ 22 w 74"/>
                <a:gd name="T7" fmla="*/ 94 h 113"/>
                <a:gd name="T8" fmla="*/ 29 w 74"/>
                <a:gd name="T9" fmla="*/ 97 h 113"/>
                <a:gd name="T10" fmla="*/ 35 w 74"/>
                <a:gd name="T11" fmla="*/ 100 h 113"/>
                <a:gd name="T12" fmla="*/ 45 w 74"/>
                <a:gd name="T13" fmla="*/ 97 h 113"/>
                <a:gd name="T14" fmla="*/ 54 w 74"/>
                <a:gd name="T15" fmla="*/ 91 h 113"/>
                <a:gd name="T16" fmla="*/ 58 w 74"/>
                <a:gd name="T17" fmla="*/ 84 h 113"/>
                <a:gd name="T18" fmla="*/ 58 w 74"/>
                <a:gd name="T19" fmla="*/ 75 h 113"/>
                <a:gd name="T20" fmla="*/ 58 w 74"/>
                <a:gd name="T21" fmla="*/ 65 h 113"/>
                <a:gd name="T22" fmla="*/ 54 w 74"/>
                <a:gd name="T23" fmla="*/ 55 h 113"/>
                <a:gd name="T24" fmla="*/ 45 w 74"/>
                <a:gd name="T25" fmla="*/ 52 h 113"/>
                <a:gd name="T26" fmla="*/ 35 w 74"/>
                <a:gd name="T27" fmla="*/ 49 h 113"/>
                <a:gd name="T28" fmla="*/ 29 w 74"/>
                <a:gd name="T29" fmla="*/ 49 h 113"/>
                <a:gd name="T30" fmla="*/ 25 w 74"/>
                <a:gd name="T31" fmla="*/ 52 h 113"/>
                <a:gd name="T32" fmla="*/ 19 w 74"/>
                <a:gd name="T33" fmla="*/ 55 h 113"/>
                <a:gd name="T34" fmla="*/ 16 w 74"/>
                <a:gd name="T35" fmla="*/ 59 h 113"/>
                <a:gd name="T36" fmla="*/ 3 w 74"/>
                <a:gd name="T37" fmla="*/ 59 h 113"/>
                <a:gd name="T38" fmla="*/ 12 w 74"/>
                <a:gd name="T39" fmla="*/ 0 h 113"/>
                <a:gd name="T40" fmla="*/ 67 w 74"/>
                <a:gd name="T41" fmla="*/ 0 h 113"/>
                <a:gd name="T42" fmla="*/ 67 w 74"/>
                <a:gd name="T43" fmla="*/ 17 h 113"/>
                <a:gd name="T44" fmla="*/ 25 w 74"/>
                <a:gd name="T45" fmla="*/ 17 h 113"/>
                <a:gd name="T46" fmla="*/ 19 w 74"/>
                <a:gd name="T47" fmla="*/ 46 h 113"/>
                <a:gd name="T48" fmla="*/ 29 w 74"/>
                <a:gd name="T49" fmla="*/ 39 h 113"/>
                <a:gd name="T50" fmla="*/ 41 w 74"/>
                <a:gd name="T51" fmla="*/ 36 h 113"/>
                <a:gd name="T52" fmla="*/ 48 w 74"/>
                <a:gd name="T53" fmla="*/ 39 h 113"/>
                <a:gd name="T54" fmla="*/ 58 w 74"/>
                <a:gd name="T55" fmla="*/ 42 h 113"/>
                <a:gd name="T56" fmla="*/ 64 w 74"/>
                <a:gd name="T57" fmla="*/ 46 h 113"/>
                <a:gd name="T58" fmla="*/ 71 w 74"/>
                <a:gd name="T59" fmla="*/ 55 h 113"/>
                <a:gd name="T60" fmla="*/ 74 w 74"/>
                <a:gd name="T61" fmla="*/ 62 h 113"/>
                <a:gd name="T62" fmla="*/ 74 w 74"/>
                <a:gd name="T63" fmla="*/ 71 h 113"/>
                <a:gd name="T64" fmla="*/ 71 w 74"/>
                <a:gd name="T65" fmla="*/ 88 h 113"/>
                <a:gd name="T66" fmla="*/ 64 w 74"/>
                <a:gd name="T67" fmla="*/ 100 h 113"/>
                <a:gd name="T68" fmla="*/ 58 w 74"/>
                <a:gd name="T69" fmla="*/ 107 h 113"/>
                <a:gd name="T70" fmla="*/ 48 w 74"/>
                <a:gd name="T71" fmla="*/ 110 h 113"/>
                <a:gd name="T72" fmla="*/ 35 w 74"/>
                <a:gd name="T73" fmla="*/ 113 h 113"/>
                <a:gd name="T74" fmla="*/ 25 w 74"/>
                <a:gd name="T75" fmla="*/ 110 h 113"/>
                <a:gd name="T76" fmla="*/ 19 w 74"/>
                <a:gd name="T77" fmla="*/ 110 h 113"/>
                <a:gd name="T78" fmla="*/ 12 w 74"/>
                <a:gd name="T79" fmla="*/ 104 h 113"/>
                <a:gd name="T80" fmla="*/ 6 w 74"/>
                <a:gd name="T81" fmla="*/ 97 h 113"/>
                <a:gd name="T82" fmla="*/ 3 w 74"/>
                <a:gd name="T83" fmla="*/ 91 h 113"/>
                <a:gd name="T84" fmla="*/ 0 w 74"/>
                <a:gd name="T85" fmla="*/ 81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3"/>
                <a:gd name="T131" fmla="*/ 74 w 74"/>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3">
                  <a:moveTo>
                    <a:pt x="0" y="81"/>
                  </a:moveTo>
                  <a:lnTo>
                    <a:pt x="16" y="81"/>
                  </a:lnTo>
                  <a:lnTo>
                    <a:pt x="19" y="88"/>
                  </a:lnTo>
                  <a:lnTo>
                    <a:pt x="22" y="94"/>
                  </a:lnTo>
                  <a:lnTo>
                    <a:pt x="29" y="97"/>
                  </a:lnTo>
                  <a:lnTo>
                    <a:pt x="35" y="100"/>
                  </a:lnTo>
                  <a:lnTo>
                    <a:pt x="45" y="97"/>
                  </a:lnTo>
                  <a:lnTo>
                    <a:pt x="54" y="91"/>
                  </a:lnTo>
                  <a:lnTo>
                    <a:pt x="58" y="84"/>
                  </a:lnTo>
                  <a:lnTo>
                    <a:pt x="58" y="75"/>
                  </a:lnTo>
                  <a:lnTo>
                    <a:pt x="58" y="65"/>
                  </a:lnTo>
                  <a:lnTo>
                    <a:pt x="54" y="55"/>
                  </a:lnTo>
                  <a:lnTo>
                    <a:pt x="45" y="52"/>
                  </a:lnTo>
                  <a:lnTo>
                    <a:pt x="35" y="49"/>
                  </a:lnTo>
                  <a:lnTo>
                    <a:pt x="29" y="49"/>
                  </a:lnTo>
                  <a:lnTo>
                    <a:pt x="25" y="52"/>
                  </a:lnTo>
                  <a:lnTo>
                    <a:pt x="19" y="55"/>
                  </a:lnTo>
                  <a:lnTo>
                    <a:pt x="16" y="59"/>
                  </a:lnTo>
                  <a:lnTo>
                    <a:pt x="3" y="59"/>
                  </a:lnTo>
                  <a:lnTo>
                    <a:pt x="12" y="0"/>
                  </a:lnTo>
                  <a:lnTo>
                    <a:pt x="67" y="0"/>
                  </a:lnTo>
                  <a:lnTo>
                    <a:pt x="67" y="17"/>
                  </a:lnTo>
                  <a:lnTo>
                    <a:pt x="25" y="17"/>
                  </a:lnTo>
                  <a:lnTo>
                    <a:pt x="19" y="46"/>
                  </a:lnTo>
                  <a:lnTo>
                    <a:pt x="29" y="39"/>
                  </a:lnTo>
                  <a:lnTo>
                    <a:pt x="41" y="36"/>
                  </a:lnTo>
                  <a:lnTo>
                    <a:pt x="48" y="39"/>
                  </a:lnTo>
                  <a:lnTo>
                    <a:pt x="58" y="42"/>
                  </a:lnTo>
                  <a:lnTo>
                    <a:pt x="64" y="46"/>
                  </a:lnTo>
                  <a:lnTo>
                    <a:pt x="71" y="55"/>
                  </a:lnTo>
                  <a:lnTo>
                    <a:pt x="74" y="62"/>
                  </a:lnTo>
                  <a:lnTo>
                    <a:pt x="74" y="71"/>
                  </a:lnTo>
                  <a:lnTo>
                    <a:pt x="71" y="88"/>
                  </a:lnTo>
                  <a:lnTo>
                    <a:pt x="64" y="100"/>
                  </a:lnTo>
                  <a:lnTo>
                    <a:pt x="58" y="107"/>
                  </a:lnTo>
                  <a:lnTo>
                    <a:pt x="48" y="110"/>
                  </a:lnTo>
                  <a:lnTo>
                    <a:pt x="35" y="113"/>
                  </a:lnTo>
                  <a:lnTo>
                    <a:pt x="25" y="110"/>
                  </a:lnTo>
                  <a:lnTo>
                    <a:pt x="19" y="110"/>
                  </a:lnTo>
                  <a:lnTo>
                    <a:pt x="12" y="104"/>
                  </a:lnTo>
                  <a:lnTo>
                    <a:pt x="6" y="97"/>
                  </a:lnTo>
                  <a:lnTo>
                    <a:pt x="3"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4" name="Freeform 1064">
              <a:extLst>
                <a:ext uri="{FF2B5EF4-FFF2-40B4-BE49-F238E27FC236}">
                  <a16:creationId xmlns:a16="http://schemas.microsoft.com/office/drawing/2014/main" id="{CDCC4145-7C83-4989-AE7E-4F2EF84E1603}"/>
                </a:ext>
              </a:extLst>
            </p:cNvPr>
            <p:cNvSpPr>
              <a:spLocks noEditPoints="1"/>
            </p:cNvSpPr>
            <p:nvPr/>
          </p:nvSpPr>
          <p:spPr bwMode="auto">
            <a:xfrm>
              <a:off x="477" y="2572"/>
              <a:ext cx="75" cy="84"/>
            </a:xfrm>
            <a:custGeom>
              <a:avLst/>
              <a:gdLst>
                <a:gd name="T0" fmla="*/ 62 w 75"/>
                <a:gd name="T1" fmla="*/ 59 h 84"/>
                <a:gd name="T2" fmla="*/ 75 w 75"/>
                <a:gd name="T3" fmla="*/ 59 h 84"/>
                <a:gd name="T4" fmla="*/ 71 w 75"/>
                <a:gd name="T5" fmla="*/ 68 h 84"/>
                <a:gd name="T6" fmla="*/ 62 w 75"/>
                <a:gd name="T7" fmla="*/ 78 h 84"/>
                <a:gd name="T8" fmla="*/ 52 w 75"/>
                <a:gd name="T9" fmla="*/ 81 h 84"/>
                <a:gd name="T10" fmla="*/ 39 w 75"/>
                <a:gd name="T11" fmla="*/ 84 h 84"/>
                <a:gd name="T12" fmla="*/ 29 w 75"/>
                <a:gd name="T13" fmla="*/ 81 h 84"/>
                <a:gd name="T14" fmla="*/ 20 w 75"/>
                <a:gd name="T15" fmla="*/ 78 h 84"/>
                <a:gd name="T16" fmla="*/ 13 w 75"/>
                <a:gd name="T17" fmla="*/ 71 h 84"/>
                <a:gd name="T18" fmla="*/ 7 w 75"/>
                <a:gd name="T19" fmla="*/ 65 h 84"/>
                <a:gd name="T20" fmla="*/ 4 w 75"/>
                <a:gd name="T21" fmla="*/ 55 h 84"/>
                <a:gd name="T22" fmla="*/ 0 w 75"/>
                <a:gd name="T23" fmla="*/ 42 h 84"/>
                <a:gd name="T24" fmla="*/ 4 w 75"/>
                <a:gd name="T25" fmla="*/ 30 h 84"/>
                <a:gd name="T26" fmla="*/ 7 w 75"/>
                <a:gd name="T27" fmla="*/ 20 h 84"/>
                <a:gd name="T28" fmla="*/ 13 w 75"/>
                <a:gd name="T29" fmla="*/ 10 h 84"/>
                <a:gd name="T30" fmla="*/ 20 w 75"/>
                <a:gd name="T31" fmla="*/ 4 h 84"/>
                <a:gd name="T32" fmla="*/ 29 w 75"/>
                <a:gd name="T33" fmla="*/ 0 h 84"/>
                <a:gd name="T34" fmla="*/ 39 w 75"/>
                <a:gd name="T35" fmla="*/ 0 h 84"/>
                <a:gd name="T36" fmla="*/ 49 w 75"/>
                <a:gd name="T37" fmla="*/ 0 h 84"/>
                <a:gd name="T38" fmla="*/ 58 w 75"/>
                <a:gd name="T39" fmla="*/ 4 h 84"/>
                <a:gd name="T40" fmla="*/ 65 w 75"/>
                <a:gd name="T41" fmla="*/ 10 h 84"/>
                <a:gd name="T42" fmla="*/ 71 w 75"/>
                <a:gd name="T43" fmla="*/ 20 h 84"/>
                <a:gd name="T44" fmla="*/ 75 w 75"/>
                <a:gd name="T45" fmla="*/ 30 h 84"/>
                <a:gd name="T46" fmla="*/ 75 w 75"/>
                <a:gd name="T47" fmla="*/ 42 h 84"/>
                <a:gd name="T48" fmla="*/ 75 w 75"/>
                <a:gd name="T49" fmla="*/ 42 h 84"/>
                <a:gd name="T50" fmla="*/ 75 w 75"/>
                <a:gd name="T51" fmla="*/ 46 h 84"/>
                <a:gd name="T52" fmla="*/ 17 w 75"/>
                <a:gd name="T53" fmla="*/ 46 h 84"/>
                <a:gd name="T54" fmla="*/ 20 w 75"/>
                <a:gd name="T55" fmla="*/ 55 h 84"/>
                <a:gd name="T56" fmla="*/ 23 w 75"/>
                <a:gd name="T57" fmla="*/ 65 h 84"/>
                <a:gd name="T58" fmla="*/ 33 w 75"/>
                <a:gd name="T59" fmla="*/ 68 h 84"/>
                <a:gd name="T60" fmla="*/ 39 w 75"/>
                <a:gd name="T61" fmla="*/ 71 h 84"/>
                <a:gd name="T62" fmla="*/ 46 w 75"/>
                <a:gd name="T63" fmla="*/ 68 h 84"/>
                <a:gd name="T64" fmla="*/ 52 w 75"/>
                <a:gd name="T65" fmla="*/ 68 h 84"/>
                <a:gd name="T66" fmla="*/ 58 w 75"/>
                <a:gd name="T67" fmla="*/ 65 h 84"/>
                <a:gd name="T68" fmla="*/ 62 w 75"/>
                <a:gd name="T69" fmla="*/ 59 h 84"/>
                <a:gd name="T70" fmla="*/ 17 w 75"/>
                <a:gd name="T71" fmla="*/ 33 h 84"/>
                <a:gd name="T72" fmla="*/ 62 w 75"/>
                <a:gd name="T73" fmla="*/ 33 h 84"/>
                <a:gd name="T74" fmla="*/ 58 w 75"/>
                <a:gd name="T75" fmla="*/ 23 h 84"/>
                <a:gd name="T76" fmla="*/ 55 w 75"/>
                <a:gd name="T77" fmla="*/ 20 h 84"/>
                <a:gd name="T78" fmla="*/ 49 w 75"/>
                <a:gd name="T79" fmla="*/ 13 h 84"/>
                <a:gd name="T80" fmla="*/ 39 w 75"/>
                <a:gd name="T81" fmla="*/ 13 h 84"/>
                <a:gd name="T82" fmla="*/ 29 w 75"/>
                <a:gd name="T83" fmla="*/ 13 h 84"/>
                <a:gd name="T84" fmla="*/ 23 w 75"/>
                <a:gd name="T85" fmla="*/ 17 h 84"/>
                <a:gd name="T86" fmla="*/ 20 w 75"/>
                <a:gd name="T87" fmla="*/ 23 h 84"/>
                <a:gd name="T88" fmla="*/ 17 w 75"/>
                <a:gd name="T89" fmla="*/ 33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9"/>
                  </a:moveTo>
                  <a:lnTo>
                    <a:pt x="75" y="59"/>
                  </a:lnTo>
                  <a:lnTo>
                    <a:pt x="71" y="68"/>
                  </a:lnTo>
                  <a:lnTo>
                    <a:pt x="62" y="78"/>
                  </a:lnTo>
                  <a:lnTo>
                    <a:pt x="52" y="81"/>
                  </a:lnTo>
                  <a:lnTo>
                    <a:pt x="39" y="84"/>
                  </a:lnTo>
                  <a:lnTo>
                    <a:pt x="29" y="81"/>
                  </a:lnTo>
                  <a:lnTo>
                    <a:pt x="20" y="78"/>
                  </a:lnTo>
                  <a:lnTo>
                    <a:pt x="13" y="71"/>
                  </a:lnTo>
                  <a:lnTo>
                    <a:pt x="7" y="65"/>
                  </a:lnTo>
                  <a:lnTo>
                    <a:pt x="4" y="55"/>
                  </a:lnTo>
                  <a:lnTo>
                    <a:pt x="0" y="42"/>
                  </a:lnTo>
                  <a:lnTo>
                    <a:pt x="4" y="30"/>
                  </a:lnTo>
                  <a:lnTo>
                    <a:pt x="7" y="20"/>
                  </a:lnTo>
                  <a:lnTo>
                    <a:pt x="13" y="10"/>
                  </a:lnTo>
                  <a:lnTo>
                    <a:pt x="20" y="4"/>
                  </a:lnTo>
                  <a:lnTo>
                    <a:pt x="29" y="0"/>
                  </a:lnTo>
                  <a:lnTo>
                    <a:pt x="39" y="0"/>
                  </a:lnTo>
                  <a:lnTo>
                    <a:pt x="49" y="0"/>
                  </a:lnTo>
                  <a:lnTo>
                    <a:pt x="58" y="4"/>
                  </a:lnTo>
                  <a:lnTo>
                    <a:pt x="65" y="10"/>
                  </a:lnTo>
                  <a:lnTo>
                    <a:pt x="71" y="20"/>
                  </a:lnTo>
                  <a:lnTo>
                    <a:pt x="75" y="30"/>
                  </a:lnTo>
                  <a:lnTo>
                    <a:pt x="75" y="42"/>
                  </a:lnTo>
                  <a:lnTo>
                    <a:pt x="75" y="46"/>
                  </a:lnTo>
                  <a:lnTo>
                    <a:pt x="17" y="46"/>
                  </a:lnTo>
                  <a:lnTo>
                    <a:pt x="20" y="55"/>
                  </a:lnTo>
                  <a:lnTo>
                    <a:pt x="23" y="65"/>
                  </a:lnTo>
                  <a:lnTo>
                    <a:pt x="33" y="68"/>
                  </a:lnTo>
                  <a:lnTo>
                    <a:pt x="39" y="71"/>
                  </a:lnTo>
                  <a:lnTo>
                    <a:pt x="46" y="68"/>
                  </a:lnTo>
                  <a:lnTo>
                    <a:pt x="52" y="68"/>
                  </a:lnTo>
                  <a:lnTo>
                    <a:pt x="58" y="65"/>
                  </a:lnTo>
                  <a:lnTo>
                    <a:pt x="62" y="59"/>
                  </a:lnTo>
                  <a:close/>
                  <a:moveTo>
                    <a:pt x="17" y="33"/>
                  </a:moveTo>
                  <a:lnTo>
                    <a:pt x="62" y="33"/>
                  </a:lnTo>
                  <a:lnTo>
                    <a:pt x="58" y="23"/>
                  </a:lnTo>
                  <a:lnTo>
                    <a:pt x="55" y="20"/>
                  </a:lnTo>
                  <a:lnTo>
                    <a:pt x="49" y="13"/>
                  </a:lnTo>
                  <a:lnTo>
                    <a:pt x="39" y="13"/>
                  </a:lnTo>
                  <a:lnTo>
                    <a:pt x="29" y="13"/>
                  </a:lnTo>
                  <a:lnTo>
                    <a:pt x="23" y="17"/>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5" name="Freeform 1065">
              <a:extLst>
                <a:ext uri="{FF2B5EF4-FFF2-40B4-BE49-F238E27FC236}">
                  <a16:creationId xmlns:a16="http://schemas.microsoft.com/office/drawing/2014/main" id="{B4D691BD-2ADB-4431-A868-E05B32653BD9}"/>
                </a:ext>
              </a:extLst>
            </p:cNvPr>
            <p:cNvSpPr>
              <a:spLocks/>
            </p:cNvSpPr>
            <p:nvPr/>
          </p:nvSpPr>
          <p:spPr bwMode="auto">
            <a:xfrm>
              <a:off x="568" y="2563"/>
              <a:ext cx="74" cy="74"/>
            </a:xfrm>
            <a:custGeom>
              <a:avLst/>
              <a:gdLst>
                <a:gd name="T0" fmla="*/ 29 w 74"/>
                <a:gd name="T1" fmla="*/ 74 h 74"/>
                <a:gd name="T2" fmla="*/ 29 w 74"/>
                <a:gd name="T3" fmla="*/ 42 h 74"/>
                <a:gd name="T4" fmla="*/ 0 w 74"/>
                <a:gd name="T5" fmla="*/ 42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2 h 74"/>
                <a:gd name="T20" fmla="*/ 42 w 74"/>
                <a:gd name="T21" fmla="*/ 42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2"/>
                  </a:lnTo>
                  <a:lnTo>
                    <a:pt x="0" y="42"/>
                  </a:lnTo>
                  <a:lnTo>
                    <a:pt x="0" y="29"/>
                  </a:lnTo>
                  <a:lnTo>
                    <a:pt x="29" y="29"/>
                  </a:lnTo>
                  <a:lnTo>
                    <a:pt x="29" y="0"/>
                  </a:lnTo>
                  <a:lnTo>
                    <a:pt x="42" y="0"/>
                  </a:lnTo>
                  <a:lnTo>
                    <a:pt x="42" y="29"/>
                  </a:lnTo>
                  <a:lnTo>
                    <a:pt x="74" y="29"/>
                  </a:lnTo>
                  <a:lnTo>
                    <a:pt x="74" y="42"/>
                  </a:lnTo>
                  <a:lnTo>
                    <a:pt x="42" y="42"/>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6" name="Freeform 1066">
              <a:extLst>
                <a:ext uri="{FF2B5EF4-FFF2-40B4-BE49-F238E27FC236}">
                  <a16:creationId xmlns:a16="http://schemas.microsoft.com/office/drawing/2014/main" id="{F04A5BC9-6CB6-4681-B3D8-C577E9346195}"/>
                </a:ext>
              </a:extLst>
            </p:cNvPr>
            <p:cNvSpPr>
              <a:spLocks noEditPoints="1"/>
            </p:cNvSpPr>
            <p:nvPr/>
          </p:nvSpPr>
          <p:spPr bwMode="auto">
            <a:xfrm>
              <a:off x="655" y="2543"/>
              <a:ext cx="74" cy="113"/>
            </a:xfrm>
            <a:custGeom>
              <a:avLst/>
              <a:gdLst>
                <a:gd name="T0" fmla="*/ 0 w 74"/>
                <a:gd name="T1" fmla="*/ 55 h 113"/>
                <a:gd name="T2" fmla="*/ 3 w 74"/>
                <a:gd name="T3" fmla="*/ 39 h 113"/>
                <a:gd name="T4" fmla="*/ 6 w 74"/>
                <a:gd name="T5" fmla="*/ 23 h 113"/>
                <a:gd name="T6" fmla="*/ 9 w 74"/>
                <a:gd name="T7" fmla="*/ 13 h 113"/>
                <a:gd name="T8" fmla="*/ 16 w 74"/>
                <a:gd name="T9" fmla="*/ 7 h 113"/>
                <a:gd name="T10" fmla="*/ 26 w 74"/>
                <a:gd name="T11" fmla="*/ 0 h 113"/>
                <a:gd name="T12" fmla="*/ 39 w 74"/>
                <a:gd name="T13" fmla="*/ 0 h 113"/>
                <a:gd name="T14" fmla="*/ 45 w 74"/>
                <a:gd name="T15" fmla="*/ 0 h 113"/>
                <a:gd name="T16" fmla="*/ 55 w 74"/>
                <a:gd name="T17" fmla="*/ 4 h 113"/>
                <a:gd name="T18" fmla="*/ 61 w 74"/>
                <a:gd name="T19" fmla="*/ 7 h 113"/>
                <a:gd name="T20" fmla="*/ 64 w 74"/>
                <a:gd name="T21" fmla="*/ 13 h 113"/>
                <a:gd name="T22" fmla="*/ 68 w 74"/>
                <a:gd name="T23" fmla="*/ 20 h 113"/>
                <a:gd name="T24" fmla="*/ 71 w 74"/>
                <a:gd name="T25" fmla="*/ 29 h 113"/>
                <a:gd name="T26" fmla="*/ 74 w 74"/>
                <a:gd name="T27" fmla="*/ 42 h 113"/>
                <a:gd name="T28" fmla="*/ 74 w 74"/>
                <a:gd name="T29" fmla="*/ 55 h 113"/>
                <a:gd name="T30" fmla="*/ 74 w 74"/>
                <a:gd name="T31" fmla="*/ 75 h 113"/>
                <a:gd name="T32" fmla="*/ 71 w 74"/>
                <a:gd name="T33" fmla="*/ 88 h 113"/>
                <a:gd name="T34" fmla="*/ 64 w 74"/>
                <a:gd name="T35" fmla="*/ 97 h 113"/>
                <a:gd name="T36" fmla="*/ 58 w 74"/>
                <a:gd name="T37" fmla="*/ 107 h 113"/>
                <a:gd name="T38" fmla="*/ 48 w 74"/>
                <a:gd name="T39" fmla="*/ 110 h 113"/>
                <a:gd name="T40" fmla="*/ 39 w 74"/>
                <a:gd name="T41" fmla="*/ 113 h 113"/>
                <a:gd name="T42" fmla="*/ 29 w 74"/>
                <a:gd name="T43" fmla="*/ 110 h 113"/>
                <a:gd name="T44" fmla="*/ 19 w 74"/>
                <a:gd name="T45" fmla="*/ 107 h 113"/>
                <a:gd name="T46" fmla="*/ 13 w 74"/>
                <a:gd name="T47" fmla="*/ 100 h 113"/>
                <a:gd name="T48" fmla="*/ 6 w 74"/>
                <a:gd name="T49" fmla="*/ 91 h 113"/>
                <a:gd name="T50" fmla="*/ 3 w 74"/>
                <a:gd name="T51" fmla="*/ 75 h 113"/>
                <a:gd name="T52" fmla="*/ 0 w 74"/>
                <a:gd name="T53" fmla="*/ 55 h 113"/>
                <a:gd name="T54" fmla="*/ 16 w 74"/>
                <a:gd name="T55" fmla="*/ 55 h 113"/>
                <a:gd name="T56" fmla="*/ 16 w 74"/>
                <a:gd name="T57" fmla="*/ 71 h 113"/>
                <a:gd name="T58" fmla="*/ 19 w 74"/>
                <a:gd name="T59" fmla="*/ 84 h 113"/>
                <a:gd name="T60" fmla="*/ 22 w 74"/>
                <a:gd name="T61" fmla="*/ 91 h 113"/>
                <a:gd name="T62" fmla="*/ 29 w 74"/>
                <a:gd name="T63" fmla="*/ 97 h 113"/>
                <a:gd name="T64" fmla="*/ 39 w 74"/>
                <a:gd name="T65" fmla="*/ 100 h 113"/>
                <a:gd name="T66" fmla="*/ 45 w 74"/>
                <a:gd name="T67" fmla="*/ 97 h 113"/>
                <a:gd name="T68" fmla="*/ 51 w 74"/>
                <a:gd name="T69" fmla="*/ 91 h 113"/>
                <a:gd name="T70" fmla="*/ 58 w 74"/>
                <a:gd name="T71" fmla="*/ 84 h 113"/>
                <a:gd name="T72" fmla="*/ 58 w 74"/>
                <a:gd name="T73" fmla="*/ 71 h 113"/>
                <a:gd name="T74" fmla="*/ 58 w 74"/>
                <a:gd name="T75" fmla="*/ 55 h 113"/>
                <a:gd name="T76" fmla="*/ 58 w 74"/>
                <a:gd name="T77" fmla="*/ 39 h 113"/>
                <a:gd name="T78" fmla="*/ 58 w 74"/>
                <a:gd name="T79" fmla="*/ 29 h 113"/>
                <a:gd name="T80" fmla="*/ 55 w 74"/>
                <a:gd name="T81" fmla="*/ 20 h 113"/>
                <a:gd name="T82" fmla="*/ 45 w 74"/>
                <a:gd name="T83" fmla="*/ 13 h 113"/>
                <a:gd name="T84" fmla="*/ 39 w 74"/>
                <a:gd name="T85" fmla="*/ 13 h 113"/>
                <a:gd name="T86" fmla="*/ 29 w 74"/>
                <a:gd name="T87" fmla="*/ 13 h 113"/>
                <a:gd name="T88" fmla="*/ 22 w 74"/>
                <a:gd name="T89" fmla="*/ 20 h 113"/>
                <a:gd name="T90" fmla="*/ 19 w 74"/>
                <a:gd name="T91" fmla="*/ 29 h 113"/>
                <a:gd name="T92" fmla="*/ 16 w 74"/>
                <a:gd name="T93" fmla="*/ 39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9"/>
                  </a:lnTo>
                  <a:lnTo>
                    <a:pt x="6" y="23"/>
                  </a:lnTo>
                  <a:lnTo>
                    <a:pt x="9" y="13"/>
                  </a:lnTo>
                  <a:lnTo>
                    <a:pt x="16" y="7"/>
                  </a:lnTo>
                  <a:lnTo>
                    <a:pt x="26" y="0"/>
                  </a:lnTo>
                  <a:lnTo>
                    <a:pt x="39" y="0"/>
                  </a:lnTo>
                  <a:lnTo>
                    <a:pt x="45" y="0"/>
                  </a:lnTo>
                  <a:lnTo>
                    <a:pt x="55" y="4"/>
                  </a:lnTo>
                  <a:lnTo>
                    <a:pt x="61" y="7"/>
                  </a:lnTo>
                  <a:lnTo>
                    <a:pt x="64" y="13"/>
                  </a:lnTo>
                  <a:lnTo>
                    <a:pt x="68" y="20"/>
                  </a:lnTo>
                  <a:lnTo>
                    <a:pt x="71" y="29"/>
                  </a:lnTo>
                  <a:lnTo>
                    <a:pt x="74" y="42"/>
                  </a:lnTo>
                  <a:lnTo>
                    <a:pt x="74" y="55"/>
                  </a:lnTo>
                  <a:lnTo>
                    <a:pt x="74" y="75"/>
                  </a:lnTo>
                  <a:lnTo>
                    <a:pt x="71" y="88"/>
                  </a:lnTo>
                  <a:lnTo>
                    <a:pt x="64" y="97"/>
                  </a:lnTo>
                  <a:lnTo>
                    <a:pt x="58" y="107"/>
                  </a:lnTo>
                  <a:lnTo>
                    <a:pt x="48" y="110"/>
                  </a:lnTo>
                  <a:lnTo>
                    <a:pt x="39" y="113"/>
                  </a:lnTo>
                  <a:lnTo>
                    <a:pt x="29" y="110"/>
                  </a:lnTo>
                  <a:lnTo>
                    <a:pt x="19" y="107"/>
                  </a:lnTo>
                  <a:lnTo>
                    <a:pt x="13" y="100"/>
                  </a:lnTo>
                  <a:lnTo>
                    <a:pt x="6" y="91"/>
                  </a:lnTo>
                  <a:lnTo>
                    <a:pt x="3" y="75"/>
                  </a:lnTo>
                  <a:lnTo>
                    <a:pt x="0" y="55"/>
                  </a:lnTo>
                  <a:close/>
                  <a:moveTo>
                    <a:pt x="16" y="55"/>
                  </a:moveTo>
                  <a:lnTo>
                    <a:pt x="16" y="71"/>
                  </a:lnTo>
                  <a:lnTo>
                    <a:pt x="19" y="84"/>
                  </a:lnTo>
                  <a:lnTo>
                    <a:pt x="22" y="91"/>
                  </a:lnTo>
                  <a:lnTo>
                    <a:pt x="29" y="97"/>
                  </a:lnTo>
                  <a:lnTo>
                    <a:pt x="39" y="100"/>
                  </a:lnTo>
                  <a:lnTo>
                    <a:pt x="45" y="97"/>
                  </a:lnTo>
                  <a:lnTo>
                    <a:pt x="51" y="91"/>
                  </a:lnTo>
                  <a:lnTo>
                    <a:pt x="58" y="84"/>
                  </a:lnTo>
                  <a:lnTo>
                    <a:pt x="58" y="71"/>
                  </a:lnTo>
                  <a:lnTo>
                    <a:pt x="58" y="55"/>
                  </a:lnTo>
                  <a:lnTo>
                    <a:pt x="58" y="39"/>
                  </a:lnTo>
                  <a:lnTo>
                    <a:pt x="58" y="29"/>
                  </a:lnTo>
                  <a:lnTo>
                    <a:pt x="55" y="20"/>
                  </a:lnTo>
                  <a:lnTo>
                    <a:pt x="45" y="13"/>
                  </a:lnTo>
                  <a:lnTo>
                    <a:pt x="39" y="13"/>
                  </a:lnTo>
                  <a:lnTo>
                    <a:pt x="29" y="13"/>
                  </a:lnTo>
                  <a:lnTo>
                    <a:pt x="22" y="20"/>
                  </a:lnTo>
                  <a:lnTo>
                    <a:pt x="19" y="29"/>
                  </a:lnTo>
                  <a:lnTo>
                    <a:pt x="16" y="39"/>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7" name="Line 1069">
              <a:extLst>
                <a:ext uri="{FF2B5EF4-FFF2-40B4-BE49-F238E27FC236}">
                  <a16:creationId xmlns:a16="http://schemas.microsoft.com/office/drawing/2014/main" id="{02EC0F7C-1E17-4FE0-B6BA-86667D1CAE74}"/>
                </a:ext>
              </a:extLst>
            </p:cNvPr>
            <p:cNvSpPr>
              <a:spLocks noChangeShapeType="1"/>
            </p:cNvSpPr>
            <p:nvPr/>
          </p:nvSpPr>
          <p:spPr bwMode="auto">
            <a:xfrm flipH="1">
              <a:off x="4342" y="2602"/>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8" name="Line 1071">
              <a:extLst>
                <a:ext uri="{FF2B5EF4-FFF2-40B4-BE49-F238E27FC236}">
                  <a16:creationId xmlns:a16="http://schemas.microsoft.com/office/drawing/2014/main" id="{737D0B09-DCAF-4176-A843-5DC7E52BF2FF}"/>
                </a:ext>
              </a:extLst>
            </p:cNvPr>
            <p:cNvSpPr>
              <a:spLocks noChangeShapeType="1"/>
            </p:cNvSpPr>
            <p:nvPr/>
          </p:nvSpPr>
          <p:spPr bwMode="auto">
            <a:xfrm flipH="1">
              <a:off x="4342" y="2340"/>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9" name="Freeform 1072">
              <a:extLst>
                <a:ext uri="{FF2B5EF4-FFF2-40B4-BE49-F238E27FC236}">
                  <a16:creationId xmlns:a16="http://schemas.microsoft.com/office/drawing/2014/main" id="{8F133E36-920C-4C00-99EF-F7AFB376E840}"/>
                </a:ext>
              </a:extLst>
            </p:cNvPr>
            <p:cNvSpPr>
              <a:spLocks/>
            </p:cNvSpPr>
            <p:nvPr/>
          </p:nvSpPr>
          <p:spPr bwMode="auto">
            <a:xfrm>
              <a:off x="394" y="2279"/>
              <a:ext cx="71" cy="113"/>
            </a:xfrm>
            <a:custGeom>
              <a:avLst/>
              <a:gdLst>
                <a:gd name="T0" fmla="*/ 71 w 71"/>
                <a:gd name="T1" fmla="*/ 97 h 113"/>
                <a:gd name="T2" fmla="*/ 71 w 71"/>
                <a:gd name="T3" fmla="*/ 113 h 113"/>
                <a:gd name="T4" fmla="*/ 0 w 71"/>
                <a:gd name="T5" fmla="*/ 113 h 113"/>
                <a:gd name="T6" fmla="*/ 0 w 71"/>
                <a:gd name="T7" fmla="*/ 106 h 113"/>
                <a:gd name="T8" fmla="*/ 0 w 71"/>
                <a:gd name="T9" fmla="*/ 103 h 113"/>
                <a:gd name="T10" fmla="*/ 3 w 71"/>
                <a:gd name="T11" fmla="*/ 97 h 113"/>
                <a:gd name="T12" fmla="*/ 9 w 71"/>
                <a:gd name="T13" fmla="*/ 87 h 113"/>
                <a:gd name="T14" fmla="*/ 16 w 71"/>
                <a:gd name="T15" fmla="*/ 81 h 113"/>
                <a:gd name="T16" fmla="*/ 25 w 71"/>
                <a:gd name="T17" fmla="*/ 71 h 113"/>
                <a:gd name="T18" fmla="*/ 35 w 71"/>
                <a:gd name="T19" fmla="*/ 61 h 113"/>
                <a:gd name="T20" fmla="*/ 45 w 71"/>
                <a:gd name="T21" fmla="*/ 55 h 113"/>
                <a:gd name="T22" fmla="*/ 51 w 71"/>
                <a:gd name="T23" fmla="*/ 48 h 113"/>
                <a:gd name="T24" fmla="*/ 54 w 71"/>
                <a:gd name="T25" fmla="*/ 39 h 113"/>
                <a:gd name="T26" fmla="*/ 54 w 71"/>
                <a:gd name="T27" fmla="*/ 32 h 113"/>
                <a:gd name="T28" fmla="*/ 54 w 71"/>
                <a:gd name="T29" fmla="*/ 26 h 113"/>
                <a:gd name="T30" fmla="*/ 51 w 71"/>
                <a:gd name="T31" fmla="*/ 19 h 113"/>
                <a:gd name="T32" fmla="*/ 45 w 71"/>
                <a:gd name="T33" fmla="*/ 16 h 113"/>
                <a:gd name="T34" fmla="*/ 35 w 71"/>
                <a:gd name="T35" fmla="*/ 13 h 113"/>
                <a:gd name="T36" fmla="*/ 29 w 71"/>
                <a:gd name="T37" fmla="*/ 16 h 113"/>
                <a:gd name="T38" fmla="*/ 22 w 71"/>
                <a:gd name="T39" fmla="*/ 19 h 113"/>
                <a:gd name="T40" fmla="*/ 16 w 71"/>
                <a:gd name="T41" fmla="*/ 26 h 113"/>
                <a:gd name="T42" fmla="*/ 16 w 71"/>
                <a:gd name="T43" fmla="*/ 32 h 113"/>
                <a:gd name="T44" fmla="*/ 0 w 71"/>
                <a:gd name="T45" fmla="*/ 32 h 113"/>
                <a:gd name="T46" fmla="*/ 3 w 71"/>
                <a:gd name="T47" fmla="*/ 23 h 113"/>
                <a:gd name="T48" fmla="*/ 6 w 71"/>
                <a:gd name="T49" fmla="*/ 16 h 113"/>
                <a:gd name="T50" fmla="*/ 12 w 71"/>
                <a:gd name="T51" fmla="*/ 10 h 113"/>
                <a:gd name="T52" fmla="*/ 19 w 71"/>
                <a:gd name="T53" fmla="*/ 6 h 113"/>
                <a:gd name="T54" fmla="*/ 25 w 71"/>
                <a:gd name="T55" fmla="*/ 3 h 113"/>
                <a:gd name="T56" fmla="*/ 35 w 71"/>
                <a:gd name="T57" fmla="*/ 0 h 113"/>
                <a:gd name="T58" fmla="*/ 45 w 71"/>
                <a:gd name="T59" fmla="*/ 3 h 113"/>
                <a:gd name="T60" fmla="*/ 54 w 71"/>
                <a:gd name="T61" fmla="*/ 6 h 113"/>
                <a:gd name="T62" fmla="*/ 61 w 71"/>
                <a:gd name="T63" fmla="*/ 10 h 113"/>
                <a:gd name="T64" fmla="*/ 67 w 71"/>
                <a:gd name="T65" fmla="*/ 16 h 113"/>
                <a:gd name="T66" fmla="*/ 71 w 71"/>
                <a:gd name="T67" fmla="*/ 23 h 113"/>
                <a:gd name="T68" fmla="*/ 71 w 71"/>
                <a:gd name="T69" fmla="*/ 32 h 113"/>
                <a:gd name="T70" fmla="*/ 71 w 71"/>
                <a:gd name="T71" fmla="*/ 39 h 113"/>
                <a:gd name="T72" fmla="*/ 67 w 71"/>
                <a:gd name="T73" fmla="*/ 45 h 113"/>
                <a:gd name="T74" fmla="*/ 64 w 71"/>
                <a:gd name="T75" fmla="*/ 52 h 113"/>
                <a:gd name="T76" fmla="*/ 61 w 71"/>
                <a:gd name="T77" fmla="*/ 58 h 113"/>
                <a:gd name="T78" fmla="*/ 54 w 71"/>
                <a:gd name="T79" fmla="*/ 64 h 113"/>
                <a:gd name="T80" fmla="*/ 48 w 71"/>
                <a:gd name="T81" fmla="*/ 71 h 113"/>
                <a:gd name="T82" fmla="*/ 38 w 71"/>
                <a:gd name="T83" fmla="*/ 77 h 113"/>
                <a:gd name="T84" fmla="*/ 32 w 71"/>
                <a:gd name="T85" fmla="*/ 84 h 113"/>
                <a:gd name="T86" fmla="*/ 29 w 71"/>
                <a:gd name="T87" fmla="*/ 87 h 113"/>
                <a:gd name="T88" fmla="*/ 25 w 71"/>
                <a:gd name="T89" fmla="*/ 90 h 113"/>
                <a:gd name="T90" fmla="*/ 22 w 71"/>
                <a:gd name="T91" fmla="*/ 94 h 113"/>
                <a:gd name="T92" fmla="*/ 19 w 71"/>
                <a:gd name="T93" fmla="*/ 97 h 113"/>
                <a:gd name="T94" fmla="*/ 71 w 71"/>
                <a:gd name="T95" fmla="*/ 9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71" y="97"/>
                  </a:moveTo>
                  <a:lnTo>
                    <a:pt x="71" y="113"/>
                  </a:lnTo>
                  <a:lnTo>
                    <a:pt x="0" y="113"/>
                  </a:lnTo>
                  <a:lnTo>
                    <a:pt x="0" y="106"/>
                  </a:lnTo>
                  <a:lnTo>
                    <a:pt x="0" y="103"/>
                  </a:lnTo>
                  <a:lnTo>
                    <a:pt x="3" y="97"/>
                  </a:lnTo>
                  <a:lnTo>
                    <a:pt x="9" y="87"/>
                  </a:lnTo>
                  <a:lnTo>
                    <a:pt x="16" y="81"/>
                  </a:lnTo>
                  <a:lnTo>
                    <a:pt x="25" y="71"/>
                  </a:lnTo>
                  <a:lnTo>
                    <a:pt x="35" y="61"/>
                  </a:lnTo>
                  <a:lnTo>
                    <a:pt x="45" y="55"/>
                  </a:lnTo>
                  <a:lnTo>
                    <a:pt x="51" y="48"/>
                  </a:lnTo>
                  <a:lnTo>
                    <a:pt x="54" y="39"/>
                  </a:lnTo>
                  <a:lnTo>
                    <a:pt x="54" y="32"/>
                  </a:lnTo>
                  <a:lnTo>
                    <a:pt x="54" y="26"/>
                  </a:lnTo>
                  <a:lnTo>
                    <a:pt x="51" y="19"/>
                  </a:lnTo>
                  <a:lnTo>
                    <a:pt x="45" y="16"/>
                  </a:lnTo>
                  <a:lnTo>
                    <a:pt x="35" y="13"/>
                  </a:lnTo>
                  <a:lnTo>
                    <a:pt x="29" y="16"/>
                  </a:lnTo>
                  <a:lnTo>
                    <a:pt x="22" y="19"/>
                  </a:lnTo>
                  <a:lnTo>
                    <a:pt x="16" y="26"/>
                  </a:lnTo>
                  <a:lnTo>
                    <a:pt x="16" y="32"/>
                  </a:lnTo>
                  <a:lnTo>
                    <a:pt x="0" y="32"/>
                  </a:lnTo>
                  <a:lnTo>
                    <a:pt x="3" y="23"/>
                  </a:lnTo>
                  <a:lnTo>
                    <a:pt x="6" y="16"/>
                  </a:lnTo>
                  <a:lnTo>
                    <a:pt x="12" y="10"/>
                  </a:lnTo>
                  <a:lnTo>
                    <a:pt x="19" y="6"/>
                  </a:lnTo>
                  <a:lnTo>
                    <a:pt x="25" y="3"/>
                  </a:lnTo>
                  <a:lnTo>
                    <a:pt x="35" y="0"/>
                  </a:lnTo>
                  <a:lnTo>
                    <a:pt x="45" y="3"/>
                  </a:lnTo>
                  <a:lnTo>
                    <a:pt x="54" y="6"/>
                  </a:lnTo>
                  <a:lnTo>
                    <a:pt x="61" y="10"/>
                  </a:lnTo>
                  <a:lnTo>
                    <a:pt x="67" y="16"/>
                  </a:lnTo>
                  <a:lnTo>
                    <a:pt x="71" y="23"/>
                  </a:lnTo>
                  <a:lnTo>
                    <a:pt x="71" y="32"/>
                  </a:lnTo>
                  <a:lnTo>
                    <a:pt x="71" y="39"/>
                  </a:lnTo>
                  <a:lnTo>
                    <a:pt x="67" y="45"/>
                  </a:lnTo>
                  <a:lnTo>
                    <a:pt x="64" y="52"/>
                  </a:lnTo>
                  <a:lnTo>
                    <a:pt x="61" y="58"/>
                  </a:lnTo>
                  <a:lnTo>
                    <a:pt x="54" y="64"/>
                  </a:lnTo>
                  <a:lnTo>
                    <a:pt x="48" y="71"/>
                  </a:lnTo>
                  <a:lnTo>
                    <a:pt x="38" y="77"/>
                  </a:lnTo>
                  <a:lnTo>
                    <a:pt x="32" y="84"/>
                  </a:lnTo>
                  <a:lnTo>
                    <a:pt x="29" y="87"/>
                  </a:lnTo>
                  <a:lnTo>
                    <a:pt x="25" y="90"/>
                  </a:lnTo>
                  <a:lnTo>
                    <a:pt x="22" y="94"/>
                  </a:lnTo>
                  <a:lnTo>
                    <a:pt x="19" y="97"/>
                  </a:lnTo>
                  <a:lnTo>
                    <a:pt x="71" y="9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0" name="Freeform 1073">
              <a:extLst>
                <a:ext uri="{FF2B5EF4-FFF2-40B4-BE49-F238E27FC236}">
                  <a16:creationId xmlns:a16="http://schemas.microsoft.com/office/drawing/2014/main" id="{FE95067D-FF32-411C-895A-7806EFF6827A}"/>
                </a:ext>
              </a:extLst>
            </p:cNvPr>
            <p:cNvSpPr>
              <a:spLocks noEditPoints="1"/>
            </p:cNvSpPr>
            <p:nvPr/>
          </p:nvSpPr>
          <p:spPr bwMode="auto">
            <a:xfrm>
              <a:off x="477" y="2308"/>
              <a:ext cx="75" cy="84"/>
            </a:xfrm>
            <a:custGeom>
              <a:avLst/>
              <a:gdLst>
                <a:gd name="T0" fmla="*/ 62 w 75"/>
                <a:gd name="T1" fmla="*/ 58 h 84"/>
                <a:gd name="T2" fmla="*/ 75 w 75"/>
                <a:gd name="T3" fmla="*/ 61 h 84"/>
                <a:gd name="T4" fmla="*/ 71 w 75"/>
                <a:gd name="T5" fmla="*/ 71 h 84"/>
                <a:gd name="T6" fmla="*/ 62 w 75"/>
                <a:gd name="T7" fmla="*/ 81 h 84"/>
                <a:gd name="T8" fmla="*/ 52 w 75"/>
                <a:gd name="T9" fmla="*/ 84 h 84"/>
                <a:gd name="T10" fmla="*/ 39 w 75"/>
                <a:gd name="T11" fmla="*/ 84 h 84"/>
                <a:gd name="T12" fmla="*/ 29 w 75"/>
                <a:gd name="T13" fmla="*/ 84 h 84"/>
                <a:gd name="T14" fmla="*/ 20 w 75"/>
                <a:gd name="T15" fmla="*/ 81 h 84"/>
                <a:gd name="T16" fmla="*/ 13 w 75"/>
                <a:gd name="T17" fmla="*/ 74 h 84"/>
                <a:gd name="T18" fmla="*/ 7 w 75"/>
                <a:gd name="T19" fmla="*/ 68 h 84"/>
                <a:gd name="T20" fmla="*/ 4 w 75"/>
                <a:gd name="T21" fmla="*/ 55 h 84"/>
                <a:gd name="T22" fmla="*/ 0 w 75"/>
                <a:gd name="T23" fmla="*/ 45 h 84"/>
                <a:gd name="T24" fmla="*/ 4 w 75"/>
                <a:gd name="T25" fmla="*/ 32 h 84"/>
                <a:gd name="T26" fmla="*/ 7 w 75"/>
                <a:gd name="T27" fmla="*/ 23 h 84"/>
                <a:gd name="T28" fmla="*/ 13 w 75"/>
                <a:gd name="T29" fmla="*/ 13 h 84"/>
                <a:gd name="T30" fmla="*/ 20 w 75"/>
                <a:gd name="T31" fmla="*/ 6 h 84"/>
                <a:gd name="T32" fmla="*/ 29 w 75"/>
                <a:gd name="T33" fmla="*/ 3 h 84"/>
                <a:gd name="T34" fmla="*/ 39 w 75"/>
                <a:gd name="T35" fmla="*/ 0 h 84"/>
                <a:gd name="T36" fmla="*/ 49 w 75"/>
                <a:gd name="T37" fmla="*/ 3 h 84"/>
                <a:gd name="T38" fmla="*/ 58 w 75"/>
                <a:gd name="T39" fmla="*/ 6 h 84"/>
                <a:gd name="T40" fmla="*/ 65 w 75"/>
                <a:gd name="T41" fmla="*/ 13 h 84"/>
                <a:gd name="T42" fmla="*/ 71 w 75"/>
                <a:gd name="T43" fmla="*/ 19 h 84"/>
                <a:gd name="T44" fmla="*/ 75 w 75"/>
                <a:gd name="T45" fmla="*/ 32 h 84"/>
                <a:gd name="T46" fmla="*/ 75 w 75"/>
                <a:gd name="T47" fmla="*/ 42 h 84"/>
                <a:gd name="T48" fmla="*/ 75 w 75"/>
                <a:gd name="T49" fmla="*/ 45 h 84"/>
                <a:gd name="T50" fmla="*/ 75 w 75"/>
                <a:gd name="T51" fmla="*/ 45 h 84"/>
                <a:gd name="T52" fmla="*/ 17 w 75"/>
                <a:gd name="T53" fmla="*/ 45 h 84"/>
                <a:gd name="T54" fmla="*/ 20 w 75"/>
                <a:gd name="T55" fmla="*/ 58 h 84"/>
                <a:gd name="T56" fmla="*/ 23 w 75"/>
                <a:gd name="T57" fmla="*/ 65 h 84"/>
                <a:gd name="T58" fmla="*/ 33 w 75"/>
                <a:gd name="T59" fmla="*/ 71 h 84"/>
                <a:gd name="T60" fmla="*/ 39 w 75"/>
                <a:gd name="T61" fmla="*/ 71 h 84"/>
                <a:gd name="T62" fmla="*/ 46 w 75"/>
                <a:gd name="T63" fmla="*/ 71 h 84"/>
                <a:gd name="T64" fmla="*/ 52 w 75"/>
                <a:gd name="T65" fmla="*/ 71 h 84"/>
                <a:gd name="T66" fmla="*/ 58 w 75"/>
                <a:gd name="T67" fmla="*/ 65 h 84"/>
                <a:gd name="T68" fmla="*/ 62 w 75"/>
                <a:gd name="T69" fmla="*/ 58 h 84"/>
                <a:gd name="T70" fmla="*/ 17 w 75"/>
                <a:gd name="T71" fmla="*/ 32 h 84"/>
                <a:gd name="T72" fmla="*/ 62 w 75"/>
                <a:gd name="T73" fmla="*/ 32 h 84"/>
                <a:gd name="T74" fmla="*/ 58 w 75"/>
                <a:gd name="T75" fmla="*/ 26 h 84"/>
                <a:gd name="T76" fmla="*/ 55 w 75"/>
                <a:gd name="T77" fmla="*/ 23 h 84"/>
                <a:gd name="T78" fmla="*/ 49 w 75"/>
                <a:gd name="T79" fmla="*/ 16 h 84"/>
                <a:gd name="T80" fmla="*/ 39 w 75"/>
                <a:gd name="T81" fmla="*/ 13 h 84"/>
                <a:gd name="T82" fmla="*/ 29 w 75"/>
                <a:gd name="T83" fmla="*/ 16 h 84"/>
                <a:gd name="T84" fmla="*/ 23 w 75"/>
                <a:gd name="T85" fmla="*/ 19 h 84"/>
                <a:gd name="T86" fmla="*/ 20 w 75"/>
                <a:gd name="T87" fmla="*/ 26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61"/>
                  </a:lnTo>
                  <a:lnTo>
                    <a:pt x="71" y="71"/>
                  </a:lnTo>
                  <a:lnTo>
                    <a:pt x="62" y="81"/>
                  </a:lnTo>
                  <a:lnTo>
                    <a:pt x="52" y="84"/>
                  </a:lnTo>
                  <a:lnTo>
                    <a:pt x="39" y="84"/>
                  </a:lnTo>
                  <a:lnTo>
                    <a:pt x="29" y="84"/>
                  </a:lnTo>
                  <a:lnTo>
                    <a:pt x="20" y="81"/>
                  </a:lnTo>
                  <a:lnTo>
                    <a:pt x="13" y="74"/>
                  </a:lnTo>
                  <a:lnTo>
                    <a:pt x="7" y="68"/>
                  </a:lnTo>
                  <a:lnTo>
                    <a:pt x="4" y="55"/>
                  </a:lnTo>
                  <a:lnTo>
                    <a:pt x="0" y="45"/>
                  </a:lnTo>
                  <a:lnTo>
                    <a:pt x="4" y="32"/>
                  </a:lnTo>
                  <a:lnTo>
                    <a:pt x="7" y="23"/>
                  </a:lnTo>
                  <a:lnTo>
                    <a:pt x="13" y="13"/>
                  </a:lnTo>
                  <a:lnTo>
                    <a:pt x="20" y="6"/>
                  </a:lnTo>
                  <a:lnTo>
                    <a:pt x="29" y="3"/>
                  </a:lnTo>
                  <a:lnTo>
                    <a:pt x="39" y="0"/>
                  </a:lnTo>
                  <a:lnTo>
                    <a:pt x="49" y="3"/>
                  </a:lnTo>
                  <a:lnTo>
                    <a:pt x="58" y="6"/>
                  </a:lnTo>
                  <a:lnTo>
                    <a:pt x="65" y="13"/>
                  </a:lnTo>
                  <a:lnTo>
                    <a:pt x="71" y="19"/>
                  </a:lnTo>
                  <a:lnTo>
                    <a:pt x="75" y="32"/>
                  </a:lnTo>
                  <a:lnTo>
                    <a:pt x="75" y="42"/>
                  </a:lnTo>
                  <a:lnTo>
                    <a:pt x="75" y="45"/>
                  </a:lnTo>
                  <a:lnTo>
                    <a:pt x="17" y="45"/>
                  </a:lnTo>
                  <a:lnTo>
                    <a:pt x="20" y="58"/>
                  </a:lnTo>
                  <a:lnTo>
                    <a:pt x="23" y="65"/>
                  </a:lnTo>
                  <a:lnTo>
                    <a:pt x="33" y="71"/>
                  </a:lnTo>
                  <a:lnTo>
                    <a:pt x="39" y="71"/>
                  </a:lnTo>
                  <a:lnTo>
                    <a:pt x="46" y="71"/>
                  </a:lnTo>
                  <a:lnTo>
                    <a:pt x="52" y="71"/>
                  </a:lnTo>
                  <a:lnTo>
                    <a:pt x="58" y="65"/>
                  </a:lnTo>
                  <a:lnTo>
                    <a:pt x="62" y="58"/>
                  </a:lnTo>
                  <a:close/>
                  <a:moveTo>
                    <a:pt x="17" y="32"/>
                  </a:moveTo>
                  <a:lnTo>
                    <a:pt x="62" y="32"/>
                  </a:lnTo>
                  <a:lnTo>
                    <a:pt x="58" y="26"/>
                  </a:lnTo>
                  <a:lnTo>
                    <a:pt x="55" y="23"/>
                  </a:lnTo>
                  <a:lnTo>
                    <a:pt x="49" y="16"/>
                  </a:lnTo>
                  <a:lnTo>
                    <a:pt x="39" y="13"/>
                  </a:lnTo>
                  <a:lnTo>
                    <a:pt x="29" y="16"/>
                  </a:lnTo>
                  <a:lnTo>
                    <a:pt x="23" y="19"/>
                  </a:lnTo>
                  <a:lnTo>
                    <a:pt x="20" y="26"/>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1" name="Freeform 1074">
              <a:extLst>
                <a:ext uri="{FF2B5EF4-FFF2-40B4-BE49-F238E27FC236}">
                  <a16:creationId xmlns:a16="http://schemas.microsoft.com/office/drawing/2014/main" id="{F76F76A4-059A-4727-831A-4419279724EF}"/>
                </a:ext>
              </a:extLst>
            </p:cNvPr>
            <p:cNvSpPr>
              <a:spLocks/>
            </p:cNvSpPr>
            <p:nvPr/>
          </p:nvSpPr>
          <p:spPr bwMode="auto">
            <a:xfrm>
              <a:off x="568" y="2298"/>
              <a:ext cx="74" cy="75"/>
            </a:xfrm>
            <a:custGeom>
              <a:avLst/>
              <a:gdLst>
                <a:gd name="T0" fmla="*/ 29 w 74"/>
                <a:gd name="T1" fmla="*/ 75 h 75"/>
                <a:gd name="T2" fmla="*/ 29 w 74"/>
                <a:gd name="T3" fmla="*/ 45 h 75"/>
                <a:gd name="T4" fmla="*/ 0 w 74"/>
                <a:gd name="T5" fmla="*/ 45 h 75"/>
                <a:gd name="T6" fmla="*/ 0 w 74"/>
                <a:gd name="T7" fmla="*/ 33 h 75"/>
                <a:gd name="T8" fmla="*/ 29 w 74"/>
                <a:gd name="T9" fmla="*/ 33 h 75"/>
                <a:gd name="T10" fmla="*/ 29 w 74"/>
                <a:gd name="T11" fmla="*/ 0 h 75"/>
                <a:gd name="T12" fmla="*/ 42 w 74"/>
                <a:gd name="T13" fmla="*/ 0 h 75"/>
                <a:gd name="T14" fmla="*/ 42 w 74"/>
                <a:gd name="T15" fmla="*/ 33 h 75"/>
                <a:gd name="T16" fmla="*/ 74 w 74"/>
                <a:gd name="T17" fmla="*/ 33 h 75"/>
                <a:gd name="T18" fmla="*/ 74 w 74"/>
                <a:gd name="T19" fmla="*/ 45 h 75"/>
                <a:gd name="T20" fmla="*/ 42 w 74"/>
                <a:gd name="T21" fmla="*/ 45 h 75"/>
                <a:gd name="T22" fmla="*/ 42 w 74"/>
                <a:gd name="T23" fmla="*/ 75 h 75"/>
                <a:gd name="T24" fmla="*/ 29 w 74"/>
                <a:gd name="T25" fmla="*/ 75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5"/>
                <a:gd name="T41" fmla="*/ 74 w 74"/>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5">
                  <a:moveTo>
                    <a:pt x="29" y="75"/>
                  </a:moveTo>
                  <a:lnTo>
                    <a:pt x="29" y="45"/>
                  </a:lnTo>
                  <a:lnTo>
                    <a:pt x="0" y="45"/>
                  </a:lnTo>
                  <a:lnTo>
                    <a:pt x="0" y="33"/>
                  </a:lnTo>
                  <a:lnTo>
                    <a:pt x="29" y="33"/>
                  </a:lnTo>
                  <a:lnTo>
                    <a:pt x="29" y="0"/>
                  </a:lnTo>
                  <a:lnTo>
                    <a:pt x="42" y="0"/>
                  </a:lnTo>
                  <a:lnTo>
                    <a:pt x="42" y="33"/>
                  </a:lnTo>
                  <a:lnTo>
                    <a:pt x="74" y="33"/>
                  </a:lnTo>
                  <a:lnTo>
                    <a:pt x="74" y="45"/>
                  </a:lnTo>
                  <a:lnTo>
                    <a:pt x="42" y="45"/>
                  </a:lnTo>
                  <a:lnTo>
                    <a:pt x="42" y="75"/>
                  </a:lnTo>
                  <a:lnTo>
                    <a:pt x="29" y="7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2" name="Freeform 1075">
              <a:extLst>
                <a:ext uri="{FF2B5EF4-FFF2-40B4-BE49-F238E27FC236}">
                  <a16:creationId xmlns:a16="http://schemas.microsoft.com/office/drawing/2014/main" id="{E453BD20-3E84-4F4E-8300-3D40ECFC54CC}"/>
                </a:ext>
              </a:extLst>
            </p:cNvPr>
            <p:cNvSpPr>
              <a:spLocks noEditPoints="1"/>
            </p:cNvSpPr>
            <p:nvPr/>
          </p:nvSpPr>
          <p:spPr bwMode="auto">
            <a:xfrm>
              <a:off x="655" y="2279"/>
              <a:ext cx="74" cy="113"/>
            </a:xfrm>
            <a:custGeom>
              <a:avLst/>
              <a:gdLst>
                <a:gd name="T0" fmla="*/ 0 w 74"/>
                <a:gd name="T1" fmla="*/ 58 h 113"/>
                <a:gd name="T2" fmla="*/ 3 w 74"/>
                <a:gd name="T3" fmla="*/ 39 h 113"/>
                <a:gd name="T4" fmla="*/ 6 w 74"/>
                <a:gd name="T5" fmla="*/ 26 h 113"/>
                <a:gd name="T6" fmla="*/ 9 w 74"/>
                <a:gd name="T7" fmla="*/ 16 h 113"/>
                <a:gd name="T8" fmla="*/ 16 w 74"/>
                <a:gd name="T9" fmla="*/ 6 h 113"/>
                <a:gd name="T10" fmla="*/ 26 w 74"/>
                <a:gd name="T11" fmla="*/ 3 h 113"/>
                <a:gd name="T12" fmla="*/ 39 w 74"/>
                <a:gd name="T13" fmla="*/ 0 h 113"/>
                <a:gd name="T14" fmla="*/ 45 w 74"/>
                <a:gd name="T15" fmla="*/ 3 h 113"/>
                <a:gd name="T16" fmla="*/ 55 w 74"/>
                <a:gd name="T17" fmla="*/ 6 h 113"/>
                <a:gd name="T18" fmla="*/ 61 w 74"/>
                <a:gd name="T19" fmla="*/ 10 h 113"/>
                <a:gd name="T20" fmla="*/ 64 w 74"/>
                <a:gd name="T21" fmla="*/ 16 h 113"/>
                <a:gd name="T22" fmla="*/ 68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10 h 113"/>
                <a:gd name="T38" fmla="*/ 48 w 74"/>
                <a:gd name="T39" fmla="*/ 113 h 113"/>
                <a:gd name="T40" fmla="*/ 39 w 74"/>
                <a:gd name="T41" fmla="*/ 113 h 113"/>
                <a:gd name="T42" fmla="*/ 29 w 74"/>
                <a:gd name="T43" fmla="*/ 113 h 113"/>
                <a:gd name="T44" fmla="*/ 19 w 74"/>
                <a:gd name="T45" fmla="*/ 110 h 113"/>
                <a:gd name="T46" fmla="*/ 13 w 74"/>
                <a:gd name="T47" fmla="*/ 103 h 113"/>
                <a:gd name="T48" fmla="*/ 6 w 74"/>
                <a:gd name="T49" fmla="*/ 94 h 113"/>
                <a:gd name="T50" fmla="*/ 3 w 74"/>
                <a:gd name="T51" fmla="*/ 77 h 113"/>
                <a:gd name="T52" fmla="*/ 0 w 74"/>
                <a:gd name="T53" fmla="*/ 58 h 113"/>
                <a:gd name="T54" fmla="*/ 16 w 74"/>
                <a:gd name="T55" fmla="*/ 58 h 113"/>
                <a:gd name="T56" fmla="*/ 16 w 74"/>
                <a:gd name="T57" fmla="*/ 74 h 113"/>
                <a:gd name="T58" fmla="*/ 19 w 74"/>
                <a:gd name="T59" fmla="*/ 87 h 113"/>
                <a:gd name="T60" fmla="*/ 22 w 74"/>
                <a:gd name="T61" fmla="*/ 94 h 113"/>
                <a:gd name="T62" fmla="*/ 29 w 74"/>
                <a:gd name="T63" fmla="*/ 100 h 113"/>
                <a:gd name="T64" fmla="*/ 39 w 74"/>
                <a:gd name="T65" fmla="*/ 100 h 113"/>
                <a:gd name="T66" fmla="*/ 45 w 74"/>
                <a:gd name="T67" fmla="*/ 100 h 113"/>
                <a:gd name="T68" fmla="*/ 51 w 74"/>
                <a:gd name="T69" fmla="*/ 94 h 113"/>
                <a:gd name="T70" fmla="*/ 58 w 74"/>
                <a:gd name="T71" fmla="*/ 87 h 113"/>
                <a:gd name="T72" fmla="*/ 58 w 74"/>
                <a:gd name="T73" fmla="*/ 74 h 113"/>
                <a:gd name="T74" fmla="*/ 58 w 74"/>
                <a:gd name="T75" fmla="*/ 58 h 113"/>
                <a:gd name="T76" fmla="*/ 58 w 74"/>
                <a:gd name="T77" fmla="*/ 42 h 113"/>
                <a:gd name="T78" fmla="*/ 58 w 74"/>
                <a:gd name="T79" fmla="*/ 32 h 113"/>
                <a:gd name="T80" fmla="*/ 55 w 74"/>
                <a:gd name="T81" fmla="*/ 23 h 113"/>
                <a:gd name="T82" fmla="*/ 45 w 74"/>
                <a:gd name="T83" fmla="*/ 16 h 113"/>
                <a:gd name="T84" fmla="*/ 39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9" y="16"/>
                  </a:lnTo>
                  <a:lnTo>
                    <a:pt x="16" y="6"/>
                  </a:lnTo>
                  <a:lnTo>
                    <a:pt x="26" y="3"/>
                  </a:lnTo>
                  <a:lnTo>
                    <a:pt x="39" y="0"/>
                  </a:lnTo>
                  <a:lnTo>
                    <a:pt x="45" y="3"/>
                  </a:lnTo>
                  <a:lnTo>
                    <a:pt x="55" y="6"/>
                  </a:lnTo>
                  <a:lnTo>
                    <a:pt x="61" y="10"/>
                  </a:lnTo>
                  <a:lnTo>
                    <a:pt x="64" y="16"/>
                  </a:lnTo>
                  <a:lnTo>
                    <a:pt x="68" y="23"/>
                  </a:lnTo>
                  <a:lnTo>
                    <a:pt x="71" y="32"/>
                  </a:lnTo>
                  <a:lnTo>
                    <a:pt x="74" y="42"/>
                  </a:lnTo>
                  <a:lnTo>
                    <a:pt x="74" y="58"/>
                  </a:lnTo>
                  <a:lnTo>
                    <a:pt x="74" y="74"/>
                  </a:lnTo>
                  <a:lnTo>
                    <a:pt x="71" y="90"/>
                  </a:lnTo>
                  <a:lnTo>
                    <a:pt x="64" y="100"/>
                  </a:lnTo>
                  <a:lnTo>
                    <a:pt x="58" y="110"/>
                  </a:lnTo>
                  <a:lnTo>
                    <a:pt x="48" y="113"/>
                  </a:lnTo>
                  <a:lnTo>
                    <a:pt x="39" y="113"/>
                  </a:lnTo>
                  <a:lnTo>
                    <a:pt x="29" y="113"/>
                  </a:lnTo>
                  <a:lnTo>
                    <a:pt x="19" y="110"/>
                  </a:lnTo>
                  <a:lnTo>
                    <a:pt x="13" y="103"/>
                  </a:lnTo>
                  <a:lnTo>
                    <a:pt x="6" y="94"/>
                  </a:lnTo>
                  <a:lnTo>
                    <a:pt x="3" y="77"/>
                  </a:lnTo>
                  <a:lnTo>
                    <a:pt x="0" y="58"/>
                  </a:lnTo>
                  <a:close/>
                  <a:moveTo>
                    <a:pt x="16" y="58"/>
                  </a:moveTo>
                  <a:lnTo>
                    <a:pt x="16" y="74"/>
                  </a:lnTo>
                  <a:lnTo>
                    <a:pt x="19" y="87"/>
                  </a:lnTo>
                  <a:lnTo>
                    <a:pt x="22" y="94"/>
                  </a:lnTo>
                  <a:lnTo>
                    <a:pt x="29" y="100"/>
                  </a:lnTo>
                  <a:lnTo>
                    <a:pt x="39" y="100"/>
                  </a:lnTo>
                  <a:lnTo>
                    <a:pt x="45" y="100"/>
                  </a:lnTo>
                  <a:lnTo>
                    <a:pt x="51" y="94"/>
                  </a:lnTo>
                  <a:lnTo>
                    <a:pt x="58" y="87"/>
                  </a:lnTo>
                  <a:lnTo>
                    <a:pt x="58" y="74"/>
                  </a:lnTo>
                  <a:lnTo>
                    <a:pt x="58" y="58"/>
                  </a:lnTo>
                  <a:lnTo>
                    <a:pt x="58" y="42"/>
                  </a:lnTo>
                  <a:lnTo>
                    <a:pt x="58" y="32"/>
                  </a:lnTo>
                  <a:lnTo>
                    <a:pt x="55" y="23"/>
                  </a:lnTo>
                  <a:lnTo>
                    <a:pt x="45" y="16"/>
                  </a:lnTo>
                  <a:lnTo>
                    <a:pt x="39"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3" name="Line 1078">
              <a:extLst>
                <a:ext uri="{FF2B5EF4-FFF2-40B4-BE49-F238E27FC236}">
                  <a16:creationId xmlns:a16="http://schemas.microsoft.com/office/drawing/2014/main" id="{233E2D48-7536-4F60-A5BE-CF533C511AC2}"/>
                </a:ext>
              </a:extLst>
            </p:cNvPr>
            <p:cNvSpPr>
              <a:spLocks noChangeShapeType="1"/>
            </p:cNvSpPr>
            <p:nvPr/>
          </p:nvSpPr>
          <p:spPr bwMode="auto">
            <a:xfrm flipH="1">
              <a:off x="4342" y="2340"/>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54" name="Line 1080">
              <a:extLst>
                <a:ext uri="{FF2B5EF4-FFF2-40B4-BE49-F238E27FC236}">
                  <a16:creationId xmlns:a16="http://schemas.microsoft.com/office/drawing/2014/main" id="{68A51317-FB2C-4C5D-9893-C5997B5E7EED}"/>
                </a:ext>
              </a:extLst>
            </p:cNvPr>
            <p:cNvSpPr>
              <a:spLocks noChangeShapeType="1"/>
            </p:cNvSpPr>
            <p:nvPr/>
          </p:nvSpPr>
          <p:spPr bwMode="auto">
            <a:xfrm flipH="1">
              <a:off x="4342" y="207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55" name="Freeform 1081">
              <a:extLst>
                <a:ext uri="{FF2B5EF4-FFF2-40B4-BE49-F238E27FC236}">
                  <a16:creationId xmlns:a16="http://schemas.microsoft.com/office/drawing/2014/main" id="{E6A744B7-8DE1-4314-8D10-485ED47FA913}"/>
                </a:ext>
              </a:extLst>
            </p:cNvPr>
            <p:cNvSpPr>
              <a:spLocks/>
            </p:cNvSpPr>
            <p:nvPr/>
          </p:nvSpPr>
          <p:spPr bwMode="auto">
            <a:xfrm>
              <a:off x="265" y="2018"/>
              <a:ext cx="70" cy="113"/>
            </a:xfrm>
            <a:custGeom>
              <a:avLst/>
              <a:gdLst>
                <a:gd name="T0" fmla="*/ 70 w 70"/>
                <a:gd name="T1" fmla="*/ 96 h 113"/>
                <a:gd name="T2" fmla="*/ 70 w 70"/>
                <a:gd name="T3" fmla="*/ 113 h 113"/>
                <a:gd name="T4" fmla="*/ 0 w 70"/>
                <a:gd name="T5" fmla="*/ 113 h 113"/>
                <a:gd name="T6" fmla="*/ 0 w 70"/>
                <a:gd name="T7" fmla="*/ 106 h 113"/>
                <a:gd name="T8" fmla="*/ 0 w 70"/>
                <a:gd name="T9" fmla="*/ 103 h 113"/>
                <a:gd name="T10" fmla="*/ 3 w 70"/>
                <a:gd name="T11" fmla="*/ 93 h 113"/>
                <a:gd name="T12" fmla="*/ 9 w 70"/>
                <a:gd name="T13" fmla="*/ 87 h 113"/>
                <a:gd name="T14" fmla="*/ 16 w 70"/>
                <a:gd name="T15" fmla="*/ 80 h 113"/>
                <a:gd name="T16" fmla="*/ 25 w 70"/>
                <a:gd name="T17" fmla="*/ 71 h 113"/>
                <a:gd name="T18" fmla="*/ 35 w 70"/>
                <a:gd name="T19" fmla="*/ 61 h 113"/>
                <a:gd name="T20" fmla="*/ 45 w 70"/>
                <a:gd name="T21" fmla="*/ 55 h 113"/>
                <a:gd name="T22" fmla="*/ 51 w 70"/>
                <a:gd name="T23" fmla="*/ 48 h 113"/>
                <a:gd name="T24" fmla="*/ 54 w 70"/>
                <a:gd name="T25" fmla="*/ 38 h 113"/>
                <a:gd name="T26" fmla="*/ 54 w 70"/>
                <a:gd name="T27" fmla="*/ 32 h 113"/>
                <a:gd name="T28" fmla="*/ 54 w 70"/>
                <a:gd name="T29" fmla="*/ 26 h 113"/>
                <a:gd name="T30" fmla="*/ 51 w 70"/>
                <a:gd name="T31" fmla="*/ 19 h 113"/>
                <a:gd name="T32" fmla="*/ 45 w 70"/>
                <a:gd name="T33" fmla="*/ 16 h 113"/>
                <a:gd name="T34" fmla="*/ 35 w 70"/>
                <a:gd name="T35" fmla="*/ 13 h 113"/>
                <a:gd name="T36" fmla="*/ 29 w 70"/>
                <a:gd name="T37" fmla="*/ 16 h 113"/>
                <a:gd name="T38" fmla="*/ 22 w 70"/>
                <a:gd name="T39" fmla="*/ 19 h 113"/>
                <a:gd name="T40" fmla="*/ 16 w 70"/>
                <a:gd name="T41" fmla="*/ 26 h 113"/>
                <a:gd name="T42" fmla="*/ 16 w 70"/>
                <a:gd name="T43" fmla="*/ 32 h 113"/>
                <a:gd name="T44" fmla="*/ 0 w 70"/>
                <a:gd name="T45" fmla="*/ 32 h 113"/>
                <a:gd name="T46" fmla="*/ 3 w 70"/>
                <a:gd name="T47" fmla="*/ 22 h 113"/>
                <a:gd name="T48" fmla="*/ 6 w 70"/>
                <a:gd name="T49" fmla="*/ 16 h 113"/>
                <a:gd name="T50" fmla="*/ 12 w 70"/>
                <a:gd name="T51" fmla="*/ 9 h 113"/>
                <a:gd name="T52" fmla="*/ 19 w 70"/>
                <a:gd name="T53" fmla="*/ 3 h 113"/>
                <a:gd name="T54" fmla="*/ 25 w 70"/>
                <a:gd name="T55" fmla="*/ 3 h 113"/>
                <a:gd name="T56" fmla="*/ 35 w 70"/>
                <a:gd name="T57" fmla="*/ 0 h 113"/>
                <a:gd name="T58" fmla="*/ 45 w 70"/>
                <a:gd name="T59" fmla="*/ 3 h 113"/>
                <a:gd name="T60" fmla="*/ 54 w 70"/>
                <a:gd name="T61" fmla="*/ 6 h 113"/>
                <a:gd name="T62" fmla="*/ 61 w 70"/>
                <a:gd name="T63" fmla="*/ 9 h 113"/>
                <a:gd name="T64" fmla="*/ 67 w 70"/>
                <a:gd name="T65" fmla="*/ 16 h 113"/>
                <a:gd name="T66" fmla="*/ 70 w 70"/>
                <a:gd name="T67" fmla="*/ 22 h 113"/>
                <a:gd name="T68" fmla="*/ 70 w 70"/>
                <a:gd name="T69" fmla="*/ 32 h 113"/>
                <a:gd name="T70" fmla="*/ 70 w 70"/>
                <a:gd name="T71" fmla="*/ 38 h 113"/>
                <a:gd name="T72" fmla="*/ 67 w 70"/>
                <a:gd name="T73" fmla="*/ 45 h 113"/>
                <a:gd name="T74" fmla="*/ 64 w 70"/>
                <a:gd name="T75" fmla="*/ 51 h 113"/>
                <a:gd name="T76" fmla="*/ 61 w 70"/>
                <a:gd name="T77" fmla="*/ 58 h 113"/>
                <a:gd name="T78" fmla="*/ 54 w 70"/>
                <a:gd name="T79" fmla="*/ 64 h 113"/>
                <a:gd name="T80" fmla="*/ 48 w 70"/>
                <a:gd name="T81" fmla="*/ 71 h 113"/>
                <a:gd name="T82" fmla="*/ 38 w 70"/>
                <a:gd name="T83" fmla="*/ 77 h 113"/>
                <a:gd name="T84" fmla="*/ 32 w 70"/>
                <a:gd name="T85" fmla="*/ 84 h 113"/>
                <a:gd name="T86" fmla="*/ 29 w 70"/>
                <a:gd name="T87" fmla="*/ 87 h 113"/>
                <a:gd name="T88" fmla="*/ 25 w 70"/>
                <a:gd name="T89" fmla="*/ 90 h 113"/>
                <a:gd name="T90" fmla="*/ 22 w 70"/>
                <a:gd name="T91" fmla="*/ 93 h 113"/>
                <a:gd name="T92" fmla="*/ 19 w 70"/>
                <a:gd name="T93" fmla="*/ 96 h 113"/>
                <a:gd name="T94" fmla="*/ 70 w 70"/>
                <a:gd name="T95" fmla="*/ 96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3"/>
                <a:gd name="T146" fmla="*/ 70 w 70"/>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3">
                  <a:moveTo>
                    <a:pt x="70" y="96"/>
                  </a:moveTo>
                  <a:lnTo>
                    <a:pt x="70" y="113"/>
                  </a:lnTo>
                  <a:lnTo>
                    <a:pt x="0" y="113"/>
                  </a:lnTo>
                  <a:lnTo>
                    <a:pt x="0" y="106"/>
                  </a:lnTo>
                  <a:lnTo>
                    <a:pt x="0" y="103"/>
                  </a:lnTo>
                  <a:lnTo>
                    <a:pt x="3" y="93"/>
                  </a:lnTo>
                  <a:lnTo>
                    <a:pt x="9" y="87"/>
                  </a:lnTo>
                  <a:lnTo>
                    <a:pt x="16" y="80"/>
                  </a:lnTo>
                  <a:lnTo>
                    <a:pt x="25" y="71"/>
                  </a:lnTo>
                  <a:lnTo>
                    <a:pt x="35" y="61"/>
                  </a:lnTo>
                  <a:lnTo>
                    <a:pt x="45" y="55"/>
                  </a:lnTo>
                  <a:lnTo>
                    <a:pt x="51" y="48"/>
                  </a:lnTo>
                  <a:lnTo>
                    <a:pt x="54" y="38"/>
                  </a:lnTo>
                  <a:lnTo>
                    <a:pt x="54" y="32"/>
                  </a:lnTo>
                  <a:lnTo>
                    <a:pt x="54" y="26"/>
                  </a:lnTo>
                  <a:lnTo>
                    <a:pt x="51" y="19"/>
                  </a:lnTo>
                  <a:lnTo>
                    <a:pt x="45" y="16"/>
                  </a:lnTo>
                  <a:lnTo>
                    <a:pt x="35" y="13"/>
                  </a:lnTo>
                  <a:lnTo>
                    <a:pt x="29" y="16"/>
                  </a:lnTo>
                  <a:lnTo>
                    <a:pt x="22" y="19"/>
                  </a:lnTo>
                  <a:lnTo>
                    <a:pt x="16" y="26"/>
                  </a:lnTo>
                  <a:lnTo>
                    <a:pt x="16" y="32"/>
                  </a:lnTo>
                  <a:lnTo>
                    <a:pt x="0" y="32"/>
                  </a:lnTo>
                  <a:lnTo>
                    <a:pt x="3" y="22"/>
                  </a:lnTo>
                  <a:lnTo>
                    <a:pt x="6" y="16"/>
                  </a:lnTo>
                  <a:lnTo>
                    <a:pt x="12" y="9"/>
                  </a:lnTo>
                  <a:lnTo>
                    <a:pt x="19" y="3"/>
                  </a:lnTo>
                  <a:lnTo>
                    <a:pt x="25" y="3"/>
                  </a:lnTo>
                  <a:lnTo>
                    <a:pt x="35" y="0"/>
                  </a:lnTo>
                  <a:lnTo>
                    <a:pt x="45" y="3"/>
                  </a:lnTo>
                  <a:lnTo>
                    <a:pt x="54" y="6"/>
                  </a:lnTo>
                  <a:lnTo>
                    <a:pt x="61" y="9"/>
                  </a:lnTo>
                  <a:lnTo>
                    <a:pt x="67" y="16"/>
                  </a:lnTo>
                  <a:lnTo>
                    <a:pt x="70" y="22"/>
                  </a:lnTo>
                  <a:lnTo>
                    <a:pt x="70" y="32"/>
                  </a:lnTo>
                  <a:lnTo>
                    <a:pt x="70" y="38"/>
                  </a:lnTo>
                  <a:lnTo>
                    <a:pt x="67" y="45"/>
                  </a:lnTo>
                  <a:lnTo>
                    <a:pt x="64" y="51"/>
                  </a:lnTo>
                  <a:lnTo>
                    <a:pt x="61" y="58"/>
                  </a:lnTo>
                  <a:lnTo>
                    <a:pt x="54" y="64"/>
                  </a:lnTo>
                  <a:lnTo>
                    <a:pt x="48" y="71"/>
                  </a:lnTo>
                  <a:lnTo>
                    <a:pt x="38" y="77"/>
                  </a:lnTo>
                  <a:lnTo>
                    <a:pt x="32" y="84"/>
                  </a:lnTo>
                  <a:lnTo>
                    <a:pt x="29" y="87"/>
                  </a:lnTo>
                  <a:lnTo>
                    <a:pt x="25" y="90"/>
                  </a:lnTo>
                  <a:lnTo>
                    <a:pt x="22" y="93"/>
                  </a:lnTo>
                  <a:lnTo>
                    <a:pt x="19" y="96"/>
                  </a:lnTo>
                  <a:lnTo>
                    <a:pt x="70" y="9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6" name="Rectangle 1082">
              <a:extLst>
                <a:ext uri="{FF2B5EF4-FFF2-40B4-BE49-F238E27FC236}">
                  <a16:creationId xmlns:a16="http://schemas.microsoft.com/office/drawing/2014/main" id="{04E06DBC-6BBE-4EFD-9A57-864D45C7D2A2}"/>
                </a:ext>
              </a:extLst>
            </p:cNvPr>
            <p:cNvSpPr>
              <a:spLocks noChangeArrowheads="1"/>
            </p:cNvSpPr>
            <p:nvPr/>
          </p:nvSpPr>
          <p:spPr bwMode="auto">
            <a:xfrm>
              <a:off x="358" y="2114"/>
              <a:ext cx="16" cy="17"/>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7" name="Freeform 1083">
              <a:extLst>
                <a:ext uri="{FF2B5EF4-FFF2-40B4-BE49-F238E27FC236}">
                  <a16:creationId xmlns:a16="http://schemas.microsoft.com/office/drawing/2014/main" id="{E0186D1F-5A18-4B5C-BDAB-03764C422137}"/>
                </a:ext>
              </a:extLst>
            </p:cNvPr>
            <p:cNvSpPr>
              <a:spLocks/>
            </p:cNvSpPr>
            <p:nvPr/>
          </p:nvSpPr>
          <p:spPr bwMode="auto">
            <a:xfrm>
              <a:off x="394" y="2021"/>
              <a:ext cx="74" cy="110"/>
            </a:xfrm>
            <a:custGeom>
              <a:avLst/>
              <a:gdLst>
                <a:gd name="T0" fmla="*/ 0 w 74"/>
                <a:gd name="T1" fmla="*/ 81 h 110"/>
                <a:gd name="T2" fmla="*/ 16 w 74"/>
                <a:gd name="T3" fmla="*/ 77 h 110"/>
                <a:gd name="T4" fmla="*/ 19 w 74"/>
                <a:gd name="T5" fmla="*/ 87 h 110"/>
                <a:gd name="T6" fmla="*/ 22 w 74"/>
                <a:gd name="T7" fmla="*/ 93 h 110"/>
                <a:gd name="T8" fmla="*/ 29 w 74"/>
                <a:gd name="T9" fmla="*/ 97 h 110"/>
                <a:gd name="T10" fmla="*/ 35 w 74"/>
                <a:gd name="T11" fmla="*/ 97 h 110"/>
                <a:gd name="T12" fmla="*/ 45 w 74"/>
                <a:gd name="T13" fmla="*/ 97 h 110"/>
                <a:gd name="T14" fmla="*/ 54 w 74"/>
                <a:gd name="T15" fmla="*/ 90 h 110"/>
                <a:gd name="T16" fmla="*/ 58 w 74"/>
                <a:gd name="T17" fmla="*/ 84 h 110"/>
                <a:gd name="T18" fmla="*/ 58 w 74"/>
                <a:gd name="T19" fmla="*/ 71 h 110"/>
                <a:gd name="T20" fmla="*/ 58 w 74"/>
                <a:gd name="T21" fmla="*/ 61 h 110"/>
                <a:gd name="T22" fmla="*/ 54 w 74"/>
                <a:gd name="T23" fmla="*/ 55 h 110"/>
                <a:gd name="T24" fmla="*/ 45 w 74"/>
                <a:gd name="T25" fmla="*/ 48 h 110"/>
                <a:gd name="T26" fmla="*/ 35 w 74"/>
                <a:gd name="T27" fmla="*/ 48 h 110"/>
                <a:gd name="T28" fmla="*/ 29 w 74"/>
                <a:gd name="T29" fmla="*/ 48 h 110"/>
                <a:gd name="T30" fmla="*/ 25 w 74"/>
                <a:gd name="T31" fmla="*/ 52 h 110"/>
                <a:gd name="T32" fmla="*/ 19 w 74"/>
                <a:gd name="T33" fmla="*/ 55 h 110"/>
                <a:gd name="T34" fmla="*/ 16 w 74"/>
                <a:gd name="T35" fmla="*/ 58 h 110"/>
                <a:gd name="T36" fmla="*/ 3 w 74"/>
                <a:gd name="T37" fmla="*/ 55 h 110"/>
                <a:gd name="T38" fmla="*/ 12 w 74"/>
                <a:gd name="T39" fmla="*/ 0 h 110"/>
                <a:gd name="T40" fmla="*/ 67 w 74"/>
                <a:gd name="T41" fmla="*/ 0 h 110"/>
                <a:gd name="T42" fmla="*/ 67 w 74"/>
                <a:gd name="T43" fmla="*/ 13 h 110"/>
                <a:gd name="T44" fmla="*/ 25 w 74"/>
                <a:gd name="T45" fmla="*/ 13 h 110"/>
                <a:gd name="T46" fmla="*/ 19 w 74"/>
                <a:gd name="T47" fmla="*/ 42 h 110"/>
                <a:gd name="T48" fmla="*/ 29 w 74"/>
                <a:gd name="T49" fmla="*/ 35 h 110"/>
                <a:gd name="T50" fmla="*/ 41 w 74"/>
                <a:gd name="T51" fmla="*/ 35 h 110"/>
                <a:gd name="T52" fmla="*/ 48 w 74"/>
                <a:gd name="T53" fmla="*/ 35 h 110"/>
                <a:gd name="T54" fmla="*/ 58 w 74"/>
                <a:gd name="T55" fmla="*/ 39 h 110"/>
                <a:gd name="T56" fmla="*/ 64 w 74"/>
                <a:gd name="T57" fmla="*/ 45 h 110"/>
                <a:gd name="T58" fmla="*/ 71 w 74"/>
                <a:gd name="T59" fmla="*/ 52 h 110"/>
                <a:gd name="T60" fmla="*/ 74 w 74"/>
                <a:gd name="T61" fmla="*/ 61 h 110"/>
                <a:gd name="T62" fmla="*/ 74 w 74"/>
                <a:gd name="T63" fmla="*/ 71 h 110"/>
                <a:gd name="T64" fmla="*/ 71 w 74"/>
                <a:gd name="T65" fmla="*/ 84 h 110"/>
                <a:gd name="T66" fmla="*/ 64 w 74"/>
                <a:gd name="T67" fmla="*/ 97 h 110"/>
                <a:gd name="T68" fmla="*/ 58 w 74"/>
                <a:gd name="T69" fmla="*/ 103 h 110"/>
                <a:gd name="T70" fmla="*/ 48 w 74"/>
                <a:gd name="T71" fmla="*/ 110 h 110"/>
                <a:gd name="T72" fmla="*/ 35 w 74"/>
                <a:gd name="T73" fmla="*/ 110 h 110"/>
                <a:gd name="T74" fmla="*/ 25 w 74"/>
                <a:gd name="T75" fmla="*/ 110 h 110"/>
                <a:gd name="T76" fmla="*/ 19 w 74"/>
                <a:gd name="T77" fmla="*/ 106 h 110"/>
                <a:gd name="T78" fmla="*/ 12 w 74"/>
                <a:gd name="T79" fmla="*/ 103 h 110"/>
                <a:gd name="T80" fmla="*/ 6 w 74"/>
                <a:gd name="T81" fmla="*/ 97 h 110"/>
                <a:gd name="T82" fmla="*/ 3 w 74"/>
                <a:gd name="T83" fmla="*/ 87 h 110"/>
                <a:gd name="T84" fmla="*/ 0 w 74"/>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0"/>
                <a:gd name="T131" fmla="*/ 74 w 74"/>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0">
                  <a:moveTo>
                    <a:pt x="0" y="81"/>
                  </a:moveTo>
                  <a:lnTo>
                    <a:pt x="16" y="77"/>
                  </a:lnTo>
                  <a:lnTo>
                    <a:pt x="19" y="87"/>
                  </a:lnTo>
                  <a:lnTo>
                    <a:pt x="22" y="93"/>
                  </a:lnTo>
                  <a:lnTo>
                    <a:pt x="29" y="97"/>
                  </a:lnTo>
                  <a:lnTo>
                    <a:pt x="35" y="97"/>
                  </a:lnTo>
                  <a:lnTo>
                    <a:pt x="45" y="97"/>
                  </a:lnTo>
                  <a:lnTo>
                    <a:pt x="54" y="90"/>
                  </a:lnTo>
                  <a:lnTo>
                    <a:pt x="58" y="84"/>
                  </a:lnTo>
                  <a:lnTo>
                    <a:pt x="58" y="71"/>
                  </a:lnTo>
                  <a:lnTo>
                    <a:pt x="58" y="61"/>
                  </a:lnTo>
                  <a:lnTo>
                    <a:pt x="54" y="55"/>
                  </a:lnTo>
                  <a:lnTo>
                    <a:pt x="45" y="48"/>
                  </a:lnTo>
                  <a:lnTo>
                    <a:pt x="35" y="48"/>
                  </a:lnTo>
                  <a:lnTo>
                    <a:pt x="29" y="48"/>
                  </a:lnTo>
                  <a:lnTo>
                    <a:pt x="25" y="52"/>
                  </a:lnTo>
                  <a:lnTo>
                    <a:pt x="19" y="55"/>
                  </a:lnTo>
                  <a:lnTo>
                    <a:pt x="16" y="58"/>
                  </a:lnTo>
                  <a:lnTo>
                    <a:pt x="3" y="55"/>
                  </a:lnTo>
                  <a:lnTo>
                    <a:pt x="12" y="0"/>
                  </a:lnTo>
                  <a:lnTo>
                    <a:pt x="67" y="0"/>
                  </a:lnTo>
                  <a:lnTo>
                    <a:pt x="67" y="13"/>
                  </a:lnTo>
                  <a:lnTo>
                    <a:pt x="25" y="13"/>
                  </a:lnTo>
                  <a:lnTo>
                    <a:pt x="19" y="42"/>
                  </a:lnTo>
                  <a:lnTo>
                    <a:pt x="29" y="35"/>
                  </a:lnTo>
                  <a:lnTo>
                    <a:pt x="41" y="35"/>
                  </a:lnTo>
                  <a:lnTo>
                    <a:pt x="48" y="35"/>
                  </a:lnTo>
                  <a:lnTo>
                    <a:pt x="58" y="39"/>
                  </a:lnTo>
                  <a:lnTo>
                    <a:pt x="64" y="45"/>
                  </a:lnTo>
                  <a:lnTo>
                    <a:pt x="71" y="52"/>
                  </a:lnTo>
                  <a:lnTo>
                    <a:pt x="74" y="61"/>
                  </a:lnTo>
                  <a:lnTo>
                    <a:pt x="74" y="71"/>
                  </a:lnTo>
                  <a:lnTo>
                    <a:pt x="71" y="84"/>
                  </a:lnTo>
                  <a:lnTo>
                    <a:pt x="64" y="97"/>
                  </a:lnTo>
                  <a:lnTo>
                    <a:pt x="58" y="103"/>
                  </a:lnTo>
                  <a:lnTo>
                    <a:pt x="48" y="110"/>
                  </a:lnTo>
                  <a:lnTo>
                    <a:pt x="35" y="110"/>
                  </a:lnTo>
                  <a:lnTo>
                    <a:pt x="25" y="110"/>
                  </a:lnTo>
                  <a:lnTo>
                    <a:pt x="19" y="106"/>
                  </a:lnTo>
                  <a:lnTo>
                    <a:pt x="12" y="103"/>
                  </a:lnTo>
                  <a:lnTo>
                    <a:pt x="6" y="97"/>
                  </a:lnTo>
                  <a:lnTo>
                    <a:pt x="3" y="87"/>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8" name="Freeform 1084">
              <a:extLst>
                <a:ext uri="{FF2B5EF4-FFF2-40B4-BE49-F238E27FC236}">
                  <a16:creationId xmlns:a16="http://schemas.microsoft.com/office/drawing/2014/main" id="{29470773-8136-4290-BC20-4CF2F642D666}"/>
                </a:ext>
              </a:extLst>
            </p:cNvPr>
            <p:cNvSpPr>
              <a:spLocks noEditPoints="1"/>
            </p:cNvSpPr>
            <p:nvPr/>
          </p:nvSpPr>
          <p:spPr bwMode="auto">
            <a:xfrm>
              <a:off x="477" y="2047"/>
              <a:ext cx="75" cy="84"/>
            </a:xfrm>
            <a:custGeom>
              <a:avLst/>
              <a:gdLst>
                <a:gd name="T0" fmla="*/ 62 w 75"/>
                <a:gd name="T1" fmla="*/ 58 h 84"/>
                <a:gd name="T2" fmla="*/ 75 w 75"/>
                <a:gd name="T3" fmla="*/ 61 h 84"/>
                <a:gd name="T4" fmla="*/ 71 w 75"/>
                <a:gd name="T5" fmla="*/ 71 h 84"/>
                <a:gd name="T6" fmla="*/ 62 w 75"/>
                <a:gd name="T7" fmla="*/ 77 h 84"/>
                <a:gd name="T8" fmla="*/ 52 w 75"/>
                <a:gd name="T9" fmla="*/ 84 h 84"/>
                <a:gd name="T10" fmla="*/ 39 w 75"/>
                <a:gd name="T11" fmla="*/ 84 h 84"/>
                <a:gd name="T12" fmla="*/ 29 w 75"/>
                <a:gd name="T13" fmla="*/ 84 h 84"/>
                <a:gd name="T14" fmla="*/ 20 w 75"/>
                <a:gd name="T15" fmla="*/ 80 h 84"/>
                <a:gd name="T16" fmla="*/ 13 w 75"/>
                <a:gd name="T17" fmla="*/ 74 h 84"/>
                <a:gd name="T18" fmla="*/ 7 w 75"/>
                <a:gd name="T19" fmla="*/ 64 h 84"/>
                <a:gd name="T20" fmla="*/ 4 w 75"/>
                <a:gd name="T21" fmla="*/ 55 h 84"/>
                <a:gd name="T22" fmla="*/ 0 w 75"/>
                <a:gd name="T23" fmla="*/ 45 h 84"/>
                <a:gd name="T24" fmla="*/ 4 w 75"/>
                <a:gd name="T25" fmla="*/ 32 h 84"/>
                <a:gd name="T26" fmla="*/ 7 w 75"/>
                <a:gd name="T27" fmla="*/ 19 h 84"/>
                <a:gd name="T28" fmla="*/ 13 w 75"/>
                <a:gd name="T29" fmla="*/ 13 h 84"/>
                <a:gd name="T30" fmla="*/ 20 w 75"/>
                <a:gd name="T31" fmla="*/ 6 h 84"/>
                <a:gd name="T32" fmla="*/ 29 w 75"/>
                <a:gd name="T33" fmla="*/ 3 h 84"/>
                <a:gd name="T34" fmla="*/ 39 w 75"/>
                <a:gd name="T35" fmla="*/ 0 h 84"/>
                <a:gd name="T36" fmla="*/ 49 w 75"/>
                <a:gd name="T37" fmla="*/ 3 h 84"/>
                <a:gd name="T38" fmla="*/ 58 w 75"/>
                <a:gd name="T39" fmla="*/ 6 h 84"/>
                <a:gd name="T40" fmla="*/ 65 w 75"/>
                <a:gd name="T41" fmla="*/ 13 h 84"/>
                <a:gd name="T42" fmla="*/ 71 w 75"/>
                <a:gd name="T43" fmla="*/ 19 h 84"/>
                <a:gd name="T44" fmla="*/ 75 w 75"/>
                <a:gd name="T45" fmla="*/ 29 h 84"/>
                <a:gd name="T46" fmla="*/ 75 w 75"/>
                <a:gd name="T47" fmla="*/ 42 h 84"/>
                <a:gd name="T48" fmla="*/ 75 w 75"/>
                <a:gd name="T49" fmla="*/ 45 h 84"/>
                <a:gd name="T50" fmla="*/ 75 w 75"/>
                <a:gd name="T51" fmla="*/ 45 h 84"/>
                <a:gd name="T52" fmla="*/ 17 w 75"/>
                <a:gd name="T53" fmla="*/ 45 h 84"/>
                <a:gd name="T54" fmla="*/ 20 w 75"/>
                <a:gd name="T55" fmla="*/ 58 h 84"/>
                <a:gd name="T56" fmla="*/ 23 w 75"/>
                <a:gd name="T57" fmla="*/ 64 h 84"/>
                <a:gd name="T58" fmla="*/ 33 w 75"/>
                <a:gd name="T59" fmla="*/ 71 h 84"/>
                <a:gd name="T60" fmla="*/ 39 w 75"/>
                <a:gd name="T61" fmla="*/ 71 h 84"/>
                <a:gd name="T62" fmla="*/ 46 w 75"/>
                <a:gd name="T63" fmla="*/ 71 h 84"/>
                <a:gd name="T64" fmla="*/ 52 w 75"/>
                <a:gd name="T65" fmla="*/ 67 h 84"/>
                <a:gd name="T66" fmla="*/ 58 w 75"/>
                <a:gd name="T67" fmla="*/ 64 h 84"/>
                <a:gd name="T68" fmla="*/ 62 w 75"/>
                <a:gd name="T69" fmla="*/ 58 h 84"/>
                <a:gd name="T70" fmla="*/ 17 w 75"/>
                <a:gd name="T71" fmla="*/ 32 h 84"/>
                <a:gd name="T72" fmla="*/ 62 w 75"/>
                <a:gd name="T73" fmla="*/ 32 h 84"/>
                <a:gd name="T74" fmla="*/ 58 w 75"/>
                <a:gd name="T75" fmla="*/ 26 h 84"/>
                <a:gd name="T76" fmla="*/ 55 w 75"/>
                <a:gd name="T77" fmla="*/ 19 h 84"/>
                <a:gd name="T78" fmla="*/ 49 w 75"/>
                <a:gd name="T79" fmla="*/ 16 h 84"/>
                <a:gd name="T80" fmla="*/ 39 w 75"/>
                <a:gd name="T81" fmla="*/ 13 h 84"/>
                <a:gd name="T82" fmla="*/ 29 w 75"/>
                <a:gd name="T83" fmla="*/ 16 h 84"/>
                <a:gd name="T84" fmla="*/ 23 w 75"/>
                <a:gd name="T85" fmla="*/ 19 h 84"/>
                <a:gd name="T86" fmla="*/ 20 w 75"/>
                <a:gd name="T87" fmla="*/ 26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61"/>
                  </a:lnTo>
                  <a:lnTo>
                    <a:pt x="71" y="71"/>
                  </a:lnTo>
                  <a:lnTo>
                    <a:pt x="62" y="77"/>
                  </a:lnTo>
                  <a:lnTo>
                    <a:pt x="52" y="84"/>
                  </a:lnTo>
                  <a:lnTo>
                    <a:pt x="39" y="84"/>
                  </a:lnTo>
                  <a:lnTo>
                    <a:pt x="29" y="84"/>
                  </a:lnTo>
                  <a:lnTo>
                    <a:pt x="20" y="80"/>
                  </a:lnTo>
                  <a:lnTo>
                    <a:pt x="13" y="74"/>
                  </a:lnTo>
                  <a:lnTo>
                    <a:pt x="7" y="64"/>
                  </a:lnTo>
                  <a:lnTo>
                    <a:pt x="4" y="55"/>
                  </a:lnTo>
                  <a:lnTo>
                    <a:pt x="0" y="45"/>
                  </a:lnTo>
                  <a:lnTo>
                    <a:pt x="4" y="32"/>
                  </a:lnTo>
                  <a:lnTo>
                    <a:pt x="7" y="19"/>
                  </a:lnTo>
                  <a:lnTo>
                    <a:pt x="13" y="13"/>
                  </a:lnTo>
                  <a:lnTo>
                    <a:pt x="20" y="6"/>
                  </a:lnTo>
                  <a:lnTo>
                    <a:pt x="29" y="3"/>
                  </a:lnTo>
                  <a:lnTo>
                    <a:pt x="39" y="0"/>
                  </a:lnTo>
                  <a:lnTo>
                    <a:pt x="49" y="3"/>
                  </a:lnTo>
                  <a:lnTo>
                    <a:pt x="58" y="6"/>
                  </a:lnTo>
                  <a:lnTo>
                    <a:pt x="65" y="13"/>
                  </a:lnTo>
                  <a:lnTo>
                    <a:pt x="71" y="19"/>
                  </a:lnTo>
                  <a:lnTo>
                    <a:pt x="75" y="29"/>
                  </a:lnTo>
                  <a:lnTo>
                    <a:pt x="75" y="42"/>
                  </a:lnTo>
                  <a:lnTo>
                    <a:pt x="75" y="45"/>
                  </a:lnTo>
                  <a:lnTo>
                    <a:pt x="17" y="45"/>
                  </a:lnTo>
                  <a:lnTo>
                    <a:pt x="20" y="58"/>
                  </a:lnTo>
                  <a:lnTo>
                    <a:pt x="23" y="64"/>
                  </a:lnTo>
                  <a:lnTo>
                    <a:pt x="33" y="71"/>
                  </a:lnTo>
                  <a:lnTo>
                    <a:pt x="39" y="71"/>
                  </a:lnTo>
                  <a:lnTo>
                    <a:pt x="46" y="71"/>
                  </a:lnTo>
                  <a:lnTo>
                    <a:pt x="52" y="67"/>
                  </a:lnTo>
                  <a:lnTo>
                    <a:pt x="58" y="64"/>
                  </a:lnTo>
                  <a:lnTo>
                    <a:pt x="62" y="58"/>
                  </a:lnTo>
                  <a:close/>
                  <a:moveTo>
                    <a:pt x="17" y="32"/>
                  </a:moveTo>
                  <a:lnTo>
                    <a:pt x="62" y="32"/>
                  </a:lnTo>
                  <a:lnTo>
                    <a:pt x="58" y="26"/>
                  </a:lnTo>
                  <a:lnTo>
                    <a:pt x="55" y="19"/>
                  </a:lnTo>
                  <a:lnTo>
                    <a:pt x="49" y="16"/>
                  </a:lnTo>
                  <a:lnTo>
                    <a:pt x="39" y="13"/>
                  </a:lnTo>
                  <a:lnTo>
                    <a:pt x="29" y="16"/>
                  </a:lnTo>
                  <a:lnTo>
                    <a:pt x="23" y="19"/>
                  </a:lnTo>
                  <a:lnTo>
                    <a:pt x="20" y="26"/>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9" name="Freeform 1085">
              <a:extLst>
                <a:ext uri="{FF2B5EF4-FFF2-40B4-BE49-F238E27FC236}">
                  <a16:creationId xmlns:a16="http://schemas.microsoft.com/office/drawing/2014/main" id="{C19AF5FC-6301-4D1B-9CE9-F5F5E5FEF598}"/>
                </a:ext>
              </a:extLst>
            </p:cNvPr>
            <p:cNvSpPr>
              <a:spLocks/>
            </p:cNvSpPr>
            <p:nvPr/>
          </p:nvSpPr>
          <p:spPr bwMode="auto">
            <a:xfrm>
              <a:off x="568" y="2037"/>
              <a:ext cx="74" cy="74"/>
            </a:xfrm>
            <a:custGeom>
              <a:avLst/>
              <a:gdLst>
                <a:gd name="T0" fmla="*/ 29 w 74"/>
                <a:gd name="T1" fmla="*/ 74 h 74"/>
                <a:gd name="T2" fmla="*/ 29 w 74"/>
                <a:gd name="T3" fmla="*/ 45 h 74"/>
                <a:gd name="T4" fmla="*/ 0 w 74"/>
                <a:gd name="T5" fmla="*/ 45 h 74"/>
                <a:gd name="T6" fmla="*/ 0 w 74"/>
                <a:gd name="T7" fmla="*/ 32 h 74"/>
                <a:gd name="T8" fmla="*/ 29 w 74"/>
                <a:gd name="T9" fmla="*/ 32 h 74"/>
                <a:gd name="T10" fmla="*/ 29 w 74"/>
                <a:gd name="T11" fmla="*/ 0 h 74"/>
                <a:gd name="T12" fmla="*/ 42 w 74"/>
                <a:gd name="T13" fmla="*/ 0 h 74"/>
                <a:gd name="T14" fmla="*/ 42 w 74"/>
                <a:gd name="T15" fmla="*/ 32 h 74"/>
                <a:gd name="T16" fmla="*/ 74 w 74"/>
                <a:gd name="T17" fmla="*/ 32 h 74"/>
                <a:gd name="T18" fmla="*/ 74 w 74"/>
                <a:gd name="T19" fmla="*/ 45 h 74"/>
                <a:gd name="T20" fmla="*/ 42 w 74"/>
                <a:gd name="T21" fmla="*/ 45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5"/>
                  </a:lnTo>
                  <a:lnTo>
                    <a:pt x="0" y="45"/>
                  </a:lnTo>
                  <a:lnTo>
                    <a:pt x="0" y="32"/>
                  </a:lnTo>
                  <a:lnTo>
                    <a:pt x="29" y="32"/>
                  </a:lnTo>
                  <a:lnTo>
                    <a:pt x="29" y="0"/>
                  </a:lnTo>
                  <a:lnTo>
                    <a:pt x="42" y="0"/>
                  </a:lnTo>
                  <a:lnTo>
                    <a:pt x="42" y="32"/>
                  </a:lnTo>
                  <a:lnTo>
                    <a:pt x="74" y="32"/>
                  </a:lnTo>
                  <a:lnTo>
                    <a:pt x="74" y="45"/>
                  </a:lnTo>
                  <a:lnTo>
                    <a:pt x="42" y="45"/>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0" name="Freeform 1086">
              <a:extLst>
                <a:ext uri="{FF2B5EF4-FFF2-40B4-BE49-F238E27FC236}">
                  <a16:creationId xmlns:a16="http://schemas.microsoft.com/office/drawing/2014/main" id="{6288E270-E715-4563-B559-EB2F731699D6}"/>
                </a:ext>
              </a:extLst>
            </p:cNvPr>
            <p:cNvSpPr>
              <a:spLocks noEditPoints="1"/>
            </p:cNvSpPr>
            <p:nvPr/>
          </p:nvSpPr>
          <p:spPr bwMode="auto">
            <a:xfrm>
              <a:off x="655" y="2018"/>
              <a:ext cx="74" cy="113"/>
            </a:xfrm>
            <a:custGeom>
              <a:avLst/>
              <a:gdLst>
                <a:gd name="T0" fmla="*/ 0 w 74"/>
                <a:gd name="T1" fmla="*/ 58 h 113"/>
                <a:gd name="T2" fmla="*/ 3 w 74"/>
                <a:gd name="T3" fmla="*/ 38 h 113"/>
                <a:gd name="T4" fmla="*/ 6 w 74"/>
                <a:gd name="T5" fmla="*/ 26 h 113"/>
                <a:gd name="T6" fmla="*/ 9 w 74"/>
                <a:gd name="T7" fmla="*/ 16 h 113"/>
                <a:gd name="T8" fmla="*/ 16 w 74"/>
                <a:gd name="T9" fmla="*/ 6 h 113"/>
                <a:gd name="T10" fmla="*/ 26 w 74"/>
                <a:gd name="T11" fmla="*/ 3 h 113"/>
                <a:gd name="T12" fmla="*/ 39 w 74"/>
                <a:gd name="T13" fmla="*/ 0 h 113"/>
                <a:gd name="T14" fmla="*/ 45 w 74"/>
                <a:gd name="T15" fmla="*/ 3 h 113"/>
                <a:gd name="T16" fmla="*/ 55 w 74"/>
                <a:gd name="T17" fmla="*/ 3 h 113"/>
                <a:gd name="T18" fmla="*/ 61 w 74"/>
                <a:gd name="T19" fmla="*/ 9 h 113"/>
                <a:gd name="T20" fmla="*/ 64 w 74"/>
                <a:gd name="T21" fmla="*/ 16 h 113"/>
                <a:gd name="T22" fmla="*/ 68 w 74"/>
                <a:gd name="T23" fmla="*/ 22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06 h 113"/>
                <a:gd name="T38" fmla="*/ 48 w 74"/>
                <a:gd name="T39" fmla="*/ 113 h 113"/>
                <a:gd name="T40" fmla="*/ 39 w 74"/>
                <a:gd name="T41" fmla="*/ 113 h 113"/>
                <a:gd name="T42" fmla="*/ 29 w 74"/>
                <a:gd name="T43" fmla="*/ 113 h 113"/>
                <a:gd name="T44" fmla="*/ 19 w 74"/>
                <a:gd name="T45" fmla="*/ 109 h 113"/>
                <a:gd name="T46" fmla="*/ 13 w 74"/>
                <a:gd name="T47" fmla="*/ 103 h 113"/>
                <a:gd name="T48" fmla="*/ 6 w 74"/>
                <a:gd name="T49" fmla="*/ 90 h 113"/>
                <a:gd name="T50" fmla="*/ 3 w 74"/>
                <a:gd name="T51" fmla="*/ 77 h 113"/>
                <a:gd name="T52" fmla="*/ 0 w 74"/>
                <a:gd name="T53" fmla="*/ 58 h 113"/>
                <a:gd name="T54" fmla="*/ 16 w 74"/>
                <a:gd name="T55" fmla="*/ 58 h 113"/>
                <a:gd name="T56" fmla="*/ 16 w 74"/>
                <a:gd name="T57" fmla="*/ 74 h 113"/>
                <a:gd name="T58" fmla="*/ 19 w 74"/>
                <a:gd name="T59" fmla="*/ 84 h 113"/>
                <a:gd name="T60" fmla="*/ 22 w 74"/>
                <a:gd name="T61" fmla="*/ 93 h 113"/>
                <a:gd name="T62" fmla="*/ 29 w 74"/>
                <a:gd name="T63" fmla="*/ 100 h 113"/>
                <a:gd name="T64" fmla="*/ 39 w 74"/>
                <a:gd name="T65" fmla="*/ 100 h 113"/>
                <a:gd name="T66" fmla="*/ 45 w 74"/>
                <a:gd name="T67" fmla="*/ 100 h 113"/>
                <a:gd name="T68" fmla="*/ 51 w 74"/>
                <a:gd name="T69" fmla="*/ 93 h 113"/>
                <a:gd name="T70" fmla="*/ 58 w 74"/>
                <a:gd name="T71" fmla="*/ 84 h 113"/>
                <a:gd name="T72" fmla="*/ 58 w 74"/>
                <a:gd name="T73" fmla="*/ 74 h 113"/>
                <a:gd name="T74" fmla="*/ 58 w 74"/>
                <a:gd name="T75" fmla="*/ 58 h 113"/>
                <a:gd name="T76" fmla="*/ 58 w 74"/>
                <a:gd name="T77" fmla="*/ 42 h 113"/>
                <a:gd name="T78" fmla="*/ 58 w 74"/>
                <a:gd name="T79" fmla="*/ 29 h 113"/>
                <a:gd name="T80" fmla="*/ 55 w 74"/>
                <a:gd name="T81" fmla="*/ 22 h 113"/>
                <a:gd name="T82" fmla="*/ 45 w 74"/>
                <a:gd name="T83" fmla="*/ 16 h 113"/>
                <a:gd name="T84" fmla="*/ 39 w 74"/>
                <a:gd name="T85" fmla="*/ 13 h 113"/>
                <a:gd name="T86" fmla="*/ 29 w 74"/>
                <a:gd name="T87" fmla="*/ 16 h 113"/>
                <a:gd name="T88" fmla="*/ 22 w 74"/>
                <a:gd name="T89" fmla="*/ 22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8"/>
                  </a:lnTo>
                  <a:lnTo>
                    <a:pt x="6" y="26"/>
                  </a:lnTo>
                  <a:lnTo>
                    <a:pt x="9" y="16"/>
                  </a:lnTo>
                  <a:lnTo>
                    <a:pt x="16" y="6"/>
                  </a:lnTo>
                  <a:lnTo>
                    <a:pt x="26" y="3"/>
                  </a:lnTo>
                  <a:lnTo>
                    <a:pt x="39" y="0"/>
                  </a:lnTo>
                  <a:lnTo>
                    <a:pt x="45" y="3"/>
                  </a:lnTo>
                  <a:lnTo>
                    <a:pt x="55" y="3"/>
                  </a:lnTo>
                  <a:lnTo>
                    <a:pt x="61" y="9"/>
                  </a:lnTo>
                  <a:lnTo>
                    <a:pt x="64" y="16"/>
                  </a:lnTo>
                  <a:lnTo>
                    <a:pt x="68" y="22"/>
                  </a:lnTo>
                  <a:lnTo>
                    <a:pt x="71" y="32"/>
                  </a:lnTo>
                  <a:lnTo>
                    <a:pt x="74" y="42"/>
                  </a:lnTo>
                  <a:lnTo>
                    <a:pt x="74" y="58"/>
                  </a:lnTo>
                  <a:lnTo>
                    <a:pt x="74" y="74"/>
                  </a:lnTo>
                  <a:lnTo>
                    <a:pt x="71" y="90"/>
                  </a:lnTo>
                  <a:lnTo>
                    <a:pt x="64" y="100"/>
                  </a:lnTo>
                  <a:lnTo>
                    <a:pt x="58" y="106"/>
                  </a:lnTo>
                  <a:lnTo>
                    <a:pt x="48" y="113"/>
                  </a:lnTo>
                  <a:lnTo>
                    <a:pt x="39" y="113"/>
                  </a:lnTo>
                  <a:lnTo>
                    <a:pt x="29" y="113"/>
                  </a:lnTo>
                  <a:lnTo>
                    <a:pt x="19" y="109"/>
                  </a:lnTo>
                  <a:lnTo>
                    <a:pt x="13" y="103"/>
                  </a:lnTo>
                  <a:lnTo>
                    <a:pt x="6" y="90"/>
                  </a:lnTo>
                  <a:lnTo>
                    <a:pt x="3" y="77"/>
                  </a:lnTo>
                  <a:lnTo>
                    <a:pt x="0" y="58"/>
                  </a:lnTo>
                  <a:close/>
                  <a:moveTo>
                    <a:pt x="16" y="58"/>
                  </a:moveTo>
                  <a:lnTo>
                    <a:pt x="16" y="74"/>
                  </a:lnTo>
                  <a:lnTo>
                    <a:pt x="19" y="84"/>
                  </a:lnTo>
                  <a:lnTo>
                    <a:pt x="22" y="93"/>
                  </a:lnTo>
                  <a:lnTo>
                    <a:pt x="29" y="100"/>
                  </a:lnTo>
                  <a:lnTo>
                    <a:pt x="39" y="100"/>
                  </a:lnTo>
                  <a:lnTo>
                    <a:pt x="45" y="100"/>
                  </a:lnTo>
                  <a:lnTo>
                    <a:pt x="51" y="93"/>
                  </a:lnTo>
                  <a:lnTo>
                    <a:pt x="58" y="84"/>
                  </a:lnTo>
                  <a:lnTo>
                    <a:pt x="58" y="74"/>
                  </a:lnTo>
                  <a:lnTo>
                    <a:pt x="58" y="58"/>
                  </a:lnTo>
                  <a:lnTo>
                    <a:pt x="58" y="42"/>
                  </a:lnTo>
                  <a:lnTo>
                    <a:pt x="58" y="29"/>
                  </a:lnTo>
                  <a:lnTo>
                    <a:pt x="55" y="22"/>
                  </a:lnTo>
                  <a:lnTo>
                    <a:pt x="45" y="16"/>
                  </a:lnTo>
                  <a:lnTo>
                    <a:pt x="39" y="13"/>
                  </a:lnTo>
                  <a:lnTo>
                    <a:pt x="29" y="16"/>
                  </a:lnTo>
                  <a:lnTo>
                    <a:pt x="22" y="22"/>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1" name="Line 1089">
              <a:extLst>
                <a:ext uri="{FF2B5EF4-FFF2-40B4-BE49-F238E27FC236}">
                  <a16:creationId xmlns:a16="http://schemas.microsoft.com/office/drawing/2014/main" id="{1A20529B-FEAA-466E-9929-37C794C96999}"/>
                </a:ext>
              </a:extLst>
            </p:cNvPr>
            <p:cNvSpPr>
              <a:spLocks noChangeShapeType="1"/>
            </p:cNvSpPr>
            <p:nvPr/>
          </p:nvSpPr>
          <p:spPr bwMode="auto">
            <a:xfrm flipH="1">
              <a:off x="4342" y="207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2" name="Line 1091">
              <a:extLst>
                <a:ext uri="{FF2B5EF4-FFF2-40B4-BE49-F238E27FC236}">
                  <a16:creationId xmlns:a16="http://schemas.microsoft.com/office/drawing/2014/main" id="{91FB86AF-A526-42A1-A7AD-050770F9CE9F}"/>
                </a:ext>
              </a:extLst>
            </p:cNvPr>
            <p:cNvSpPr>
              <a:spLocks noChangeShapeType="1"/>
            </p:cNvSpPr>
            <p:nvPr/>
          </p:nvSpPr>
          <p:spPr bwMode="auto">
            <a:xfrm flipH="1">
              <a:off x="4342" y="1815"/>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3" name="Freeform 1092">
              <a:extLst>
                <a:ext uri="{FF2B5EF4-FFF2-40B4-BE49-F238E27FC236}">
                  <a16:creationId xmlns:a16="http://schemas.microsoft.com/office/drawing/2014/main" id="{18A46E9B-385A-4963-9034-A6AB2E99F7B2}"/>
                </a:ext>
              </a:extLst>
            </p:cNvPr>
            <p:cNvSpPr>
              <a:spLocks/>
            </p:cNvSpPr>
            <p:nvPr/>
          </p:nvSpPr>
          <p:spPr bwMode="auto">
            <a:xfrm>
              <a:off x="394" y="1756"/>
              <a:ext cx="74" cy="113"/>
            </a:xfrm>
            <a:custGeom>
              <a:avLst/>
              <a:gdLst>
                <a:gd name="T0" fmla="*/ 0 w 74"/>
                <a:gd name="T1" fmla="*/ 81 h 113"/>
                <a:gd name="T2" fmla="*/ 16 w 74"/>
                <a:gd name="T3" fmla="*/ 81 h 113"/>
                <a:gd name="T4" fmla="*/ 19 w 74"/>
                <a:gd name="T5" fmla="*/ 91 h 113"/>
                <a:gd name="T6" fmla="*/ 22 w 74"/>
                <a:gd name="T7" fmla="*/ 94 h 113"/>
                <a:gd name="T8" fmla="*/ 29 w 74"/>
                <a:gd name="T9" fmla="*/ 100 h 113"/>
                <a:gd name="T10" fmla="*/ 35 w 74"/>
                <a:gd name="T11" fmla="*/ 100 h 113"/>
                <a:gd name="T12" fmla="*/ 45 w 74"/>
                <a:gd name="T13" fmla="*/ 97 h 113"/>
                <a:gd name="T14" fmla="*/ 54 w 74"/>
                <a:gd name="T15" fmla="*/ 94 h 113"/>
                <a:gd name="T16" fmla="*/ 58 w 74"/>
                <a:gd name="T17" fmla="*/ 88 h 113"/>
                <a:gd name="T18" fmla="*/ 58 w 74"/>
                <a:gd name="T19" fmla="*/ 78 h 113"/>
                <a:gd name="T20" fmla="*/ 58 w 74"/>
                <a:gd name="T21" fmla="*/ 68 h 113"/>
                <a:gd name="T22" fmla="*/ 54 w 74"/>
                <a:gd name="T23" fmla="*/ 62 h 113"/>
                <a:gd name="T24" fmla="*/ 45 w 74"/>
                <a:gd name="T25" fmla="*/ 59 h 113"/>
                <a:gd name="T26" fmla="*/ 38 w 74"/>
                <a:gd name="T27" fmla="*/ 55 h 113"/>
                <a:gd name="T28" fmla="*/ 35 w 74"/>
                <a:gd name="T29" fmla="*/ 59 h 113"/>
                <a:gd name="T30" fmla="*/ 29 w 74"/>
                <a:gd name="T31" fmla="*/ 59 h 113"/>
                <a:gd name="T32" fmla="*/ 29 w 74"/>
                <a:gd name="T33" fmla="*/ 46 h 113"/>
                <a:gd name="T34" fmla="*/ 32 w 74"/>
                <a:gd name="T35" fmla="*/ 46 h 113"/>
                <a:gd name="T36" fmla="*/ 32 w 74"/>
                <a:gd name="T37" fmla="*/ 46 h 113"/>
                <a:gd name="T38" fmla="*/ 38 w 74"/>
                <a:gd name="T39" fmla="*/ 46 h 113"/>
                <a:gd name="T40" fmla="*/ 45 w 74"/>
                <a:gd name="T41" fmla="*/ 42 h 113"/>
                <a:gd name="T42" fmla="*/ 51 w 74"/>
                <a:gd name="T43" fmla="*/ 36 h 113"/>
                <a:gd name="T44" fmla="*/ 51 w 74"/>
                <a:gd name="T45" fmla="*/ 29 h 113"/>
                <a:gd name="T46" fmla="*/ 51 w 74"/>
                <a:gd name="T47" fmla="*/ 23 h 113"/>
                <a:gd name="T48" fmla="*/ 48 w 74"/>
                <a:gd name="T49" fmla="*/ 17 h 113"/>
                <a:gd name="T50" fmla="*/ 41 w 74"/>
                <a:gd name="T51" fmla="*/ 13 h 113"/>
                <a:gd name="T52" fmla="*/ 35 w 74"/>
                <a:gd name="T53" fmla="*/ 13 h 113"/>
                <a:gd name="T54" fmla="*/ 29 w 74"/>
                <a:gd name="T55" fmla="*/ 13 h 113"/>
                <a:gd name="T56" fmla="*/ 22 w 74"/>
                <a:gd name="T57" fmla="*/ 17 h 113"/>
                <a:gd name="T58" fmla="*/ 19 w 74"/>
                <a:gd name="T59" fmla="*/ 23 h 113"/>
                <a:gd name="T60" fmla="*/ 16 w 74"/>
                <a:gd name="T61" fmla="*/ 29 h 113"/>
                <a:gd name="T62" fmla="*/ 3 w 74"/>
                <a:gd name="T63" fmla="*/ 29 h 113"/>
                <a:gd name="T64" fmla="*/ 6 w 74"/>
                <a:gd name="T65" fmla="*/ 17 h 113"/>
                <a:gd name="T66" fmla="*/ 12 w 74"/>
                <a:gd name="T67" fmla="*/ 7 h 113"/>
                <a:gd name="T68" fmla="*/ 22 w 74"/>
                <a:gd name="T69" fmla="*/ 0 h 113"/>
                <a:gd name="T70" fmla="*/ 35 w 74"/>
                <a:gd name="T71" fmla="*/ 0 h 113"/>
                <a:gd name="T72" fmla="*/ 45 w 74"/>
                <a:gd name="T73" fmla="*/ 0 h 113"/>
                <a:gd name="T74" fmla="*/ 51 w 74"/>
                <a:gd name="T75" fmla="*/ 4 h 113"/>
                <a:gd name="T76" fmla="*/ 58 w 74"/>
                <a:gd name="T77" fmla="*/ 7 h 113"/>
                <a:gd name="T78" fmla="*/ 64 w 74"/>
                <a:gd name="T79" fmla="*/ 13 h 113"/>
                <a:gd name="T80" fmla="*/ 67 w 74"/>
                <a:gd name="T81" fmla="*/ 20 h 113"/>
                <a:gd name="T82" fmla="*/ 67 w 74"/>
                <a:gd name="T83" fmla="*/ 29 h 113"/>
                <a:gd name="T84" fmla="*/ 67 w 74"/>
                <a:gd name="T85" fmla="*/ 36 h 113"/>
                <a:gd name="T86" fmla="*/ 64 w 74"/>
                <a:gd name="T87" fmla="*/ 42 h 113"/>
                <a:gd name="T88" fmla="*/ 58 w 74"/>
                <a:gd name="T89" fmla="*/ 46 h 113"/>
                <a:gd name="T90" fmla="*/ 51 w 74"/>
                <a:gd name="T91" fmla="*/ 49 h 113"/>
                <a:gd name="T92" fmla="*/ 61 w 74"/>
                <a:gd name="T93" fmla="*/ 52 h 113"/>
                <a:gd name="T94" fmla="*/ 67 w 74"/>
                <a:gd name="T95" fmla="*/ 59 h 113"/>
                <a:gd name="T96" fmla="*/ 71 w 74"/>
                <a:gd name="T97" fmla="*/ 68 h 113"/>
                <a:gd name="T98" fmla="*/ 74 w 74"/>
                <a:gd name="T99" fmla="*/ 78 h 113"/>
                <a:gd name="T100" fmla="*/ 74 w 74"/>
                <a:gd name="T101" fmla="*/ 88 h 113"/>
                <a:gd name="T102" fmla="*/ 67 w 74"/>
                <a:gd name="T103" fmla="*/ 94 h 113"/>
                <a:gd name="T104" fmla="*/ 64 w 74"/>
                <a:gd name="T105" fmla="*/ 104 h 113"/>
                <a:gd name="T106" fmla="*/ 54 w 74"/>
                <a:gd name="T107" fmla="*/ 107 h 113"/>
                <a:gd name="T108" fmla="*/ 45 w 74"/>
                <a:gd name="T109" fmla="*/ 113 h 113"/>
                <a:gd name="T110" fmla="*/ 35 w 74"/>
                <a:gd name="T111" fmla="*/ 113 h 113"/>
                <a:gd name="T112" fmla="*/ 25 w 74"/>
                <a:gd name="T113" fmla="*/ 113 h 113"/>
                <a:gd name="T114" fmla="*/ 19 w 74"/>
                <a:gd name="T115" fmla="*/ 110 h 113"/>
                <a:gd name="T116" fmla="*/ 12 w 74"/>
                <a:gd name="T117" fmla="*/ 104 h 113"/>
                <a:gd name="T118" fmla="*/ 6 w 74"/>
                <a:gd name="T119" fmla="*/ 97 h 113"/>
                <a:gd name="T120" fmla="*/ 3 w 74"/>
                <a:gd name="T121" fmla="*/ 91 h 113"/>
                <a:gd name="T122" fmla="*/ 0 w 74"/>
                <a:gd name="T123" fmla="*/ 81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113"/>
                <a:gd name="T188" fmla="*/ 74 w 74"/>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113">
                  <a:moveTo>
                    <a:pt x="0" y="81"/>
                  </a:moveTo>
                  <a:lnTo>
                    <a:pt x="16" y="81"/>
                  </a:lnTo>
                  <a:lnTo>
                    <a:pt x="19" y="91"/>
                  </a:lnTo>
                  <a:lnTo>
                    <a:pt x="22" y="94"/>
                  </a:lnTo>
                  <a:lnTo>
                    <a:pt x="29" y="100"/>
                  </a:lnTo>
                  <a:lnTo>
                    <a:pt x="35" y="100"/>
                  </a:lnTo>
                  <a:lnTo>
                    <a:pt x="45" y="97"/>
                  </a:lnTo>
                  <a:lnTo>
                    <a:pt x="54" y="94"/>
                  </a:lnTo>
                  <a:lnTo>
                    <a:pt x="58" y="88"/>
                  </a:lnTo>
                  <a:lnTo>
                    <a:pt x="58" y="78"/>
                  </a:lnTo>
                  <a:lnTo>
                    <a:pt x="58" y="68"/>
                  </a:lnTo>
                  <a:lnTo>
                    <a:pt x="54" y="62"/>
                  </a:lnTo>
                  <a:lnTo>
                    <a:pt x="45" y="59"/>
                  </a:lnTo>
                  <a:lnTo>
                    <a:pt x="38" y="55"/>
                  </a:lnTo>
                  <a:lnTo>
                    <a:pt x="35" y="59"/>
                  </a:lnTo>
                  <a:lnTo>
                    <a:pt x="29" y="59"/>
                  </a:lnTo>
                  <a:lnTo>
                    <a:pt x="29" y="46"/>
                  </a:lnTo>
                  <a:lnTo>
                    <a:pt x="32" y="46"/>
                  </a:lnTo>
                  <a:lnTo>
                    <a:pt x="38" y="46"/>
                  </a:lnTo>
                  <a:lnTo>
                    <a:pt x="45" y="42"/>
                  </a:lnTo>
                  <a:lnTo>
                    <a:pt x="51" y="36"/>
                  </a:lnTo>
                  <a:lnTo>
                    <a:pt x="51" y="29"/>
                  </a:lnTo>
                  <a:lnTo>
                    <a:pt x="51" y="23"/>
                  </a:lnTo>
                  <a:lnTo>
                    <a:pt x="48" y="17"/>
                  </a:lnTo>
                  <a:lnTo>
                    <a:pt x="41" y="13"/>
                  </a:lnTo>
                  <a:lnTo>
                    <a:pt x="35" y="13"/>
                  </a:lnTo>
                  <a:lnTo>
                    <a:pt x="29" y="13"/>
                  </a:lnTo>
                  <a:lnTo>
                    <a:pt x="22" y="17"/>
                  </a:lnTo>
                  <a:lnTo>
                    <a:pt x="19" y="23"/>
                  </a:lnTo>
                  <a:lnTo>
                    <a:pt x="16" y="29"/>
                  </a:lnTo>
                  <a:lnTo>
                    <a:pt x="3" y="29"/>
                  </a:lnTo>
                  <a:lnTo>
                    <a:pt x="6" y="17"/>
                  </a:lnTo>
                  <a:lnTo>
                    <a:pt x="12" y="7"/>
                  </a:lnTo>
                  <a:lnTo>
                    <a:pt x="22" y="0"/>
                  </a:lnTo>
                  <a:lnTo>
                    <a:pt x="35" y="0"/>
                  </a:lnTo>
                  <a:lnTo>
                    <a:pt x="45" y="0"/>
                  </a:lnTo>
                  <a:lnTo>
                    <a:pt x="51" y="4"/>
                  </a:lnTo>
                  <a:lnTo>
                    <a:pt x="58" y="7"/>
                  </a:lnTo>
                  <a:lnTo>
                    <a:pt x="64" y="13"/>
                  </a:lnTo>
                  <a:lnTo>
                    <a:pt x="67" y="20"/>
                  </a:lnTo>
                  <a:lnTo>
                    <a:pt x="67" y="29"/>
                  </a:lnTo>
                  <a:lnTo>
                    <a:pt x="67" y="36"/>
                  </a:lnTo>
                  <a:lnTo>
                    <a:pt x="64" y="42"/>
                  </a:lnTo>
                  <a:lnTo>
                    <a:pt x="58" y="46"/>
                  </a:lnTo>
                  <a:lnTo>
                    <a:pt x="51" y="49"/>
                  </a:lnTo>
                  <a:lnTo>
                    <a:pt x="61" y="52"/>
                  </a:lnTo>
                  <a:lnTo>
                    <a:pt x="67" y="59"/>
                  </a:lnTo>
                  <a:lnTo>
                    <a:pt x="71" y="68"/>
                  </a:lnTo>
                  <a:lnTo>
                    <a:pt x="74" y="78"/>
                  </a:lnTo>
                  <a:lnTo>
                    <a:pt x="74" y="88"/>
                  </a:lnTo>
                  <a:lnTo>
                    <a:pt x="67" y="94"/>
                  </a:lnTo>
                  <a:lnTo>
                    <a:pt x="64" y="104"/>
                  </a:lnTo>
                  <a:lnTo>
                    <a:pt x="54" y="107"/>
                  </a:lnTo>
                  <a:lnTo>
                    <a:pt x="45" y="113"/>
                  </a:lnTo>
                  <a:lnTo>
                    <a:pt x="35" y="113"/>
                  </a:lnTo>
                  <a:lnTo>
                    <a:pt x="25" y="113"/>
                  </a:lnTo>
                  <a:lnTo>
                    <a:pt x="19" y="110"/>
                  </a:lnTo>
                  <a:lnTo>
                    <a:pt x="12" y="104"/>
                  </a:lnTo>
                  <a:lnTo>
                    <a:pt x="6" y="97"/>
                  </a:lnTo>
                  <a:lnTo>
                    <a:pt x="3"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4" name="Freeform 1093">
              <a:extLst>
                <a:ext uri="{FF2B5EF4-FFF2-40B4-BE49-F238E27FC236}">
                  <a16:creationId xmlns:a16="http://schemas.microsoft.com/office/drawing/2014/main" id="{C1CC11FF-6025-4457-B545-B0F07232BB90}"/>
                </a:ext>
              </a:extLst>
            </p:cNvPr>
            <p:cNvSpPr>
              <a:spLocks noEditPoints="1"/>
            </p:cNvSpPr>
            <p:nvPr/>
          </p:nvSpPr>
          <p:spPr bwMode="auto">
            <a:xfrm>
              <a:off x="477" y="1785"/>
              <a:ext cx="75" cy="84"/>
            </a:xfrm>
            <a:custGeom>
              <a:avLst/>
              <a:gdLst>
                <a:gd name="T0" fmla="*/ 62 w 75"/>
                <a:gd name="T1" fmla="*/ 59 h 84"/>
                <a:gd name="T2" fmla="*/ 75 w 75"/>
                <a:gd name="T3" fmla="*/ 59 h 84"/>
                <a:gd name="T4" fmla="*/ 71 w 75"/>
                <a:gd name="T5" fmla="*/ 71 h 84"/>
                <a:gd name="T6" fmla="*/ 62 w 75"/>
                <a:gd name="T7" fmla="*/ 78 h 84"/>
                <a:gd name="T8" fmla="*/ 52 w 75"/>
                <a:gd name="T9" fmla="*/ 81 h 84"/>
                <a:gd name="T10" fmla="*/ 39 w 75"/>
                <a:gd name="T11" fmla="*/ 84 h 84"/>
                <a:gd name="T12" fmla="*/ 29 w 75"/>
                <a:gd name="T13" fmla="*/ 84 h 84"/>
                <a:gd name="T14" fmla="*/ 20 w 75"/>
                <a:gd name="T15" fmla="*/ 78 h 84"/>
                <a:gd name="T16" fmla="*/ 13 w 75"/>
                <a:gd name="T17" fmla="*/ 75 h 84"/>
                <a:gd name="T18" fmla="*/ 7 w 75"/>
                <a:gd name="T19" fmla="*/ 65 h 84"/>
                <a:gd name="T20" fmla="*/ 4 w 75"/>
                <a:gd name="T21" fmla="*/ 55 h 84"/>
                <a:gd name="T22" fmla="*/ 0 w 75"/>
                <a:gd name="T23" fmla="*/ 42 h 84"/>
                <a:gd name="T24" fmla="*/ 4 w 75"/>
                <a:gd name="T25" fmla="*/ 30 h 84"/>
                <a:gd name="T26" fmla="*/ 7 w 75"/>
                <a:gd name="T27" fmla="*/ 20 h 84"/>
                <a:gd name="T28" fmla="*/ 13 w 75"/>
                <a:gd name="T29" fmla="*/ 10 h 84"/>
                <a:gd name="T30" fmla="*/ 20 w 75"/>
                <a:gd name="T31" fmla="*/ 4 h 84"/>
                <a:gd name="T32" fmla="*/ 29 w 75"/>
                <a:gd name="T33" fmla="*/ 0 h 84"/>
                <a:gd name="T34" fmla="*/ 39 w 75"/>
                <a:gd name="T35" fmla="*/ 0 h 84"/>
                <a:gd name="T36" fmla="*/ 49 w 75"/>
                <a:gd name="T37" fmla="*/ 0 h 84"/>
                <a:gd name="T38" fmla="*/ 58 w 75"/>
                <a:gd name="T39" fmla="*/ 4 h 84"/>
                <a:gd name="T40" fmla="*/ 65 w 75"/>
                <a:gd name="T41" fmla="*/ 10 h 84"/>
                <a:gd name="T42" fmla="*/ 71 w 75"/>
                <a:gd name="T43" fmla="*/ 20 h 84"/>
                <a:gd name="T44" fmla="*/ 75 w 75"/>
                <a:gd name="T45" fmla="*/ 30 h 84"/>
                <a:gd name="T46" fmla="*/ 75 w 75"/>
                <a:gd name="T47" fmla="*/ 42 h 84"/>
                <a:gd name="T48" fmla="*/ 75 w 75"/>
                <a:gd name="T49" fmla="*/ 42 h 84"/>
                <a:gd name="T50" fmla="*/ 75 w 75"/>
                <a:gd name="T51" fmla="*/ 46 h 84"/>
                <a:gd name="T52" fmla="*/ 17 w 75"/>
                <a:gd name="T53" fmla="*/ 46 h 84"/>
                <a:gd name="T54" fmla="*/ 20 w 75"/>
                <a:gd name="T55" fmla="*/ 55 h 84"/>
                <a:gd name="T56" fmla="*/ 23 w 75"/>
                <a:gd name="T57" fmla="*/ 65 h 84"/>
                <a:gd name="T58" fmla="*/ 33 w 75"/>
                <a:gd name="T59" fmla="*/ 68 h 84"/>
                <a:gd name="T60" fmla="*/ 39 w 75"/>
                <a:gd name="T61" fmla="*/ 71 h 84"/>
                <a:gd name="T62" fmla="*/ 46 w 75"/>
                <a:gd name="T63" fmla="*/ 71 h 84"/>
                <a:gd name="T64" fmla="*/ 52 w 75"/>
                <a:gd name="T65" fmla="*/ 68 h 84"/>
                <a:gd name="T66" fmla="*/ 58 w 75"/>
                <a:gd name="T67" fmla="*/ 65 h 84"/>
                <a:gd name="T68" fmla="*/ 62 w 75"/>
                <a:gd name="T69" fmla="*/ 59 h 84"/>
                <a:gd name="T70" fmla="*/ 17 w 75"/>
                <a:gd name="T71" fmla="*/ 33 h 84"/>
                <a:gd name="T72" fmla="*/ 62 w 75"/>
                <a:gd name="T73" fmla="*/ 33 h 84"/>
                <a:gd name="T74" fmla="*/ 58 w 75"/>
                <a:gd name="T75" fmla="*/ 26 h 84"/>
                <a:gd name="T76" fmla="*/ 55 w 75"/>
                <a:gd name="T77" fmla="*/ 20 h 84"/>
                <a:gd name="T78" fmla="*/ 49 w 75"/>
                <a:gd name="T79" fmla="*/ 13 h 84"/>
                <a:gd name="T80" fmla="*/ 39 w 75"/>
                <a:gd name="T81" fmla="*/ 13 h 84"/>
                <a:gd name="T82" fmla="*/ 29 w 75"/>
                <a:gd name="T83" fmla="*/ 13 h 84"/>
                <a:gd name="T84" fmla="*/ 23 w 75"/>
                <a:gd name="T85" fmla="*/ 20 h 84"/>
                <a:gd name="T86" fmla="*/ 20 w 75"/>
                <a:gd name="T87" fmla="*/ 23 h 84"/>
                <a:gd name="T88" fmla="*/ 17 w 75"/>
                <a:gd name="T89" fmla="*/ 33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9"/>
                  </a:moveTo>
                  <a:lnTo>
                    <a:pt x="75" y="59"/>
                  </a:lnTo>
                  <a:lnTo>
                    <a:pt x="71" y="71"/>
                  </a:lnTo>
                  <a:lnTo>
                    <a:pt x="62" y="78"/>
                  </a:lnTo>
                  <a:lnTo>
                    <a:pt x="52" y="81"/>
                  </a:lnTo>
                  <a:lnTo>
                    <a:pt x="39" y="84"/>
                  </a:lnTo>
                  <a:lnTo>
                    <a:pt x="29" y="84"/>
                  </a:lnTo>
                  <a:lnTo>
                    <a:pt x="20" y="78"/>
                  </a:lnTo>
                  <a:lnTo>
                    <a:pt x="13" y="75"/>
                  </a:lnTo>
                  <a:lnTo>
                    <a:pt x="7" y="65"/>
                  </a:lnTo>
                  <a:lnTo>
                    <a:pt x="4" y="55"/>
                  </a:lnTo>
                  <a:lnTo>
                    <a:pt x="0" y="42"/>
                  </a:lnTo>
                  <a:lnTo>
                    <a:pt x="4" y="30"/>
                  </a:lnTo>
                  <a:lnTo>
                    <a:pt x="7" y="20"/>
                  </a:lnTo>
                  <a:lnTo>
                    <a:pt x="13" y="10"/>
                  </a:lnTo>
                  <a:lnTo>
                    <a:pt x="20" y="4"/>
                  </a:lnTo>
                  <a:lnTo>
                    <a:pt x="29" y="0"/>
                  </a:lnTo>
                  <a:lnTo>
                    <a:pt x="39" y="0"/>
                  </a:lnTo>
                  <a:lnTo>
                    <a:pt x="49" y="0"/>
                  </a:lnTo>
                  <a:lnTo>
                    <a:pt x="58" y="4"/>
                  </a:lnTo>
                  <a:lnTo>
                    <a:pt x="65" y="10"/>
                  </a:lnTo>
                  <a:lnTo>
                    <a:pt x="71" y="20"/>
                  </a:lnTo>
                  <a:lnTo>
                    <a:pt x="75" y="30"/>
                  </a:lnTo>
                  <a:lnTo>
                    <a:pt x="75" y="42"/>
                  </a:lnTo>
                  <a:lnTo>
                    <a:pt x="75" y="46"/>
                  </a:lnTo>
                  <a:lnTo>
                    <a:pt x="17" y="46"/>
                  </a:lnTo>
                  <a:lnTo>
                    <a:pt x="20" y="55"/>
                  </a:lnTo>
                  <a:lnTo>
                    <a:pt x="23" y="65"/>
                  </a:lnTo>
                  <a:lnTo>
                    <a:pt x="33" y="68"/>
                  </a:lnTo>
                  <a:lnTo>
                    <a:pt x="39" y="71"/>
                  </a:lnTo>
                  <a:lnTo>
                    <a:pt x="46" y="71"/>
                  </a:lnTo>
                  <a:lnTo>
                    <a:pt x="52" y="68"/>
                  </a:lnTo>
                  <a:lnTo>
                    <a:pt x="58" y="65"/>
                  </a:lnTo>
                  <a:lnTo>
                    <a:pt x="62" y="59"/>
                  </a:lnTo>
                  <a:close/>
                  <a:moveTo>
                    <a:pt x="17" y="33"/>
                  </a:moveTo>
                  <a:lnTo>
                    <a:pt x="62" y="33"/>
                  </a:lnTo>
                  <a:lnTo>
                    <a:pt x="58" y="26"/>
                  </a:lnTo>
                  <a:lnTo>
                    <a:pt x="55" y="20"/>
                  </a:lnTo>
                  <a:lnTo>
                    <a:pt x="49" y="13"/>
                  </a:lnTo>
                  <a:lnTo>
                    <a:pt x="39" y="13"/>
                  </a:lnTo>
                  <a:lnTo>
                    <a:pt x="29" y="13"/>
                  </a:lnTo>
                  <a:lnTo>
                    <a:pt x="23" y="20"/>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5" name="Freeform 1094">
              <a:extLst>
                <a:ext uri="{FF2B5EF4-FFF2-40B4-BE49-F238E27FC236}">
                  <a16:creationId xmlns:a16="http://schemas.microsoft.com/office/drawing/2014/main" id="{31FC0DB8-7CF8-4C7A-B27D-405603EFC522}"/>
                </a:ext>
              </a:extLst>
            </p:cNvPr>
            <p:cNvSpPr>
              <a:spLocks/>
            </p:cNvSpPr>
            <p:nvPr/>
          </p:nvSpPr>
          <p:spPr bwMode="auto">
            <a:xfrm>
              <a:off x="568" y="1776"/>
              <a:ext cx="74" cy="74"/>
            </a:xfrm>
            <a:custGeom>
              <a:avLst/>
              <a:gdLst>
                <a:gd name="T0" fmla="*/ 29 w 74"/>
                <a:gd name="T1" fmla="*/ 74 h 74"/>
                <a:gd name="T2" fmla="*/ 29 w 74"/>
                <a:gd name="T3" fmla="*/ 42 h 74"/>
                <a:gd name="T4" fmla="*/ 0 w 74"/>
                <a:gd name="T5" fmla="*/ 42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2 h 74"/>
                <a:gd name="T20" fmla="*/ 42 w 74"/>
                <a:gd name="T21" fmla="*/ 42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2"/>
                  </a:lnTo>
                  <a:lnTo>
                    <a:pt x="0" y="42"/>
                  </a:lnTo>
                  <a:lnTo>
                    <a:pt x="0" y="29"/>
                  </a:lnTo>
                  <a:lnTo>
                    <a:pt x="29" y="29"/>
                  </a:lnTo>
                  <a:lnTo>
                    <a:pt x="29" y="0"/>
                  </a:lnTo>
                  <a:lnTo>
                    <a:pt x="42" y="0"/>
                  </a:lnTo>
                  <a:lnTo>
                    <a:pt x="42" y="29"/>
                  </a:lnTo>
                  <a:lnTo>
                    <a:pt x="74" y="29"/>
                  </a:lnTo>
                  <a:lnTo>
                    <a:pt x="74" y="42"/>
                  </a:lnTo>
                  <a:lnTo>
                    <a:pt x="42" y="42"/>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6" name="Freeform 1095">
              <a:extLst>
                <a:ext uri="{FF2B5EF4-FFF2-40B4-BE49-F238E27FC236}">
                  <a16:creationId xmlns:a16="http://schemas.microsoft.com/office/drawing/2014/main" id="{D89A985A-04B8-4D2B-8469-D54C4C7D7DDC}"/>
                </a:ext>
              </a:extLst>
            </p:cNvPr>
            <p:cNvSpPr>
              <a:spLocks noEditPoints="1"/>
            </p:cNvSpPr>
            <p:nvPr/>
          </p:nvSpPr>
          <p:spPr bwMode="auto">
            <a:xfrm>
              <a:off x="655" y="1756"/>
              <a:ext cx="74" cy="113"/>
            </a:xfrm>
            <a:custGeom>
              <a:avLst/>
              <a:gdLst>
                <a:gd name="T0" fmla="*/ 0 w 74"/>
                <a:gd name="T1" fmla="*/ 55 h 113"/>
                <a:gd name="T2" fmla="*/ 3 w 74"/>
                <a:gd name="T3" fmla="*/ 39 h 113"/>
                <a:gd name="T4" fmla="*/ 6 w 74"/>
                <a:gd name="T5" fmla="*/ 26 h 113"/>
                <a:gd name="T6" fmla="*/ 9 w 74"/>
                <a:gd name="T7" fmla="*/ 13 h 113"/>
                <a:gd name="T8" fmla="*/ 16 w 74"/>
                <a:gd name="T9" fmla="*/ 7 h 113"/>
                <a:gd name="T10" fmla="*/ 26 w 74"/>
                <a:gd name="T11" fmla="*/ 0 h 113"/>
                <a:gd name="T12" fmla="*/ 39 w 74"/>
                <a:gd name="T13" fmla="*/ 0 h 113"/>
                <a:gd name="T14" fmla="*/ 45 w 74"/>
                <a:gd name="T15" fmla="*/ 0 h 113"/>
                <a:gd name="T16" fmla="*/ 55 w 74"/>
                <a:gd name="T17" fmla="*/ 4 h 113"/>
                <a:gd name="T18" fmla="*/ 61 w 74"/>
                <a:gd name="T19" fmla="*/ 7 h 113"/>
                <a:gd name="T20" fmla="*/ 64 w 74"/>
                <a:gd name="T21" fmla="*/ 13 h 113"/>
                <a:gd name="T22" fmla="*/ 68 w 74"/>
                <a:gd name="T23" fmla="*/ 23 h 113"/>
                <a:gd name="T24" fmla="*/ 71 w 74"/>
                <a:gd name="T25" fmla="*/ 29 h 113"/>
                <a:gd name="T26" fmla="*/ 74 w 74"/>
                <a:gd name="T27" fmla="*/ 42 h 113"/>
                <a:gd name="T28" fmla="*/ 74 w 74"/>
                <a:gd name="T29" fmla="*/ 55 h 113"/>
                <a:gd name="T30" fmla="*/ 74 w 74"/>
                <a:gd name="T31" fmla="*/ 75 h 113"/>
                <a:gd name="T32" fmla="*/ 71 w 74"/>
                <a:gd name="T33" fmla="*/ 88 h 113"/>
                <a:gd name="T34" fmla="*/ 64 w 74"/>
                <a:gd name="T35" fmla="*/ 100 h 113"/>
                <a:gd name="T36" fmla="*/ 58 w 74"/>
                <a:gd name="T37" fmla="*/ 107 h 113"/>
                <a:gd name="T38" fmla="*/ 48 w 74"/>
                <a:gd name="T39" fmla="*/ 110 h 113"/>
                <a:gd name="T40" fmla="*/ 39 w 74"/>
                <a:gd name="T41" fmla="*/ 113 h 113"/>
                <a:gd name="T42" fmla="*/ 29 w 74"/>
                <a:gd name="T43" fmla="*/ 113 h 113"/>
                <a:gd name="T44" fmla="*/ 19 w 74"/>
                <a:gd name="T45" fmla="*/ 107 h 113"/>
                <a:gd name="T46" fmla="*/ 13 w 74"/>
                <a:gd name="T47" fmla="*/ 104 h 113"/>
                <a:gd name="T48" fmla="*/ 6 w 74"/>
                <a:gd name="T49" fmla="*/ 91 h 113"/>
                <a:gd name="T50" fmla="*/ 3 w 74"/>
                <a:gd name="T51" fmla="*/ 75 h 113"/>
                <a:gd name="T52" fmla="*/ 0 w 74"/>
                <a:gd name="T53" fmla="*/ 55 h 113"/>
                <a:gd name="T54" fmla="*/ 16 w 74"/>
                <a:gd name="T55" fmla="*/ 55 h 113"/>
                <a:gd name="T56" fmla="*/ 16 w 74"/>
                <a:gd name="T57" fmla="*/ 71 h 113"/>
                <a:gd name="T58" fmla="*/ 19 w 74"/>
                <a:gd name="T59" fmla="*/ 84 h 113"/>
                <a:gd name="T60" fmla="*/ 22 w 74"/>
                <a:gd name="T61" fmla="*/ 91 h 113"/>
                <a:gd name="T62" fmla="*/ 29 w 74"/>
                <a:gd name="T63" fmla="*/ 97 h 113"/>
                <a:gd name="T64" fmla="*/ 39 w 74"/>
                <a:gd name="T65" fmla="*/ 100 h 113"/>
                <a:gd name="T66" fmla="*/ 45 w 74"/>
                <a:gd name="T67" fmla="*/ 97 h 113"/>
                <a:gd name="T68" fmla="*/ 51 w 74"/>
                <a:gd name="T69" fmla="*/ 91 h 113"/>
                <a:gd name="T70" fmla="*/ 58 w 74"/>
                <a:gd name="T71" fmla="*/ 84 h 113"/>
                <a:gd name="T72" fmla="*/ 58 w 74"/>
                <a:gd name="T73" fmla="*/ 71 h 113"/>
                <a:gd name="T74" fmla="*/ 58 w 74"/>
                <a:gd name="T75" fmla="*/ 55 h 113"/>
                <a:gd name="T76" fmla="*/ 58 w 74"/>
                <a:gd name="T77" fmla="*/ 42 h 113"/>
                <a:gd name="T78" fmla="*/ 58 w 74"/>
                <a:gd name="T79" fmla="*/ 29 h 113"/>
                <a:gd name="T80" fmla="*/ 55 w 74"/>
                <a:gd name="T81" fmla="*/ 23 h 113"/>
                <a:gd name="T82" fmla="*/ 45 w 74"/>
                <a:gd name="T83" fmla="*/ 17 h 113"/>
                <a:gd name="T84" fmla="*/ 39 w 74"/>
                <a:gd name="T85" fmla="*/ 13 h 113"/>
                <a:gd name="T86" fmla="*/ 29 w 74"/>
                <a:gd name="T87" fmla="*/ 13 h 113"/>
                <a:gd name="T88" fmla="*/ 22 w 74"/>
                <a:gd name="T89" fmla="*/ 20 h 113"/>
                <a:gd name="T90" fmla="*/ 19 w 74"/>
                <a:gd name="T91" fmla="*/ 29 h 113"/>
                <a:gd name="T92" fmla="*/ 16 w 74"/>
                <a:gd name="T93" fmla="*/ 42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9"/>
                  </a:lnTo>
                  <a:lnTo>
                    <a:pt x="6" y="26"/>
                  </a:lnTo>
                  <a:lnTo>
                    <a:pt x="9" y="13"/>
                  </a:lnTo>
                  <a:lnTo>
                    <a:pt x="16" y="7"/>
                  </a:lnTo>
                  <a:lnTo>
                    <a:pt x="26" y="0"/>
                  </a:lnTo>
                  <a:lnTo>
                    <a:pt x="39" y="0"/>
                  </a:lnTo>
                  <a:lnTo>
                    <a:pt x="45" y="0"/>
                  </a:lnTo>
                  <a:lnTo>
                    <a:pt x="55" y="4"/>
                  </a:lnTo>
                  <a:lnTo>
                    <a:pt x="61" y="7"/>
                  </a:lnTo>
                  <a:lnTo>
                    <a:pt x="64" y="13"/>
                  </a:lnTo>
                  <a:lnTo>
                    <a:pt x="68" y="23"/>
                  </a:lnTo>
                  <a:lnTo>
                    <a:pt x="71" y="29"/>
                  </a:lnTo>
                  <a:lnTo>
                    <a:pt x="74" y="42"/>
                  </a:lnTo>
                  <a:lnTo>
                    <a:pt x="74" y="55"/>
                  </a:lnTo>
                  <a:lnTo>
                    <a:pt x="74" y="75"/>
                  </a:lnTo>
                  <a:lnTo>
                    <a:pt x="71" y="88"/>
                  </a:lnTo>
                  <a:lnTo>
                    <a:pt x="64" y="100"/>
                  </a:lnTo>
                  <a:lnTo>
                    <a:pt x="58" y="107"/>
                  </a:lnTo>
                  <a:lnTo>
                    <a:pt x="48" y="110"/>
                  </a:lnTo>
                  <a:lnTo>
                    <a:pt x="39" y="113"/>
                  </a:lnTo>
                  <a:lnTo>
                    <a:pt x="29" y="113"/>
                  </a:lnTo>
                  <a:lnTo>
                    <a:pt x="19" y="107"/>
                  </a:lnTo>
                  <a:lnTo>
                    <a:pt x="13" y="104"/>
                  </a:lnTo>
                  <a:lnTo>
                    <a:pt x="6" y="91"/>
                  </a:lnTo>
                  <a:lnTo>
                    <a:pt x="3" y="75"/>
                  </a:lnTo>
                  <a:lnTo>
                    <a:pt x="0" y="55"/>
                  </a:lnTo>
                  <a:close/>
                  <a:moveTo>
                    <a:pt x="16" y="55"/>
                  </a:moveTo>
                  <a:lnTo>
                    <a:pt x="16" y="71"/>
                  </a:lnTo>
                  <a:lnTo>
                    <a:pt x="19" y="84"/>
                  </a:lnTo>
                  <a:lnTo>
                    <a:pt x="22" y="91"/>
                  </a:lnTo>
                  <a:lnTo>
                    <a:pt x="29" y="97"/>
                  </a:lnTo>
                  <a:lnTo>
                    <a:pt x="39" y="100"/>
                  </a:lnTo>
                  <a:lnTo>
                    <a:pt x="45" y="97"/>
                  </a:lnTo>
                  <a:lnTo>
                    <a:pt x="51" y="91"/>
                  </a:lnTo>
                  <a:lnTo>
                    <a:pt x="58" y="84"/>
                  </a:lnTo>
                  <a:lnTo>
                    <a:pt x="58" y="71"/>
                  </a:lnTo>
                  <a:lnTo>
                    <a:pt x="58" y="55"/>
                  </a:lnTo>
                  <a:lnTo>
                    <a:pt x="58" y="42"/>
                  </a:lnTo>
                  <a:lnTo>
                    <a:pt x="58" y="29"/>
                  </a:lnTo>
                  <a:lnTo>
                    <a:pt x="55" y="23"/>
                  </a:lnTo>
                  <a:lnTo>
                    <a:pt x="45" y="17"/>
                  </a:lnTo>
                  <a:lnTo>
                    <a:pt x="39" y="13"/>
                  </a:lnTo>
                  <a:lnTo>
                    <a:pt x="29" y="13"/>
                  </a:lnTo>
                  <a:lnTo>
                    <a:pt x="22" y="20"/>
                  </a:lnTo>
                  <a:lnTo>
                    <a:pt x="19" y="29"/>
                  </a:lnTo>
                  <a:lnTo>
                    <a:pt x="16" y="42"/>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7" name="Line 1098">
              <a:extLst>
                <a:ext uri="{FF2B5EF4-FFF2-40B4-BE49-F238E27FC236}">
                  <a16:creationId xmlns:a16="http://schemas.microsoft.com/office/drawing/2014/main" id="{6920CACD-A9D1-4734-9F83-51911D4EAE41}"/>
                </a:ext>
              </a:extLst>
            </p:cNvPr>
            <p:cNvSpPr>
              <a:spLocks noChangeShapeType="1"/>
            </p:cNvSpPr>
            <p:nvPr/>
          </p:nvSpPr>
          <p:spPr bwMode="auto">
            <a:xfrm flipH="1">
              <a:off x="4342" y="1815"/>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8" name="Line 1100">
              <a:extLst>
                <a:ext uri="{FF2B5EF4-FFF2-40B4-BE49-F238E27FC236}">
                  <a16:creationId xmlns:a16="http://schemas.microsoft.com/office/drawing/2014/main" id="{4F00C51B-A0DF-4C7B-8BBA-E02303E1F447}"/>
                </a:ext>
              </a:extLst>
            </p:cNvPr>
            <p:cNvSpPr>
              <a:spLocks noChangeShapeType="1"/>
            </p:cNvSpPr>
            <p:nvPr/>
          </p:nvSpPr>
          <p:spPr bwMode="auto">
            <a:xfrm flipH="1">
              <a:off x="4342" y="155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9" name="Freeform 1101">
              <a:extLst>
                <a:ext uri="{FF2B5EF4-FFF2-40B4-BE49-F238E27FC236}">
                  <a16:creationId xmlns:a16="http://schemas.microsoft.com/office/drawing/2014/main" id="{A0E4A8F0-BCA8-454B-A948-7E4549F350D2}"/>
                </a:ext>
              </a:extLst>
            </p:cNvPr>
            <p:cNvSpPr>
              <a:spLocks/>
            </p:cNvSpPr>
            <p:nvPr/>
          </p:nvSpPr>
          <p:spPr bwMode="auto">
            <a:xfrm>
              <a:off x="265" y="1495"/>
              <a:ext cx="74" cy="113"/>
            </a:xfrm>
            <a:custGeom>
              <a:avLst/>
              <a:gdLst>
                <a:gd name="T0" fmla="*/ 0 w 74"/>
                <a:gd name="T1" fmla="*/ 81 h 113"/>
                <a:gd name="T2" fmla="*/ 16 w 74"/>
                <a:gd name="T3" fmla="*/ 81 h 113"/>
                <a:gd name="T4" fmla="*/ 19 w 74"/>
                <a:gd name="T5" fmla="*/ 87 h 113"/>
                <a:gd name="T6" fmla="*/ 22 w 74"/>
                <a:gd name="T7" fmla="*/ 94 h 113"/>
                <a:gd name="T8" fmla="*/ 29 w 74"/>
                <a:gd name="T9" fmla="*/ 97 h 113"/>
                <a:gd name="T10" fmla="*/ 35 w 74"/>
                <a:gd name="T11" fmla="*/ 100 h 113"/>
                <a:gd name="T12" fmla="*/ 45 w 74"/>
                <a:gd name="T13" fmla="*/ 97 h 113"/>
                <a:gd name="T14" fmla="*/ 54 w 74"/>
                <a:gd name="T15" fmla="*/ 94 h 113"/>
                <a:gd name="T16" fmla="*/ 58 w 74"/>
                <a:gd name="T17" fmla="*/ 84 h 113"/>
                <a:gd name="T18" fmla="*/ 58 w 74"/>
                <a:gd name="T19" fmla="*/ 78 h 113"/>
                <a:gd name="T20" fmla="*/ 58 w 74"/>
                <a:gd name="T21" fmla="*/ 68 h 113"/>
                <a:gd name="T22" fmla="*/ 54 w 74"/>
                <a:gd name="T23" fmla="*/ 61 h 113"/>
                <a:gd name="T24" fmla="*/ 45 w 74"/>
                <a:gd name="T25" fmla="*/ 58 h 113"/>
                <a:gd name="T26" fmla="*/ 38 w 74"/>
                <a:gd name="T27" fmla="*/ 55 h 113"/>
                <a:gd name="T28" fmla="*/ 35 w 74"/>
                <a:gd name="T29" fmla="*/ 55 h 113"/>
                <a:gd name="T30" fmla="*/ 29 w 74"/>
                <a:gd name="T31" fmla="*/ 58 h 113"/>
                <a:gd name="T32" fmla="*/ 29 w 74"/>
                <a:gd name="T33" fmla="*/ 45 h 113"/>
                <a:gd name="T34" fmla="*/ 32 w 74"/>
                <a:gd name="T35" fmla="*/ 45 h 113"/>
                <a:gd name="T36" fmla="*/ 32 w 74"/>
                <a:gd name="T37" fmla="*/ 45 h 113"/>
                <a:gd name="T38" fmla="*/ 38 w 74"/>
                <a:gd name="T39" fmla="*/ 42 h 113"/>
                <a:gd name="T40" fmla="*/ 45 w 74"/>
                <a:gd name="T41" fmla="*/ 39 h 113"/>
                <a:gd name="T42" fmla="*/ 51 w 74"/>
                <a:gd name="T43" fmla="*/ 36 h 113"/>
                <a:gd name="T44" fmla="*/ 51 w 74"/>
                <a:gd name="T45" fmla="*/ 29 h 113"/>
                <a:gd name="T46" fmla="*/ 51 w 74"/>
                <a:gd name="T47" fmla="*/ 23 h 113"/>
                <a:gd name="T48" fmla="*/ 48 w 74"/>
                <a:gd name="T49" fmla="*/ 16 h 113"/>
                <a:gd name="T50" fmla="*/ 41 w 74"/>
                <a:gd name="T51" fmla="*/ 13 h 113"/>
                <a:gd name="T52" fmla="*/ 35 w 74"/>
                <a:gd name="T53" fmla="*/ 13 h 113"/>
                <a:gd name="T54" fmla="*/ 29 w 74"/>
                <a:gd name="T55" fmla="*/ 13 h 113"/>
                <a:gd name="T56" fmla="*/ 22 w 74"/>
                <a:gd name="T57" fmla="*/ 16 h 113"/>
                <a:gd name="T58" fmla="*/ 19 w 74"/>
                <a:gd name="T59" fmla="*/ 23 h 113"/>
                <a:gd name="T60" fmla="*/ 16 w 74"/>
                <a:gd name="T61" fmla="*/ 29 h 113"/>
                <a:gd name="T62" fmla="*/ 3 w 74"/>
                <a:gd name="T63" fmla="*/ 29 h 113"/>
                <a:gd name="T64" fmla="*/ 6 w 74"/>
                <a:gd name="T65" fmla="*/ 16 h 113"/>
                <a:gd name="T66" fmla="*/ 12 w 74"/>
                <a:gd name="T67" fmla="*/ 7 h 113"/>
                <a:gd name="T68" fmla="*/ 22 w 74"/>
                <a:gd name="T69" fmla="*/ 0 h 113"/>
                <a:gd name="T70" fmla="*/ 35 w 74"/>
                <a:gd name="T71" fmla="*/ 0 h 113"/>
                <a:gd name="T72" fmla="*/ 45 w 74"/>
                <a:gd name="T73" fmla="*/ 0 h 113"/>
                <a:gd name="T74" fmla="*/ 51 w 74"/>
                <a:gd name="T75" fmla="*/ 3 h 113"/>
                <a:gd name="T76" fmla="*/ 58 w 74"/>
                <a:gd name="T77" fmla="*/ 7 h 113"/>
                <a:gd name="T78" fmla="*/ 64 w 74"/>
                <a:gd name="T79" fmla="*/ 13 h 113"/>
                <a:gd name="T80" fmla="*/ 67 w 74"/>
                <a:gd name="T81" fmla="*/ 20 h 113"/>
                <a:gd name="T82" fmla="*/ 67 w 74"/>
                <a:gd name="T83" fmla="*/ 26 h 113"/>
                <a:gd name="T84" fmla="*/ 67 w 74"/>
                <a:gd name="T85" fmla="*/ 32 h 113"/>
                <a:gd name="T86" fmla="*/ 64 w 74"/>
                <a:gd name="T87" fmla="*/ 39 h 113"/>
                <a:gd name="T88" fmla="*/ 58 w 74"/>
                <a:gd name="T89" fmla="*/ 45 h 113"/>
                <a:gd name="T90" fmla="*/ 51 w 74"/>
                <a:gd name="T91" fmla="*/ 49 h 113"/>
                <a:gd name="T92" fmla="*/ 61 w 74"/>
                <a:gd name="T93" fmla="*/ 52 h 113"/>
                <a:gd name="T94" fmla="*/ 67 w 74"/>
                <a:gd name="T95" fmla="*/ 58 h 113"/>
                <a:gd name="T96" fmla="*/ 70 w 74"/>
                <a:gd name="T97" fmla="*/ 68 h 113"/>
                <a:gd name="T98" fmla="*/ 74 w 74"/>
                <a:gd name="T99" fmla="*/ 78 h 113"/>
                <a:gd name="T100" fmla="*/ 74 w 74"/>
                <a:gd name="T101" fmla="*/ 87 h 113"/>
                <a:gd name="T102" fmla="*/ 67 w 74"/>
                <a:gd name="T103" fmla="*/ 94 h 113"/>
                <a:gd name="T104" fmla="*/ 64 w 74"/>
                <a:gd name="T105" fmla="*/ 103 h 113"/>
                <a:gd name="T106" fmla="*/ 54 w 74"/>
                <a:gd name="T107" fmla="*/ 107 h 113"/>
                <a:gd name="T108" fmla="*/ 45 w 74"/>
                <a:gd name="T109" fmla="*/ 110 h 113"/>
                <a:gd name="T110" fmla="*/ 35 w 74"/>
                <a:gd name="T111" fmla="*/ 113 h 113"/>
                <a:gd name="T112" fmla="*/ 25 w 74"/>
                <a:gd name="T113" fmla="*/ 110 h 113"/>
                <a:gd name="T114" fmla="*/ 19 w 74"/>
                <a:gd name="T115" fmla="*/ 110 h 113"/>
                <a:gd name="T116" fmla="*/ 12 w 74"/>
                <a:gd name="T117" fmla="*/ 103 h 113"/>
                <a:gd name="T118" fmla="*/ 6 w 74"/>
                <a:gd name="T119" fmla="*/ 97 h 113"/>
                <a:gd name="T120" fmla="*/ 3 w 74"/>
                <a:gd name="T121" fmla="*/ 90 h 113"/>
                <a:gd name="T122" fmla="*/ 0 w 74"/>
                <a:gd name="T123" fmla="*/ 81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113"/>
                <a:gd name="T188" fmla="*/ 74 w 74"/>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113">
                  <a:moveTo>
                    <a:pt x="0" y="81"/>
                  </a:moveTo>
                  <a:lnTo>
                    <a:pt x="16" y="81"/>
                  </a:lnTo>
                  <a:lnTo>
                    <a:pt x="19" y="87"/>
                  </a:lnTo>
                  <a:lnTo>
                    <a:pt x="22" y="94"/>
                  </a:lnTo>
                  <a:lnTo>
                    <a:pt x="29" y="97"/>
                  </a:lnTo>
                  <a:lnTo>
                    <a:pt x="35" y="100"/>
                  </a:lnTo>
                  <a:lnTo>
                    <a:pt x="45" y="97"/>
                  </a:lnTo>
                  <a:lnTo>
                    <a:pt x="54" y="94"/>
                  </a:lnTo>
                  <a:lnTo>
                    <a:pt x="58" y="84"/>
                  </a:lnTo>
                  <a:lnTo>
                    <a:pt x="58" y="78"/>
                  </a:lnTo>
                  <a:lnTo>
                    <a:pt x="58" y="68"/>
                  </a:lnTo>
                  <a:lnTo>
                    <a:pt x="54" y="61"/>
                  </a:lnTo>
                  <a:lnTo>
                    <a:pt x="45" y="58"/>
                  </a:lnTo>
                  <a:lnTo>
                    <a:pt x="38" y="55"/>
                  </a:lnTo>
                  <a:lnTo>
                    <a:pt x="35" y="55"/>
                  </a:lnTo>
                  <a:lnTo>
                    <a:pt x="29" y="58"/>
                  </a:lnTo>
                  <a:lnTo>
                    <a:pt x="29" y="45"/>
                  </a:lnTo>
                  <a:lnTo>
                    <a:pt x="32" y="45"/>
                  </a:lnTo>
                  <a:lnTo>
                    <a:pt x="38" y="42"/>
                  </a:lnTo>
                  <a:lnTo>
                    <a:pt x="45" y="39"/>
                  </a:lnTo>
                  <a:lnTo>
                    <a:pt x="51" y="36"/>
                  </a:lnTo>
                  <a:lnTo>
                    <a:pt x="51" y="29"/>
                  </a:lnTo>
                  <a:lnTo>
                    <a:pt x="51" y="23"/>
                  </a:lnTo>
                  <a:lnTo>
                    <a:pt x="48" y="16"/>
                  </a:lnTo>
                  <a:lnTo>
                    <a:pt x="41" y="13"/>
                  </a:lnTo>
                  <a:lnTo>
                    <a:pt x="35" y="13"/>
                  </a:lnTo>
                  <a:lnTo>
                    <a:pt x="29" y="13"/>
                  </a:lnTo>
                  <a:lnTo>
                    <a:pt x="22" y="16"/>
                  </a:lnTo>
                  <a:lnTo>
                    <a:pt x="19" y="23"/>
                  </a:lnTo>
                  <a:lnTo>
                    <a:pt x="16" y="29"/>
                  </a:lnTo>
                  <a:lnTo>
                    <a:pt x="3" y="29"/>
                  </a:lnTo>
                  <a:lnTo>
                    <a:pt x="6" y="16"/>
                  </a:lnTo>
                  <a:lnTo>
                    <a:pt x="12" y="7"/>
                  </a:lnTo>
                  <a:lnTo>
                    <a:pt x="22" y="0"/>
                  </a:lnTo>
                  <a:lnTo>
                    <a:pt x="35" y="0"/>
                  </a:lnTo>
                  <a:lnTo>
                    <a:pt x="45" y="0"/>
                  </a:lnTo>
                  <a:lnTo>
                    <a:pt x="51" y="3"/>
                  </a:lnTo>
                  <a:lnTo>
                    <a:pt x="58" y="7"/>
                  </a:lnTo>
                  <a:lnTo>
                    <a:pt x="64" y="13"/>
                  </a:lnTo>
                  <a:lnTo>
                    <a:pt x="67" y="20"/>
                  </a:lnTo>
                  <a:lnTo>
                    <a:pt x="67" y="26"/>
                  </a:lnTo>
                  <a:lnTo>
                    <a:pt x="67" y="32"/>
                  </a:lnTo>
                  <a:lnTo>
                    <a:pt x="64" y="39"/>
                  </a:lnTo>
                  <a:lnTo>
                    <a:pt x="58" y="45"/>
                  </a:lnTo>
                  <a:lnTo>
                    <a:pt x="51" y="49"/>
                  </a:lnTo>
                  <a:lnTo>
                    <a:pt x="61" y="52"/>
                  </a:lnTo>
                  <a:lnTo>
                    <a:pt x="67" y="58"/>
                  </a:lnTo>
                  <a:lnTo>
                    <a:pt x="70" y="68"/>
                  </a:lnTo>
                  <a:lnTo>
                    <a:pt x="74" y="78"/>
                  </a:lnTo>
                  <a:lnTo>
                    <a:pt x="74" y="87"/>
                  </a:lnTo>
                  <a:lnTo>
                    <a:pt x="67" y="94"/>
                  </a:lnTo>
                  <a:lnTo>
                    <a:pt x="64" y="103"/>
                  </a:lnTo>
                  <a:lnTo>
                    <a:pt x="54" y="107"/>
                  </a:lnTo>
                  <a:lnTo>
                    <a:pt x="45" y="110"/>
                  </a:lnTo>
                  <a:lnTo>
                    <a:pt x="35" y="113"/>
                  </a:lnTo>
                  <a:lnTo>
                    <a:pt x="25" y="110"/>
                  </a:lnTo>
                  <a:lnTo>
                    <a:pt x="19" y="110"/>
                  </a:lnTo>
                  <a:lnTo>
                    <a:pt x="12" y="103"/>
                  </a:lnTo>
                  <a:lnTo>
                    <a:pt x="6" y="97"/>
                  </a:lnTo>
                  <a:lnTo>
                    <a:pt x="3" y="90"/>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0" name="Rectangle 1102">
              <a:extLst>
                <a:ext uri="{FF2B5EF4-FFF2-40B4-BE49-F238E27FC236}">
                  <a16:creationId xmlns:a16="http://schemas.microsoft.com/office/drawing/2014/main" id="{10D94437-DE62-4E52-85BF-793A40243702}"/>
                </a:ext>
              </a:extLst>
            </p:cNvPr>
            <p:cNvSpPr>
              <a:spLocks noChangeArrowheads="1"/>
            </p:cNvSpPr>
            <p:nvPr/>
          </p:nvSpPr>
          <p:spPr bwMode="auto">
            <a:xfrm>
              <a:off x="358" y="1592"/>
              <a:ext cx="16" cy="1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1" name="Freeform 1103">
              <a:extLst>
                <a:ext uri="{FF2B5EF4-FFF2-40B4-BE49-F238E27FC236}">
                  <a16:creationId xmlns:a16="http://schemas.microsoft.com/office/drawing/2014/main" id="{39A1118B-4D94-4D49-8B44-F8852D8B3C35}"/>
                </a:ext>
              </a:extLst>
            </p:cNvPr>
            <p:cNvSpPr>
              <a:spLocks/>
            </p:cNvSpPr>
            <p:nvPr/>
          </p:nvSpPr>
          <p:spPr bwMode="auto">
            <a:xfrm>
              <a:off x="394" y="1495"/>
              <a:ext cx="74" cy="113"/>
            </a:xfrm>
            <a:custGeom>
              <a:avLst/>
              <a:gdLst>
                <a:gd name="T0" fmla="*/ 0 w 74"/>
                <a:gd name="T1" fmla="*/ 81 h 113"/>
                <a:gd name="T2" fmla="*/ 16 w 74"/>
                <a:gd name="T3" fmla="*/ 81 h 113"/>
                <a:gd name="T4" fmla="*/ 19 w 74"/>
                <a:gd name="T5" fmla="*/ 87 h 113"/>
                <a:gd name="T6" fmla="*/ 22 w 74"/>
                <a:gd name="T7" fmla="*/ 94 h 113"/>
                <a:gd name="T8" fmla="*/ 29 w 74"/>
                <a:gd name="T9" fmla="*/ 97 h 113"/>
                <a:gd name="T10" fmla="*/ 35 w 74"/>
                <a:gd name="T11" fmla="*/ 100 h 113"/>
                <a:gd name="T12" fmla="*/ 45 w 74"/>
                <a:gd name="T13" fmla="*/ 97 h 113"/>
                <a:gd name="T14" fmla="*/ 54 w 74"/>
                <a:gd name="T15" fmla="*/ 90 h 113"/>
                <a:gd name="T16" fmla="*/ 58 w 74"/>
                <a:gd name="T17" fmla="*/ 84 h 113"/>
                <a:gd name="T18" fmla="*/ 58 w 74"/>
                <a:gd name="T19" fmla="*/ 74 h 113"/>
                <a:gd name="T20" fmla="*/ 58 w 74"/>
                <a:gd name="T21" fmla="*/ 65 h 113"/>
                <a:gd name="T22" fmla="*/ 54 w 74"/>
                <a:gd name="T23" fmla="*/ 55 h 113"/>
                <a:gd name="T24" fmla="*/ 45 w 74"/>
                <a:gd name="T25" fmla="*/ 52 h 113"/>
                <a:gd name="T26" fmla="*/ 35 w 74"/>
                <a:gd name="T27" fmla="*/ 49 h 113"/>
                <a:gd name="T28" fmla="*/ 29 w 74"/>
                <a:gd name="T29" fmla="*/ 49 h 113"/>
                <a:gd name="T30" fmla="*/ 25 w 74"/>
                <a:gd name="T31" fmla="*/ 52 h 113"/>
                <a:gd name="T32" fmla="*/ 19 w 74"/>
                <a:gd name="T33" fmla="*/ 55 h 113"/>
                <a:gd name="T34" fmla="*/ 16 w 74"/>
                <a:gd name="T35" fmla="*/ 58 h 113"/>
                <a:gd name="T36" fmla="*/ 3 w 74"/>
                <a:gd name="T37" fmla="*/ 58 h 113"/>
                <a:gd name="T38" fmla="*/ 12 w 74"/>
                <a:gd name="T39" fmla="*/ 0 h 113"/>
                <a:gd name="T40" fmla="*/ 67 w 74"/>
                <a:gd name="T41" fmla="*/ 0 h 113"/>
                <a:gd name="T42" fmla="*/ 67 w 74"/>
                <a:gd name="T43" fmla="*/ 16 h 113"/>
                <a:gd name="T44" fmla="*/ 25 w 74"/>
                <a:gd name="T45" fmla="*/ 16 h 113"/>
                <a:gd name="T46" fmla="*/ 19 w 74"/>
                <a:gd name="T47" fmla="*/ 45 h 113"/>
                <a:gd name="T48" fmla="*/ 29 w 74"/>
                <a:gd name="T49" fmla="*/ 39 h 113"/>
                <a:gd name="T50" fmla="*/ 41 w 74"/>
                <a:gd name="T51" fmla="*/ 36 h 113"/>
                <a:gd name="T52" fmla="*/ 48 w 74"/>
                <a:gd name="T53" fmla="*/ 39 h 113"/>
                <a:gd name="T54" fmla="*/ 58 w 74"/>
                <a:gd name="T55" fmla="*/ 42 h 113"/>
                <a:gd name="T56" fmla="*/ 64 w 74"/>
                <a:gd name="T57" fmla="*/ 45 h 113"/>
                <a:gd name="T58" fmla="*/ 71 w 74"/>
                <a:gd name="T59" fmla="*/ 55 h 113"/>
                <a:gd name="T60" fmla="*/ 74 w 74"/>
                <a:gd name="T61" fmla="*/ 61 h 113"/>
                <a:gd name="T62" fmla="*/ 74 w 74"/>
                <a:gd name="T63" fmla="*/ 71 h 113"/>
                <a:gd name="T64" fmla="*/ 71 w 74"/>
                <a:gd name="T65" fmla="*/ 87 h 113"/>
                <a:gd name="T66" fmla="*/ 64 w 74"/>
                <a:gd name="T67" fmla="*/ 100 h 113"/>
                <a:gd name="T68" fmla="*/ 58 w 74"/>
                <a:gd name="T69" fmla="*/ 107 h 113"/>
                <a:gd name="T70" fmla="*/ 48 w 74"/>
                <a:gd name="T71" fmla="*/ 110 h 113"/>
                <a:gd name="T72" fmla="*/ 35 w 74"/>
                <a:gd name="T73" fmla="*/ 113 h 113"/>
                <a:gd name="T74" fmla="*/ 25 w 74"/>
                <a:gd name="T75" fmla="*/ 110 h 113"/>
                <a:gd name="T76" fmla="*/ 19 w 74"/>
                <a:gd name="T77" fmla="*/ 110 h 113"/>
                <a:gd name="T78" fmla="*/ 12 w 74"/>
                <a:gd name="T79" fmla="*/ 103 h 113"/>
                <a:gd name="T80" fmla="*/ 6 w 74"/>
                <a:gd name="T81" fmla="*/ 97 h 113"/>
                <a:gd name="T82" fmla="*/ 3 w 74"/>
                <a:gd name="T83" fmla="*/ 90 h 113"/>
                <a:gd name="T84" fmla="*/ 0 w 74"/>
                <a:gd name="T85" fmla="*/ 81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3"/>
                <a:gd name="T131" fmla="*/ 74 w 74"/>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3">
                  <a:moveTo>
                    <a:pt x="0" y="81"/>
                  </a:moveTo>
                  <a:lnTo>
                    <a:pt x="16" y="81"/>
                  </a:lnTo>
                  <a:lnTo>
                    <a:pt x="19" y="87"/>
                  </a:lnTo>
                  <a:lnTo>
                    <a:pt x="22" y="94"/>
                  </a:lnTo>
                  <a:lnTo>
                    <a:pt x="29" y="97"/>
                  </a:lnTo>
                  <a:lnTo>
                    <a:pt x="35" y="100"/>
                  </a:lnTo>
                  <a:lnTo>
                    <a:pt x="45" y="97"/>
                  </a:lnTo>
                  <a:lnTo>
                    <a:pt x="54" y="90"/>
                  </a:lnTo>
                  <a:lnTo>
                    <a:pt x="58" y="84"/>
                  </a:lnTo>
                  <a:lnTo>
                    <a:pt x="58" y="74"/>
                  </a:lnTo>
                  <a:lnTo>
                    <a:pt x="58" y="65"/>
                  </a:lnTo>
                  <a:lnTo>
                    <a:pt x="54" y="55"/>
                  </a:lnTo>
                  <a:lnTo>
                    <a:pt x="45" y="52"/>
                  </a:lnTo>
                  <a:lnTo>
                    <a:pt x="35" y="49"/>
                  </a:lnTo>
                  <a:lnTo>
                    <a:pt x="29" y="49"/>
                  </a:lnTo>
                  <a:lnTo>
                    <a:pt x="25" y="52"/>
                  </a:lnTo>
                  <a:lnTo>
                    <a:pt x="19" y="55"/>
                  </a:lnTo>
                  <a:lnTo>
                    <a:pt x="16" y="58"/>
                  </a:lnTo>
                  <a:lnTo>
                    <a:pt x="3" y="58"/>
                  </a:lnTo>
                  <a:lnTo>
                    <a:pt x="12" y="0"/>
                  </a:lnTo>
                  <a:lnTo>
                    <a:pt x="67" y="0"/>
                  </a:lnTo>
                  <a:lnTo>
                    <a:pt x="67" y="16"/>
                  </a:lnTo>
                  <a:lnTo>
                    <a:pt x="25" y="16"/>
                  </a:lnTo>
                  <a:lnTo>
                    <a:pt x="19" y="45"/>
                  </a:lnTo>
                  <a:lnTo>
                    <a:pt x="29" y="39"/>
                  </a:lnTo>
                  <a:lnTo>
                    <a:pt x="41" y="36"/>
                  </a:lnTo>
                  <a:lnTo>
                    <a:pt x="48" y="39"/>
                  </a:lnTo>
                  <a:lnTo>
                    <a:pt x="58" y="42"/>
                  </a:lnTo>
                  <a:lnTo>
                    <a:pt x="64" y="45"/>
                  </a:lnTo>
                  <a:lnTo>
                    <a:pt x="71" y="55"/>
                  </a:lnTo>
                  <a:lnTo>
                    <a:pt x="74" y="61"/>
                  </a:lnTo>
                  <a:lnTo>
                    <a:pt x="74" y="71"/>
                  </a:lnTo>
                  <a:lnTo>
                    <a:pt x="71" y="87"/>
                  </a:lnTo>
                  <a:lnTo>
                    <a:pt x="64" y="100"/>
                  </a:lnTo>
                  <a:lnTo>
                    <a:pt x="58" y="107"/>
                  </a:lnTo>
                  <a:lnTo>
                    <a:pt x="48" y="110"/>
                  </a:lnTo>
                  <a:lnTo>
                    <a:pt x="35" y="113"/>
                  </a:lnTo>
                  <a:lnTo>
                    <a:pt x="25" y="110"/>
                  </a:lnTo>
                  <a:lnTo>
                    <a:pt x="19" y="110"/>
                  </a:lnTo>
                  <a:lnTo>
                    <a:pt x="12" y="103"/>
                  </a:lnTo>
                  <a:lnTo>
                    <a:pt x="6" y="97"/>
                  </a:lnTo>
                  <a:lnTo>
                    <a:pt x="3" y="90"/>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2" name="Freeform 1104">
              <a:extLst>
                <a:ext uri="{FF2B5EF4-FFF2-40B4-BE49-F238E27FC236}">
                  <a16:creationId xmlns:a16="http://schemas.microsoft.com/office/drawing/2014/main" id="{85FC3E81-CC01-4FE5-8339-709DC7BE6507}"/>
                </a:ext>
              </a:extLst>
            </p:cNvPr>
            <p:cNvSpPr>
              <a:spLocks noEditPoints="1"/>
            </p:cNvSpPr>
            <p:nvPr/>
          </p:nvSpPr>
          <p:spPr bwMode="auto">
            <a:xfrm>
              <a:off x="477" y="1524"/>
              <a:ext cx="75" cy="84"/>
            </a:xfrm>
            <a:custGeom>
              <a:avLst/>
              <a:gdLst>
                <a:gd name="T0" fmla="*/ 62 w 75"/>
                <a:gd name="T1" fmla="*/ 58 h 84"/>
                <a:gd name="T2" fmla="*/ 75 w 75"/>
                <a:gd name="T3" fmla="*/ 58 h 84"/>
                <a:gd name="T4" fmla="*/ 71 w 75"/>
                <a:gd name="T5" fmla="*/ 68 h 84"/>
                <a:gd name="T6" fmla="*/ 62 w 75"/>
                <a:gd name="T7" fmla="*/ 78 h 84"/>
                <a:gd name="T8" fmla="*/ 52 w 75"/>
                <a:gd name="T9" fmla="*/ 81 h 84"/>
                <a:gd name="T10" fmla="*/ 39 w 75"/>
                <a:gd name="T11" fmla="*/ 84 h 84"/>
                <a:gd name="T12" fmla="*/ 29 w 75"/>
                <a:gd name="T13" fmla="*/ 81 h 84"/>
                <a:gd name="T14" fmla="*/ 20 w 75"/>
                <a:gd name="T15" fmla="*/ 78 h 84"/>
                <a:gd name="T16" fmla="*/ 13 w 75"/>
                <a:gd name="T17" fmla="*/ 71 h 84"/>
                <a:gd name="T18" fmla="*/ 7 w 75"/>
                <a:gd name="T19" fmla="*/ 65 h 84"/>
                <a:gd name="T20" fmla="*/ 4 w 75"/>
                <a:gd name="T21" fmla="*/ 55 h 84"/>
                <a:gd name="T22" fmla="*/ 0 w 75"/>
                <a:gd name="T23" fmla="*/ 42 h 84"/>
                <a:gd name="T24" fmla="*/ 4 w 75"/>
                <a:gd name="T25" fmla="*/ 29 h 84"/>
                <a:gd name="T26" fmla="*/ 7 w 75"/>
                <a:gd name="T27" fmla="*/ 20 h 84"/>
                <a:gd name="T28" fmla="*/ 13 w 75"/>
                <a:gd name="T29" fmla="*/ 10 h 84"/>
                <a:gd name="T30" fmla="*/ 20 w 75"/>
                <a:gd name="T31" fmla="*/ 3 h 84"/>
                <a:gd name="T32" fmla="*/ 29 w 75"/>
                <a:gd name="T33" fmla="*/ 0 h 84"/>
                <a:gd name="T34" fmla="*/ 39 w 75"/>
                <a:gd name="T35" fmla="*/ 0 h 84"/>
                <a:gd name="T36" fmla="*/ 49 w 75"/>
                <a:gd name="T37" fmla="*/ 0 h 84"/>
                <a:gd name="T38" fmla="*/ 58 w 75"/>
                <a:gd name="T39" fmla="*/ 3 h 84"/>
                <a:gd name="T40" fmla="*/ 65 w 75"/>
                <a:gd name="T41" fmla="*/ 10 h 84"/>
                <a:gd name="T42" fmla="*/ 71 w 75"/>
                <a:gd name="T43" fmla="*/ 20 h 84"/>
                <a:gd name="T44" fmla="*/ 75 w 75"/>
                <a:gd name="T45" fmla="*/ 29 h 84"/>
                <a:gd name="T46" fmla="*/ 75 w 75"/>
                <a:gd name="T47" fmla="*/ 42 h 84"/>
                <a:gd name="T48" fmla="*/ 75 w 75"/>
                <a:gd name="T49" fmla="*/ 42 h 84"/>
                <a:gd name="T50" fmla="*/ 75 w 75"/>
                <a:gd name="T51" fmla="*/ 45 h 84"/>
                <a:gd name="T52" fmla="*/ 17 w 75"/>
                <a:gd name="T53" fmla="*/ 45 h 84"/>
                <a:gd name="T54" fmla="*/ 20 w 75"/>
                <a:gd name="T55" fmla="*/ 55 h 84"/>
                <a:gd name="T56" fmla="*/ 23 w 75"/>
                <a:gd name="T57" fmla="*/ 65 h 84"/>
                <a:gd name="T58" fmla="*/ 33 w 75"/>
                <a:gd name="T59" fmla="*/ 68 h 84"/>
                <a:gd name="T60" fmla="*/ 39 w 75"/>
                <a:gd name="T61" fmla="*/ 71 h 84"/>
                <a:gd name="T62" fmla="*/ 46 w 75"/>
                <a:gd name="T63" fmla="*/ 68 h 84"/>
                <a:gd name="T64" fmla="*/ 52 w 75"/>
                <a:gd name="T65" fmla="*/ 68 h 84"/>
                <a:gd name="T66" fmla="*/ 58 w 75"/>
                <a:gd name="T67" fmla="*/ 65 h 84"/>
                <a:gd name="T68" fmla="*/ 62 w 75"/>
                <a:gd name="T69" fmla="*/ 58 h 84"/>
                <a:gd name="T70" fmla="*/ 17 w 75"/>
                <a:gd name="T71" fmla="*/ 32 h 84"/>
                <a:gd name="T72" fmla="*/ 62 w 75"/>
                <a:gd name="T73" fmla="*/ 32 h 84"/>
                <a:gd name="T74" fmla="*/ 58 w 75"/>
                <a:gd name="T75" fmla="*/ 23 h 84"/>
                <a:gd name="T76" fmla="*/ 55 w 75"/>
                <a:gd name="T77" fmla="*/ 20 h 84"/>
                <a:gd name="T78" fmla="*/ 49 w 75"/>
                <a:gd name="T79" fmla="*/ 13 h 84"/>
                <a:gd name="T80" fmla="*/ 39 w 75"/>
                <a:gd name="T81" fmla="*/ 13 h 84"/>
                <a:gd name="T82" fmla="*/ 29 w 75"/>
                <a:gd name="T83" fmla="*/ 13 h 84"/>
                <a:gd name="T84" fmla="*/ 23 w 75"/>
                <a:gd name="T85" fmla="*/ 16 h 84"/>
                <a:gd name="T86" fmla="*/ 20 w 75"/>
                <a:gd name="T87" fmla="*/ 23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58"/>
                  </a:lnTo>
                  <a:lnTo>
                    <a:pt x="71" y="68"/>
                  </a:lnTo>
                  <a:lnTo>
                    <a:pt x="62" y="78"/>
                  </a:lnTo>
                  <a:lnTo>
                    <a:pt x="52" y="81"/>
                  </a:lnTo>
                  <a:lnTo>
                    <a:pt x="39" y="84"/>
                  </a:lnTo>
                  <a:lnTo>
                    <a:pt x="29" y="81"/>
                  </a:lnTo>
                  <a:lnTo>
                    <a:pt x="20" y="78"/>
                  </a:lnTo>
                  <a:lnTo>
                    <a:pt x="13" y="71"/>
                  </a:lnTo>
                  <a:lnTo>
                    <a:pt x="7" y="65"/>
                  </a:lnTo>
                  <a:lnTo>
                    <a:pt x="4" y="55"/>
                  </a:lnTo>
                  <a:lnTo>
                    <a:pt x="0" y="42"/>
                  </a:lnTo>
                  <a:lnTo>
                    <a:pt x="4" y="29"/>
                  </a:lnTo>
                  <a:lnTo>
                    <a:pt x="7" y="20"/>
                  </a:lnTo>
                  <a:lnTo>
                    <a:pt x="13" y="10"/>
                  </a:lnTo>
                  <a:lnTo>
                    <a:pt x="20" y="3"/>
                  </a:lnTo>
                  <a:lnTo>
                    <a:pt x="29" y="0"/>
                  </a:lnTo>
                  <a:lnTo>
                    <a:pt x="39" y="0"/>
                  </a:lnTo>
                  <a:lnTo>
                    <a:pt x="49" y="0"/>
                  </a:lnTo>
                  <a:lnTo>
                    <a:pt x="58" y="3"/>
                  </a:lnTo>
                  <a:lnTo>
                    <a:pt x="65" y="10"/>
                  </a:lnTo>
                  <a:lnTo>
                    <a:pt x="71" y="20"/>
                  </a:lnTo>
                  <a:lnTo>
                    <a:pt x="75" y="29"/>
                  </a:lnTo>
                  <a:lnTo>
                    <a:pt x="75" y="42"/>
                  </a:lnTo>
                  <a:lnTo>
                    <a:pt x="75" y="45"/>
                  </a:lnTo>
                  <a:lnTo>
                    <a:pt x="17" y="45"/>
                  </a:lnTo>
                  <a:lnTo>
                    <a:pt x="20" y="55"/>
                  </a:lnTo>
                  <a:lnTo>
                    <a:pt x="23" y="65"/>
                  </a:lnTo>
                  <a:lnTo>
                    <a:pt x="33" y="68"/>
                  </a:lnTo>
                  <a:lnTo>
                    <a:pt x="39" y="71"/>
                  </a:lnTo>
                  <a:lnTo>
                    <a:pt x="46" y="68"/>
                  </a:lnTo>
                  <a:lnTo>
                    <a:pt x="52" y="68"/>
                  </a:lnTo>
                  <a:lnTo>
                    <a:pt x="58" y="65"/>
                  </a:lnTo>
                  <a:lnTo>
                    <a:pt x="62" y="58"/>
                  </a:lnTo>
                  <a:close/>
                  <a:moveTo>
                    <a:pt x="17" y="32"/>
                  </a:moveTo>
                  <a:lnTo>
                    <a:pt x="62" y="32"/>
                  </a:lnTo>
                  <a:lnTo>
                    <a:pt x="58" y="23"/>
                  </a:lnTo>
                  <a:lnTo>
                    <a:pt x="55" y="20"/>
                  </a:lnTo>
                  <a:lnTo>
                    <a:pt x="49" y="13"/>
                  </a:lnTo>
                  <a:lnTo>
                    <a:pt x="39" y="13"/>
                  </a:lnTo>
                  <a:lnTo>
                    <a:pt x="29" y="13"/>
                  </a:lnTo>
                  <a:lnTo>
                    <a:pt x="23" y="16"/>
                  </a:lnTo>
                  <a:lnTo>
                    <a:pt x="20" y="23"/>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3" name="Freeform 1105">
              <a:extLst>
                <a:ext uri="{FF2B5EF4-FFF2-40B4-BE49-F238E27FC236}">
                  <a16:creationId xmlns:a16="http://schemas.microsoft.com/office/drawing/2014/main" id="{193169E6-C4CD-4828-9ABC-131A4F3A63A1}"/>
                </a:ext>
              </a:extLst>
            </p:cNvPr>
            <p:cNvSpPr>
              <a:spLocks/>
            </p:cNvSpPr>
            <p:nvPr/>
          </p:nvSpPr>
          <p:spPr bwMode="auto">
            <a:xfrm>
              <a:off x="568" y="1515"/>
              <a:ext cx="74" cy="74"/>
            </a:xfrm>
            <a:custGeom>
              <a:avLst/>
              <a:gdLst>
                <a:gd name="T0" fmla="*/ 29 w 74"/>
                <a:gd name="T1" fmla="*/ 74 h 74"/>
                <a:gd name="T2" fmla="*/ 29 w 74"/>
                <a:gd name="T3" fmla="*/ 41 h 74"/>
                <a:gd name="T4" fmla="*/ 0 w 74"/>
                <a:gd name="T5" fmla="*/ 41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1 h 74"/>
                <a:gd name="T20" fmla="*/ 42 w 74"/>
                <a:gd name="T21" fmla="*/ 41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1"/>
                  </a:lnTo>
                  <a:lnTo>
                    <a:pt x="0" y="41"/>
                  </a:lnTo>
                  <a:lnTo>
                    <a:pt x="0" y="29"/>
                  </a:lnTo>
                  <a:lnTo>
                    <a:pt x="29" y="29"/>
                  </a:lnTo>
                  <a:lnTo>
                    <a:pt x="29" y="0"/>
                  </a:lnTo>
                  <a:lnTo>
                    <a:pt x="42" y="0"/>
                  </a:lnTo>
                  <a:lnTo>
                    <a:pt x="42" y="29"/>
                  </a:lnTo>
                  <a:lnTo>
                    <a:pt x="74" y="29"/>
                  </a:lnTo>
                  <a:lnTo>
                    <a:pt x="74" y="41"/>
                  </a:lnTo>
                  <a:lnTo>
                    <a:pt x="42" y="41"/>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4" name="Freeform 1106">
              <a:extLst>
                <a:ext uri="{FF2B5EF4-FFF2-40B4-BE49-F238E27FC236}">
                  <a16:creationId xmlns:a16="http://schemas.microsoft.com/office/drawing/2014/main" id="{EA04A5FB-870E-4AC6-91BA-0CD88BD01378}"/>
                </a:ext>
              </a:extLst>
            </p:cNvPr>
            <p:cNvSpPr>
              <a:spLocks noEditPoints="1"/>
            </p:cNvSpPr>
            <p:nvPr/>
          </p:nvSpPr>
          <p:spPr bwMode="auto">
            <a:xfrm>
              <a:off x="655" y="1495"/>
              <a:ext cx="74" cy="113"/>
            </a:xfrm>
            <a:custGeom>
              <a:avLst/>
              <a:gdLst>
                <a:gd name="T0" fmla="*/ 0 w 74"/>
                <a:gd name="T1" fmla="*/ 55 h 113"/>
                <a:gd name="T2" fmla="*/ 3 w 74"/>
                <a:gd name="T3" fmla="*/ 39 h 113"/>
                <a:gd name="T4" fmla="*/ 6 w 74"/>
                <a:gd name="T5" fmla="*/ 23 h 113"/>
                <a:gd name="T6" fmla="*/ 9 w 74"/>
                <a:gd name="T7" fmla="*/ 13 h 113"/>
                <a:gd name="T8" fmla="*/ 16 w 74"/>
                <a:gd name="T9" fmla="*/ 7 h 113"/>
                <a:gd name="T10" fmla="*/ 26 w 74"/>
                <a:gd name="T11" fmla="*/ 0 h 113"/>
                <a:gd name="T12" fmla="*/ 39 w 74"/>
                <a:gd name="T13" fmla="*/ 0 h 113"/>
                <a:gd name="T14" fmla="*/ 45 w 74"/>
                <a:gd name="T15" fmla="*/ 0 h 113"/>
                <a:gd name="T16" fmla="*/ 55 w 74"/>
                <a:gd name="T17" fmla="*/ 3 h 113"/>
                <a:gd name="T18" fmla="*/ 61 w 74"/>
                <a:gd name="T19" fmla="*/ 7 h 113"/>
                <a:gd name="T20" fmla="*/ 64 w 74"/>
                <a:gd name="T21" fmla="*/ 13 h 113"/>
                <a:gd name="T22" fmla="*/ 68 w 74"/>
                <a:gd name="T23" fmla="*/ 20 h 113"/>
                <a:gd name="T24" fmla="*/ 71 w 74"/>
                <a:gd name="T25" fmla="*/ 29 h 113"/>
                <a:gd name="T26" fmla="*/ 74 w 74"/>
                <a:gd name="T27" fmla="*/ 42 h 113"/>
                <a:gd name="T28" fmla="*/ 74 w 74"/>
                <a:gd name="T29" fmla="*/ 55 h 113"/>
                <a:gd name="T30" fmla="*/ 74 w 74"/>
                <a:gd name="T31" fmla="*/ 74 h 113"/>
                <a:gd name="T32" fmla="*/ 71 w 74"/>
                <a:gd name="T33" fmla="*/ 87 h 113"/>
                <a:gd name="T34" fmla="*/ 64 w 74"/>
                <a:gd name="T35" fmla="*/ 97 h 113"/>
                <a:gd name="T36" fmla="*/ 58 w 74"/>
                <a:gd name="T37" fmla="*/ 107 h 113"/>
                <a:gd name="T38" fmla="*/ 48 w 74"/>
                <a:gd name="T39" fmla="*/ 110 h 113"/>
                <a:gd name="T40" fmla="*/ 39 w 74"/>
                <a:gd name="T41" fmla="*/ 113 h 113"/>
                <a:gd name="T42" fmla="*/ 29 w 74"/>
                <a:gd name="T43" fmla="*/ 110 h 113"/>
                <a:gd name="T44" fmla="*/ 19 w 74"/>
                <a:gd name="T45" fmla="*/ 107 h 113"/>
                <a:gd name="T46" fmla="*/ 13 w 74"/>
                <a:gd name="T47" fmla="*/ 100 h 113"/>
                <a:gd name="T48" fmla="*/ 6 w 74"/>
                <a:gd name="T49" fmla="*/ 90 h 113"/>
                <a:gd name="T50" fmla="*/ 3 w 74"/>
                <a:gd name="T51" fmla="*/ 74 h 113"/>
                <a:gd name="T52" fmla="*/ 0 w 74"/>
                <a:gd name="T53" fmla="*/ 55 h 113"/>
                <a:gd name="T54" fmla="*/ 16 w 74"/>
                <a:gd name="T55" fmla="*/ 55 h 113"/>
                <a:gd name="T56" fmla="*/ 16 w 74"/>
                <a:gd name="T57" fmla="*/ 71 h 113"/>
                <a:gd name="T58" fmla="*/ 19 w 74"/>
                <a:gd name="T59" fmla="*/ 84 h 113"/>
                <a:gd name="T60" fmla="*/ 22 w 74"/>
                <a:gd name="T61" fmla="*/ 90 h 113"/>
                <a:gd name="T62" fmla="*/ 29 w 74"/>
                <a:gd name="T63" fmla="*/ 97 h 113"/>
                <a:gd name="T64" fmla="*/ 39 w 74"/>
                <a:gd name="T65" fmla="*/ 100 h 113"/>
                <a:gd name="T66" fmla="*/ 45 w 74"/>
                <a:gd name="T67" fmla="*/ 97 h 113"/>
                <a:gd name="T68" fmla="*/ 51 w 74"/>
                <a:gd name="T69" fmla="*/ 90 h 113"/>
                <a:gd name="T70" fmla="*/ 58 w 74"/>
                <a:gd name="T71" fmla="*/ 84 h 113"/>
                <a:gd name="T72" fmla="*/ 58 w 74"/>
                <a:gd name="T73" fmla="*/ 71 h 113"/>
                <a:gd name="T74" fmla="*/ 58 w 74"/>
                <a:gd name="T75" fmla="*/ 55 h 113"/>
                <a:gd name="T76" fmla="*/ 58 w 74"/>
                <a:gd name="T77" fmla="*/ 39 h 113"/>
                <a:gd name="T78" fmla="*/ 58 w 74"/>
                <a:gd name="T79" fmla="*/ 29 h 113"/>
                <a:gd name="T80" fmla="*/ 55 w 74"/>
                <a:gd name="T81" fmla="*/ 20 h 113"/>
                <a:gd name="T82" fmla="*/ 45 w 74"/>
                <a:gd name="T83" fmla="*/ 13 h 113"/>
                <a:gd name="T84" fmla="*/ 39 w 74"/>
                <a:gd name="T85" fmla="*/ 13 h 113"/>
                <a:gd name="T86" fmla="*/ 29 w 74"/>
                <a:gd name="T87" fmla="*/ 13 h 113"/>
                <a:gd name="T88" fmla="*/ 22 w 74"/>
                <a:gd name="T89" fmla="*/ 20 h 113"/>
                <a:gd name="T90" fmla="*/ 19 w 74"/>
                <a:gd name="T91" fmla="*/ 29 h 113"/>
                <a:gd name="T92" fmla="*/ 16 w 74"/>
                <a:gd name="T93" fmla="*/ 39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9"/>
                  </a:lnTo>
                  <a:lnTo>
                    <a:pt x="6" y="23"/>
                  </a:lnTo>
                  <a:lnTo>
                    <a:pt x="9" y="13"/>
                  </a:lnTo>
                  <a:lnTo>
                    <a:pt x="16" y="7"/>
                  </a:lnTo>
                  <a:lnTo>
                    <a:pt x="26" y="0"/>
                  </a:lnTo>
                  <a:lnTo>
                    <a:pt x="39" y="0"/>
                  </a:lnTo>
                  <a:lnTo>
                    <a:pt x="45" y="0"/>
                  </a:lnTo>
                  <a:lnTo>
                    <a:pt x="55" y="3"/>
                  </a:lnTo>
                  <a:lnTo>
                    <a:pt x="61" y="7"/>
                  </a:lnTo>
                  <a:lnTo>
                    <a:pt x="64" y="13"/>
                  </a:lnTo>
                  <a:lnTo>
                    <a:pt x="68" y="20"/>
                  </a:lnTo>
                  <a:lnTo>
                    <a:pt x="71" y="29"/>
                  </a:lnTo>
                  <a:lnTo>
                    <a:pt x="74" y="42"/>
                  </a:lnTo>
                  <a:lnTo>
                    <a:pt x="74" y="55"/>
                  </a:lnTo>
                  <a:lnTo>
                    <a:pt x="74" y="74"/>
                  </a:lnTo>
                  <a:lnTo>
                    <a:pt x="71" y="87"/>
                  </a:lnTo>
                  <a:lnTo>
                    <a:pt x="64" y="97"/>
                  </a:lnTo>
                  <a:lnTo>
                    <a:pt x="58" y="107"/>
                  </a:lnTo>
                  <a:lnTo>
                    <a:pt x="48" y="110"/>
                  </a:lnTo>
                  <a:lnTo>
                    <a:pt x="39" y="113"/>
                  </a:lnTo>
                  <a:lnTo>
                    <a:pt x="29" y="110"/>
                  </a:lnTo>
                  <a:lnTo>
                    <a:pt x="19" y="107"/>
                  </a:lnTo>
                  <a:lnTo>
                    <a:pt x="13" y="100"/>
                  </a:lnTo>
                  <a:lnTo>
                    <a:pt x="6" y="90"/>
                  </a:lnTo>
                  <a:lnTo>
                    <a:pt x="3" y="74"/>
                  </a:lnTo>
                  <a:lnTo>
                    <a:pt x="0" y="55"/>
                  </a:lnTo>
                  <a:close/>
                  <a:moveTo>
                    <a:pt x="16" y="55"/>
                  </a:moveTo>
                  <a:lnTo>
                    <a:pt x="16" y="71"/>
                  </a:lnTo>
                  <a:lnTo>
                    <a:pt x="19" y="84"/>
                  </a:lnTo>
                  <a:lnTo>
                    <a:pt x="22" y="90"/>
                  </a:lnTo>
                  <a:lnTo>
                    <a:pt x="29" y="97"/>
                  </a:lnTo>
                  <a:lnTo>
                    <a:pt x="39" y="100"/>
                  </a:lnTo>
                  <a:lnTo>
                    <a:pt x="45" y="97"/>
                  </a:lnTo>
                  <a:lnTo>
                    <a:pt x="51" y="90"/>
                  </a:lnTo>
                  <a:lnTo>
                    <a:pt x="58" y="84"/>
                  </a:lnTo>
                  <a:lnTo>
                    <a:pt x="58" y="71"/>
                  </a:lnTo>
                  <a:lnTo>
                    <a:pt x="58" y="55"/>
                  </a:lnTo>
                  <a:lnTo>
                    <a:pt x="58" y="39"/>
                  </a:lnTo>
                  <a:lnTo>
                    <a:pt x="58" y="29"/>
                  </a:lnTo>
                  <a:lnTo>
                    <a:pt x="55" y="20"/>
                  </a:lnTo>
                  <a:lnTo>
                    <a:pt x="45" y="13"/>
                  </a:lnTo>
                  <a:lnTo>
                    <a:pt x="39" y="13"/>
                  </a:lnTo>
                  <a:lnTo>
                    <a:pt x="29" y="13"/>
                  </a:lnTo>
                  <a:lnTo>
                    <a:pt x="22" y="20"/>
                  </a:lnTo>
                  <a:lnTo>
                    <a:pt x="19" y="29"/>
                  </a:lnTo>
                  <a:lnTo>
                    <a:pt x="16" y="39"/>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5" name="Line 1109">
              <a:extLst>
                <a:ext uri="{FF2B5EF4-FFF2-40B4-BE49-F238E27FC236}">
                  <a16:creationId xmlns:a16="http://schemas.microsoft.com/office/drawing/2014/main" id="{CDEE83A8-B474-4DEC-A072-378045DFBE6F}"/>
                </a:ext>
              </a:extLst>
            </p:cNvPr>
            <p:cNvSpPr>
              <a:spLocks noChangeShapeType="1"/>
            </p:cNvSpPr>
            <p:nvPr/>
          </p:nvSpPr>
          <p:spPr bwMode="auto">
            <a:xfrm flipH="1">
              <a:off x="4342" y="155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76" name="Line 1110">
              <a:extLst>
                <a:ext uri="{FF2B5EF4-FFF2-40B4-BE49-F238E27FC236}">
                  <a16:creationId xmlns:a16="http://schemas.microsoft.com/office/drawing/2014/main" id="{FFEAA4AD-E1E7-44B8-8E56-85F578609B51}"/>
                </a:ext>
              </a:extLst>
            </p:cNvPr>
            <p:cNvSpPr>
              <a:spLocks noChangeShapeType="1"/>
            </p:cNvSpPr>
            <p:nvPr/>
          </p:nvSpPr>
          <p:spPr bwMode="auto">
            <a:xfrm flipV="1">
              <a:off x="136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77" name="Freeform 1112">
              <a:extLst>
                <a:ext uri="{FF2B5EF4-FFF2-40B4-BE49-F238E27FC236}">
                  <a16:creationId xmlns:a16="http://schemas.microsoft.com/office/drawing/2014/main" id="{F6441371-C18B-463E-8F69-7D0427C22380}"/>
                </a:ext>
              </a:extLst>
            </p:cNvPr>
            <p:cNvSpPr>
              <a:spLocks/>
            </p:cNvSpPr>
            <p:nvPr/>
          </p:nvSpPr>
          <p:spPr bwMode="auto">
            <a:xfrm>
              <a:off x="1326" y="3485"/>
              <a:ext cx="71" cy="110"/>
            </a:xfrm>
            <a:custGeom>
              <a:avLst/>
              <a:gdLst>
                <a:gd name="T0" fmla="*/ 0 w 71"/>
                <a:gd name="T1" fmla="*/ 81 h 110"/>
                <a:gd name="T2" fmla="*/ 13 w 71"/>
                <a:gd name="T3" fmla="*/ 78 h 110"/>
                <a:gd name="T4" fmla="*/ 16 w 71"/>
                <a:gd name="T5" fmla="*/ 87 h 110"/>
                <a:gd name="T6" fmla="*/ 19 w 71"/>
                <a:gd name="T7" fmla="*/ 94 h 110"/>
                <a:gd name="T8" fmla="*/ 26 w 71"/>
                <a:gd name="T9" fmla="*/ 97 h 110"/>
                <a:gd name="T10" fmla="*/ 35 w 71"/>
                <a:gd name="T11" fmla="*/ 97 h 110"/>
                <a:gd name="T12" fmla="*/ 45 w 71"/>
                <a:gd name="T13" fmla="*/ 97 h 110"/>
                <a:gd name="T14" fmla="*/ 51 w 71"/>
                <a:gd name="T15" fmla="*/ 91 h 110"/>
                <a:gd name="T16" fmla="*/ 55 w 71"/>
                <a:gd name="T17" fmla="*/ 84 h 110"/>
                <a:gd name="T18" fmla="*/ 58 w 71"/>
                <a:gd name="T19" fmla="*/ 71 h 110"/>
                <a:gd name="T20" fmla="*/ 55 w 71"/>
                <a:gd name="T21" fmla="*/ 62 h 110"/>
                <a:gd name="T22" fmla="*/ 51 w 71"/>
                <a:gd name="T23" fmla="*/ 55 h 110"/>
                <a:gd name="T24" fmla="*/ 45 w 71"/>
                <a:gd name="T25" fmla="*/ 49 h 110"/>
                <a:gd name="T26" fmla="*/ 35 w 71"/>
                <a:gd name="T27" fmla="*/ 49 h 110"/>
                <a:gd name="T28" fmla="*/ 29 w 71"/>
                <a:gd name="T29" fmla="*/ 49 h 110"/>
                <a:gd name="T30" fmla="*/ 22 w 71"/>
                <a:gd name="T31" fmla="*/ 52 h 110"/>
                <a:gd name="T32" fmla="*/ 19 w 71"/>
                <a:gd name="T33" fmla="*/ 55 h 110"/>
                <a:gd name="T34" fmla="*/ 16 w 71"/>
                <a:gd name="T35" fmla="*/ 58 h 110"/>
                <a:gd name="T36" fmla="*/ 0 w 71"/>
                <a:gd name="T37" fmla="*/ 55 h 110"/>
                <a:gd name="T38" fmla="*/ 13 w 71"/>
                <a:gd name="T39" fmla="*/ 0 h 110"/>
                <a:gd name="T40" fmla="*/ 64 w 71"/>
                <a:gd name="T41" fmla="*/ 0 h 110"/>
                <a:gd name="T42" fmla="*/ 64 w 71"/>
                <a:gd name="T43" fmla="*/ 13 h 110"/>
                <a:gd name="T44" fmla="*/ 22 w 71"/>
                <a:gd name="T45" fmla="*/ 13 h 110"/>
                <a:gd name="T46" fmla="*/ 19 w 71"/>
                <a:gd name="T47" fmla="*/ 42 h 110"/>
                <a:gd name="T48" fmla="*/ 29 w 71"/>
                <a:gd name="T49" fmla="*/ 39 h 110"/>
                <a:gd name="T50" fmla="*/ 38 w 71"/>
                <a:gd name="T51" fmla="*/ 36 h 110"/>
                <a:gd name="T52" fmla="*/ 48 w 71"/>
                <a:gd name="T53" fmla="*/ 36 h 110"/>
                <a:gd name="T54" fmla="*/ 55 w 71"/>
                <a:gd name="T55" fmla="*/ 39 h 110"/>
                <a:gd name="T56" fmla="*/ 61 w 71"/>
                <a:gd name="T57" fmla="*/ 45 h 110"/>
                <a:gd name="T58" fmla="*/ 68 w 71"/>
                <a:gd name="T59" fmla="*/ 52 h 110"/>
                <a:gd name="T60" fmla="*/ 71 w 71"/>
                <a:gd name="T61" fmla="*/ 62 h 110"/>
                <a:gd name="T62" fmla="*/ 71 w 71"/>
                <a:gd name="T63" fmla="*/ 71 h 110"/>
                <a:gd name="T64" fmla="*/ 71 w 71"/>
                <a:gd name="T65" fmla="*/ 87 h 110"/>
                <a:gd name="T66" fmla="*/ 64 w 71"/>
                <a:gd name="T67" fmla="*/ 97 h 110"/>
                <a:gd name="T68" fmla="*/ 55 w 71"/>
                <a:gd name="T69" fmla="*/ 107 h 110"/>
                <a:gd name="T70" fmla="*/ 45 w 71"/>
                <a:gd name="T71" fmla="*/ 110 h 110"/>
                <a:gd name="T72" fmla="*/ 35 w 71"/>
                <a:gd name="T73" fmla="*/ 110 h 110"/>
                <a:gd name="T74" fmla="*/ 26 w 71"/>
                <a:gd name="T75" fmla="*/ 110 h 110"/>
                <a:gd name="T76" fmla="*/ 16 w 71"/>
                <a:gd name="T77" fmla="*/ 107 h 110"/>
                <a:gd name="T78" fmla="*/ 9 w 71"/>
                <a:gd name="T79" fmla="*/ 104 h 110"/>
                <a:gd name="T80" fmla="*/ 3 w 71"/>
                <a:gd name="T81" fmla="*/ 97 h 110"/>
                <a:gd name="T82" fmla="*/ 0 w 71"/>
                <a:gd name="T83" fmla="*/ 91 h 110"/>
                <a:gd name="T84" fmla="*/ 0 w 71"/>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0"/>
                <a:gd name="T131" fmla="*/ 71 w 71"/>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0">
                  <a:moveTo>
                    <a:pt x="0" y="81"/>
                  </a:moveTo>
                  <a:lnTo>
                    <a:pt x="13" y="78"/>
                  </a:lnTo>
                  <a:lnTo>
                    <a:pt x="16" y="87"/>
                  </a:lnTo>
                  <a:lnTo>
                    <a:pt x="19" y="94"/>
                  </a:lnTo>
                  <a:lnTo>
                    <a:pt x="26" y="97"/>
                  </a:lnTo>
                  <a:lnTo>
                    <a:pt x="35" y="97"/>
                  </a:lnTo>
                  <a:lnTo>
                    <a:pt x="45" y="97"/>
                  </a:lnTo>
                  <a:lnTo>
                    <a:pt x="51" y="91"/>
                  </a:lnTo>
                  <a:lnTo>
                    <a:pt x="55" y="84"/>
                  </a:lnTo>
                  <a:lnTo>
                    <a:pt x="58" y="71"/>
                  </a:lnTo>
                  <a:lnTo>
                    <a:pt x="55" y="62"/>
                  </a:lnTo>
                  <a:lnTo>
                    <a:pt x="51" y="55"/>
                  </a:lnTo>
                  <a:lnTo>
                    <a:pt x="45" y="49"/>
                  </a:lnTo>
                  <a:lnTo>
                    <a:pt x="35" y="49"/>
                  </a:lnTo>
                  <a:lnTo>
                    <a:pt x="29" y="49"/>
                  </a:lnTo>
                  <a:lnTo>
                    <a:pt x="22" y="52"/>
                  </a:lnTo>
                  <a:lnTo>
                    <a:pt x="19" y="55"/>
                  </a:lnTo>
                  <a:lnTo>
                    <a:pt x="16" y="58"/>
                  </a:lnTo>
                  <a:lnTo>
                    <a:pt x="0" y="55"/>
                  </a:lnTo>
                  <a:lnTo>
                    <a:pt x="13" y="0"/>
                  </a:lnTo>
                  <a:lnTo>
                    <a:pt x="64" y="0"/>
                  </a:lnTo>
                  <a:lnTo>
                    <a:pt x="64" y="13"/>
                  </a:lnTo>
                  <a:lnTo>
                    <a:pt x="22" y="13"/>
                  </a:lnTo>
                  <a:lnTo>
                    <a:pt x="19" y="42"/>
                  </a:lnTo>
                  <a:lnTo>
                    <a:pt x="29" y="39"/>
                  </a:lnTo>
                  <a:lnTo>
                    <a:pt x="38" y="36"/>
                  </a:lnTo>
                  <a:lnTo>
                    <a:pt x="48" y="36"/>
                  </a:lnTo>
                  <a:lnTo>
                    <a:pt x="55" y="39"/>
                  </a:lnTo>
                  <a:lnTo>
                    <a:pt x="61" y="45"/>
                  </a:lnTo>
                  <a:lnTo>
                    <a:pt x="68" y="52"/>
                  </a:lnTo>
                  <a:lnTo>
                    <a:pt x="71" y="62"/>
                  </a:lnTo>
                  <a:lnTo>
                    <a:pt x="71" y="71"/>
                  </a:lnTo>
                  <a:lnTo>
                    <a:pt x="71" y="87"/>
                  </a:lnTo>
                  <a:lnTo>
                    <a:pt x="64" y="97"/>
                  </a:lnTo>
                  <a:lnTo>
                    <a:pt x="55" y="107"/>
                  </a:lnTo>
                  <a:lnTo>
                    <a:pt x="45" y="110"/>
                  </a:lnTo>
                  <a:lnTo>
                    <a:pt x="35" y="110"/>
                  </a:lnTo>
                  <a:lnTo>
                    <a:pt x="26" y="110"/>
                  </a:lnTo>
                  <a:lnTo>
                    <a:pt x="16" y="107"/>
                  </a:lnTo>
                  <a:lnTo>
                    <a:pt x="9" y="104"/>
                  </a:lnTo>
                  <a:lnTo>
                    <a:pt x="3" y="97"/>
                  </a:lnTo>
                  <a:lnTo>
                    <a:pt x="0"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8" name="Line 1113">
              <a:extLst>
                <a:ext uri="{FF2B5EF4-FFF2-40B4-BE49-F238E27FC236}">
                  <a16:creationId xmlns:a16="http://schemas.microsoft.com/office/drawing/2014/main" id="{4C4ECD84-61AE-44BA-92C4-6A916557C0B1}"/>
                </a:ext>
              </a:extLst>
            </p:cNvPr>
            <p:cNvSpPr>
              <a:spLocks noChangeShapeType="1"/>
            </p:cNvSpPr>
            <p:nvPr/>
          </p:nvSpPr>
          <p:spPr bwMode="auto">
            <a:xfrm flipV="1">
              <a:off x="136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79" name="Line 1115">
              <a:extLst>
                <a:ext uri="{FF2B5EF4-FFF2-40B4-BE49-F238E27FC236}">
                  <a16:creationId xmlns:a16="http://schemas.microsoft.com/office/drawing/2014/main" id="{FD0FC8D3-7C88-4963-B705-D10D7CB83101}"/>
                </a:ext>
              </a:extLst>
            </p:cNvPr>
            <p:cNvSpPr>
              <a:spLocks noChangeShapeType="1"/>
            </p:cNvSpPr>
            <p:nvPr/>
          </p:nvSpPr>
          <p:spPr bwMode="auto">
            <a:xfrm flipV="1">
              <a:off x="191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0" name="Freeform 1117">
              <a:extLst>
                <a:ext uri="{FF2B5EF4-FFF2-40B4-BE49-F238E27FC236}">
                  <a16:creationId xmlns:a16="http://schemas.microsoft.com/office/drawing/2014/main" id="{B51854F6-B2B5-4230-9569-332692A921C0}"/>
                </a:ext>
              </a:extLst>
            </p:cNvPr>
            <p:cNvSpPr>
              <a:spLocks/>
            </p:cNvSpPr>
            <p:nvPr/>
          </p:nvSpPr>
          <p:spPr bwMode="auto">
            <a:xfrm>
              <a:off x="1852" y="3482"/>
              <a:ext cx="38" cy="113"/>
            </a:xfrm>
            <a:custGeom>
              <a:avLst/>
              <a:gdLst>
                <a:gd name="T0" fmla="*/ 38 w 38"/>
                <a:gd name="T1" fmla="*/ 113 h 113"/>
                <a:gd name="T2" fmla="*/ 25 w 38"/>
                <a:gd name="T3" fmla="*/ 113 h 113"/>
                <a:gd name="T4" fmla="*/ 25 w 38"/>
                <a:gd name="T5" fmla="*/ 26 h 113"/>
                <a:gd name="T6" fmla="*/ 19 w 38"/>
                <a:gd name="T7" fmla="*/ 32 h 113"/>
                <a:gd name="T8" fmla="*/ 12 w 38"/>
                <a:gd name="T9" fmla="*/ 36 h 113"/>
                <a:gd name="T10" fmla="*/ 6 w 38"/>
                <a:gd name="T11" fmla="*/ 39 h 113"/>
                <a:gd name="T12" fmla="*/ 0 w 38"/>
                <a:gd name="T13" fmla="*/ 42 h 113"/>
                <a:gd name="T14" fmla="*/ 0 w 38"/>
                <a:gd name="T15" fmla="*/ 29 h 113"/>
                <a:gd name="T16" fmla="*/ 9 w 38"/>
                <a:gd name="T17" fmla="*/ 23 h 113"/>
                <a:gd name="T18" fmla="*/ 19 w 38"/>
                <a:gd name="T19" fmla="*/ 16 h 113"/>
                <a:gd name="T20" fmla="*/ 25 w 38"/>
                <a:gd name="T21" fmla="*/ 10 h 113"/>
                <a:gd name="T22" fmla="*/ 32 w 38"/>
                <a:gd name="T23" fmla="*/ 0 h 113"/>
                <a:gd name="T24" fmla="*/ 38 w 38"/>
                <a:gd name="T25" fmla="*/ 0 h 113"/>
                <a:gd name="T26" fmla="*/ 38 w 38"/>
                <a:gd name="T27" fmla="*/ 113 h 1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113"/>
                <a:gd name="T44" fmla="*/ 38 w 38"/>
                <a:gd name="T45" fmla="*/ 113 h 1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113">
                  <a:moveTo>
                    <a:pt x="38" y="113"/>
                  </a:moveTo>
                  <a:lnTo>
                    <a:pt x="25" y="113"/>
                  </a:lnTo>
                  <a:lnTo>
                    <a:pt x="25" y="26"/>
                  </a:lnTo>
                  <a:lnTo>
                    <a:pt x="19" y="32"/>
                  </a:lnTo>
                  <a:lnTo>
                    <a:pt x="12" y="36"/>
                  </a:lnTo>
                  <a:lnTo>
                    <a:pt x="6" y="39"/>
                  </a:lnTo>
                  <a:lnTo>
                    <a:pt x="0" y="42"/>
                  </a:lnTo>
                  <a:lnTo>
                    <a:pt x="0" y="29"/>
                  </a:lnTo>
                  <a:lnTo>
                    <a:pt x="9" y="23"/>
                  </a:lnTo>
                  <a:lnTo>
                    <a:pt x="19" y="16"/>
                  </a:lnTo>
                  <a:lnTo>
                    <a:pt x="25" y="10"/>
                  </a:lnTo>
                  <a:lnTo>
                    <a:pt x="32" y="0"/>
                  </a:lnTo>
                  <a:lnTo>
                    <a:pt x="38" y="0"/>
                  </a:lnTo>
                  <a:lnTo>
                    <a:pt x="38" y="11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1" name="Freeform 1118">
              <a:extLst>
                <a:ext uri="{FF2B5EF4-FFF2-40B4-BE49-F238E27FC236}">
                  <a16:creationId xmlns:a16="http://schemas.microsoft.com/office/drawing/2014/main" id="{40F755FB-7B4A-4DE7-A770-2A811DC89235}"/>
                </a:ext>
              </a:extLst>
            </p:cNvPr>
            <p:cNvSpPr>
              <a:spLocks noEditPoints="1"/>
            </p:cNvSpPr>
            <p:nvPr/>
          </p:nvSpPr>
          <p:spPr bwMode="auto">
            <a:xfrm>
              <a:off x="1926" y="3482"/>
              <a:ext cx="74" cy="113"/>
            </a:xfrm>
            <a:custGeom>
              <a:avLst/>
              <a:gdLst>
                <a:gd name="T0" fmla="*/ 0 w 74"/>
                <a:gd name="T1" fmla="*/ 58 h 113"/>
                <a:gd name="T2" fmla="*/ 3 w 74"/>
                <a:gd name="T3" fmla="*/ 39 h 113"/>
                <a:gd name="T4" fmla="*/ 6 w 74"/>
                <a:gd name="T5" fmla="*/ 26 h 113"/>
                <a:gd name="T6" fmla="*/ 9 w 74"/>
                <a:gd name="T7" fmla="*/ 16 h 113"/>
                <a:gd name="T8" fmla="*/ 16 w 74"/>
                <a:gd name="T9" fmla="*/ 7 h 113"/>
                <a:gd name="T10" fmla="*/ 26 w 74"/>
                <a:gd name="T11" fmla="*/ 3 h 113"/>
                <a:gd name="T12" fmla="*/ 38 w 74"/>
                <a:gd name="T13" fmla="*/ 0 h 113"/>
                <a:gd name="T14" fmla="*/ 45 w 74"/>
                <a:gd name="T15" fmla="*/ 3 h 113"/>
                <a:gd name="T16" fmla="*/ 55 w 74"/>
                <a:gd name="T17" fmla="*/ 7 h 113"/>
                <a:gd name="T18" fmla="*/ 61 w 74"/>
                <a:gd name="T19" fmla="*/ 10 h 113"/>
                <a:gd name="T20" fmla="*/ 64 w 74"/>
                <a:gd name="T21" fmla="*/ 16 h 113"/>
                <a:gd name="T22" fmla="*/ 67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10 h 113"/>
                <a:gd name="T38" fmla="*/ 48 w 74"/>
                <a:gd name="T39" fmla="*/ 113 h 113"/>
                <a:gd name="T40" fmla="*/ 38 w 74"/>
                <a:gd name="T41" fmla="*/ 113 h 113"/>
                <a:gd name="T42" fmla="*/ 29 w 74"/>
                <a:gd name="T43" fmla="*/ 113 h 113"/>
                <a:gd name="T44" fmla="*/ 19 w 74"/>
                <a:gd name="T45" fmla="*/ 110 h 113"/>
                <a:gd name="T46" fmla="*/ 13 w 74"/>
                <a:gd name="T47" fmla="*/ 103 h 113"/>
                <a:gd name="T48" fmla="*/ 6 w 74"/>
                <a:gd name="T49" fmla="*/ 94 h 113"/>
                <a:gd name="T50" fmla="*/ 3 w 74"/>
                <a:gd name="T51" fmla="*/ 77 h 113"/>
                <a:gd name="T52" fmla="*/ 0 w 74"/>
                <a:gd name="T53" fmla="*/ 58 h 113"/>
                <a:gd name="T54" fmla="*/ 16 w 74"/>
                <a:gd name="T55" fmla="*/ 58 h 113"/>
                <a:gd name="T56" fmla="*/ 16 w 74"/>
                <a:gd name="T57" fmla="*/ 74 h 113"/>
                <a:gd name="T58" fmla="*/ 19 w 74"/>
                <a:gd name="T59" fmla="*/ 87 h 113"/>
                <a:gd name="T60" fmla="*/ 22 w 74"/>
                <a:gd name="T61" fmla="*/ 94 h 113"/>
                <a:gd name="T62" fmla="*/ 29 w 74"/>
                <a:gd name="T63" fmla="*/ 100 h 113"/>
                <a:gd name="T64" fmla="*/ 38 w 74"/>
                <a:gd name="T65" fmla="*/ 100 h 113"/>
                <a:gd name="T66" fmla="*/ 45 w 74"/>
                <a:gd name="T67" fmla="*/ 100 h 113"/>
                <a:gd name="T68" fmla="*/ 51 w 74"/>
                <a:gd name="T69" fmla="*/ 94 h 113"/>
                <a:gd name="T70" fmla="*/ 58 w 74"/>
                <a:gd name="T71" fmla="*/ 87 h 113"/>
                <a:gd name="T72" fmla="*/ 58 w 74"/>
                <a:gd name="T73" fmla="*/ 74 h 113"/>
                <a:gd name="T74" fmla="*/ 58 w 74"/>
                <a:gd name="T75" fmla="*/ 58 h 113"/>
                <a:gd name="T76" fmla="*/ 58 w 74"/>
                <a:gd name="T77" fmla="*/ 42 h 113"/>
                <a:gd name="T78" fmla="*/ 58 w 74"/>
                <a:gd name="T79" fmla="*/ 32 h 113"/>
                <a:gd name="T80" fmla="*/ 55 w 74"/>
                <a:gd name="T81" fmla="*/ 23 h 113"/>
                <a:gd name="T82" fmla="*/ 45 w 74"/>
                <a:gd name="T83" fmla="*/ 16 h 113"/>
                <a:gd name="T84" fmla="*/ 38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9" y="16"/>
                  </a:lnTo>
                  <a:lnTo>
                    <a:pt x="16" y="7"/>
                  </a:lnTo>
                  <a:lnTo>
                    <a:pt x="26" y="3"/>
                  </a:lnTo>
                  <a:lnTo>
                    <a:pt x="38" y="0"/>
                  </a:lnTo>
                  <a:lnTo>
                    <a:pt x="45" y="3"/>
                  </a:lnTo>
                  <a:lnTo>
                    <a:pt x="55" y="7"/>
                  </a:lnTo>
                  <a:lnTo>
                    <a:pt x="61" y="10"/>
                  </a:lnTo>
                  <a:lnTo>
                    <a:pt x="64" y="16"/>
                  </a:lnTo>
                  <a:lnTo>
                    <a:pt x="67" y="23"/>
                  </a:lnTo>
                  <a:lnTo>
                    <a:pt x="71" y="32"/>
                  </a:lnTo>
                  <a:lnTo>
                    <a:pt x="74" y="42"/>
                  </a:lnTo>
                  <a:lnTo>
                    <a:pt x="74" y="58"/>
                  </a:lnTo>
                  <a:lnTo>
                    <a:pt x="74" y="74"/>
                  </a:lnTo>
                  <a:lnTo>
                    <a:pt x="71" y="90"/>
                  </a:lnTo>
                  <a:lnTo>
                    <a:pt x="64" y="100"/>
                  </a:lnTo>
                  <a:lnTo>
                    <a:pt x="58" y="110"/>
                  </a:lnTo>
                  <a:lnTo>
                    <a:pt x="48" y="113"/>
                  </a:lnTo>
                  <a:lnTo>
                    <a:pt x="38" y="113"/>
                  </a:lnTo>
                  <a:lnTo>
                    <a:pt x="29" y="113"/>
                  </a:lnTo>
                  <a:lnTo>
                    <a:pt x="19" y="110"/>
                  </a:lnTo>
                  <a:lnTo>
                    <a:pt x="13" y="103"/>
                  </a:lnTo>
                  <a:lnTo>
                    <a:pt x="6" y="94"/>
                  </a:lnTo>
                  <a:lnTo>
                    <a:pt x="3" y="77"/>
                  </a:lnTo>
                  <a:lnTo>
                    <a:pt x="0" y="58"/>
                  </a:lnTo>
                  <a:close/>
                  <a:moveTo>
                    <a:pt x="16" y="58"/>
                  </a:moveTo>
                  <a:lnTo>
                    <a:pt x="16" y="74"/>
                  </a:lnTo>
                  <a:lnTo>
                    <a:pt x="19" y="87"/>
                  </a:lnTo>
                  <a:lnTo>
                    <a:pt x="22" y="94"/>
                  </a:lnTo>
                  <a:lnTo>
                    <a:pt x="29" y="100"/>
                  </a:lnTo>
                  <a:lnTo>
                    <a:pt x="38" y="100"/>
                  </a:lnTo>
                  <a:lnTo>
                    <a:pt x="45" y="100"/>
                  </a:lnTo>
                  <a:lnTo>
                    <a:pt x="51" y="94"/>
                  </a:lnTo>
                  <a:lnTo>
                    <a:pt x="58" y="87"/>
                  </a:lnTo>
                  <a:lnTo>
                    <a:pt x="58" y="74"/>
                  </a:lnTo>
                  <a:lnTo>
                    <a:pt x="58" y="58"/>
                  </a:lnTo>
                  <a:lnTo>
                    <a:pt x="58" y="42"/>
                  </a:lnTo>
                  <a:lnTo>
                    <a:pt x="58" y="32"/>
                  </a:lnTo>
                  <a:lnTo>
                    <a:pt x="55" y="23"/>
                  </a:lnTo>
                  <a:lnTo>
                    <a:pt x="45" y="16"/>
                  </a:lnTo>
                  <a:lnTo>
                    <a:pt x="38"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2" name="Line 1119">
              <a:extLst>
                <a:ext uri="{FF2B5EF4-FFF2-40B4-BE49-F238E27FC236}">
                  <a16:creationId xmlns:a16="http://schemas.microsoft.com/office/drawing/2014/main" id="{96533A72-7103-4CBA-A390-02F7BE523EE4}"/>
                </a:ext>
              </a:extLst>
            </p:cNvPr>
            <p:cNvSpPr>
              <a:spLocks noChangeShapeType="1"/>
            </p:cNvSpPr>
            <p:nvPr/>
          </p:nvSpPr>
          <p:spPr bwMode="auto">
            <a:xfrm flipV="1">
              <a:off x="191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3" name="Line 1121">
              <a:extLst>
                <a:ext uri="{FF2B5EF4-FFF2-40B4-BE49-F238E27FC236}">
                  <a16:creationId xmlns:a16="http://schemas.microsoft.com/office/drawing/2014/main" id="{1C6E6A63-1043-407F-AD35-882CE40EE52F}"/>
                </a:ext>
              </a:extLst>
            </p:cNvPr>
            <p:cNvSpPr>
              <a:spLocks noChangeShapeType="1"/>
            </p:cNvSpPr>
            <p:nvPr/>
          </p:nvSpPr>
          <p:spPr bwMode="auto">
            <a:xfrm flipV="1">
              <a:off x="248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4" name="Line 1122">
              <a:extLst>
                <a:ext uri="{FF2B5EF4-FFF2-40B4-BE49-F238E27FC236}">
                  <a16:creationId xmlns:a16="http://schemas.microsoft.com/office/drawing/2014/main" id="{5A07670C-8EC4-4CF5-92C3-879AF0A134C0}"/>
                </a:ext>
              </a:extLst>
            </p:cNvPr>
            <p:cNvSpPr>
              <a:spLocks noChangeShapeType="1"/>
            </p:cNvSpPr>
            <p:nvPr/>
          </p:nvSpPr>
          <p:spPr bwMode="auto">
            <a:xfrm>
              <a:off x="248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5" name="Freeform 1123">
              <a:extLst>
                <a:ext uri="{FF2B5EF4-FFF2-40B4-BE49-F238E27FC236}">
                  <a16:creationId xmlns:a16="http://schemas.microsoft.com/office/drawing/2014/main" id="{78E0E2DD-AE48-40D9-BA0D-E2D5B221590F}"/>
                </a:ext>
              </a:extLst>
            </p:cNvPr>
            <p:cNvSpPr>
              <a:spLocks/>
            </p:cNvSpPr>
            <p:nvPr/>
          </p:nvSpPr>
          <p:spPr bwMode="auto">
            <a:xfrm>
              <a:off x="2410" y="3482"/>
              <a:ext cx="42" cy="113"/>
            </a:xfrm>
            <a:custGeom>
              <a:avLst/>
              <a:gdLst>
                <a:gd name="T0" fmla="*/ 42 w 42"/>
                <a:gd name="T1" fmla="*/ 113 h 113"/>
                <a:gd name="T2" fmla="*/ 25 w 42"/>
                <a:gd name="T3" fmla="*/ 113 h 113"/>
                <a:gd name="T4" fmla="*/ 25 w 42"/>
                <a:gd name="T5" fmla="*/ 26 h 113"/>
                <a:gd name="T6" fmla="*/ 22 w 42"/>
                <a:gd name="T7" fmla="*/ 32 h 113"/>
                <a:gd name="T8" fmla="*/ 16 w 42"/>
                <a:gd name="T9" fmla="*/ 36 h 113"/>
                <a:gd name="T10" fmla="*/ 6 w 42"/>
                <a:gd name="T11" fmla="*/ 39 h 113"/>
                <a:gd name="T12" fmla="*/ 0 w 42"/>
                <a:gd name="T13" fmla="*/ 42 h 113"/>
                <a:gd name="T14" fmla="*/ 0 w 42"/>
                <a:gd name="T15" fmla="*/ 29 h 113"/>
                <a:gd name="T16" fmla="*/ 12 w 42"/>
                <a:gd name="T17" fmla="*/ 23 h 113"/>
                <a:gd name="T18" fmla="*/ 19 w 42"/>
                <a:gd name="T19" fmla="*/ 16 h 113"/>
                <a:gd name="T20" fmla="*/ 25 w 42"/>
                <a:gd name="T21" fmla="*/ 10 h 113"/>
                <a:gd name="T22" fmla="*/ 32 w 42"/>
                <a:gd name="T23" fmla="*/ 0 h 113"/>
                <a:gd name="T24" fmla="*/ 42 w 42"/>
                <a:gd name="T25" fmla="*/ 0 h 113"/>
                <a:gd name="T26" fmla="*/ 42 w 42"/>
                <a:gd name="T27" fmla="*/ 113 h 1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113"/>
                <a:gd name="T44" fmla="*/ 42 w 42"/>
                <a:gd name="T45" fmla="*/ 113 h 1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113">
                  <a:moveTo>
                    <a:pt x="42" y="113"/>
                  </a:moveTo>
                  <a:lnTo>
                    <a:pt x="25" y="113"/>
                  </a:lnTo>
                  <a:lnTo>
                    <a:pt x="25" y="26"/>
                  </a:lnTo>
                  <a:lnTo>
                    <a:pt x="22" y="32"/>
                  </a:lnTo>
                  <a:lnTo>
                    <a:pt x="16" y="36"/>
                  </a:lnTo>
                  <a:lnTo>
                    <a:pt x="6" y="39"/>
                  </a:lnTo>
                  <a:lnTo>
                    <a:pt x="0" y="42"/>
                  </a:lnTo>
                  <a:lnTo>
                    <a:pt x="0" y="29"/>
                  </a:lnTo>
                  <a:lnTo>
                    <a:pt x="12" y="23"/>
                  </a:lnTo>
                  <a:lnTo>
                    <a:pt x="19" y="16"/>
                  </a:lnTo>
                  <a:lnTo>
                    <a:pt x="25" y="10"/>
                  </a:lnTo>
                  <a:lnTo>
                    <a:pt x="32" y="0"/>
                  </a:lnTo>
                  <a:lnTo>
                    <a:pt x="42" y="0"/>
                  </a:lnTo>
                  <a:lnTo>
                    <a:pt x="42" y="11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6" name="Freeform 1124">
              <a:extLst>
                <a:ext uri="{FF2B5EF4-FFF2-40B4-BE49-F238E27FC236}">
                  <a16:creationId xmlns:a16="http://schemas.microsoft.com/office/drawing/2014/main" id="{9E411BE2-B5CC-4A27-9485-7CC016ED49F9}"/>
                </a:ext>
              </a:extLst>
            </p:cNvPr>
            <p:cNvSpPr>
              <a:spLocks/>
            </p:cNvSpPr>
            <p:nvPr/>
          </p:nvSpPr>
          <p:spPr bwMode="auto">
            <a:xfrm>
              <a:off x="2487" y="3485"/>
              <a:ext cx="71" cy="110"/>
            </a:xfrm>
            <a:custGeom>
              <a:avLst/>
              <a:gdLst>
                <a:gd name="T0" fmla="*/ 0 w 71"/>
                <a:gd name="T1" fmla="*/ 81 h 110"/>
                <a:gd name="T2" fmla="*/ 13 w 71"/>
                <a:gd name="T3" fmla="*/ 78 h 110"/>
                <a:gd name="T4" fmla="*/ 16 w 71"/>
                <a:gd name="T5" fmla="*/ 87 h 110"/>
                <a:gd name="T6" fmla="*/ 19 w 71"/>
                <a:gd name="T7" fmla="*/ 94 h 110"/>
                <a:gd name="T8" fmla="*/ 26 w 71"/>
                <a:gd name="T9" fmla="*/ 97 h 110"/>
                <a:gd name="T10" fmla="*/ 35 w 71"/>
                <a:gd name="T11" fmla="*/ 97 h 110"/>
                <a:gd name="T12" fmla="*/ 45 w 71"/>
                <a:gd name="T13" fmla="*/ 97 h 110"/>
                <a:gd name="T14" fmla="*/ 52 w 71"/>
                <a:gd name="T15" fmla="*/ 91 h 110"/>
                <a:gd name="T16" fmla="*/ 55 w 71"/>
                <a:gd name="T17" fmla="*/ 84 h 110"/>
                <a:gd name="T18" fmla="*/ 58 w 71"/>
                <a:gd name="T19" fmla="*/ 71 h 110"/>
                <a:gd name="T20" fmla="*/ 55 w 71"/>
                <a:gd name="T21" fmla="*/ 62 h 110"/>
                <a:gd name="T22" fmla="*/ 52 w 71"/>
                <a:gd name="T23" fmla="*/ 55 h 110"/>
                <a:gd name="T24" fmla="*/ 45 w 71"/>
                <a:gd name="T25" fmla="*/ 49 h 110"/>
                <a:gd name="T26" fmla="*/ 35 w 71"/>
                <a:gd name="T27" fmla="*/ 49 h 110"/>
                <a:gd name="T28" fmla="*/ 29 w 71"/>
                <a:gd name="T29" fmla="*/ 49 h 110"/>
                <a:gd name="T30" fmla="*/ 23 w 71"/>
                <a:gd name="T31" fmla="*/ 52 h 110"/>
                <a:gd name="T32" fmla="*/ 19 w 71"/>
                <a:gd name="T33" fmla="*/ 55 h 110"/>
                <a:gd name="T34" fmla="*/ 16 w 71"/>
                <a:gd name="T35" fmla="*/ 58 h 110"/>
                <a:gd name="T36" fmla="*/ 0 w 71"/>
                <a:gd name="T37" fmla="*/ 55 h 110"/>
                <a:gd name="T38" fmla="*/ 13 w 71"/>
                <a:gd name="T39" fmla="*/ 0 h 110"/>
                <a:gd name="T40" fmla="*/ 65 w 71"/>
                <a:gd name="T41" fmla="*/ 0 h 110"/>
                <a:gd name="T42" fmla="*/ 65 w 71"/>
                <a:gd name="T43" fmla="*/ 13 h 110"/>
                <a:gd name="T44" fmla="*/ 23 w 71"/>
                <a:gd name="T45" fmla="*/ 13 h 110"/>
                <a:gd name="T46" fmla="*/ 19 w 71"/>
                <a:gd name="T47" fmla="*/ 42 h 110"/>
                <a:gd name="T48" fmla="*/ 29 w 71"/>
                <a:gd name="T49" fmla="*/ 39 h 110"/>
                <a:gd name="T50" fmla="*/ 39 w 71"/>
                <a:gd name="T51" fmla="*/ 36 h 110"/>
                <a:gd name="T52" fmla="*/ 48 w 71"/>
                <a:gd name="T53" fmla="*/ 36 h 110"/>
                <a:gd name="T54" fmla="*/ 55 w 71"/>
                <a:gd name="T55" fmla="*/ 39 h 110"/>
                <a:gd name="T56" fmla="*/ 61 w 71"/>
                <a:gd name="T57" fmla="*/ 45 h 110"/>
                <a:gd name="T58" fmla="*/ 68 w 71"/>
                <a:gd name="T59" fmla="*/ 52 h 110"/>
                <a:gd name="T60" fmla="*/ 71 w 71"/>
                <a:gd name="T61" fmla="*/ 62 h 110"/>
                <a:gd name="T62" fmla="*/ 71 w 71"/>
                <a:gd name="T63" fmla="*/ 71 h 110"/>
                <a:gd name="T64" fmla="*/ 71 w 71"/>
                <a:gd name="T65" fmla="*/ 87 h 110"/>
                <a:gd name="T66" fmla="*/ 65 w 71"/>
                <a:gd name="T67" fmla="*/ 97 h 110"/>
                <a:gd name="T68" fmla="*/ 55 w 71"/>
                <a:gd name="T69" fmla="*/ 107 h 110"/>
                <a:gd name="T70" fmla="*/ 45 w 71"/>
                <a:gd name="T71" fmla="*/ 110 h 110"/>
                <a:gd name="T72" fmla="*/ 35 w 71"/>
                <a:gd name="T73" fmla="*/ 110 h 110"/>
                <a:gd name="T74" fmla="*/ 26 w 71"/>
                <a:gd name="T75" fmla="*/ 110 h 110"/>
                <a:gd name="T76" fmla="*/ 16 w 71"/>
                <a:gd name="T77" fmla="*/ 107 h 110"/>
                <a:gd name="T78" fmla="*/ 10 w 71"/>
                <a:gd name="T79" fmla="*/ 104 h 110"/>
                <a:gd name="T80" fmla="*/ 3 w 71"/>
                <a:gd name="T81" fmla="*/ 97 h 110"/>
                <a:gd name="T82" fmla="*/ 0 w 71"/>
                <a:gd name="T83" fmla="*/ 91 h 110"/>
                <a:gd name="T84" fmla="*/ 0 w 71"/>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0"/>
                <a:gd name="T131" fmla="*/ 71 w 71"/>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0">
                  <a:moveTo>
                    <a:pt x="0" y="81"/>
                  </a:moveTo>
                  <a:lnTo>
                    <a:pt x="13" y="78"/>
                  </a:lnTo>
                  <a:lnTo>
                    <a:pt x="16" y="87"/>
                  </a:lnTo>
                  <a:lnTo>
                    <a:pt x="19" y="94"/>
                  </a:lnTo>
                  <a:lnTo>
                    <a:pt x="26" y="97"/>
                  </a:lnTo>
                  <a:lnTo>
                    <a:pt x="35" y="97"/>
                  </a:lnTo>
                  <a:lnTo>
                    <a:pt x="45" y="97"/>
                  </a:lnTo>
                  <a:lnTo>
                    <a:pt x="52" y="91"/>
                  </a:lnTo>
                  <a:lnTo>
                    <a:pt x="55" y="84"/>
                  </a:lnTo>
                  <a:lnTo>
                    <a:pt x="58" y="71"/>
                  </a:lnTo>
                  <a:lnTo>
                    <a:pt x="55" y="62"/>
                  </a:lnTo>
                  <a:lnTo>
                    <a:pt x="52" y="55"/>
                  </a:lnTo>
                  <a:lnTo>
                    <a:pt x="45" y="49"/>
                  </a:lnTo>
                  <a:lnTo>
                    <a:pt x="35" y="49"/>
                  </a:lnTo>
                  <a:lnTo>
                    <a:pt x="29" y="49"/>
                  </a:lnTo>
                  <a:lnTo>
                    <a:pt x="23" y="52"/>
                  </a:lnTo>
                  <a:lnTo>
                    <a:pt x="19" y="55"/>
                  </a:lnTo>
                  <a:lnTo>
                    <a:pt x="16" y="58"/>
                  </a:lnTo>
                  <a:lnTo>
                    <a:pt x="0" y="55"/>
                  </a:lnTo>
                  <a:lnTo>
                    <a:pt x="13" y="0"/>
                  </a:lnTo>
                  <a:lnTo>
                    <a:pt x="65" y="0"/>
                  </a:lnTo>
                  <a:lnTo>
                    <a:pt x="65" y="13"/>
                  </a:lnTo>
                  <a:lnTo>
                    <a:pt x="23" y="13"/>
                  </a:lnTo>
                  <a:lnTo>
                    <a:pt x="19" y="42"/>
                  </a:lnTo>
                  <a:lnTo>
                    <a:pt x="29" y="39"/>
                  </a:lnTo>
                  <a:lnTo>
                    <a:pt x="39" y="36"/>
                  </a:lnTo>
                  <a:lnTo>
                    <a:pt x="48" y="36"/>
                  </a:lnTo>
                  <a:lnTo>
                    <a:pt x="55" y="39"/>
                  </a:lnTo>
                  <a:lnTo>
                    <a:pt x="61" y="45"/>
                  </a:lnTo>
                  <a:lnTo>
                    <a:pt x="68" y="52"/>
                  </a:lnTo>
                  <a:lnTo>
                    <a:pt x="71" y="62"/>
                  </a:lnTo>
                  <a:lnTo>
                    <a:pt x="71" y="71"/>
                  </a:lnTo>
                  <a:lnTo>
                    <a:pt x="71" y="87"/>
                  </a:lnTo>
                  <a:lnTo>
                    <a:pt x="65" y="97"/>
                  </a:lnTo>
                  <a:lnTo>
                    <a:pt x="55" y="107"/>
                  </a:lnTo>
                  <a:lnTo>
                    <a:pt x="45" y="110"/>
                  </a:lnTo>
                  <a:lnTo>
                    <a:pt x="35" y="110"/>
                  </a:lnTo>
                  <a:lnTo>
                    <a:pt x="26" y="110"/>
                  </a:lnTo>
                  <a:lnTo>
                    <a:pt x="16" y="107"/>
                  </a:lnTo>
                  <a:lnTo>
                    <a:pt x="10" y="104"/>
                  </a:lnTo>
                  <a:lnTo>
                    <a:pt x="3" y="97"/>
                  </a:lnTo>
                  <a:lnTo>
                    <a:pt x="0"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7" name="Line 1125">
              <a:extLst>
                <a:ext uri="{FF2B5EF4-FFF2-40B4-BE49-F238E27FC236}">
                  <a16:creationId xmlns:a16="http://schemas.microsoft.com/office/drawing/2014/main" id="{93508F5C-30D1-4297-A9B9-2C599F99D348}"/>
                </a:ext>
              </a:extLst>
            </p:cNvPr>
            <p:cNvSpPr>
              <a:spLocks noChangeShapeType="1"/>
            </p:cNvSpPr>
            <p:nvPr/>
          </p:nvSpPr>
          <p:spPr bwMode="auto">
            <a:xfrm flipV="1">
              <a:off x="248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8" name="Line 1126">
              <a:extLst>
                <a:ext uri="{FF2B5EF4-FFF2-40B4-BE49-F238E27FC236}">
                  <a16:creationId xmlns:a16="http://schemas.microsoft.com/office/drawing/2014/main" id="{C0F85A4E-E7F2-4301-9CE1-09EDCE5E3AE9}"/>
                </a:ext>
              </a:extLst>
            </p:cNvPr>
            <p:cNvSpPr>
              <a:spLocks noChangeShapeType="1"/>
            </p:cNvSpPr>
            <p:nvPr/>
          </p:nvSpPr>
          <p:spPr bwMode="auto">
            <a:xfrm>
              <a:off x="248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9" name="Line 1127">
              <a:extLst>
                <a:ext uri="{FF2B5EF4-FFF2-40B4-BE49-F238E27FC236}">
                  <a16:creationId xmlns:a16="http://schemas.microsoft.com/office/drawing/2014/main" id="{EAFA531F-0543-4924-967C-50490936E9B2}"/>
                </a:ext>
              </a:extLst>
            </p:cNvPr>
            <p:cNvSpPr>
              <a:spLocks noChangeShapeType="1"/>
            </p:cNvSpPr>
            <p:nvPr/>
          </p:nvSpPr>
          <p:spPr bwMode="auto">
            <a:xfrm flipV="1">
              <a:off x="303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0" name="Line 1128">
              <a:extLst>
                <a:ext uri="{FF2B5EF4-FFF2-40B4-BE49-F238E27FC236}">
                  <a16:creationId xmlns:a16="http://schemas.microsoft.com/office/drawing/2014/main" id="{A0D23320-C968-469C-8F5F-840CF2935EDF}"/>
                </a:ext>
              </a:extLst>
            </p:cNvPr>
            <p:cNvSpPr>
              <a:spLocks noChangeShapeType="1"/>
            </p:cNvSpPr>
            <p:nvPr/>
          </p:nvSpPr>
          <p:spPr bwMode="auto">
            <a:xfrm>
              <a:off x="303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1" name="Freeform 1129">
              <a:extLst>
                <a:ext uri="{FF2B5EF4-FFF2-40B4-BE49-F238E27FC236}">
                  <a16:creationId xmlns:a16="http://schemas.microsoft.com/office/drawing/2014/main" id="{C21BBF10-D18E-47FA-9E41-002BFDCEE711}"/>
                </a:ext>
              </a:extLst>
            </p:cNvPr>
            <p:cNvSpPr>
              <a:spLocks/>
            </p:cNvSpPr>
            <p:nvPr/>
          </p:nvSpPr>
          <p:spPr bwMode="auto">
            <a:xfrm>
              <a:off x="2958" y="3482"/>
              <a:ext cx="74" cy="113"/>
            </a:xfrm>
            <a:custGeom>
              <a:avLst/>
              <a:gdLst>
                <a:gd name="T0" fmla="*/ 74 w 74"/>
                <a:gd name="T1" fmla="*/ 97 h 113"/>
                <a:gd name="T2" fmla="*/ 74 w 74"/>
                <a:gd name="T3" fmla="*/ 113 h 113"/>
                <a:gd name="T4" fmla="*/ 0 w 74"/>
                <a:gd name="T5" fmla="*/ 113 h 113"/>
                <a:gd name="T6" fmla="*/ 0 w 74"/>
                <a:gd name="T7" fmla="*/ 107 h 113"/>
                <a:gd name="T8" fmla="*/ 3 w 74"/>
                <a:gd name="T9" fmla="*/ 103 h 113"/>
                <a:gd name="T10" fmla="*/ 6 w 74"/>
                <a:gd name="T11" fmla="*/ 97 h 113"/>
                <a:gd name="T12" fmla="*/ 10 w 74"/>
                <a:gd name="T13" fmla="*/ 87 h 113"/>
                <a:gd name="T14" fmla="*/ 16 w 74"/>
                <a:gd name="T15" fmla="*/ 81 h 113"/>
                <a:gd name="T16" fmla="*/ 29 w 74"/>
                <a:gd name="T17" fmla="*/ 71 h 113"/>
                <a:gd name="T18" fmla="*/ 39 w 74"/>
                <a:gd name="T19" fmla="*/ 61 h 113"/>
                <a:gd name="T20" fmla="*/ 45 w 74"/>
                <a:gd name="T21" fmla="*/ 55 h 113"/>
                <a:gd name="T22" fmla="*/ 52 w 74"/>
                <a:gd name="T23" fmla="*/ 48 h 113"/>
                <a:gd name="T24" fmla="*/ 55 w 74"/>
                <a:gd name="T25" fmla="*/ 39 h 113"/>
                <a:gd name="T26" fmla="*/ 58 w 74"/>
                <a:gd name="T27" fmla="*/ 32 h 113"/>
                <a:gd name="T28" fmla="*/ 55 w 74"/>
                <a:gd name="T29" fmla="*/ 26 h 113"/>
                <a:gd name="T30" fmla="*/ 52 w 74"/>
                <a:gd name="T31" fmla="*/ 19 h 113"/>
                <a:gd name="T32" fmla="*/ 45 w 74"/>
                <a:gd name="T33" fmla="*/ 16 h 113"/>
                <a:gd name="T34" fmla="*/ 39 w 74"/>
                <a:gd name="T35" fmla="*/ 13 h 113"/>
                <a:gd name="T36" fmla="*/ 29 w 74"/>
                <a:gd name="T37" fmla="*/ 16 h 113"/>
                <a:gd name="T38" fmla="*/ 23 w 74"/>
                <a:gd name="T39" fmla="*/ 19 h 113"/>
                <a:gd name="T40" fmla="*/ 19 w 74"/>
                <a:gd name="T41" fmla="*/ 26 h 113"/>
                <a:gd name="T42" fmla="*/ 16 w 74"/>
                <a:gd name="T43" fmla="*/ 32 h 113"/>
                <a:gd name="T44" fmla="*/ 3 w 74"/>
                <a:gd name="T45" fmla="*/ 32 h 113"/>
                <a:gd name="T46" fmla="*/ 3 w 74"/>
                <a:gd name="T47" fmla="*/ 23 h 113"/>
                <a:gd name="T48" fmla="*/ 6 w 74"/>
                <a:gd name="T49" fmla="*/ 16 h 113"/>
                <a:gd name="T50" fmla="*/ 13 w 74"/>
                <a:gd name="T51" fmla="*/ 10 h 113"/>
                <a:gd name="T52" fmla="*/ 19 w 74"/>
                <a:gd name="T53" fmla="*/ 7 h 113"/>
                <a:gd name="T54" fmla="*/ 29 w 74"/>
                <a:gd name="T55" fmla="*/ 3 h 113"/>
                <a:gd name="T56" fmla="*/ 39 w 74"/>
                <a:gd name="T57" fmla="*/ 0 h 113"/>
                <a:gd name="T58" fmla="*/ 48 w 74"/>
                <a:gd name="T59" fmla="*/ 3 h 113"/>
                <a:gd name="T60" fmla="*/ 55 w 74"/>
                <a:gd name="T61" fmla="*/ 7 h 113"/>
                <a:gd name="T62" fmla="*/ 61 w 74"/>
                <a:gd name="T63" fmla="*/ 10 h 113"/>
                <a:gd name="T64" fmla="*/ 68 w 74"/>
                <a:gd name="T65" fmla="*/ 16 h 113"/>
                <a:gd name="T66" fmla="*/ 71 w 74"/>
                <a:gd name="T67" fmla="*/ 23 h 113"/>
                <a:gd name="T68" fmla="*/ 71 w 74"/>
                <a:gd name="T69" fmla="*/ 32 h 113"/>
                <a:gd name="T70" fmla="*/ 71 w 74"/>
                <a:gd name="T71" fmla="*/ 39 h 113"/>
                <a:gd name="T72" fmla="*/ 68 w 74"/>
                <a:gd name="T73" fmla="*/ 45 h 113"/>
                <a:gd name="T74" fmla="*/ 64 w 74"/>
                <a:gd name="T75" fmla="*/ 52 h 113"/>
                <a:gd name="T76" fmla="*/ 61 w 74"/>
                <a:gd name="T77" fmla="*/ 58 h 113"/>
                <a:gd name="T78" fmla="*/ 55 w 74"/>
                <a:gd name="T79" fmla="*/ 65 h 113"/>
                <a:gd name="T80" fmla="*/ 48 w 74"/>
                <a:gd name="T81" fmla="*/ 71 h 113"/>
                <a:gd name="T82" fmla="*/ 42 w 74"/>
                <a:gd name="T83" fmla="*/ 77 h 113"/>
                <a:gd name="T84" fmla="*/ 35 w 74"/>
                <a:gd name="T85" fmla="*/ 84 h 113"/>
                <a:gd name="T86" fmla="*/ 29 w 74"/>
                <a:gd name="T87" fmla="*/ 87 h 113"/>
                <a:gd name="T88" fmla="*/ 26 w 74"/>
                <a:gd name="T89" fmla="*/ 90 h 113"/>
                <a:gd name="T90" fmla="*/ 23 w 74"/>
                <a:gd name="T91" fmla="*/ 94 h 113"/>
                <a:gd name="T92" fmla="*/ 19 w 74"/>
                <a:gd name="T93" fmla="*/ 97 h 113"/>
                <a:gd name="T94" fmla="*/ 74 w 74"/>
                <a:gd name="T95" fmla="*/ 9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74" y="97"/>
                  </a:moveTo>
                  <a:lnTo>
                    <a:pt x="74" y="113"/>
                  </a:lnTo>
                  <a:lnTo>
                    <a:pt x="0" y="113"/>
                  </a:lnTo>
                  <a:lnTo>
                    <a:pt x="0" y="107"/>
                  </a:lnTo>
                  <a:lnTo>
                    <a:pt x="3" y="103"/>
                  </a:lnTo>
                  <a:lnTo>
                    <a:pt x="6" y="97"/>
                  </a:lnTo>
                  <a:lnTo>
                    <a:pt x="10" y="87"/>
                  </a:lnTo>
                  <a:lnTo>
                    <a:pt x="16" y="81"/>
                  </a:lnTo>
                  <a:lnTo>
                    <a:pt x="29" y="71"/>
                  </a:lnTo>
                  <a:lnTo>
                    <a:pt x="39" y="61"/>
                  </a:lnTo>
                  <a:lnTo>
                    <a:pt x="45" y="55"/>
                  </a:lnTo>
                  <a:lnTo>
                    <a:pt x="52" y="48"/>
                  </a:lnTo>
                  <a:lnTo>
                    <a:pt x="55" y="39"/>
                  </a:lnTo>
                  <a:lnTo>
                    <a:pt x="58" y="32"/>
                  </a:lnTo>
                  <a:lnTo>
                    <a:pt x="55" y="26"/>
                  </a:lnTo>
                  <a:lnTo>
                    <a:pt x="52" y="19"/>
                  </a:lnTo>
                  <a:lnTo>
                    <a:pt x="45" y="16"/>
                  </a:lnTo>
                  <a:lnTo>
                    <a:pt x="39" y="13"/>
                  </a:lnTo>
                  <a:lnTo>
                    <a:pt x="29" y="16"/>
                  </a:lnTo>
                  <a:lnTo>
                    <a:pt x="23" y="19"/>
                  </a:lnTo>
                  <a:lnTo>
                    <a:pt x="19" y="26"/>
                  </a:lnTo>
                  <a:lnTo>
                    <a:pt x="16" y="32"/>
                  </a:lnTo>
                  <a:lnTo>
                    <a:pt x="3" y="32"/>
                  </a:lnTo>
                  <a:lnTo>
                    <a:pt x="3" y="23"/>
                  </a:lnTo>
                  <a:lnTo>
                    <a:pt x="6" y="16"/>
                  </a:lnTo>
                  <a:lnTo>
                    <a:pt x="13" y="10"/>
                  </a:lnTo>
                  <a:lnTo>
                    <a:pt x="19" y="7"/>
                  </a:lnTo>
                  <a:lnTo>
                    <a:pt x="29" y="3"/>
                  </a:lnTo>
                  <a:lnTo>
                    <a:pt x="39" y="0"/>
                  </a:lnTo>
                  <a:lnTo>
                    <a:pt x="48" y="3"/>
                  </a:lnTo>
                  <a:lnTo>
                    <a:pt x="55" y="7"/>
                  </a:lnTo>
                  <a:lnTo>
                    <a:pt x="61" y="10"/>
                  </a:lnTo>
                  <a:lnTo>
                    <a:pt x="68" y="16"/>
                  </a:lnTo>
                  <a:lnTo>
                    <a:pt x="71" y="23"/>
                  </a:lnTo>
                  <a:lnTo>
                    <a:pt x="71" y="32"/>
                  </a:lnTo>
                  <a:lnTo>
                    <a:pt x="71" y="39"/>
                  </a:lnTo>
                  <a:lnTo>
                    <a:pt x="68" y="45"/>
                  </a:lnTo>
                  <a:lnTo>
                    <a:pt x="64" y="52"/>
                  </a:lnTo>
                  <a:lnTo>
                    <a:pt x="61" y="58"/>
                  </a:lnTo>
                  <a:lnTo>
                    <a:pt x="55" y="65"/>
                  </a:lnTo>
                  <a:lnTo>
                    <a:pt x="48" y="71"/>
                  </a:lnTo>
                  <a:lnTo>
                    <a:pt x="42" y="77"/>
                  </a:lnTo>
                  <a:lnTo>
                    <a:pt x="35" y="84"/>
                  </a:lnTo>
                  <a:lnTo>
                    <a:pt x="29" y="87"/>
                  </a:lnTo>
                  <a:lnTo>
                    <a:pt x="26" y="90"/>
                  </a:lnTo>
                  <a:lnTo>
                    <a:pt x="23" y="94"/>
                  </a:lnTo>
                  <a:lnTo>
                    <a:pt x="19" y="97"/>
                  </a:lnTo>
                  <a:lnTo>
                    <a:pt x="74" y="9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2" name="Freeform 1130">
              <a:extLst>
                <a:ext uri="{FF2B5EF4-FFF2-40B4-BE49-F238E27FC236}">
                  <a16:creationId xmlns:a16="http://schemas.microsoft.com/office/drawing/2014/main" id="{E92A5A39-49A0-48B3-B29F-0C7D8615A8F6}"/>
                </a:ext>
              </a:extLst>
            </p:cNvPr>
            <p:cNvSpPr>
              <a:spLocks noEditPoints="1"/>
            </p:cNvSpPr>
            <p:nvPr/>
          </p:nvSpPr>
          <p:spPr bwMode="auto">
            <a:xfrm>
              <a:off x="3045" y="3482"/>
              <a:ext cx="74" cy="113"/>
            </a:xfrm>
            <a:custGeom>
              <a:avLst/>
              <a:gdLst>
                <a:gd name="T0" fmla="*/ 0 w 74"/>
                <a:gd name="T1" fmla="*/ 58 h 113"/>
                <a:gd name="T2" fmla="*/ 3 w 74"/>
                <a:gd name="T3" fmla="*/ 39 h 113"/>
                <a:gd name="T4" fmla="*/ 3 w 74"/>
                <a:gd name="T5" fmla="*/ 26 h 113"/>
                <a:gd name="T6" fmla="*/ 10 w 74"/>
                <a:gd name="T7" fmla="*/ 16 h 113"/>
                <a:gd name="T8" fmla="*/ 16 w 74"/>
                <a:gd name="T9" fmla="*/ 7 h 113"/>
                <a:gd name="T10" fmla="*/ 26 w 74"/>
                <a:gd name="T11" fmla="*/ 3 h 113"/>
                <a:gd name="T12" fmla="*/ 36 w 74"/>
                <a:gd name="T13" fmla="*/ 0 h 113"/>
                <a:gd name="T14" fmla="*/ 45 w 74"/>
                <a:gd name="T15" fmla="*/ 3 h 113"/>
                <a:gd name="T16" fmla="*/ 52 w 74"/>
                <a:gd name="T17" fmla="*/ 7 h 113"/>
                <a:gd name="T18" fmla="*/ 58 w 74"/>
                <a:gd name="T19" fmla="*/ 10 h 113"/>
                <a:gd name="T20" fmla="*/ 65 w 74"/>
                <a:gd name="T21" fmla="*/ 16 h 113"/>
                <a:gd name="T22" fmla="*/ 68 w 74"/>
                <a:gd name="T23" fmla="*/ 23 h 113"/>
                <a:gd name="T24" fmla="*/ 71 w 74"/>
                <a:gd name="T25" fmla="*/ 32 h 113"/>
                <a:gd name="T26" fmla="*/ 74 w 74"/>
                <a:gd name="T27" fmla="*/ 42 h 113"/>
                <a:gd name="T28" fmla="*/ 74 w 74"/>
                <a:gd name="T29" fmla="*/ 58 h 113"/>
                <a:gd name="T30" fmla="*/ 71 w 74"/>
                <a:gd name="T31" fmla="*/ 74 h 113"/>
                <a:gd name="T32" fmla="*/ 68 w 74"/>
                <a:gd name="T33" fmla="*/ 90 h 113"/>
                <a:gd name="T34" fmla="*/ 65 w 74"/>
                <a:gd name="T35" fmla="*/ 100 h 113"/>
                <a:gd name="T36" fmla="*/ 58 w 74"/>
                <a:gd name="T37" fmla="*/ 110 h 113"/>
                <a:gd name="T38" fmla="*/ 48 w 74"/>
                <a:gd name="T39" fmla="*/ 113 h 113"/>
                <a:gd name="T40" fmla="*/ 36 w 74"/>
                <a:gd name="T41" fmla="*/ 113 h 113"/>
                <a:gd name="T42" fmla="*/ 26 w 74"/>
                <a:gd name="T43" fmla="*/ 113 h 113"/>
                <a:gd name="T44" fmla="*/ 19 w 74"/>
                <a:gd name="T45" fmla="*/ 110 h 113"/>
                <a:gd name="T46" fmla="*/ 13 w 74"/>
                <a:gd name="T47" fmla="*/ 103 h 113"/>
                <a:gd name="T48" fmla="*/ 7 w 74"/>
                <a:gd name="T49" fmla="*/ 94 h 113"/>
                <a:gd name="T50" fmla="*/ 3 w 74"/>
                <a:gd name="T51" fmla="*/ 77 h 113"/>
                <a:gd name="T52" fmla="*/ 0 w 74"/>
                <a:gd name="T53" fmla="*/ 58 h 113"/>
                <a:gd name="T54" fmla="*/ 16 w 74"/>
                <a:gd name="T55" fmla="*/ 58 h 113"/>
                <a:gd name="T56" fmla="*/ 16 w 74"/>
                <a:gd name="T57" fmla="*/ 74 h 113"/>
                <a:gd name="T58" fmla="*/ 19 w 74"/>
                <a:gd name="T59" fmla="*/ 87 h 113"/>
                <a:gd name="T60" fmla="*/ 23 w 74"/>
                <a:gd name="T61" fmla="*/ 94 h 113"/>
                <a:gd name="T62" fmla="*/ 29 w 74"/>
                <a:gd name="T63" fmla="*/ 100 h 113"/>
                <a:gd name="T64" fmla="*/ 36 w 74"/>
                <a:gd name="T65" fmla="*/ 100 h 113"/>
                <a:gd name="T66" fmla="*/ 45 w 74"/>
                <a:gd name="T67" fmla="*/ 100 h 113"/>
                <a:gd name="T68" fmla="*/ 52 w 74"/>
                <a:gd name="T69" fmla="*/ 94 h 113"/>
                <a:gd name="T70" fmla="*/ 55 w 74"/>
                <a:gd name="T71" fmla="*/ 87 h 113"/>
                <a:gd name="T72" fmla="*/ 58 w 74"/>
                <a:gd name="T73" fmla="*/ 74 h 113"/>
                <a:gd name="T74" fmla="*/ 58 w 74"/>
                <a:gd name="T75" fmla="*/ 58 h 113"/>
                <a:gd name="T76" fmla="*/ 58 w 74"/>
                <a:gd name="T77" fmla="*/ 42 h 113"/>
                <a:gd name="T78" fmla="*/ 55 w 74"/>
                <a:gd name="T79" fmla="*/ 32 h 113"/>
                <a:gd name="T80" fmla="*/ 52 w 74"/>
                <a:gd name="T81" fmla="*/ 23 h 113"/>
                <a:gd name="T82" fmla="*/ 45 w 74"/>
                <a:gd name="T83" fmla="*/ 16 h 113"/>
                <a:gd name="T84" fmla="*/ 36 w 74"/>
                <a:gd name="T85" fmla="*/ 13 h 113"/>
                <a:gd name="T86" fmla="*/ 29 w 74"/>
                <a:gd name="T87" fmla="*/ 16 h 113"/>
                <a:gd name="T88" fmla="*/ 23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3" y="26"/>
                  </a:lnTo>
                  <a:lnTo>
                    <a:pt x="10" y="16"/>
                  </a:lnTo>
                  <a:lnTo>
                    <a:pt x="16" y="7"/>
                  </a:lnTo>
                  <a:lnTo>
                    <a:pt x="26" y="3"/>
                  </a:lnTo>
                  <a:lnTo>
                    <a:pt x="36" y="0"/>
                  </a:lnTo>
                  <a:lnTo>
                    <a:pt x="45" y="3"/>
                  </a:lnTo>
                  <a:lnTo>
                    <a:pt x="52" y="7"/>
                  </a:lnTo>
                  <a:lnTo>
                    <a:pt x="58" y="10"/>
                  </a:lnTo>
                  <a:lnTo>
                    <a:pt x="65" y="16"/>
                  </a:lnTo>
                  <a:lnTo>
                    <a:pt x="68" y="23"/>
                  </a:lnTo>
                  <a:lnTo>
                    <a:pt x="71" y="32"/>
                  </a:lnTo>
                  <a:lnTo>
                    <a:pt x="74" y="42"/>
                  </a:lnTo>
                  <a:lnTo>
                    <a:pt x="74" y="58"/>
                  </a:lnTo>
                  <a:lnTo>
                    <a:pt x="71" y="74"/>
                  </a:lnTo>
                  <a:lnTo>
                    <a:pt x="68" y="90"/>
                  </a:lnTo>
                  <a:lnTo>
                    <a:pt x="65" y="100"/>
                  </a:lnTo>
                  <a:lnTo>
                    <a:pt x="58" y="110"/>
                  </a:lnTo>
                  <a:lnTo>
                    <a:pt x="48" y="113"/>
                  </a:lnTo>
                  <a:lnTo>
                    <a:pt x="36" y="113"/>
                  </a:lnTo>
                  <a:lnTo>
                    <a:pt x="26" y="113"/>
                  </a:lnTo>
                  <a:lnTo>
                    <a:pt x="19" y="110"/>
                  </a:lnTo>
                  <a:lnTo>
                    <a:pt x="13" y="103"/>
                  </a:lnTo>
                  <a:lnTo>
                    <a:pt x="7" y="94"/>
                  </a:lnTo>
                  <a:lnTo>
                    <a:pt x="3" y="77"/>
                  </a:lnTo>
                  <a:lnTo>
                    <a:pt x="0" y="58"/>
                  </a:lnTo>
                  <a:close/>
                  <a:moveTo>
                    <a:pt x="16" y="58"/>
                  </a:moveTo>
                  <a:lnTo>
                    <a:pt x="16" y="74"/>
                  </a:lnTo>
                  <a:lnTo>
                    <a:pt x="19" y="87"/>
                  </a:lnTo>
                  <a:lnTo>
                    <a:pt x="23" y="94"/>
                  </a:lnTo>
                  <a:lnTo>
                    <a:pt x="29" y="100"/>
                  </a:lnTo>
                  <a:lnTo>
                    <a:pt x="36" y="100"/>
                  </a:lnTo>
                  <a:lnTo>
                    <a:pt x="45" y="100"/>
                  </a:lnTo>
                  <a:lnTo>
                    <a:pt x="52" y="94"/>
                  </a:lnTo>
                  <a:lnTo>
                    <a:pt x="55" y="87"/>
                  </a:lnTo>
                  <a:lnTo>
                    <a:pt x="58" y="74"/>
                  </a:lnTo>
                  <a:lnTo>
                    <a:pt x="58" y="58"/>
                  </a:lnTo>
                  <a:lnTo>
                    <a:pt x="58" y="42"/>
                  </a:lnTo>
                  <a:lnTo>
                    <a:pt x="55" y="32"/>
                  </a:lnTo>
                  <a:lnTo>
                    <a:pt x="52" y="23"/>
                  </a:lnTo>
                  <a:lnTo>
                    <a:pt x="45" y="16"/>
                  </a:lnTo>
                  <a:lnTo>
                    <a:pt x="36" y="13"/>
                  </a:lnTo>
                  <a:lnTo>
                    <a:pt x="29" y="16"/>
                  </a:lnTo>
                  <a:lnTo>
                    <a:pt x="23"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3" name="Line 1131">
              <a:extLst>
                <a:ext uri="{FF2B5EF4-FFF2-40B4-BE49-F238E27FC236}">
                  <a16:creationId xmlns:a16="http://schemas.microsoft.com/office/drawing/2014/main" id="{D4602344-58A5-439A-989B-3E454A7820FE}"/>
                </a:ext>
              </a:extLst>
            </p:cNvPr>
            <p:cNvSpPr>
              <a:spLocks noChangeShapeType="1"/>
            </p:cNvSpPr>
            <p:nvPr/>
          </p:nvSpPr>
          <p:spPr bwMode="auto">
            <a:xfrm flipV="1">
              <a:off x="303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4" name="Line 1132">
              <a:extLst>
                <a:ext uri="{FF2B5EF4-FFF2-40B4-BE49-F238E27FC236}">
                  <a16:creationId xmlns:a16="http://schemas.microsoft.com/office/drawing/2014/main" id="{8E570193-10DD-4CB9-A47B-3B98948DA867}"/>
                </a:ext>
              </a:extLst>
            </p:cNvPr>
            <p:cNvSpPr>
              <a:spLocks noChangeShapeType="1"/>
            </p:cNvSpPr>
            <p:nvPr/>
          </p:nvSpPr>
          <p:spPr bwMode="auto">
            <a:xfrm>
              <a:off x="303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5" name="Line 1133">
              <a:extLst>
                <a:ext uri="{FF2B5EF4-FFF2-40B4-BE49-F238E27FC236}">
                  <a16:creationId xmlns:a16="http://schemas.microsoft.com/office/drawing/2014/main" id="{B90F30C3-5225-457D-BA46-066D457E5890}"/>
                </a:ext>
              </a:extLst>
            </p:cNvPr>
            <p:cNvSpPr>
              <a:spLocks noChangeShapeType="1"/>
            </p:cNvSpPr>
            <p:nvPr/>
          </p:nvSpPr>
          <p:spPr bwMode="auto">
            <a:xfrm flipV="1">
              <a:off x="3600"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6" name="Line 1134">
              <a:extLst>
                <a:ext uri="{FF2B5EF4-FFF2-40B4-BE49-F238E27FC236}">
                  <a16:creationId xmlns:a16="http://schemas.microsoft.com/office/drawing/2014/main" id="{33B25B05-3D2F-4DD2-AFFA-C5C9EE65094E}"/>
                </a:ext>
              </a:extLst>
            </p:cNvPr>
            <p:cNvSpPr>
              <a:spLocks noChangeShapeType="1"/>
            </p:cNvSpPr>
            <p:nvPr/>
          </p:nvSpPr>
          <p:spPr bwMode="auto">
            <a:xfrm>
              <a:off x="3600"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7" name="Freeform 1135">
              <a:extLst>
                <a:ext uri="{FF2B5EF4-FFF2-40B4-BE49-F238E27FC236}">
                  <a16:creationId xmlns:a16="http://schemas.microsoft.com/office/drawing/2014/main" id="{63D4B9B8-A53A-4D0E-A52F-22521A7F2C0B}"/>
                </a:ext>
              </a:extLst>
            </p:cNvPr>
            <p:cNvSpPr>
              <a:spLocks/>
            </p:cNvSpPr>
            <p:nvPr/>
          </p:nvSpPr>
          <p:spPr bwMode="auto">
            <a:xfrm>
              <a:off x="3519" y="3482"/>
              <a:ext cx="71" cy="113"/>
            </a:xfrm>
            <a:custGeom>
              <a:avLst/>
              <a:gdLst>
                <a:gd name="T0" fmla="*/ 71 w 71"/>
                <a:gd name="T1" fmla="*/ 97 h 113"/>
                <a:gd name="T2" fmla="*/ 71 w 71"/>
                <a:gd name="T3" fmla="*/ 113 h 113"/>
                <a:gd name="T4" fmla="*/ 0 w 71"/>
                <a:gd name="T5" fmla="*/ 113 h 113"/>
                <a:gd name="T6" fmla="*/ 0 w 71"/>
                <a:gd name="T7" fmla="*/ 107 h 113"/>
                <a:gd name="T8" fmla="*/ 0 w 71"/>
                <a:gd name="T9" fmla="*/ 103 h 113"/>
                <a:gd name="T10" fmla="*/ 3 w 71"/>
                <a:gd name="T11" fmla="*/ 97 h 113"/>
                <a:gd name="T12" fmla="*/ 10 w 71"/>
                <a:gd name="T13" fmla="*/ 87 h 113"/>
                <a:gd name="T14" fmla="*/ 16 w 71"/>
                <a:gd name="T15" fmla="*/ 81 h 113"/>
                <a:gd name="T16" fmla="*/ 26 w 71"/>
                <a:gd name="T17" fmla="*/ 71 h 113"/>
                <a:gd name="T18" fmla="*/ 36 w 71"/>
                <a:gd name="T19" fmla="*/ 61 h 113"/>
                <a:gd name="T20" fmla="*/ 45 w 71"/>
                <a:gd name="T21" fmla="*/ 55 h 113"/>
                <a:gd name="T22" fmla="*/ 49 w 71"/>
                <a:gd name="T23" fmla="*/ 48 h 113"/>
                <a:gd name="T24" fmla="*/ 55 w 71"/>
                <a:gd name="T25" fmla="*/ 39 h 113"/>
                <a:gd name="T26" fmla="*/ 55 w 71"/>
                <a:gd name="T27" fmla="*/ 32 h 113"/>
                <a:gd name="T28" fmla="*/ 55 w 71"/>
                <a:gd name="T29" fmla="*/ 26 h 113"/>
                <a:gd name="T30" fmla="*/ 49 w 71"/>
                <a:gd name="T31" fmla="*/ 19 h 113"/>
                <a:gd name="T32" fmla="*/ 42 w 71"/>
                <a:gd name="T33" fmla="*/ 16 h 113"/>
                <a:gd name="T34" fmla="*/ 36 w 71"/>
                <a:gd name="T35" fmla="*/ 13 h 113"/>
                <a:gd name="T36" fmla="*/ 26 w 71"/>
                <a:gd name="T37" fmla="*/ 16 h 113"/>
                <a:gd name="T38" fmla="*/ 20 w 71"/>
                <a:gd name="T39" fmla="*/ 19 h 113"/>
                <a:gd name="T40" fmla="*/ 16 w 71"/>
                <a:gd name="T41" fmla="*/ 26 h 113"/>
                <a:gd name="T42" fmla="*/ 16 w 71"/>
                <a:gd name="T43" fmla="*/ 32 h 113"/>
                <a:gd name="T44" fmla="*/ 0 w 71"/>
                <a:gd name="T45" fmla="*/ 32 h 113"/>
                <a:gd name="T46" fmla="*/ 3 w 71"/>
                <a:gd name="T47" fmla="*/ 23 h 113"/>
                <a:gd name="T48" fmla="*/ 7 w 71"/>
                <a:gd name="T49" fmla="*/ 16 h 113"/>
                <a:gd name="T50" fmla="*/ 10 w 71"/>
                <a:gd name="T51" fmla="*/ 10 h 113"/>
                <a:gd name="T52" fmla="*/ 20 w 71"/>
                <a:gd name="T53" fmla="*/ 7 h 113"/>
                <a:gd name="T54" fmla="*/ 26 w 71"/>
                <a:gd name="T55" fmla="*/ 3 h 113"/>
                <a:gd name="T56" fmla="*/ 36 w 71"/>
                <a:gd name="T57" fmla="*/ 0 h 113"/>
                <a:gd name="T58" fmla="*/ 45 w 71"/>
                <a:gd name="T59" fmla="*/ 3 h 113"/>
                <a:gd name="T60" fmla="*/ 55 w 71"/>
                <a:gd name="T61" fmla="*/ 7 h 113"/>
                <a:gd name="T62" fmla="*/ 62 w 71"/>
                <a:gd name="T63" fmla="*/ 10 h 113"/>
                <a:gd name="T64" fmla="*/ 65 w 71"/>
                <a:gd name="T65" fmla="*/ 16 h 113"/>
                <a:gd name="T66" fmla="*/ 68 w 71"/>
                <a:gd name="T67" fmla="*/ 23 h 113"/>
                <a:gd name="T68" fmla="*/ 71 w 71"/>
                <a:gd name="T69" fmla="*/ 32 h 113"/>
                <a:gd name="T70" fmla="*/ 68 w 71"/>
                <a:gd name="T71" fmla="*/ 39 h 113"/>
                <a:gd name="T72" fmla="*/ 68 w 71"/>
                <a:gd name="T73" fmla="*/ 45 h 113"/>
                <a:gd name="T74" fmla="*/ 65 w 71"/>
                <a:gd name="T75" fmla="*/ 52 h 113"/>
                <a:gd name="T76" fmla="*/ 58 w 71"/>
                <a:gd name="T77" fmla="*/ 58 h 113"/>
                <a:gd name="T78" fmla="*/ 55 w 71"/>
                <a:gd name="T79" fmla="*/ 65 h 113"/>
                <a:gd name="T80" fmla="*/ 49 w 71"/>
                <a:gd name="T81" fmla="*/ 71 h 113"/>
                <a:gd name="T82" fmla="*/ 39 w 71"/>
                <a:gd name="T83" fmla="*/ 77 h 113"/>
                <a:gd name="T84" fmla="*/ 32 w 71"/>
                <a:gd name="T85" fmla="*/ 84 h 113"/>
                <a:gd name="T86" fmla="*/ 26 w 71"/>
                <a:gd name="T87" fmla="*/ 87 h 113"/>
                <a:gd name="T88" fmla="*/ 23 w 71"/>
                <a:gd name="T89" fmla="*/ 90 h 113"/>
                <a:gd name="T90" fmla="*/ 20 w 71"/>
                <a:gd name="T91" fmla="*/ 94 h 113"/>
                <a:gd name="T92" fmla="*/ 16 w 71"/>
                <a:gd name="T93" fmla="*/ 97 h 113"/>
                <a:gd name="T94" fmla="*/ 71 w 71"/>
                <a:gd name="T95" fmla="*/ 9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71" y="97"/>
                  </a:moveTo>
                  <a:lnTo>
                    <a:pt x="71" y="113"/>
                  </a:lnTo>
                  <a:lnTo>
                    <a:pt x="0" y="113"/>
                  </a:lnTo>
                  <a:lnTo>
                    <a:pt x="0" y="107"/>
                  </a:lnTo>
                  <a:lnTo>
                    <a:pt x="0" y="103"/>
                  </a:lnTo>
                  <a:lnTo>
                    <a:pt x="3" y="97"/>
                  </a:lnTo>
                  <a:lnTo>
                    <a:pt x="10" y="87"/>
                  </a:lnTo>
                  <a:lnTo>
                    <a:pt x="16" y="81"/>
                  </a:lnTo>
                  <a:lnTo>
                    <a:pt x="26" y="71"/>
                  </a:lnTo>
                  <a:lnTo>
                    <a:pt x="36" y="61"/>
                  </a:lnTo>
                  <a:lnTo>
                    <a:pt x="45" y="55"/>
                  </a:lnTo>
                  <a:lnTo>
                    <a:pt x="49" y="48"/>
                  </a:lnTo>
                  <a:lnTo>
                    <a:pt x="55" y="39"/>
                  </a:lnTo>
                  <a:lnTo>
                    <a:pt x="55" y="32"/>
                  </a:lnTo>
                  <a:lnTo>
                    <a:pt x="55" y="26"/>
                  </a:lnTo>
                  <a:lnTo>
                    <a:pt x="49" y="19"/>
                  </a:lnTo>
                  <a:lnTo>
                    <a:pt x="42" y="16"/>
                  </a:lnTo>
                  <a:lnTo>
                    <a:pt x="36" y="13"/>
                  </a:lnTo>
                  <a:lnTo>
                    <a:pt x="26" y="16"/>
                  </a:lnTo>
                  <a:lnTo>
                    <a:pt x="20" y="19"/>
                  </a:lnTo>
                  <a:lnTo>
                    <a:pt x="16" y="26"/>
                  </a:lnTo>
                  <a:lnTo>
                    <a:pt x="16" y="32"/>
                  </a:lnTo>
                  <a:lnTo>
                    <a:pt x="0" y="32"/>
                  </a:lnTo>
                  <a:lnTo>
                    <a:pt x="3" y="23"/>
                  </a:lnTo>
                  <a:lnTo>
                    <a:pt x="7" y="16"/>
                  </a:lnTo>
                  <a:lnTo>
                    <a:pt x="10" y="10"/>
                  </a:lnTo>
                  <a:lnTo>
                    <a:pt x="20" y="7"/>
                  </a:lnTo>
                  <a:lnTo>
                    <a:pt x="26" y="3"/>
                  </a:lnTo>
                  <a:lnTo>
                    <a:pt x="36" y="0"/>
                  </a:lnTo>
                  <a:lnTo>
                    <a:pt x="45" y="3"/>
                  </a:lnTo>
                  <a:lnTo>
                    <a:pt x="55" y="7"/>
                  </a:lnTo>
                  <a:lnTo>
                    <a:pt x="62" y="10"/>
                  </a:lnTo>
                  <a:lnTo>
                    <a:pt x="65" y="16"/>
                  </a:lnTo>
                  <a:lnTo>
                    <a:pt x="68" y="23"/>
                  </a:lnTo>
                  <a:lnTo>
                    <a:pt x="71" y="32"/>
                  </a:lnTo>
                  <a:lnTo>
                    <a:pt x="68" y="39"/>
                  </a:lnTo>
                  <a:lnTo>
                    <a:pt x="68" y="45"/>
                  </a:lnTo>
                  <a:lnTo>
                    <a:pt x="65" y="52"/>
                  </a:lnTo>
                  <a:lnTo>
                    <a:pt x="58" y="58"/>
                  </a:lnTo>
                  <a:lnTo>
                    <a:pt x="55" y="65"/>
                  </a:lnTo>
                  <a:lnTo>
                    <a:pt x="49" y="71"/>
                  </a:lnTo>
                  <a:lnTo>
                    <a:pt x="39" y="77"/>
                  </a:lnTo>
                  <a:lnTo>
                    <a:pt x="32" y="84"/>
                  </a:lnTo>
                  <a:lnTo>
                    <a:pt x="26" y="87"/>
                  </a:lnTo>
                  <a:lnTo>
                    <a:pt x="23" y="90"/>
                  </a:lnTo>
                  <a:lnTo>
                    <a:pt x="20" y="94"/>
                  </a:lnTo>
                  <a:lnTo>
                    <a:pt x="16" y="97"/>
                  </a:lnTo>
                  <a:lnTo>
                    <a:pt x="71" y="9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8" name="Freeform 1136">
              <a:extLst>
                <a:ext uri="{FF2B5EF4-FFF2-40B4-BE49-F238E27FC236}">
                  <a16:creationId xmlns:a16="http://schemas.microsoft.com/office/drawing/2014/main" id="{0CD9733B-80D5-4C36-AA4B-17E75B22185B}"/>
                </a:ext>
              </a:extLst>
            </p:cNvPr>
            <p:cNvSpPr>
              <a:spLocks/>
            </p:cNvSpPr>
            <p:nvPr/>
          </p:nvSpPr>
          <p:spPr bwMode="auto">
            <a:xfrm>
              <a:off x="3606" y="3485"/>
              <a:ext cx="71" cy="110"/>
            </a:xfrm>
            <a:custGeom>
              <a:avLst/>
              <a:gdLst>
                <a:gd name="T0" fmla="*/ 0 w 71"/>
                <a:gd name="T1" fmla="*/ 81 h 110"/>
                <a:gd name="T2" fmla="*/ 13 w 71"/>
                <a:gd name="T3" fmla="*/ 78 h 110"/>
                <a:gd name="T4" fmla="*/ 16 w 71"/>
                <a:gd name="T5" fmla="*/ 87 h 110"/>
                <a:gd name="T6" fmla="*/ 20 w 71"/>
                <a:gd name="T7" fmla="*/ 94 h 110"/>
                <a:gd name="T8" fmla="*/ 26 w 71"/>
                <a:gd name="T9" fmla="*/ 97 h 110"/>
                <a:gd name="T10" fmla="*/ 36 w 71"/>
                <a:gd name="T11" fmla="*/ 97 h 110"/>
                <a:gd name="T12" fmla="*/ 45 w 71"/>
                <a:gd name="T13" fmla="*/ 97 h 110"/>
                <a:gd name="T14" fmla="*/ 52 w 71"/>
                <a:gd name="T15" fmla="*/ 91 h 110"/>
                <a:gd name="T16" fmla="*/ 55 w 71"/>
                <a:gd name="T17" fmla="*/ 84 h 110"/>
                <a:gd name="T18" fmla="*/ 58 w 71"/>
                <a:gd name="T19" fmla="*/ 71 h 110"/>
                <a:gd name="T20" fmla="*/ 55 w 71"/>
                <a:gd name="T21" fmla="*/ 62 h 110"/>
                <a:gd name="T22" fmla="*/ 52 w 71"/>
                <a:gd name="T23" fmla="*/ 55 h 110"/>
                <a:gd name="T24" fmla="*/ 45 w 71"/>
                <a:gd name="T25" fmla="*/ 49 h 110"/>
                <a:gd name="T26" fmla="*/ 36 w 71"/>
                <a:gd name="T27" fmla="*/ 49 h 110"/>
                <a:gd name="T28" fmla="*/ 29 w 71"/>
                <a:gd name="T29" fmla="*/ 49 h 110"/>
                <a:gd name="T30" fmla="*/ 23 w 71"/>
                <a:gd name="T31" fmla="*/ 52 h 110"/>
                <a:gd name="T32" fmla="*/ 20 w 71"/>
                <a:gd name="T33" fmla="*/ 55 h 110"/>
                <a:gd name="T34" fmla="*/ 16 w 71"/>
                <a:gd name="T35" fmla="*/ 58 h 110"/>
                <a:gd name="T36" fmla="*/ 0 w 71"/>
                <a:gd name="T37" fmla="*/ 55 h 110"/>
                <a:gd name="T38" fmla="*/ 13 w 71"/>
                <a:gd name="T39" fmla="*/ 0 h 110"/>
                <a:gd name="T40" fmla="*/ 65 w 71"/>
                <a:gd name="T41" fmla="*/ 0 h 110"/>
                <a:gd name="T42" fmla="*/ 65 w 71"/>
                <a:gd name="T43" fmla="*/ 13 h 110"/>
                <a:gd name="T44" fmla="*/ 23 w 71"/>
                <a:gd name="T45" fmla="*/ 13 h 110"/>
                <a:gd name="T46" fmla="*/ 20 w 71"/>
                <a:gd name="T47" fmla="*/ 42 h 110"/>
                <a:gd name="T48" fmla="*/ 29 w 71"/>
                <a:gd name="T49" fmla="*/ 39 h 110"/>
                <a:gd name="T50" fmla="*/ 39 w 71"/>
                <a:gd name="T51" fmla="*/ 36 h 110"/>
                <a:gd name="T52" fmla="*/ 49 w 71"/>
                <a:gd name="T53" fmla="*/ 36 h 110"/>
                <a:gd name="T54" fmla="*/ 55 w 71"/>
                <a:gd name="T55" fmla="*/ 39 h 110"/>
                <a:gd name="T56" fmla="*/ 62 w 71"/>
                <a:gd name="T57" fmla="*/ 45 h 110"/>
                <a:gd name="T58" fmla="*/ 68 w 71"/>
                <a:gd name="T59" fmla="*/ 52 h 110"/>
                <a:gd name="T60" fmla="*/ 71 w 71"/>
                <a:gd name="T61" fmla="*/ 62 h 110"/>
                <a:gd name="T62" fmla="*/ 71 w 71"/>
                <a:gd name="T63" fmla="*/ 71 h 110"/>
                <a:gd name="T64" fmla="*/ 68 w 71"/>
                <a:gd name="T65" fmla="*/ 87 h 110"/>
                <a:gd name="T66" fmla="*/ 62 w 71"/>
                <a:gd name="T67" fmla="*/ 97 h 110"/>
                <a:gd name="T68" fmla="*/ 55 w 71"/>
                <a:gd name="T69" fmla="*/ 107 h 110"/>
                <a:gd name="T70" fmla="*/ 45 w 71"/>
                <a:gd name="T71" fmla="*/ 110 h 110"/>
                <a:gd name="T72" fmla="*/ 36 w 71"/>
                <a:gd name="T73" fmla="*/ 110 h 110"/>
                <a:gd name="T74" fmla="*/ 26 w 71"/>
                <a:gd name="T75" fmla="*/ 110 h 110"/>
                <a:gd name="T76" fmla="*/ 16 w 71"/>
                <a:gd name="T77" fmla="*/ 107 h 110"/>
                <a:gd name="T78" fmla="*/ 10 w 71"/>
                <a:gd name="T79" fmla="*/ 104 h 110"/>
                <a:gd name="T80" fmla="*/ 4 w 71"/>
                <a:gd name="T81" fmla="*/ 97 h 110"/>
                <a:gd name="T82" fmla="*/ 0 w 71"/>
                <a:gd name="T83" fmla="*/ 91 h 110"/>
                <a:gd name="T84" fmla="*/ 0 w 71"/>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0"/>
                <a:gd name="T131" fmla="*/ 71 w 71"/>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0">
                  <a:moveTo>
                    <a:pt x="0" y="81"/>
                  </a:moveTo>
                  <a:lnTo>
                    <a:pt x="13" y="78"/>
                  </a:lnTo>
                  <a:lnTo>
                    <a:pt x="16" y="87"/>
                  </a:lnTo>
                  <a:lnTo>
                    <a:pt x="20" y="94"/>
                  </a:lnTo>
                  <a:lnTo>
                    <a:pt x="26" y="97"/>
                  </a:lnTo>
                  <a:lnTo>
                    <a:pt x="36" y="97"/>
                  </a:lnTo>
                  <a:lnTo>
                    <a:pt x="45" y="97"/>
                  </a:lnTo>
                  <a:lnTo>
                    <a:pt x="52" y="91"/>
                  </a:lnTo>
                  <a:lnTo>
                    <a:pt x="55" y="84"/>
                  </a:lnTo>
                  <a:lnTo>
                    <a:pt x="58" y="71"/>
                  </a:lnTo>
                  <a:lnTo>
                    <a:pt x="55" y="62"/>
                  </a:lnTo>
                  <a:lnTo>
                    <a:pt x="52" y="55"/>
                  </a:lnTo>
                  <a:lnTo>
                    <a:pt x="45" y="49"/>
                  </a:lnTo>
                  <a:lnTo>
                    <a:pt x="36" y="49"/>
                  </a:lnTo>
                  <a:lnTo>
                    <a:pt x="29" y="49"/>
                  </a:lnTo>
                  <a:lnTo>
                    <a:pt x="23" y="52"/>
                  </a:lnTo>
                  <a:lnTo>
                    <a:pt x="20" y="55"/>
                  </a:lnTo>
                  <a:lnTo>
                    <a:pt x="16" y="58"/>
                  </a:lnTo>
                  <a:lnTo>
                    <a:pt x="0" y="55"/>
                  </a:lnTo>
                  <a:lnTo>
                    <a:pt x="13" y="0"/>
                  </a:lnTo>
                  <a:lnTo>
                    <a:pt x="65" y="0"/>
                  </a:lnTo>
                  <a:lnTo>
                    <a:pt x="65" y="13"/>
                  </a:lnTo>
                  <a:lnTo>
                    <a:pt x="23" y="13"/>
                  </a:lnTo>
                  <a:lnTo>
                    <a:pt x="20" y="42"/>
                  </a:lnTo>
                  <a:lnTo>
                    <a:pt x="29" y="39"/>
                  </a:lnTo>
                  <a:lnTo>
                    <a:pt x="39" y="36"/>
                  </a:lnTo>
                  <a:lnTo>
                    <a:pt x="49" y="36"/>
                  </a:lnTo>
                  <a:lnTo>
                    <a:pt x="55" y="39"/>
                  </a:lnTo>
                  <a:lnTo>
                    <a:pt x="62" y="45"/>
                  </a:lnTo>
                  <a:lnTo>
                    <a:pt x="68" y="52"/>
                  </a:lnTo>
                  <a:lnTo>
                    <a:pt x="71" y="62"/>
                  </a:lnTo>
                  <a:lnTo>
                    <a:pt x="71" y="71"/>
                  </a:lnTo>
                  <a:lnTo>
                    <a:pt x="68" y="87"/>
                  </a:lnTo>
                  <a:lnTo>
                    <a:pt x="62" y="97"/>
                  </a:lnTo>
                  <a:lnTo>
                    <a:pt x="55" y="107"/>
                  </a:lnTo>
                  <a:lnTo>
                    <a:pt x="45" y="110"/>
                  </a:lnTo>
                  <a:lnTo>
                    <a:pt x="36" y="110"/>
                  </a:lnTo>
                  <a:lnTo>
                    <a:pt x="26" y="110"/>
                  </a:lnTo>
                  <a:lnTo>
                    <a:pt x="16" y="107"/>
                  </a:lnTo>
                  <a:lnTo>
                    <a:pt x="10" y="104"/>
                  </a:lnTo>
                  <a:lnTo>
                    <a:pt x="4" y="97"/>
                  </a:lnTo>
                  <a:lnTo>
                    <a:pt x="0"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9" name="Line 1137">
              <a:extLst>
                <a:ext uri="{FF2B5EF4-FFF2-40B4-BE49-F238E27FC236}">
                  <a16:creationId xmlns:a16="http://schemas.microsoft.com/office/drawing/2014/main" id="{4D41C513-C124-41AC-9C83-1727FFED00F7}"/>
                </a:ext>
              </a:extLst>
            </p:cNvPr>
            <p:cNvSpPr>
              <a:spLocks noChangeShapeType="1"/>
            </p:cNvSpPr>
            <p:nvPr/>
          </p:nvSpPr>
          <p:spPr bwMode="auto">
            <a:xfrm flipV="1">
              <a:off x="3600"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0" name="Line 1138">
              <a:extLst>
                <a:ext uri="{FF2B5EF4-FFF2-40B4-BE49-F238E27FC236}">
                  <a16:creationId xmlns:a16="http://schemas.microsoft.com/office/drawing/2014/main" id="{B12E015D-D3C4-4CD8-A281-A37ACF99AC7F}"/>
                </a:ext>
              </a:extLst>
            </p:cNvPr>
            <p:cNvSpPr>
              <a:spLocks noChangeShapeType="1"/>
            </p:cNvSpPr>
            <p:nvPr/>
          </p:nvSpPr>
          <p:spPr bwMode="auto">
            <a:xfrm>
              <a:off x="3600"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1" name="Line 1139">
              <a:extLst>
                <a:ext uri="{FF2B5EF4-FFF2-40B4-BE49-F238E27FC236}">
                  <a16:creationId xmlns:a16="http://schemas.microsoft.com/office/drawing/2014/main" id="{4B6AA632-B91D-4FA4-87F8-31A96F1F6C87}"/>
                </a:ext>
              </a:extLst>
            </p:cNvPr>
            <p:cNvSpPr>
              <a:spLocks noChangeShapeType="1"/>
            </p:cNvSpPr>
            <p:nvPr/>
          </p:nvSpPr>
          <p:spPr bwMode="auto">
            <a:xfrm flipV="1">
              <a:off x="4158"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2" name="Line 1140">
              <a:extLst>
                <a:ext uri="{FF2B5EF4-FFF2-40B4-BE49-F238E27FC236}">
                  <a16:creationId xmlns:a16="http://schemas.microsoft.com/office/drawing/2014/main" id="{B3C2B578-6835-4506-95C3-633010A23C29}"/>
                </a:ext>
              </a:extLst>
            </p:cNvPr>
            <p:cNvSpPr>
              <a:spLocks noChangeShapeType="1"/>
            </p:cNvSpPr>
            <p:nvPr/>
          </p:nvSpPr>
          <p:spPr bwMode="auto">
            <a:xfrm>
              <a:off x="4158"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3" name="Freeform 1141">
              <a:extLst>
                <a:ext uri="{FF2B5EF4-FFF2-40B4-BE49-F238E27FC236}">
                  <a16:creationId xmlns:a16="http://schemas.microsoft.com/office/drawing/2014/main" id="{0CDC95E5-2CD1-49C1-8E2A-18DF4C1FCBFD}"/>
                </a:ext>
              </a:extLst>
            </p:cNvPr>
            <p:cNvSpPr>
              <a:spLocks/>
            </p:cNvSpPr>
            <p:nvPr/>
          </p:nvSpPr>
          <p:spPr bwMode="auto">
            <a:xfrm>
              <a:off x="4081" y="3482"/>
              <a:ext cx="70" cy="113"/>
            </a:xfrm>
            <a:custGeom>
              <a:avLst/>
              <a:gdLst>
                <a:gd name="T0" fmla="*/ 0 w 70"/>
                <a:gd name="T1" fmla="*/ 84 h 113"/>
                <a:gd name="T2" fmla="*/ 12 w 70"/>
                <a:gd name="T3" fmla="*/ 81 h 113"/>
                <a:gd name="T4" fmla="*/ 16 w 70"/>
                <a:gd name="T5" fmla="*/ 90 h 113"/>
                <a:gd name="T6" fmla="*/ 19 w 70"/>
                <a:gd name="T7" fmla="*/ 97 h 113"/>
                <a:gd name="T8" fmla="*/ 25 w 70"/>
                <a:gd name="T9" fmla="*/ 100 h 113"/>
                <a:gd name="T10" fmla="*/ 35 w 70"/>
                <a:gd name="T11" fmla="*/ 100 h 113"/>
                <a:gd name="T12" fmla="*/ 41 w 70"/>
                <a:gd name="T13" fmla="*/ 100 h 113"/>
                <a:gd name="T14" fmla="*/ 51 w 70"/>
                <a:gd name="T15" fmla="*/ 94 h 113"/>
                <a:gd name="T16" fmla="*/ 54 w 70"/>
                <a:gd name="T17" fmla="*/ 87 h 113"/>
                <a:gd name="T18" fmla="*/ 58 w 70"/>
                <a:gd name="T19" fmla="*/ 81 h 113"/>
                <a:gd name="T20" fmla="*/ 54 w 70"/>
                <a:gd name="T21" fmla="*/ 71 h 113"/>
                <a:gd name="T22" fmla="*/ 51 w 70"/>
                <a:gd name="T23" fmla="*/ 65 h 113"/>
                <a:gd name="T24" fmla="*/ 45 w 70"/>
                <a:gd name="T25" fmla="*/ 58 h 113"/>
                <a:gd name="T26" fmla="*/ 35 w 70"/>
                <a:gd name="T27" fmla="*/ 58 h 113"/>
                <a:gd name="T28" fmla="*/ 32 w 70"/>
                <a:gd name="T29" fmla="*/ 58 h 113"/>
                <a:gd name="T30" fmla="*/ 25 w 70"/>
                <a:gd name="T31" fmla="*/ 58 h 113"/>
                <a:gd name="T32" fmla="*/ 25 w 70"/>
                <a:gd name="T33" fmla="*/ 45 h 113"/>
                <a:gd name="T34" fmla="*/ 29 w 70"/>
                <a:gd name="T35" fmla="*/ 48 h 113"/>
                <a:gd name="T36" fmla="*/ 29 w 70"/>
                <a:gd name="T37" fmla="*/ 48 h 113"/>
                <a:gd name="T38" fmla="*/ 35 w 70"/>
                <a:gd name="T39" fmla="*/ 45 h 113"/>
                <a:gd name="T40" fmla="*/ 45 w 70"/>
                <a:gd name="T41" fmla="*/ 42 h 113"/>
                <a:gd name="T42" fmla="*/ 48 w 70"/>
                <a:gd name="T43" fmla="*/ 39 h 113"/>
                <a:gd name="T44" fmla="*/ 51 w 70"/>
                <a:gd name="T45" fmla="*/ 29 h 113"/>
                <a:gd name="T46" fmla="*/ 48 w 70"/>
                <a:gd name="T47" fmla="*/ 23 h 113"/>
                <a:gd name="T48" fmla="*/ 45 w 70"/>
                <a:gd name="T49" fmla="*/ 19 h 113"/>
                <a:gd name="T50" fmla="*/ 38 w 70"/>
                <a:gd name="T51" fmla="*/ 16 h 113"/>
                <a:gd name="T52" fmla="*/ 32 w 70"/>
                <a:gd name="T53" fmla="*/ 13 h 113"/>
                <a:gd name="T54" fmla="*/ 25 w 70"/>
                <a:gd name="T55" fmla="*/ 16 h 113"/>
                <a:gd name="T56" fmla="*/ 19 w 70"/>
                <a:gd name="T57" fmla="*/ 19 h 113"/>
                <a:gd name="T58" fmla="*/ 16 w 70"/>
                <a:gd name="T59" fmla="*/ 26 h 113"/>
                <a:gd name="T60" fmla="*/ 16 w 70"/>
                <a:gd name="T61" fmla="*/ 32 h 113"/>
                <a:gd name="T62" fmla="*/ 0 w 70"/>
                <a:gd name="T63" fmla="*/ 29 h 113"/>
                <a:gd name="T64" fmla="*/ 3 w 70"/>
                <a:gd name="T65" fmla="*/ 19 h 113"/>
                <a:gd name="T66" fmla="*/ 9 w 70"/>
                <a:gd name="T67" fmla="*/ 10 h 113"/>
                <a:gd name="T68" fmla="*/ 19 w 70"/>
                <a:gd name="T69" fmla="*/ 3 h 113"/>
                <a:gd name="T70" fmla="*/ 32 w 70"/>
                <a:gd name="T71" fmla="*/ 0 h 113"/>
                <a:gd name="T72" fmla="*/ 41 w 70"/>
                <a:gd name="T73" fmla="*/ 3 h 113"/>
                <a:gd name="T74" fmla="*/ 48 w 70"/>
                <a:gd name="T75" fmla="*/ 7 h 113"/>
                <a:gd name="T76" fmla="*/ 54 w 70"/>
                <a:gd name="T77" fmla="*/ 10 h 113"/>
                <a:gd name="T78" fmla="*/ 61 w 70"/>
                <a:gd name="T79" fmla="*/ 16 h 113"/>
                <a:gd name="T80" fmla="*/ 64 w 70"/>
                <a:gd name="T81" fmla="*/ 23 h 113"/>
                <a:gd name="T82" fmla="*/ 64 w 70"/>
                <a:gd name="T83" fmla="*/ 29 h 113"/>
                <a:gd name="T84" fmla="*/ 64 w 70"/>
                <a:gd name="T85" fmla="*/ 36 h 113"/>
                <a:gd name="T86" fmla="*/ 61 w 70"/>
                <a:gd name="T87" fmla="*/ 42 h 113"/>
                <a:gd name="T88" fmla="*/ 54 w 70"/>
                <a:gd name="T89" fmla="*/ 48 h 113"/>
                <a:gd name="T90" fmla="*/ 48 w 70"/>
                <a:gd name="T91" fmla="*/ 52 h 113"/>
                <a:gd name="T92" fmla="*/ 58 w 70"/>
                <a:gd name="T93" fmla="*/ 55 h 113"/>
                <a:gd name="T94" fmla="*/ 64 w 70"/>
                <a:gd name="T95" fmla="*/ 61 h 113"/>
                <a:gd name="T96" fmla="*/ 70 w 70"/>
                <a:gd name="T97" fmla="*/ 68 h 113"/>
                <a:gd name="T98" fmla="*/ 70 w 70"/>
                <a:gd name="T99" fmla="*/ 81 h 113"/>
                <a:gd name="T100" fmla="*/ 70 w 70"/>
                <a:gd name="T101" fmla="*/ 87 h 113"/>
                <a:gd name="T102" fmla="*/ 67 w 70"/>
                <a:gd name="T103" fmla="*/ 97 h 113"/>
                <a:gd name="T104" fmla="*/ 61 w 70"/>
                <a:gd name="T105" fmla="*/ 103 h 113"/>
                <a:gd name="T106" fmla="*/ 51 w 70"/>
                <a:gd name="T107" fmla="*/ 110 h 113"/>
                <a:gd name="T108" fmla="*/ 45 w 70"/>
                <a:gd name="T109" fmla="*/ 113 h 113"/>
                <a:gd name="T110" fmla="*/ 32 w 70"/>
                <a:gd name="T111" fmla="*/ 113 h 113"/>
                <a:gd name="T112" fmla="*/ 25 w 70"/>
                <a:gd name="T113" fmla="*/ 113 h 113"/>
                <a:gd name="T114" fmla="*/ 16 w 70"/>
                <a:gd name="T115" fmla="*/ 110 h 113"/>
                <a:gd name="T116" fmla="*/ 9 w 70"/>
                <a:gd name="T117" fmla="*/ 107 h 113"/>
                <a:gd name="T118" fmla="*/ 3 w 70"/>
                <a:gd name="T119" fmla="*/ 100 h 113"/>
                <a:gd name="T120" fmla="*/ 0 w 70"/>
                <a:gd name="T121" fmla="*/ 94 h 113"/>
                <a:gd name="T122" fmla="*/ 0 w 70"/>
                <a:gd name="T123" fmla="*/ 84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0"/>
                <a:gd name="T187" fmla="*/ 0 h 113"/>
                <a:gd name="T188" fmla="*/ 70 w 70"/>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0" h="113">
                  <a:moveTo>
                    <a:pt x="0" y="84"/>
                  </a:moveTo>
                  <a:lnTo>
                    <a:pt x="12" y="81"/>
                  </a:lnTo>
                  <a:lnTo>
                    <a:pt x="16" y="90"/>
                  </a:lnTo>
                  <a:lnTo>
                    <a:pt x="19" y="97"/>
                  </a:lnTo>
                  <a:lnTo>
                    <a:pt x="25" y="100"/>
                  </a:lnTo>
                  <a:lnTo>
                    <a:pt x="35" y="100"/>
                  </a:lnTo>
                  <a:lnTo>
                    <a:pt x="41" y="100"/>
                  </a:lnTo>
                  <a:lnTo>
                    <a:pt x="51" y="94"/>
                  </a:lnTo>
                  <a:lnTo>
                    <a:pt x="54" y="87"/>
                  </a:lnTo>
                  <a:lnTo>
                    <a:pt x="58" y="81"/>
                  </a:lnTo>
                  <a:lnTo>
                    <a:pt x="54" y="71"/>
                  </a:lnTo>
                  <a:lnTo>
                    <a:pt x="51" y="65"/>
                  </a:lnTo>
                  <a:lnTo>
                    <a:pt x="45" y="58"/>
                  </a:lnTo>
                  <a:lnTo>
                    <a:pt x="35" y="58"/>
                  </a:lnTo>
                  <a:lnTo>
                    <a:pt x="32" y="58"/>
                  </a:lnTo>
                  <a:lnTo>
                    <a:pt x="25" y="58"/>
                  </a:lnTo>
                  <a:lnTo>
                    <a:pt x="25" y="45"/>
                  </a:lnTo>
                  <a:lnTo>
                    <a:pt x="29" y="48"/>
                  </a:lnTo>
                  <a:lnTo>
                    <a:pt x="35" y="45"/>
                  </a:lnTo>
                  <a:lnTo>
                    <a:pt x="45" y="42"/>
                  </a:lnTo>
                  <a:lnTo>
                    <a:pt x="48" y="39"/>
                  </a:lnTo>
                  <a:lnTo>
                    <a:pt x="51" y="29"/>
                  </a:lnTo>
                  <a:lnTo>
                    <a:pt x="48" y="23"/>
                  </a:lnTo>
                  <a:lnTo>
                    <a:pt x="45" y="19"/>
                  </a:lnTo>
                  <a:lnTo>
                    <a:pt x="38" y="16"/>
                  </a:lnTo>
                  <a:lnTo>
                    <a:pt x="32" y="13"/>
                  </a:lnTo>
                  <a:lnTo>
                    <a:pt x="25" y="16"/>
                  </a:lnTo>
                  <a:lnTo>
                    <a:pt x="19" y="19"/>
                  </a:lnTo>
                  <a:lnTo>
                    <a:pt x="16" y="26"/>
                  </a:lnTo>
                  <a:lnTo>
                    <a:pt x="16" y="32"/>
                  </a:lnTo>
                  <a:lnTo>
                    <a:pt x="0" y="29"/>
                  </a:lnTo>
                  <a:lnTo>
                    <a:pt x="3" y="19"/>
                  </a:lnTo>
                  <a:lnTo>
                    <a:pt x="9" y="10"/>
                  </a:lnTo>
                  <a:lnTo>
                    <a:pt x="19" y="3"/>
                  </a:lnTo>
                  <a:lnTo>
                    <a:pt x="32" y="0"/>
                  </a:lnTo>
                  <a:lnTo>
                    <a:pt x="41" y="3"/>
                  </a:lnTo>
                  <a:lnTo>
                    <a:pt x="48" y="7"/>
                  </a:lnTo>
                  <a:lnTo>
                    <a:pt x="54" y="10"/>
                  </a:lnTo>
                  <a:lnTo>
                    <a:pt x="61" y="16"/>
                  </a:lnTo>
                  <a:lnTo>
                    <a:pt x="64" y="23"/>
                  </a:lnTo>
                  <a:lnTo>
                    <a:pt x="64" y="29"/>
                  </a:lnTo>
                  <a:lnTo>
                    <a:pt x="64" y="36"/>
                  </a:lnTo>
                  <a:lnTo>
                    <a:pt x="61" y="42"/>
                  </a:lnTo>
                  <a:lnTo>
                    <a:pt x="54" y="48"/>
                  </a:lnTo>
                  <a:lnTo>
                    <a:pt x="48" y="52"/>
                  </a:lnTo>
                  <a:lnTo>
                    <a:pt x="58" y="55"/>
                  </a:lnTo>
                  <a:lnTo>
                    <a:pt x="64" y="61"/>
                  </a:lnTo>
                  <a:lnTo>
                    <a:pt x="70" y="68"/>
                  </a:lnTo>
                  <a:lnTo>
                    <a:pt x="70" y="81"/>
                  </a:lnTo>
                  <a:lnTo>
                    <a:pt x="70" y="87"/>
                  </a:lnTo>
                  <a:lnTo>
                    <a:pt x="67" y="97"/>
                  </a:lnTo>
                  <a:lnTo>
                    <a:pt x="61" y="103"/>
                  </a:lnTo>
                  <a:lnTo>
                    <a:pt x="51" y="110"/>
                  </a:lnTo>
                  <a:lnTo>
                    <a:pt x="45" y="113"/>
                  </a:lnTo>
                  <a:lnTo>
                    <a:pt x="32" y="113"/>
                  </a:lnTo>
                  <a:lnTo>
                    <a:pt x="25" y="113"/>
                  </a:lnTo>
                  <a:lnTo>
                    <a:pt x="16" y="110"/>
                  </a:lnTo>
                  <a:lnTo>
                    <a:pt x="9" y="107"/>
                  </a:lnTo>
                  <a:lnTo>
                    <a:pt x="3" y="100"/>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4" name="Freeform 1142">
              <a:extLst>
                <a:ext uri="{FF2B5EF4-FFF2-40B4-BE49-F238E27FC236}">
                  <a16:creationId xmlns:a16="http://schemas.microsoft.com/office/drawing/2014/main" id="{144E9406-BE8B-4582-BAEA-A69F36999024}"/>
                </a:ext>
              </a:extLst>
            </p:cNvPr>
            <p:cNvSpPr>
              <a:spLocks noEditPoints="1"/>
            </p:cNvSpPr>
            <p:nvPr/>
          </p:nvSpPr>
          <p:spPr bwMode="auto">
            <a:xfrm>
              <a:off x="4164" y="3482"/>
              <a:ext cx="75" cy="113"/>
            </a:xfrm>
            <a:custGeom>
              <a:avLst/>
              <a:gdLst>
                <a:gd name="T0" fmla="*/ 0 w 75"/>
                <a:gd name="T1" fmla="*/ 58 h 113"/>
                <a:gd name="T2" fmla="*/ 0 w 75"/>
                <a:gd name="T3" fmla="*/ 39 h 113"/>
                <a:gd name="T4" fmla="*/ 4 w 75"/>
                <a:gd name="T5" fmla="*/ 26 h 113"/>
                <a:gd name="T6" fmla="*/ 10 w 75"/>
                <a:gd name="T7" fmla="*/ 16 h 113"/>
                <a:gd name="T8" fmla="*/ 17 w 75"/>
                <a:gd name="T9" fmla="*/ 7 h 113"/>
                <a:gd name="T10" fmla="*/ 26 w 75"/>
                <a:gd name="T11" fmla="*/ 3 h 113"/>
                <a:gd name="T12" fmla="*/ 36 w 75"/>
                <a:gd name="T13" fmla="*/ 0 h 113"/>
                <a:gd name="T14" fmla="*/ 46 w 75"/>
                <a:gd name="T15" fmla="*/ 3 h 113"/>
                <a:gd name="T16" fmla="*/ 52 w 75"/>
                <a:gd name="T17" fmla="*/ 7 h 113"/>
                <a:gd name="T18" fmla="*/ 58 w 75"/>
                <a:gd name="T19" fmla="*/ 10 h 113"/>
                <a:gd name="T20" fmla="*/ 65 w 75"/>
                <a:gd name="T21" fmla="*/ 16 h 113"/>
                <a:gd name="T22" fmla="*/ 68 w 75"/>
                <a:gd name="T23" fmla="*/ 23 h 113"/>
                <a:gd name="T24" fmla="*/ 71 w 75"/>
                <a:gd name="T25" fmla="*/ 32 h 113"/>
                <a:gd name="T26" fmla="*/ 71 w 75"/>
                <a:gd name="T27" fmla="*/ 42 h 113"/>
                <a:gd name="T28" fmla="*/ 75 w 75"/>
                <a:gd name="T29" fmla="*/ 58 h 113"/>
                <a:gd name="T30" fmla="*/ 71 w 75"/>
                <a:gd name="T31" fmla="*/ 74 h 113"/>
                <a:gd name="T32" fmla="*/ 68 w 75"/>
                <a:gd name="T33" fmla="*/ 90 h 113"/>
                <a:gd name="T34" fmla="*/ 65 w 75"/>
                <a:gd name="T35" fmla="*/ 100 h 113"/>
                <a:gd name="T36" fmla="*/ 58 w 75"/>
                <a:gd name="T37" fmla="*/ 110 h 113"/>
                <a:gd name="T38" fmla="*/ 49 w 75"/>
                <a:gd name="T39" fmla="*/ 113 h 113"/>
                <a:gd name="T40" fmla="*/ 36 w 75"/>
                <a:gd name="T41" fmla="*/ 113 h 113"/>
                <a:gd name="T42" fmla="*/ 26 w 75"/>
                <a:gd name="T43" fmla="*/ 113 h 113"/>
                <a:gd name="T44" fmla="*/ 20 w 75"/>
                <a:gd name="T45" fmla="*/ 110 h 113"/>
                <a:gd name="T46" fmla="*/ 10 w 75"/>
                <a:gd name="T47" fmla="*/ 103 h 113"/>
                <a:gd name="T48" fmla="*/ 7 w 75"/>
                <a:gd name="T49" fmla="*/ 94 h 113"/>
                <a:gd name="T50" fmla="*/ 0 w 75"/>
                <a:gd name="T51" fmla="*/ 77 h 113"/>
                <a:gd name="T52" fmla="*/ 0 w 75"/>
                <a:gd name="T53" fmla="*/ 58 h 113"/>
                <a:gd name="T54" fmla="*/ 17 w 75"/>
                <a:gd name="T55" fmla="*/ 58 h 113"/>
                <a:gd name="T56" fmla="*/ 17 w 75"/>
                <a:gd name="T57" fmla="*/ 74 h 113"/>
                <a:gd name="T58" fmla="*/ 17 w 75"/>
                <a:gd name="T59" fmla="*/ 87 h 113"/>
                <a:gd name="T60" fmla="*/ 20 w 75"/>
                <a:gd name="T61" fmla="*/ 94 h 113"/>
                <a:gd name="T62" fmla="*/ 29 w 75"/>
                <a:gd name="T63" fmla="*/ 100 h 113"/>
                <a:gd name="T64" fmla="*/ 36 w 75"/>
                <a:gd name="T65" fmla="*/ 100 h 113"/>
                <a:gd name="T66" fmla="*/ 46 w 75"/>
                <a:gd name="T67" fmla="*/ 100 h 113"/>
                <a:gd name="T68" fmla="*/ 52 w 75"/>
                <a:gd name="T69" fmla="*/ 94 h 113"/>
                <a:gd name="T70" fmla="*/ 55 w 75"/>
                <a:gd name="T71" fmla="*/ 87 h 113"/>
                <a:gd name="T72" fmla="*/ 58 w 75"/>
                <a:gd name="T73" fmla="*/ 74 h 113"/>
                <a:gd name="T74" fmla="*/ 58 w 75"/>
                <a:gd name="T75" fmla="*/ 58 h 113"/>
                <a:gd name="T76" fmla="*/ 58 w 75"/>
                <a:gd name="T77" fmla="*/ 42 h 113"/>
                <a:gd name="T78" fmla="*/ 55 w 75"/>
                <a:gd name="T79" fmla="*/ 32 h 113"/>
                <a:gd name="T80" fmla="*/ 52 w 75"/>
                <a:gd name="T81" fmla="*/ 23 h 113"/>
                <a:gd name="T82" fmla="*/ 46 w 75"/>
                <a:gd name="T83" fmla="*/ 16 h 113"/>
                <a:gd name="T84" fmla="*/ 36 w 75"/>
                <a:gd name="T85" fmla="*/ 13 h 113"/>
                <a:gd name="T86" fmla="*/ 29 w 75"/>
                <a:gd name="T87" fmla="*/ 16 h 113"/>
                <a:gd name="T88" fmla="*/ 23 w 75"/>
                <a:gd name="T89" fmla="*/ 23 h 113"/>
                <a:gd name="T90" fmla="*/ 17 w 75"/>
                <a:gd name="T91" fmla="*/ 29 h 113"/>
                <a:gd name="T92" fmla="*/ 17 w 75"/>
                <a:gd name="T93" fmla="*/ 42 h 113"/>
                <a:gd name="T94" fmla="*/ 17 w 75"/>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
                <a:gd name="T145" fmla="*/ 0 h 113"/>
                <a:gd name="T146" fmla="*/ 75 w 75"/>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 h="113">
                  <a:moveTo>
                    <a:pt x="0" y="58"/>
                  </a:moveTo>
                  <a:lnTo>
                    <a:pt x="0" y="39"/>
                  </a:lnTo>
                  <a:lnTo>
                    <a:pt x="4" y="26"/>
                  </a:lnTo>
                  <a:lnTo>
                    <a:pt x="10" y="16"/>
                  </a:lnTo>
                  <a:lnTo>
                    <a:pt x="17" y="7"/>
                  </a:lnTo>
                  <a:lnTo>
                    <a:pt x="26" y="3"/>
                  </a:lnTo>
                  <a:lnTo>
                    <a:pt x="36" y="0"/>
                  </a:lnTo>
                  <a:lnTo>
                    <a:pt x="46" y="3"/>
                  </a:lnTo>
                  <a:lnTo>
                    <a:pt x="52" y="7"/>
                  </a:lnTo>
                  <a:lnTo>
                    <a:pt x="58" y="10"/>
                  </a:lnTo>
                  <a:lnTo>
                    <a:pt x="65" y="16"/>
                  </a:lnTo>
                  <a:lnTo>
                    <a:pt x="68" y="23"/>
                  </a:lnTo>
                  <a:lnTo>
                    <a:pt x="71" y="32"/>
                  </a:lnTo>
                  <a:lnTo>
                    <a:pt x="71" y="42"/>
                  </a:lnTo>
                  <a:lnTo>
                    <a:pt x="75" y="58"/>
                  </a:lnTo>
                  <a:lnTo>
                    <a:pt x="71" y="74"/>
                  </a:lnTo>
                  <a:lnTo>
                    <a:pt x="68" y="90"/>
                  </a:lnTo>
                  <a:lnTo>
                    <a:pt x="65" y="100"/>
                  </a:lnTo>
                  <a:lnTo>
                    <a:pt x="58" y="110"/>
                  </a:lnTo>
                  <a:lnTo>
                    <a:pt x="49" y="113"/>
                  </a:lnTo>
                  <a:lnTo>
                    <a:pt x="36" y="113"/>
                  </a:lnTo>
                  <a:lnTo>
                    <a:pt x="26" y="113"/>
                  </a:lnTo>
                  <a:lnTo>
                    <a:pt x="20" y="110"/>
                  </a:lnTo>
                  <a:lnTo>
                    <a:pt x="10" y="103"/>
                  </a:lnTo>
                  <a:lnTo>
                    <a:pt x="7" y="94"/>
                  </a:lnTo>
                  <a:lnTo>
                    <a:pt x="0" y="77"/>
                  </a:lnTo>
                  <a:lnTo>
                    <a:pt x="0" y="58"/>
                  </a:lnTo>
                  <a:close/>
                  <a:moveTo>
                    <a:pt x="17" y="58"/>
                  </a:moveTo>
                  <a:lnTo>
                    <a:pt x="17" y="74"/>
                  </a:lnTo>
                  <a:lnTo>
                    <a:pt x="17" y="87"/>
                  </a:lnTo>
                  <a:lnTo>
                    <a:pt x="20" y="94"/>
                  </a:lnTo>
                  <a:lnTo>
                    <a:pt x="29" y="100"/>
                  </a:lnTo>
                  <a:lnTo>
                    <a:pt x="36" y="100"/>
                  </a:lnTo>
                  <a:lnTo>
                    <a:pt x="46" y="100"/>
                  </a:lnTo>
                  <a:lnTo>
                    <a:pt x="52" y="94"/>
                  </a:lnTo>
                  <a:lnTo>
                    <a:pt x="55" y="87"/>
                  </a:lnTo>
                  <a:lnTo>
                    <a:pt x="58" y="74"/>
                  </a:lnTo>
                  <a:lnTo>
                    <a:pt x="58" y="58"/>
                  </a:lnTo>
                  <a:lnTo>
                    <a:pt x="58" y="42"/>
                  </a:lnTo>
                  <a:lnTo>
                    <a:pt x="55" y="32"/>
                  </a:lnTo>
                  <a:lnTo>
                    <a:pt x="52" y="23"/>
                  </a:lnTo>
                  <a:lnTo>
                    <a:pt x="46" y="16"/>
                  </a:lnTo>
                  <a:lnTo>
                    <a:pt x="36" y="13"/>
                  </a:lnTo>
                  <a:lnTo>
                    <a:pt x="29" y="16"/>
                  </a:lnTo>
                  <a:lnTo>
                    <a:pt x="23" y="23"/>
                  </a:lnTo>
                  <a:lnTo>
                    <a:pt x="17" y="29"/>
                  </a:lnTo>
                  <a:lnTo>
                    <a:pt x="17" y="42"/>
                  </a:lnTo>
                  <a:lnTo>
                    <a:pt x="17"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5" name="Line 1143">
              <a:extLst>
                <a:ext uri="{FF2B5EF4-FFF2-40B4-BE49-F238E27FC236}">
                  <a16:creationId xmlns:a16="http://schemas.microsoft.com/office/drawing/2014/main" id="{C9820268-8B48-41EB-A6F1-9E48A83FFA1A}"/>
                </a:ext>
              </a:extLst>
            </p:cNvPr>
            <p:cNvSpPr>
              <a:spLocks noChangeShapeType="1"/>
            </p:cNvSpPr>
            <p:nvPr/>
          </p:nvSpPr>
          <p:spPr bwMode="auto">
            <a:xfrm flipV="1">
              <a:off x="4158"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6" name="Line 1144">
              <a:extLst>
                <a:ext uri="{FF2B5EF4-FFF2-40B4-BE49-F238E27FC236}">
                  <a16:creationId xmlns:a16="http://schemas.microsoft.com/office/drawing/2014/main" id="{8E083A63-A29D-41A5-8E6B-CD7FFF1B0E71}"/>
                </a:ext>
              </a:extLst>
            </p:cNvPr>
            <p:cNvSpPr>
              <a:spLocks noChangeShapeType="1"/>
            </p:cNvSpPr>
            <p:nvPr/>
          </p:nvSpPr>
          <p:spPr bwMode="auto">
            <a:xfrm>
              <a:off x="4158"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7" name="Rectangle 1145">
              <a:extLst>
                <a:ext uri="{FF2B5EF4-FFF2-40B4-BE49-F238E27FC236}">
                  <a16:creationId xmlns:a16="http://schemas.microsoft.com/office/drawing/2014/main" id="{7CB534B4-6BC3-4FFB-B7C6-749C6C27E80D}"/>
                </a:ext>
              </a:extLst>
            </p:cNvPr>
            <p:cNvSpPr>
              <a:spLocks noChangeArrowheads="1"/>
            </p:cNvSpPr>
            <p:nvPr/>
          </p:nvSpPr>
          <p:spPr bwMode="auto">
            <a:xfrm>
              <a:off x="913" y="1553"/>
              <a:ext cx="3467" cy="183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8" name="Freeform 1146">
              <a:extLst>
                <a:ext uri="{FF2B5EF4-FFF2-40B4-BE49-F238E27FC236}">
                  <a16:creationId xmlns:a16="http://schemas.microsoft.com/office/drawing/2014/main" id="{E1CDC9EB-FAF7-4BD5-9223-9BE2DC1036D0}"/>
                </a:ext>
              </a:extLst>
            </p:cNvPr>
            <p:cNvSpPr>
              <a:spLocks/>
            </p:cNvSpPr>
            <p:nvPr/>
          </p:nvSpPr>
          <p:spPr bwMode="auto">
            <a:xfrm>
              <a:off x="2393" y="3718"/>
              <a:ext cx="39" cy="109"/>
            </a:xfrm>
            <a:custGeom>
              <a:avLst/>
              <a:gdLst>
                <a:gd name="T0" fmla="*/ 39 w 39"/>
                <a:gd name="T1" fmla="*/ 96 h 109"/>
                <a:gd name="T2" fmla="*/ 39 w 39"/>
                <a:gd name="T3" fmla="*/ 109 h 109"/>
                <a:gd name="T4" fmla="*/ 33 w 39"/>
                <a:gd name="T5" fmla="*/ 109 h 109"/>
                <a:gd name="T6" fmla="*/ 29 w 39"/>
                <a:gd name="T7" fmla="*/ 109 h 109"/>
                <a:gd name="T8" fmla="*/ 23 w 39"/>
                <a:gd name="T9" fmla="*/ 109 h 109"/>
                <a:gd name="T10" fmla="*/ 17 w 39"/>
                <a:gd name="T11" fmla="*/ 109 h 109"/>
                <a:gd name="T12" fmla="*/ 13 w 39"/>
                <a:gd name="T13" fmla="*/ 106 h 109"/>
                <a:gd name="T14" fmla="*/ 13 w 39"/>
                <a:gd name="T15" fmla="*/ 103 h 109"/>
                <a:gd name="T16" fmla="*/ 10 w 39"/>
                <a:gd name="T17" fmla="*/ 96 h 109"/>
                <a:gd name="T18" fmla="*/ 10 w 39"/>
                <a:gd name="T19" fmla="*/ 87 h 109"/>
                <a:gd name="T20" fmla="*/ 10 w 39"/>
                <a:gd name="T21" fmla="*/ 41 h 109"/>
                <a:gd name="T22" fmla="*/ 0 w 39"/>
                <a:gd name="T23" fmla="*/ 41 h 109"/>
                <a:gd name="T24" fmla="*/ 0 w 39"/>
                <a:gd name="T25" fmla="*/ 29 h 109"/>
                <a:gd name="T26" fmla="*/ 10 w 39"/>
                <a:gd name="T27" fmla="*/ 29 h 109"/>
                <a:gd name="T28" fmla="*/ 10 w 39"/>
                <a:gd name="T29" fmla="*/ 9 h 109"/>
                <a:gd name="T30" fmla="*/ 26 w 39"/>
                <a:gd name="T31" fmla="*/ 0 h 109"/>
                <a:gd name="T32" fmla="*/ 26 w 39"/>
                <a:gd name="T33" fmla="*/ 29 h 109"/>
                <a:gd name="T34" fmla="*/ 39 w 39"/>
                <a:gd name="T35" fmla="*/ 29 h 109"/>
                <a:gd name="T36" fmla="*/ 39 w 39"/>
                <a:gd name="T37" fmla="*/ 41 h 109"/>
                <a:gd name="T38" fmla="*/ 26 w 39"/>
                <a:gd name="T39" fmla="*/ 41 h 109"/>
                <a:gd name="T40" fmla="*/ 26 w 39"/>
                <a:gd name="T41" fmla="*/ 87 h 109"/>
                <a:gd name="T42" fmla="*/ 26 w 39"/>
                <a:gd name="T43" fmla="*/ 93 h 109"/>
                <a:gd name="T44" fmla="*/ 26 w 39"/>
                <a:gd name="T45" fmla="*/ 93 h 109"/>
                <a:gd name="T46" fmla="*/ 26 w 39"/>
                <a:gd name="T47" fmla="*/ 96 h 109"/>
                <a:gd name="T48" fmla="*/ 26 w 39"/>
                <a:gd name="T49" fmla="*/ 96 h 109"/>
                <a:gd name="T50" fmla="*/ 29 w 39"/>
                <a:gd name="T51" fmla="*/ 96 h 109"/>
                <a:gd name="T52" fmla="*/ 33 w 39"/>
                <a:gd name="T53" fmla="*/ 96 h 109"/>
                <a:gd name="T54" fmla="*/ 36 w 39"/>
                <a:gd name="T55" fmla="*/ 96 h 109"/>
                <a:gd name="T56" fmla="*/ 39 w 39"/>
                <a:gd name="T57" fmla="*/ 96 h 10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9"/>
                <a:gd name="T89" fmla="*/ 39 w 39"/>
                <a:gd name="T90" fmla="*/ 109 h 10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9">
                  <a:moveTo>
                    <a:pt x="39" y="96"/>
                  </a:moveTo>
                  <a:lnTo>
                    <a:pt x="39" y="109"/>
                  </a:lnTo>
                  <a:lnTo>
                    <a:pt x="33" y="109"/>
                  </a:lnTo>
                  <a:lnTo>
                    <a:pt x="29" y="109"/>
                  </a:lnTo>
                  <a:lnTo>
                    <a:pt x="23" y="109"/>
                  </a:lnTo>
                  <a:lnTo>
                    <a:pt x="17" y="109"/>
                  </a:lnTo>
                  <a:lnTo>
                    <a:pt x="13" y="106"/>
                  </a:lnTo>
                  <a:lnTo>
                    <a:pt x="13" y="103"/>
                  </a:lnTo>
                  <a:lnTo>
                    <a:pt x="10" y="96"/>
                  </a:lnTo>
                  <a:lnTo>
                    <a:pt x="10" y="87"/>
                  </a:lnTo>
                  <a:lnTo>
                    <a:pt x="10" y="41"/>
                  </a:lnTo>
                  <a:lnTo>
                    <a:pt x="0" y="41"/>
                  </a:lnTo>
                  <a:lnTo>
                    <a:pt x="0" y="29"/>
                  </a:lnTo>
                  <a:lnTo>
                    <a:pt x="10" y="29"/>
                  </a:lnTo>
                  <a:lnTo>
                    <a:pt x="10" y="9"/>
                  </a:lnTo>
                  <a:lnTo>
                    <a:pt x="26" y="0"/>
                  </a:lnTo>
                  <a:lnTo>
                    <a:pt x="26" y="29"/>
                  </a:lnTo>
                  <a:lnTo>
                    <a:pt x="39" y="29"/>
                  </a:lnTo>
                  <a:lnTo>
                    <a:pt x="39" y="41"/>
                  </a:lnTo>
                  <a:lnTo>
                    <a:pt x="26" y="41"/>
                  </a:lnTo>
                  <a:lnTo>
                    <a:pt x="26" y="87"/>
                  </a:lnTo>
                  <a:lnTo>
                    <a:pt x="26" y="93"/>
                  </a:lnTo>
                  <a:lnTo>
                    <a:pt x="26" y="96"/>
                  </a:lnTo>
                  <a:lnTo>
                    <a:pt x="29" y="96"/>
                  </a:lnTo>
                  <a:lnTo>
                    <a:pt x="33" y="96"/>
                  </a:lnTo>
                  <a:lnTo>
                    <a:pt x="36" y="96"/>
                  </a:lnTo>
                  <a:lnTo>
                    <a:pt x="39" y="9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9" name="Freeform 1147">
              <a:extLst>
                <a:ext uri="{FF2B5EF4-FFF2-40B4-BE49-F238E27FC236}">
                  <a16:creationId xmlns:a16="http://schemas.microsoft.com/office/drawing/2014/main" id="{1DD47EC7-3A70-4D04-844B-D9EB469A50BC}"/>
                </a:ext>
              </a:extLst>
            </p:cNvPr>
            <p:cNvSpPr>
              <a:spLocks/>
            </p:cNvSpPr>
            <p:nvPr/>
          </p:nvSpPr>
          <p:spPr bwMode="auto">
            <a:xfrm>
              <a:off x="2445" y="3714"/>
              <a:ext cx="65" cy="113"/>
            </a:xfrm>
            <a:custGeom>
              <a:avLst/>
              <a:gdLst>
                <a:gd name="T0" fmla="*/ 0 w 65"/>
                <a:gd name="T1" fmla="*/ 113 h 113"/>
                <a:gd name="T2" fmla="*/ 0 w 65"/>
                <a:gd name="T3" fmla="*/ 0 h 113"/>
                <a:gd name="T4" fmla="*/ 16 w 65"/>
                <a:gd name="T5" fmla="*/ 0 h 113"/>
                <a:gd name="T6" fmla="*/ 16 w 65"/>
                <a:gd name="T7" fmla="*/ 42 h 113"/>
                <a:gd name="T8" fmla="*/ 23 w 65"/>
                <a:gd name="T9" fmla="*/ 36 h 113"/>
                <a:gd name="T10" fmla="*/ 29 w 65"/>
                <a:gd name="T11" fmla="*/ 33 h 113"/>
                <a:gd name="T12" fmla="*/ 39 w 65"/>
                <a:gd name="T13" fmla="*/ 29 h 113"/>
                <a:gd name="T14" fmla="*/ 45 w 65"/>
                <a:gd name="T15" fmla="*/ 33 h 113"/>
                <a:gd name="T16" fmla="*/ 52 w 65"/>
                <a:gd name="T17" fmla="*/ 36 h 113"/>
                <a:gd name="T18" fmla="*/ 58 w 65"/>
                <a:gd name="T19" fmla="*/ 39 h 113"/>
                <a:gd name="T20" fmla="*/ 61 w 65"/>
                <a:gd name="T21" fmla="*/ 45 h 113"/>
                <a:gd name="T22" fmla="*/ 61 w 65"/>
                <a:gd name="T23" fmla="*/ 52 h 113"/>
                <a:gd name="T24" fmla="*/ 65 w 65"/>
                <a:gd name="T25" fmla="*/ 62 h 113"/>
                <a:gd name="T26" fmla="*/ 65 w 65"/>
                <a:gd name="T27" fmla="*/ 113 h 113"/>
                <a:gd name="T28" fmla="*/ 48 w 65"/>
                <a:gd name="T29" fmla="*/ 113 h 113"/>
                <a:gd name="T30" fmla="*/ 48 w 65"/>
                <a:gd name="T31" fmla="*/ 62 h 113"/>
                <a:gd name="T32" fmla="*/ 48 w 65"/>
                <a:gd name="T33" fmla="*/ 55 h 113"/>
                <a:gd name="T34" fmla="*/ 45 w 65"/>
                <a:gd name="T35" fmla="*/ 49 h 113"/>
                <a:gd name="T36" fmla="*/ 39 w 65"/>
                <a:gd name="T37" fmla="*/ 45 h 113"/>
                <a:gd name="T38" fmla="*/ 32 w 65"/>
                <a:gd name="T39" fmla="*/ 42 h 113"/>
                <a:gd name="T40" fmla="*/ 29 w 65"/>
                <a:gd name="T41" fmla="*/ 45 h 113"/>
                <a:gd name="T42" fmla="*/ 23 w 65"/>
                <a:gd name="T43" fmla="*/ 45 h 113"/>
                <a:gd name="T44" fmla="*/ 19 w 65"/>
                <a:gd name="T45" fmla="*/ 52 h 113"/>
                <a:gd name="T46" fmla="*/ 16 w 65"/>
                <a:gd name="T47" fmla="*/ 55 h 113"/>
                <a:gd name="T48" fmla="*/ 16 w 65"/>
                <a:gd name="T49" fmla="*/ 62 h 113"/>
                <a:gd name="T50" fmla="*/ 16 w 65"/>
                <a:gd name="T51" fmla="*/ 71 h 113"/>
                <a:gd name="T52" fmla="*/ 16 w 65"/>
                <a:gd name="T53" fmla="*/ 113 h 113"/>
                <a:gd name="T54" fmla="*/ 0 w 65"/>
                <a:gd name="T55" fmla="*/ 113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5"/>
                <a:gd name="T85" fmla="*/ 0 h 113"/>
                <a:gd name="T86" fmla="*/ 65 w 65"/>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5" h="113">
                  <a:moveTo>
                    <a:pt x="0" y="113"/>
                  </a:moveTo>
                  <a:lnTo>
                    <a:pt x="0" y="0"/>
                  </a:lnTo>
                  <a:lnTo>
                    <a:pt x="16" y="0"/>
                  </a:lnTo>
                  <a:lnTo>
                    <a:pt x="16" y="42"/>
                  </a:lnTo>
                  <a:lnTo>
                    <a:pt x="23" y="36"/>
                  </a:lnTo>
                  <a:lnTo>
                    <a:pt x="29" y="33"/>
                  </a:lnTo>
                  <a:lnTo>
                    <a:pt x="39" y="29"/>
                  </a:lnTo>
                  <a:lnTo>
                    <a:pt x="45" y="33"/>
                  </a:lnTo>
                  <a:lnTo>
                    <a:pt x="52" y="36"/>
                  </a:lnTo>
                  <a:lnTo>
                    <a:pt x="58" y="39"/>
                  </a:lnTo>
                  <a:lnTo>
                    <a:pt x="61" y="45"/>
                  </a:lnTo>
                  <a:lnTo>
                    <a:pt x="61" y="52"/>
                  </a:lnTo>
                  <a:lnTo>
                    <a:pt x="65" y="62"/>
                  </a:lnTo>
                  <a:lnTo>
                    <a:pt x="65" y="113"/>
                  </a:lnTo>
                  <a:lnTo>
                    <a:pt x="48" y="113"/>
                  </a:lnTo>
                  <a:lnTo>
                    <a:pt x="48" y="62"/>
                  </a:lnTo>
                  <a:lnTo>
                    <a:pt x="48" y="55"/>
                  </a:lnTo>
                  <a:lnTo>
                    <a:pt x="45" y="49"/>
                  </a:lnTo>
                  <a:lnTo>
                    <a:pt x="39" y="45"/>
                  </a:lnTo>
                  <a:lnTo>
                    <a:pt x="32" y="42"/>
                  </a:lnTo>
                  <a:lnTo>
                    <a:pt x="29" y="45"/>
                  </a:lnTo>
                  <a:lnTo>
                    <a:pt x="23" y="45"/>
                  </a:lnTo>
                  <a:lnTo>
                    <a:pt x="19" y="52"/>
                  </a:lnTo>
                  <a:lnTo>
                    <a:pt x="16" y="55"/>
                  </a:lnTo>
                  <a:lnTo>
                    <a:pt x="16" y="62"/>
                  </a:lnTo>
                  <a:lnTo>
                    <a:pt x="16" y="71"/>
                  </a:lnTo>
                  <a:lnTo>
                    <a:pt x="16" y="113"/>
                  </a:lnTo>
                  <a:lnTo>
                    <a:pt x="0" y="11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0" name="Freeform 1148">
              <a:extLst>
                <a:ext uri="{FF2B5EF4-FFF2-40B4-BE49-F238E27FC236}">
                  <a16:creationId xmlns:a16="http://schemas.microsoft.com/office/drawing/2014/main" id="{A734FABD-3EE5-4223-AA39-BD1DA222C930}"/>
                </a:ext>
              </a:extLst>
            </p:cNvPr>
            <p:cNvSpPr>
              <a:spLocks/>
            </p:cNvSpPr>
            <p:nvPr/>
          </p:nvSpPr>
          <p:spPr bwMode="auto">
            <a:xfrm>
              <a:off x="2532" y="3743"/>
              <a:ext cx="42" cy="84"/>
            </a:xfrm>
            <a:custGeom>
              <a:avLst/>
              <a:gdLst>
                <a:gd name="T0" fmla="*/ 0 w 42"/>
                <a:gd name="T1" fmla="*/ 84 h 84"/>
                <a:gd name="T2" fmla="*/ 0 w 42"/>
                <a:gd name="T3" fmla="*/ 4 h 84"/>
                <a:gd name="T4" fmla="*/ 13 w 42"/>
                <a:gd name="T5" fmla="*/ 4 h 84"/>
                <a:gd name="T6" fmla="*/ 13 w 42"/>
                <a:gd name="T7" fmla="*/ 13 h 84"/>
                <a:gd name="T8" fmla="*/ 16 w 42"/>
                <a:gd name="T9" fmla="*/ 7 h 84"/>
                <a:gd name="T10" fmla="*/ 20 w 42"/>
                <a:gd name="T11" fmla="*/ 4 h 84"/>
                <a:gd name="T12" fmla="*/ 23 w 42"/>
                <a:gd name="T13" fmla="*/ 4 h 84"/>
                <a:gd name="T14" fmla="*/ 29 w 42"/>
                <a:gd name="T15" fmla="*/ 0 h 84"/>
                <a:gd name="T16" fmla="*/ 36 w 42"/>
                <a:gd name="T17" fmla="*/ 4 h 84"/>
                <a:gd name="T18" fmla="*/ 42 w 42"/>
                <a:gd name="T19" fmla="*/ 7 h 84"/>
                <a:gd name="T20" fmla="*/ 36 w 42"/>
                <a:gd name="T21" fmla="*/ 20 h 84"/>
                <a:gd name="T22" fmla="*/ 32 w 42"/>
                <a:gd name="T23" fmla="*/ 16 h 84"/>
                <a:gd name="T24" fmla="*/ 26 w 42"/>
                <a:gd name="T25" fmla="*/ 13 h 84"/>
                <a:gd name="T26" fmla="*/ 23 w 42"/>
                <a:gd name="T27" fmla="*/ 16 h 84"/>
                <a:gd name="T28" fmla="*/ 20 w 42"/>
                <a:gd name="T29" fmla="*/ 16 h 84"/>
                <a:gd name="T30" fmla="*/ 16 w 42"/>
                <a:gd name="T31" fmla="*/ 20 h 84"/>
                <a:gd name="T32" fmla="*/ 16 w 42"/>
                <a:gd name="T33" fmla="*/ 26 h 84"/>
                <a:gd name="T34" fmla="*/ 13 w 42"/>
                <a:gd name="T35" fmla="*/ 33 h 84"/>
                <a:gd name="T36" fmla="*/ 13 w 42"/>
                <a:gd name="T37" fmla="*/ 42 h 84"/>
                <a:gd name="T38" fmla="*/ 13 w 42"/>
                <a:gd name="T39" fmla="*/ 84 h 84"/>
                <a:gd name="T40" fmla="*/ 0 w 42"/>
                <a:gd name="T41" fmla="*/ 84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0" y="84"/>
                  </a:moveTo>
                  <a:lnTo>
                    <a:pt x="0" y="4"/>
                  </a:lnTo>
                  <a:lnTo>
                    <a:pt x="13" y="4"/>
                  </a:lnTo>
                  <a:lnTo>
                    <a:pt x="13" y="13"/>
                  </a:lnTo>
                  <a:lnTo>
                    <a:pt x="16" y="7"/>
                  </a:lnTo>
                  <a:lnTo>
                    <a:pt x="20" y="4"/>
                  </a:lnTo>
                  <a:lnTo>
                    <a:pt x="23" y="4"/>
                  </a:lnTo>
                  <a:lnTo>
                    <a:pt x="29" y="0"/>
                  </a:lnTo>
                  <a:lnTo>
                    <a:pt x="36" y="4"/>
                  </a:lnTo>
                  <a:lnTo>
                    <a:pt x="42" y="7"/>
                  </a:lnTo>
                  <a:lnTo>
                    <a:pt x="36" y="20"/>
                  </a:lnTo>
                  <a:lnTo>
                    <a:pt x="32" y="16"/>
                  </a:lnTo>
                  <a:lnTo>
                    <a:pt x="26" y="13"/>
                  </a:lnTo>
                  <a:lnTo>
                    <a:pt x="23" y="16"/>
                  </a:lnTo>
                  <a:lnTo>
                    <a:pt x="20" y="16"/>
                  </a:lnTo>
                  <a:lnTo>
                    <a:pt x="16" y="20"/>
                  </a:lnTo>
                  <a:lnTo>
                    <a:pt x="16" y="26"/>
                  </a:lnTo>
                  <a:lnTo>
                    <a:pt x="13" y="33"/>
                  </a:lnTo>
                  <a:lnTo>
                    <a:pt x="13" y="42"/>
                  </a:lnTo>
                  <a:lnTo>
                    <a:pt x="13" y="8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1" name="Freeform 1149">
              <a:extLst>
                <a:ext uri="{FF2B5EF4-FFF2-40B4-BE49-F238E27FC236}">
                  <a16:creationId xmlns:a16="http://schemas.microsoft.com/office/drawing/2014/main" id="{E9A711B5-6BD9-453B-B78D-BF25A620F23E}"/>
                </a:ext>
              </a:extLst>
            </p:cNvPr>
            <p:cNvSpPr>
              <a:spLocks noEditPoints="1"/>
            </p:cNvSpPr>
            <p:nvPr/>
          </p:nvSpPr>
          <p:spPr bwMode="auto">
            <a:xfrm>
              <a:off x="2577" y="3743"/>
              <a:ext cx="75" cy="84"/>
            </a:xfrm>
            <a:custGeom>
              <a:avLst/>
              <a:gdLst>
                <a:gd name="T0" fmla="*/ 58 w 75"/>
                <a:gd name="T1" fmla="*/ 58 h 84"/>
                <a:gd name="T2" fmla="*/ 71 w 75"/>
                <a:gd name="T3" fmla="*/ 62 h 84"/>
                <a:gd name="T4" fmla="*/ 68 w 75"/>
                <a:gd name="T5" fmla="*/ 71 h 84"/>
                <a:gd name="T6" fmla="*/ 62 w 75"/>
                <a:gd name="T7" fmla="*/ 81 h 84"/>
                <a:gd name="T8" fmla="*/ 49 w 75"/>
                <a:gd name="T9" fmla="*/ 84 h 84"/>
                <a:gd name="T10" fmla="*/ 36 w 75"/>
                <a:gd name="T11" fmla="*/ 84 h 84"/>
                <a:gd name="T12" fmla="*/ 26 w 75"/>
                <a:gd name="T13" fmla="*/ 84 h 84"/>
                <a:gd name="T14" fmla="*/ 16 w 75"/>
                <a:gd name="T15" fmla="*/ 81 h 84"/>
                <a:gd name="T16" fmla="*/ 10 w 75"/>
                <a:gd name="T17" fmla="*/ 75 h 84"/>
                <a:gd name="T18" fmla="*/ 4 w 75"/>
                <a:gd name="T19" fmla="*/ 68 h 84"/>
                <a:gd name="T20" fmla="*/ 0 w 75"/>
                <a:gd name="T21" fmla="*/ 55 h 84"/>
                <a:gd name="T22" fmla="*/ 0 w 75"/>
                <a:gd name="T23" fmla="*/ 45 h 84"/>
                <a:gd name="T24" fmla="*/ 0 w 75"/>
                <a:gd name="T25" fmla="*/ 33 h 84"/>
                <a:gd name="T26" fmla="*/ 4 w 75"/>
                <a:gd name="T27" fmla="*/ 23 h 84"/>
                <a:gd name="T28" fmla="*/ 10 w 75"/>
                <a:gd name="T29" fmla="*/ 13 h 84"/>
                <a:gd name="T30" fmla="*/ 16 w 75"/>
                <a:gd name="T31" fmla="*/ 7 h 84"/>
                <a:gd name="T32" fmla="*/ 26 w 75"/>
                <a:gd name="T33" fmla="*/ 4 h 84"/>
                <a:gd name="T34" fmla="*/ 36 w 75"/>
                <a:gd name="T35" fmla="*/ 0 h 84"/>
                <a:gd name="T36" fmla="*/ 45 w 75"/>
                <a:gd name="T37" fmla="*/ 4 h 84"/>
                <a:gd name="T38" fmla="*/ 55 w 75"/>
                <a:gd name="T39" fmla="*/ 7 h 84"/>
                <a:gd name="T40" fmla="*/ 62 w 75"/>
                <a:gd name="T41" fmla="*/ 13 h 84"/>
                <a:gd name="T42" fmla="*/ 68 w 75"/>
                <a:gd name="T43" fmla="*/ 20 h 84"/>
                <a:gd name="T44" fmla="*/ 71 w 75"/>
                <a:gd name="T45" fmla="*/ 33 h 84"/>
                <a:gd name="T46" fmla="*/ 75 w 75"/>
                <a:gd name="T47" fmla="*/ 42 h 84"/>
                <a:gd name="T48" fmla="*/ 75 w 75"/>
                <a:gd name="T49" fmla="*/ 45 h 84"/>
                <a:gd name="T50" fmla="*/ 75 w 75"/>
                <a:gd name="T51" fmla="*/ 45 h 84"/>
                <a:gd name="T52" fmla="*/ 13 w 75"/>
                <a:gd name="T53" fmla="*/ 45 h 84"/>
                <a:gd name="T54" fmla="*/ 16 w 75"/>
                <a:gd name="T55" fmla="*/ 58 h 84"/>
                <a:gd name="T56" fmla="*/ 20 w 75"/>
                <a:gd name="T57" fmla="*/ 65 h 84"/>
                <a:gd name="T58" fmla="*/ 29 w 75"/>
                <a:gd name="T59" fmla="*/ 71 h 84"/>
                <a:gd name="T60" fmla="*/ 39 w 75"/>
                <a:gd name="T61" fmla="*/ 71 h 84"/>
                <a:gd name="T62" fmla="*/ 45 w 75"/>
                <a:gd name="T63" fmla="*/ 71 h 84"/>
                <a:gd name="T64" fmla="*/ 49 w 75"/>
                <a:gd name="T65" fmla="*/ 71 h 84"/>
                <a:gd name="T66" fmla="*/ 55 w 75"/>
                <a:gd name="T67" fmla="*/ 65 h 84"/>
                <a:gd name="T68" fmla="*/ 58 w 75"/>
                <a:gd name="T69" fmla="*/ 58 h 84"/>
                <a:gd name="T70" fmla="*/ 13 w 75"/>
                <a:gd name="T71" fmla="*/ 33 h 84"/>
                <a:gd name="T72" fmla="*/ 58 w 75"/>
                <a:gd name="T73" fmla="*/ 33 h 84"/>
                <a:gd name="T74" fmla="*/ 58 w 75"/>
                <a:gd name="T75" fmla="*/ 26 h 84"/>
                <a:gd name="T76" fmla="*/ 52 w 75"/>
                <a:gd name="T77" fmla="*/ 23 h 84"/>
                <a:gd name="T78" fmla="*/ 45 w 75"/>
                <a:gd name="T79" fmla="*/ 16 h 84"/>
                <a:gd name="T80" fmla="*/ 36 w 75"/>
                <a:gd name="T81" fmla="*/ 13 h 84"/>
                <a:gd name="T82" fmla="*/ 26 w 75"/>
                <a:gd name="T83" fmla="*/ 16 h 84"/>
                <a:gd name="T84" fmla="*/ 20 w 75"/>
                <a:gd name="T85" fmla="*/ 20 h 84"/>
                <a:gd name="T86" fmla="*/ 16 w 75"/>
                <a:gd name="T87" fmla="*/ 26 h 84"/>
                <a:gd name="T88" fmla="*/ 13 w 75"/>
                <a:gd name="T89" fmla="*/ 33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58" y="58"/>
                  </a:moveTo>
                  <a:lnTo>
                    <a:pt x="71" y="62"/>
                  </a:lnTo>
                  <a:lnTo>
                    <a:pt x="68" y="71"/>
                  </a:lnTo>
                  <a:lnTo>
                    <a:pt x="62" y="81"/>
                  </a:lnTo>
                  <a:lnTo>
                    <a:pt x="49" y="84"/>
                  </a:lnTo>
                  <a:lnTo>
                    <a:pt x="36" y="84"/>
                  </a:lnTo>
                  <a:lnTo>
                    <a:pt x="26" y="84"/>
                  </a:lnTo>
                  <a:lnTo>
                    <a:pt x="16" y="81"/>
                  </a:lnTo>
                  <a:lnTo>
                    <a:pt x="10" y="75"/>
                  </a:lnTo>
                  <a:lnTo>
                    <a:pt x="4" y="68"/>
                  </a:lnTo>
                  <a:lnTo>
                    <a:pt x="0" y="55"/>
                  </a:lnTo>
                  <a:lnTo>
                    <a:pt x="0" y="45"/>
                  </a:lnTo>
                  <a:lnTo>
                    <a:pt x="0" y="33"/>
                  </a:lnTo>
                  <a:lnTo>
                    <a:pt x="4" y="23"/>
                  </a:lnTo>
                  <a:lnTo>
                    <a:pt x="10" y="13"/>
                  </a:lnTo>
                  <a:lnTo>
                    <a:pt x="16" y="7"/>
                  </a:lnTo>
                  <a:lnTo>
                    <a:pt x="26" y="4"/>
                  </a:lnTo>
                  <a:lnTo>
                    <a:pt x="36" y="0"/>
                  </a:lnTo>
                  <a:lnTo>
                    <a:pt x="45" y="4"/>
                  </a:lnTo>
                  <a:lnTo>
                    <a:pt x="55" y="7"/>
                  </a:lnTo>
                  <a:lnTo>
                    <a:pt x="62" y="13"/>
                  </a:lnTo>
                  <a:lnTo>
                    <a:pt x="68" y="20"/>
                  </a:lnTo>
                  <a:lnTo>
                    <a:pt x="71" y="33"/>
                  </a:lnTo>
                  <a:lnTo>
                    <a:pt x="75" y="42"/>
                  </a:lnTo>
                  <a:lnTo>
                    <a:pt x="75" y="45"/>
                  </a:lnTo>
                  <a:lnTo>
                    <a:pt x="13" y="45"/>
                  </a:lnTo>
                  <a:lnTo>
                    <a:pt x="16" y="58"/>
                  </a:lnTo>
                  <a:lnTo>
                    <a:pt x="20" y="65"/>
                  </a:lnTo>
                  <a:lnTo>
                    <a:pt x="29" y="71"/>
                  </a:lnTo>
                  <a:lnTo>
                    <a:pt x="39" y="71"/>
                  </a:lnTo>
                  <a:lnTo>
                    <a:pt x="45" y="71"/>
                  </a:lnTo>
                  <a:lnTo>
                    <a:pt x="49" y="71"/>
                  </a:lnTo>
                  <a:lnTo>
                    <a:pt x="55" y="65"/>
                  </a:lnTo>
                  <a:lnTo>
                    <a:pt x="58" y="58"/>
                  </a:lnTo>
                  <a:close/>
                  <a:moveTo>
                    <a:pt x="13" y="33"/>
                  </a:moveTo>
                  <a:lnTo>
                    <a:pt x="58" y="33"/>
                  </a:lnTo>
                  <a:lnTo>
                    <a:pt x="58" y="26"/>
                  </a:lnTo>
                  <a:lnTo>
                    <a:pt x="52" y="23"/>
                  </a:lnTo>
                  <a:lnTo>
                    <a:pt x="45" y="16"/>
                  </a:lnTo>
                  <a:lnTo>
                    <a:pt x="36" y="13"/>
                  </a:lnTo>
                  <a:lnTo>
                    <a:pt x="26" y="16"/>
                  </a:lnTo>
                  <a:lnTo>
                    <a:pt x="20" y="20"/>
                  </a:lnTo>
                  <a:lnTo>
                    <a:pt x="16" y="26"/>
                  </a:lnTo>
                  <a:lnTo>
                    <a:pt x="13"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2" name="Freeform 1150">
              <a:extLst>
                <a:ext uri="{FF2B5EF4-FFF2-40B4-BE49-F238E27FC236}">
                  <a16:creationId xmlns:a16="http://schemas.microsoft.com/office/drawing/2014/main" id="{BFA4AE86-AF8A-4103-A95F-B09020A6F37D}"/>
                </a:ext>
              </a:extLst>
            </p:cNvPr>
            <p:cNvSpPr>
              <a:spLocks noEditPoints="1"/>
            </p:cNvSpPr>
            <p:nvPr/>
          </p:nvSpPr>
          <p:spPr bwMode="auto">
            <a:xfrm>
              <a:off x="2664" y="3743"/>
              <a:ext cx="71" cy="84"/>
            </a:xfrm>
            <a:custGeom>
              <a:avLst/>
              <a:gdLst>
                <a:gd name="T0" fmla="*/ 46 w 71"/>
                <a:gd name="T1" fmla="*/ 81 h 84"/>
                <a:gd name="T2" fmla="*/ 33 w 71"/>
                <a:gd name="T3" fmla="*/ 84 h 84"/>
                <a:gd name="T4" fmla="*/ 13 w 71"/>
                <a:gd name="T5" fmla="*/ 84 h 84"/>
                <a:gd name="T6" fmla="*/ 0 w 71"/>
                <a:gd name="T7" fmla="*/ 71 h 84"/>
                <a:gd name="T8" fmla="*/ 0 w 71"/>
                <a:gd name="T9" fmla="*/ 58 h 84"/>
                <a:gd name="T10" fmla="*/ 4 w 71"/>
                <a:gd name="T11" fmla="*/ 49 h 84"/>
                <a:gd name="T12" fmla="*/ 13 w 71"/>
                <a:gd name="T13" fmla="*/ 42 h 84"/>
                <a:gd name="T14" fmla="*/ 23 w 71"/>
                <a:gd name="T15" fmla="*/ 39 h 84"/>
                <a:gd name="T16" fmla="*/ 42 w 71"/>
                <a:gd name="T17" fmla="*/ 36 h 84"/>
                <a:gd name="T18" fmla="*/ 52 w 71"/>
                <a:gd name="T19" fmla="*/ 29 h 84"/>
                <a:gd name="T20" fmla="*/ 49 w 71"/>
                <a:gd name="T21" fmla="*/ 23 h 84"/>
                <a:gd name="T22" fmla="*/ 42 w 71"/>
                <a:gd name="T23" fmla="*/ 16 h 84"/>
                <a:gd name="T24" fmla="*/ 26 w 71"/>
                <a:gd name="T25" fmla="*/ 16 h 84"/>
                <a:gd name="T26" fmla="*/ 17 w 71"/>
                <a:gd name="T27" fmla="*/ 23 h 84"/>
                <a:gd name="T28" fmla="*/ 0 w 71"/>
                <a:gd name="T29" fmla="*/ 26 h 84"/>
                <a:gd name="T30" fmla="*/ 7 w 71"/>
                <a:gd name="T31" fmla="*/ 13 h 84"/>
                <a:gd name="T32" fmla="*/ 20 w 71"/>
                <a:gd name="T33" fmla="*/ 4 h 84"/>
                <a:gd name="T34" fmla="*/ 36 w 71"/>
                <a:gd name="T35" fmla="*/ 0 h 84"/>
                <a:gd name="T36" fmla="*/ 52 w 71"/>
                <a:gd name="T37" fmla="*/ 4 h 84"/>
                <a:gd name="T38" fmla="*/ 62 w 71"/>
                <a:gd name="T39" fmla="*/ 10 h 84"/>
                <a:gd name="T40" fmla="*/ 65 w 71"/>
                <a:gd name="T41" fmla="*/ 20 h 84"/>
                <a:gd name="T42" fmla="*/ 68 w 71"/>
                <a:gd name="T43" fmla="*/ 33 h 84"/>
                <a:gd name="T44" fmla="*/ 68 w 71"/>
                <a:gd name="T45" fmla="*/ 58 h 84"/>
                <a:gd name="T46" fmla="*/ 68 w 71"/>
                <a:gd name="T47" fmla="*/ 75 h 84"/>
                <a:gd name="T48" fmla="*/ 71 w 71"/>
                <a:gd name="T49" fmla="*/ 84 h 84"/>
                <a:gd name="T50" fmla="*/ 55 w 71"/>
                <a:gd name="T51" fmla="*/ 81 h 84"/>
                <a:gd name="T52" fmla="*/ 52 w 71"/>
                <a:gd name="T53" fmla="*/ 45 h 84"/>
                <a:gd name="T54" fmla="*/ 29 w 71"/>
                <a:gd name="T55" fmla="*/ 49 h 84"/>
                <a:gd name="T56" fmla="*/ 20 w 71"/>
                <a:gd name="T57" fmla="*/ 52 h 84"/>
                <a:gd name="T58" fmla="*/ 17 w 71"/>
                <a:gd name="T59" fmla="*/ 55 h 84"/>
                <a:gd name="T60" fmla="*/ 13 w 71"/>
                <a:gd name="T61" fmla="*/ 62 h 84"/>
                <a:gd name="T62" fmla="*/ 17 w 71"/>
                <a:gd name="T63" fmla="*/ 71 h 84"/>
                <a:gd name="T64" fmla="*/ 29 w 71"/>
                <a:gd name="T65" fmla="*/ 71 h 84"/>
                <a:gd name="T66" fmla="*/ 39 w 71"/>
                <a:gd name="T67" fmla="*/ 68 h 84"/>
                <a:gd name="T68" fmla="*/ 49 w 71"/>
                <a:gd name="T69" fmla="*/ 62 h 84"/>
                <a:gd name="T70" fmla="*/ 52 w 71"/>
                <a:gd name="T71" fmla="*/ 49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1"/>
                <a:gd name="T109" fmla="*/ 0 h 84"/>
                <a:gd name="T110" fmla="*/ 71 w 71"/>
                <a:gd name="T111" fmla="*/ 84 h 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1" h="84">
                  <a:moveTo>
                    <a:pt x="52" y="75"/>
                  </a:moveTo>
                  <a:lnTo>
                    <a:pt x="46" y="81"/>
                  </a:lnTo>
                  <a:lnTo>
                    <a:pt x="39" y="84"/>
                  </a:lnTo>
                  <a:lnTo>
                    <a:pt x="33" y="84"/>
                  </a:lnTo>
                  <a:lnTo>
                    <a:pt x="23" y="84"/>
                  </a:lnTo>
                  <a:lnTo>
                    <a:pt x="13" y="84"/>
                  </a:lnTo>
                  <a:lnTo>
                    <a:pt x="7" y="78"/>
                  </a:lnTo>
                  <a:lnTo>
                    <a:pt x="0" y="71"/>
                  </a:lnTo>
                  <a:lnTo>
                    <a:pt x="0" y="62"/>
                  </a:lnTo>
                  <a:lnTo>
                    <a:pt x="0" y="58"/>
                  </a:lnTo>
                  <a:lnTo>
                    <a:pt x="0" y="52"/>
                  </a:lnTo>
                  <a:lnTo>
                    <a:pt x="4" y="49"/>
                  </a:lnTo>
                  <a:lnTo>
                    <a:pt x="7" y="42"/>
                  </a:lnTo>
                  <a:lnTo>
                    <a:pt x="13" y="42"/>
                  </a:lnTo>
                  <a:lnTo>
                    <a:pt x="17" y="39"/>
                  </a:lnTo>
                  <a:lnTo>
                    <a:pt x="23" y="39"/>
                  </a:lnTo>
                  <a:lnTo>
                    <a:pt x="29" y="36"/>
                  </a:lnTo>
                  <a:lnTo>
                    <a:pt x="42" y="36"/>
                  </a:lnTo>
                  <a:lnTo>
                    <a:pt x="52" y="33"/>
                  </a:lnTo>
                  <a:lnTo>
                    <a:pt x="52" y="29"/>
                  </a:lnTo>
                  <a:lnTo>
                    <a:pt x="49" y="23"/>
                  </a:lnTo>
                  <a:lnTo>
                    <a:pt x="46" y="20"/>
                  </a:lnTo>
                  <a:lnTo>
                    <a:pt x="42" y="16"/>
                  </a:lnTo>
                  <a:lnTo>
                    <a:pt x="33" y="13"/>
                  </a:lnTo>
                  <a:lnTo>
                    <a:pt x="26" y="16"/>
                  </a:lnTo>
                  <a:lnTo>
                    <a:pt x="20" y="16"/>
                  </a:lnTo>
                  <a:lnTo>
                    <a:pt x="17" y="23"/>
                  </a:lnTo>
                  <a:lnTo>
                    <a:pt x="17" y="26"/>
                  </a:lnTo>
                  <a:lnTo>
                    <a:pt x="0" y="26"/>
                  </a:lnTo>
                  <a:lnTo>
                    <a:pt x="4" y="20"/>
                  </a:lnTo>
                  <a:lnTo>
                    <a:pt x="7" y="13"/>
                  </a:lnTo>
                  <a:lnTo>
                    <a:pt x="10" y="7"/>
                  </a:lnTo>
                  <a:lnTo>
                    <a:pt x="20" y="4"/>
                  </a:lnTo>
                  <a:lnTo>
                    <a:pt x="26" y="4"/>
                  </a:lnTo>
                  <a:lnTo>
                    <a:pt x="36" y="0"/>
                  </a:lnTo>
                  <a:lnTo>
                    <a:pt x="46" y="4"/>
                  </a:lnTo>
                  <a:lnTo>
                    <a:pt x="52" y="4"/>
                  </a:lnTo>
                  <a:lnTo>
                    <a:pt x="58" y="7"/>
                  </a:lnTo>
                  <a:lnTo>
                    <a:pt x="62" y="10"/>
                  </a:lnTo>
                  <a:lnTo>
                    <a:pt x="65" y="13"/>
                  </a:lnTo>
                  <a:lnTo>
                    <a:pt x="65" y="20"/>
                  </a:lnTo>
                  <a:lnTo>
                    <a:pt x="65" y="23"/>
                  </a:lnTo>
                  <a:lnTo>
                    <a:pt x="68" y="33"/>
                  </a:lnTo>
                  <a:lnTo>
                    <a:pt x="68" y="49"/>
                  </a:lnTo>
                  <a:lnTo>
                    <a:pt x="68" y="58"/>
                  </a:lnTo>
                  <a:lnTo>
                    <a:pt x="68" y="68"/>
                  </a:lnTo>
                  <a:lnTo>
                    <a:pt x="68" y="75"/>
                  </a:lnTo>
                  <a:lnTo>
                    <a:pt x="68" y="78"/>
                  </a:lnTo>
                  <a:lnTo>
                    <a:pt x="71" y="84"/>
                  </a:lnTo>
                  <a:lnTo>
                    <a:pt x="58" y="84"/>
                  </a:lnTo>
                  <a:lnTo>
                    <a:pt x="55" y="81"/>
                  </a:lnTo>
                  <a:lnTo>
                    <a:pt x="52" y="75"/>
                  </a:lnTo>
                  <a:close/>
                  <a:moveTo>
                    <a:pt x="52" y="45"/>
                  </a:moveTo>
                  <a:lnTo>
                    <a:pt x="42" y="49"/>
                  </a:lnTo>
                  <a:lnTo>
                    <a:pt x="29" y="49"/>
                  </a:lnTo>
                  <a:lnTo>
                    <a:pt x="23" y="52"/>
                  </a:lnTo>
                  <a:lnTo>
                    <a:pt x="20" y="52"/>
                  </a:lnTo>
                  <a:lnTo>
                    <a:pt x="17" y="55"/>
                  </a:lnTo>
                  <a:lnTo>
                    <a:pt x="13" y="58"/>
                  </a:lnTo>
                  <a:lnTo>
                    <a:pt x="13" y="62"/>
                  </a:lnTo>
                  <a:lnTo>
                    <a:pt x="13" y="65"/>
                  </a:lnTo>
                  <a:lnTo>
                    <a:pt x="17" y="71"/>
                  </a:lnTo>
                  <a:lnTo>
                    <a:pt x="23" y="71"/>
                  </a:lnTo>
                  <a:lnTo>
                    <a:pt x="29" y="71"/>
                  </a:lnTo>
                  <a:lnTo>
                    <a:pt x="36" y="71"/>
                  </a:lnTo>
                  <a:lnTo>
                    <a:pt x="39" y="68"/>
                  </a:lnTo>
                  <a:lnTo>
                    <a:pt x="46" y="65"/>
                  </a:lnTo>
                  <a:lnTo>
                    <a:pt x="49" y="62"/>
                  </a:lnTo>
                  <a:lnTo>
                    <a:pt x="49" y="55"/>
                  </a:lnTo>
                  <a:lnTo>
                    <a:pt x="52" y="49"/>
                  </a:lnTo>
                  <a:lnTo>
                    <a:pt x="52" y="4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3" name="Freeform 1151">
              <a:extLst>
                <a:ext uri="{FF2B5EF4-FFF2-40B4-BE49-F238E27FC236}">
                  <a16:creationId xmlns:a16="http://schemas.microsoft.com/office/drawing/2014/main" id="{011E09CD-5E34-4F81-AE12-51FBE14FF062}"/>
                </a:ext>
              </a:extLst>
            </p:cNvPr>
            <p:cNvSpPr>
              <a:spLocks noEditPoints="1"/>
            </p:cNvSpPr>
            <p:nvPr/>
          </p:nvSpPr>
          <p:spPr bwMode="auto">
            <a:xfrm>
              <a:off x="2748" y="3714"/>
              <a:ext cx="68" cy="113"/>
            </a:xfrm>
            <a:custGeom>
              <a:avLst/>
              <a:gdLst>
                <a:gd name="T0" fmla="*/ 55 w 68"/>
                <a:gd name="T1" fmla="*/ 113 h 113"/>
                <a:gd name="T2" fmla="*/ 55 w 68"/>
                <a:gd name="T3" fmla="*/ 100 h 113"/>
                <a:gd name="T4" fmla="*/ 49 w 68"/>
                <a:gd name="T5" fmla="*/ 110 h 113"/>
                <a:gd name="T6" fmla="*/ 42 w 68"/>
                <a:gd name="T7" fmla="*/ 113 h 113"/>
                <a:gd name="T8" fmla="*/ 33 w 68"/>
                <a:gd name="T9" fmla="*/ 113 h 113"/>
                <a:gd name="T10" fmla="*/ 23 w 68"/>
                <a:gd name="T11" fmla="*/ 113 h 113"/>
                <a:gd name="T12" fmla="*/ 16 w 68"/>
                <a:gd name="T13" fmla="*/ 110 h 113"/>
                <a:gd name="T14" fmla="*/ 7 w 68"/>
                <a:gd name="T15" fmla="*/ 104 h 113"/>
                <a:gd name="T16" fmla="*/ 4 w 68"/>
                <a:gd name="T17" fmla="*/ 94 h 113"/>
                <a:gd name="T18" fmla="*/ 0 w 68"/>
                <a:gd name="T19" fmla="*/ 84 h 113"/>
                <a:gd name="T20" fmla="*/ 0 w 68"/>
                <a:gd name="T21" fmla="*/ 74 h 113"/>
                <a:gd name="T22" fmla="*/ 0 w 68"/>
                <a:gd name="T23" fmla="*/ 62 h 113"/>
                <a:gd name="T24" fmla="*/ 4 w 68"/>
                <a:gd name="T25" fmla="*/ 52 h 113"/>
                <a:gd name="T26" fmla="*/ 7 w 68"/>
                <a:gd name="T27" fmla="*/ 42 h 113"/>
                <a:gd name="T28" fmla="*/ 13 w 68"/>
                <a:gd name="T29" fmla="*/ 36 h 113"/>
                <a:gd name="T30" fmla="*/ 23 w 68"/>
                <a:gd name="T31" fmla="*/ 33 h 113"/>
                <a:gd name="T32" fmla="*/ 33 w 68"/>
                <a:gd name="T33" fmla="*/ 29 h 113"/>
                <a:gd name="T34" fmla="*/ 39 w 68"/>
                <a:gd name="T35" fmla="*/ 33 h 113"/>
                <a:gd name="T36" fmla="*/ 45 w 68"/>
                <a:gd name="T37" fmla="*/ 36 h 113"/>
                <a:gd name="T38" fmla="*/ 49 w 68"/>
                <a:gd name="T39" fmla="*/ 39 h 113"/>
                <a:gd name="T40" fmla="*/ 55 w 68"/>
                <a:gd name="T41" fmla="*/ 42 h 113"/>
                <a:gd name="T42" fmla="*/ 55 w 68"/>
                <a:gd name="T43" fmla="*/ 0 h 113"/>
                <a:gd name="T44" fmla="*/ 68 w 68"/>
                <a:gd name="T45" fmla="*/ 0 h 113"/>
                <a:gd name="T46" fmla="*/ 68 w 68"/>
                <a:gd name="T47" fmla="*/ 113 h 113"/>
                <a:gd name="T48" fmla="*/ 55 w 68"/>
                <a:gd name="T49" fmla="*/ 113 h 113"/>
                <a:gd name="T50" fmla="*/ 13 w 68"/>
                <a:gd name="T51" fmla="*/ 74 h 113"/>
                <a:gd name="T52" fmla="*/ 13 w 68"/>
                <a:gd name="T53" fmla="*/ 81 h 113"/>
                <a:gd name="T54" fmla="*/ 16 w 68"/>
                <a:gd name="T55" fmla="*/ 91 h 113"/>
                <a:gd name="T56" fmla="*/ 20 w 68"/>
                <a:gd name="T57" fmla="*/ 94 h 113"/>
                <a:gd name="T58" fmla="*/ 26 w 68"/>
                <a:gd name="T59" fmla="*/ 100 h 113"/>
                <a:gd name="T60" fmla="*/ 33 w 68"/>
                <a:gd name="T61" fmla="*/ 100 h 113"/>
                <a:gd name="T62" fmla="*/ 42 w 68"/>
                <a:gd name="T63" fmla="*/ 100 h 113"/>
                <a:gd name="T64" fmla="*/ 49 w 68"/>
                <a:gd name="T65" fmla="*/ 94 h 113"/>
                <a:gd name="T66" fmla="*/ 52 w 68"/>
                <a:gd name="T67" fmla="*/ 91 h 113"/>
                <a:gd name="T68" fmla="*/ 52 w 68"/>
                <a:gd name="T69" fmla="*/ 84 h 113"/>
                <a:gd name="T70" fmla="*/ 55 w 68"/>
                <a:gd name="T71" fmla="*/ 74 h 113"/>
                <a:gd name="T72" fmla="*/ 52 w 68"/>
                <a:gd name="T73" fmla="*/ 65 h 113"/>
                <a:gd name="T74" fmla="*/ 52 w 68"/>
                <a:gd name="T75" fmla="*/ 58 h 113"/>
                <a:gd name="T76" fmla="*/ 49 w 68"/>
                <a:gd name="T77" fmla="*/ 52 h 113"/>
                <a:gd name="T78" fmla="*/ 42 w 68"/>
                <a:gd name="T79" fmla="*/ 45 h 113"/>
                <a:gd name="T80" fmla="*/ 33 w 68"/>
                <a:gd name="T81" fmla="*/ 42 h 113"/>
                <a:gd name="T82" fmla="*/ 26 w 68"/>
                <a:gd name="T83" fmla="*/ 45 h 113"/>
                <a:gd name="T84" fmla="*/ 20 w 68"/>
                <a:gd name="T85" fmla="*/ 52 h 113"/>
                <a:gd name="T86" fmla="*/ 16 w 68"/>
                <a:gd name="T87" fmla="*/ 55 h 113"/>
                <a:gd name="T88" fmla="*/ 13 w 68"/>
                <a:gd name="T89" fmla="*/ 65 h 113"/>
                <a:gd name="T90" fmla="*/ 13 w 68"/>
                <a:gd name="T91" fmla="*/ 74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8"/>
                <a:gd name="T139" fmla="*/ 0 h 113"/>
                <a:gd name="T140" fmla="*/ 68 w 68"/>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8" h="113">
                  <a:moveTo>
                    <a:pt x="55" y="113"/>
                  </a:moveTo>
                  <a:lnTo>
                    <a:pt x="55" y="100"/>
                  </a:lnTo>
                  <a:lnTo>
                    <a:pt x="49" y="110"/>
                  </a:lnTo>
                  <a:lnTo>
                    <a:pt x="42" y="113"/>
                  </a:lnTo>
                  <a:lnTo>
                    <a:pt x="33" y="113"/>
                  </a:lnTo>
                  <a:lnTo>
                    <a:pt x="23" y="113"/>
                  </a:lnTo>
                  <a:lnTo>
                    <a:pt x="16" y="110"/>
                  </a:lnTo>
                  <a:lnTo>
                    <a:pt x="7" y="104"/>
                  </a:lnTo>
                  <a:lnTo>
                    <a:pt x="4" y="94"/>
                  </a:lnTo>
                  <a:lnTo>
                    <a:pt x="0" y="84"/>
                  </a:lnTo>
                  <a:lnTo>
                    <a:pt x="0" y="74"/>
                  </a:lnTo>
                  <a:lnTo>
                    <a:pt x="0" y="62"/>
                  </a:lnTo>
                  <a:lnTo>
                    <a:pt x="4" y="52"/>
                  </a:lnTo>
                  <a:lnTo>
                    <a:pt x="7" y="42"/>
                  </a:lnTo>
                  <a:lnTo>
                    <a:pt x="13" y="36"/>
                  </a:lnTo>
                  <a:lnTo>
                    <a:pt x="23" y="33"/>
                  </a:lnTo>
                  <a:lnTo>
                    <a:pt x="33" y="29"/>
                  </a:lnTo>
                  <a:lnTo>
                    <a:pt x="39" y="33"/>
                  </a:lnTo>
                  <a:lnTo>
                    <a:pt x="45" y="36"/>
                  </a:lnTo>
                  <a:lnTo>
                    <a:pt x="49" y="39"/>
                  </a:lnTo>
                  <a:lnTo>
                    <a:pt x="55" y="42"/>
                  </a:lnTo>
                  <a:lnTo>
                    <a:pt x="55" y="0"/>
                  </a:lnTo>
                  <a:lnTo>
                    <a:pt x="68" y="0"/>
                  </a:lnTo>
                  <a:lnTo>
                    <a:pt x="68" y="113"/>
                  </a:lnTo>
                  <a:lnTo>
                    <a:pt x="55" y="113"/>
                  </a:lnTo>
                  <a:close/>
                  <a:moveTo>
                    <a:pt x="13" y="74"/>
                  </a:moveTo>
                  <a:lnTo>
                    <a:pt x="13" y="81"/>
                  </a:lnTo>
                  <a:lnTo>
                    <a:pt x="16" y="91"/>
                  </a:lnTo>
                  <a:lnTo>
                    <a:pt x="20" y="94"/>
                  </a:lnTo>
                  <a:lnTo>
                    <a:pt x="26" y="100"/>
                  </a:lnTo>
                  <a:lnTo>
                    <a:pt x="33" y="100"/>
                  </a:lnTo>
                  <a:lnTo>
                    <a:pt x="42" y="100"/>
                  </a:lnTo>
                  <a:lnTo>
                    <a:pt x="49" y="94"/>
                  </a:lnTo>
                  <a:lnTo>
                    <a:pt x="52" y="91"/>
                  </a:lnTo>
                  <a:lnTo>
                    <a:pt x="52" y="84"/>
                  </a:lnTo>
                  <a:lnTo>
                    <a:pt x="55" y="74"/>
                  </a:lnTo>
                  <a:lnTo>
                    <a:pt x="52" y="65"/>
                  </a:lnTo>
                  <a:lnTo>
                    <a:pt x="52" y="58"/>
                  </a:lnTo>
                  <a:lnTo>
                    <a:pt x="49" y="52"/>
                  </a:lnTo>
                  <a:lnTo>
                    <a:pt x="42" y="45"/>
                  </a:lnTo>
                  <a:lnTo>
                    <a:pt x="33" y="42"/>
                  </a:lnTo>
                  <a:lnTo>
                    <a:pt x="26" y="45"/>
                  </a:lnTo>
                  <a:lnTo>
                    <a:pt x="20" y="52"/>
                  </a:lnTo>
                  <a:lnTo>
                    <a:pt x="16" y="55"/>
                  </a:lnTo>
                  <a:lnTo>
                    <a:pt x="13" y="65"/>
                  </a:lnTo>
                  <a:lnTo>
                    <a:pt x="13"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4" name="Freeform 1152">
              <a:extLst>
                <a:ext uri="{FF2B5EF4-FFF2-40B4-BE49-F238E27FC236}">
                  <a16:creationId xmlns:a16="http://schemas.microsoft.com/office/drawing/2014/main" id="{50100161-6376-45C9-A9AA-967427DBEBD1}"/>
                </a:ext>
              </a:extLst>
            </p:cNvPr>
            <p:cNvSpPr>
              <a:spLocks/>
            </p:cNvSpPr>
            <p:nvPr/>
          </p:nvSpPr>
          <p:spPr bwMode="auto">
            <a:xfrm>
              <a:off x="2832" y="3743"/>
              <a:ext cx="68" cy="84"/>
            </a:xfrm>
            <a:custGeom>
              <a:avLst/>
              <a:gdLst>
                <a:gd name="T0" fmla="*/ 16 w 68"/>
                <a:gd name="T1" fmla="*/ 58 h 84"/>
                <a:gd name="T2" fmla="*/ 20 w 68"/>
                <a:gd name="T3" fmla="*/ 68 h 84"/>
                <a:gd name="T4" fmla="*/ 36 w 68"/>
                <a:gd name="T5" fmla="*/ 71 h 84"/>
                <a:gd name="T6" fmla="*/ 49 w 68"/>
                <a:gd name="T7" fmla="*/ 68 h 84"/>
                <a:gd name="T8" fmla="*/ 52 w 68"/>
                <a:gd name="T9" fmla="*/ 62 h 84"/>
                <a:gd name="T10" fmla="*/ 45 w 68"/>
                <a:gd name="T11" fmla="*/ 55 h 84"/>
                <a:gd name="T12" fmla="*/ 32 w 68"/>
                <a:gd name="T13" fmla="*/ 52 h 84"/>
                <a:gd name="T14" fmla="*/ 13 w 68"/>
                <a:gd name="T15" fmla="*/ 45 h 84"/>
                <a:gd name="T16" fmla="*/ 7 w 68"/>
                <a:gd name="T17" fmla="*/ 36 h 84"/>
                <a:gd name="T18" fmla="*/ 3 w 68"/>
                <a:gd name="T19" fmla="*/ 26 h 84"/>
                <a:gd name="T20" fmla="*/ 3 w 68"/>
                <a:gd name="T21" fmla="*/ 16 h 84"/>
                <a:gd name="T22" fmla="*/ 10 w 68"/>
                <a:gd name="T23" fmla="*/ 7 h 84"/>
                <a:gd name="T24" fmla="*/ 20 w 68"/>
                <a:gd name="T25" fmla="*/ 4 h 84"/>
                <a:gd name="T26" fmla="*/ 29 w 68"/>
                <a:gd name="T27" fmla="*/ 0 h 84"/>
                <a:gd name="T28" fmla="*/ 45 w 68"/>
                <a:gd name="T29" fmla="*/ 4 h 84"/>
                <a:gd name="T30" fmla="*/ 58 w 68"/>
                <a:gd name="T31" fmla="*/ 13 h 84"/>
                <a:gd name="T32" fmla="*/ 61 w 68"/>
                <a:gd name="T33" fmla="*/ 23 h 84"/>
                <a:gd name="T34" fmla="*/ 45 w 68"/>
                <a:gd name="T35" fmla="*/ 23 h 84"/>
                <a:gd name="T36" fmla="*/ 39 w 68"/>
                <a:gd name="T37" fmla="*/ 16 h 84"/>
                <a:gd name="T38" fmla="*/ 26 w 68"/>
                <a:gd name="T39" fmla="*/ 16 h 84"/>
                <a:gd name="T40" fmla="*/ 16 w 68"/>
                <a:gd name="T41" fmla="*/ 20 h 84"/>
                <a:gd name="T42" fmla="*/ 16 w 68"/>
                <a:gd name="T43" fmla="*/ 26 h 84"/>
                <a:gd name="T44" fmla="*/ 20 w 68"/>
                <a:gd name="T45" fmla="*/ 29 h 84"/>
                <a:gd name="T46" fmla="*/ 26 w 68"/>
                <a:gd name="T47" fmla="*/ 33 h 84"/>
                <a:gd name="T48" fmla="*/ 45 w 68"/>
                <a:gd name="T49" fmla="*/ 39 h 84"/>
                <a:gd name="T50" fmla="*/ 58 w 68"/>
                <a:gd name="T51" fmla="*/ 45 h 84"/>
                <a:gd name="T52" fmla="*/ 65 w 68"/>
                <a:gd name="T53" fmla="*/ 52 h 84"/>
                <a:gd name="T54" fmla="*/ 65 w 68"/>
                <a:gd name="T55" fmla="*/ 68 h 84"/>
                <a:gd name="T56" fmla="*/ 58 w 68"/>
                <a:gd name="T57" fmla="*/ 78 h 84"/>
                <a:gd name="T58" fmla="*/ 42 w 68"/>
                <a:gd name="T59" fmla="*/ 84 h 84"/>
                <a:gd name="T60" fmla="*/ 26 w 68"/>
                <a:gd name="T61" fmla="*/ 84 h 84"/>
                <a:gd name="T62" fmla="*/ 10 w 68"/>
                <a:gd name="T63" fmla="*/ 78 h 84"/>
                <a:gd name="T64" fmla="*/ 0 w 68"/>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8"/>
                <a:gd name="T100" fmla="*/ 0 h 84"/>
                <a:gd name="T101" fmla="*/ 68 w 6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8" h="84">
                  <a:moveTo>
                    <a:pt x="0" y="58"/>
                  </a:moveTo>
                  <a:lnTo>
                    <a:pt x="16" y="58"/>
                  </a:lnTo>
                  <a:lnTo>
                    <a:pt x="16" y="65"/>
                  </a:lnTo>
                  <a:lnTo>
                    <a:pt x="20" y="68"/>
                  </a:lnTo>
                  <a:lnTo>
                    <a:pt x="26" y="71"/>
                  </a:lnTo>
                  <a:lnTo>
                    <a:pt x="36" y="71"/>
                  </a:lnTo>
                  <a:lnTo>
                    <a:pt x="42" y="71"/>
                  </a:lnTo>
                  <a:lnTo>
                    <a:pt x="49" y="68"/>
                  </a:lnTo>
                  <a:lnTo>
                    <a:pt x="52" y="65"/>
                  </a:lnTo>
                  <a:lnTo>
                    <a:pt x="52" y="62"/>
                  </a:lnTo>
                  <a:lnTo>
                    <a:pt x="52" y="58"/>
                  </a:lnTo>
                  <a:lnTo>
                    <a:pt x="45" y="55"/>
                  </a:lnTo>
                  <a:lnTo>
                    <a:pt x="42" y="52"/>
                  </a:lnTo>
                  <a:lnTo>
                    <a:pt x="32" y="52"/>
                  </a:lnTo>
                  <a:lnTo>
                    <a:pt x="23" y="49"/>
                  </a:lnTo>
                  <a:lnTo>
                    <a:pt x="13" y="45"/>
                  </a:lnTo>
                  <a:lnTo>
                    <a:pt x="10" y="42"/>
                  </a:lnTo>
                  <a:lnTo>
                    <a:pt x="7" y="36"/>
                  </a:lnTo>
                  <a:lnTo>
                    <a:pt x="3" y="33"/>
                  </a:lnTo>
                  <a:lnTo>
                    <a:pt x="3" y="26"/>
                  </a:lnTo>
                  <a:lnTo>
                    <a:pt x="3" y="20"/>
                  </a:lnTo>
                  <a:lnTo>
                    <a:pt x="3" y="16"/>
                  </a:lnTo>
                  <a:lnTo>
                    <a:pt x="7" y="10"/>
                  </a:lnTo>
                  <a:lnTo>
                    <a:pt x="10" y="7"/>
                  </a:lnTo>
                  <a:lnTo>
                    <a:pt x="13" y="7"/>
                  </a:lnTo>
                  <a:lnTo>
                    <a:pt x="20" y="4"/>
                  </a:lnTo>
                  <a:lnTo>
                    <a:pt x="26" y="4"/>
                  </a:lnTo>
                  <a:lnTo>
                    <a:pt x="29" y="0"/>
                  </a:lnTo>
                  <a:lnTo>
                    <a:pt x="39" y="4"/>
                  </a:lnTo>
                  <a:lnTo>
                    <a:pt x="45" y="4"/>
                  </a:lnTo>
                  <a:lnTo>
                    <a:pt x="52" y="7"/>
                  </a:lnTo>
                  <a:lnTo>
                    <a:pt x="58" y="13"/>
                  </a:lnTo>
                  <a:lnTo>
                    <a:pt x="61" y="16"/>
                  </a:lnTo>
                  <a:lnTo>
                    <a:pt x="61" y="23"/>
                  </a:lnTo>
                  <a:lnTo>
                    <a:pt x="49" y="26"/>
                  </a:lnTo>
                  <a:lnTo>
                    <a:pt x="45" y="23"/>
                  </a:lnTo>
                  <a:lnTo>
                    <a:pt x="42" y="16"/>
                  </a:lnTo>
                  <a:lnTo>
                    <a:pt x="39" y="16"/>
                  </a:lnTo>
                  <a:lnTo>
                    <a:pt x="32" y="13"/>
                  </a:lnTo>
                  <a:lnTo>
                    <a:pt x="26" y="16"/>
                  </a:lnTo>
                  <a:lnTo>
                    <a:pt x="20" y="16"/>
                  </a:lnTo>
                  <a:lnTo>
                    <a:pt x="16" y="20"/>
                  </a:lnTo>
                  <a:lnTo>
                    <a:pt x="16" y="23"/>
                  </a:lnTo>
                  <a:lnTo>
                    <a:pt x="16" y="26"/>
                  </a:lnTo>
                  <a:lnTo>
                    <a:pt x="20" y="29"/>
                  </a:lnTo>
                  <a:lnTo>
                    <a:pt x="23" y="33"/>
                  </a:lnTo>
                  <a:lnTo>
                    <a:pt x="26" y="33"/>
                  </a:lnTo>
                  <a:lnTo>
                    <a:pt x="32" y="36"/>
                  </a:lnTo>
                  <a:lnTo>
                    <a:pt x="45" y="39"/>
                  </a:lnTo>
                  <a:lnTo>
                    <a:pt x="52" y="42"/>
                  </a:lnTo>
                  <a:lnTo>
                    <a:pt x="58" y="45"/>
                  </a:lnTo>
                  <a:lnTo>
                    <a:pt x="61" y="49"/>
                  </a:lnTo>
                  <a:lnTo>
                    <a:pt x="65" y="52"/>
                  </a:lnTo>
                  <a:lnTo>
                    <a:pt x="68" y="62"/>
                  </a:lnTo>
                  <a:lnTo>
                    <a:pt x="65" y="68"/>
                  </a:lnTo>
                  <a:lnTo>
                    <a:pt x="61" y="75"/>
                  </a:lnTo>
                  <a:lnTo>
                    <a:pt x="58" y="78"/>
                  </a:lnTo>
                  <a:lnTo>
                    <a:pt x="52" y="81"/>
                  </a:lnTo>
                  <a:lnTo>
                    <a:pt x="42" y="84"/>
                  </a:lnTo>
                  <a:lnTo>
                    <a:pt x="36" y="84"/>
                  </a:lnTo>
                  <a:lnTo>
                    <a:pt x="26" y="84"/>
                  </a:lnTo>
                  <a:lnTo>
                    <a:pt x="16" y="84"/>
                  </a:lnTo>
                  <a:lnTo>
                    <a:pt x="10" y="78"/>
                  </a:lnTo>
                  <a:lnTo>
                    <a:pt x="3" y="71"/>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5" name="Freeform 1161">
              <a:extLst>
                <a:ext uri="{FF2B5EF4-FFF2-40B4-BE49-F238E27FC236}">
                  <a16:creationId xmlns:a16="http://schemas.microsoft.com/office/drawing/2014/main" id="{785936CD-6F6A-42FF-B0AC-5E28DF91A90F}"/>
                </a:ext>
              </a:extLst>
            </p:cNvPr>
            <p:cNvSpPr>
              <a:spLocks/>
            </p:cNvSpPr>
            <p:nvPr/>
          </p:nvSpPr>
          <p:spPr bwMode="auto">
            <a:xfrm>
              <a:off x="2361" y="1263"/>
              <a:ext cx="71" cy="113"/>
            </a:xfrm>
            <a:custGeom>
              <a:avLst/>
              <a:gdLst>
                <a:gd name="T0" fmla="*/ 0 w 71"/>
                <a:gd name="T1" fmla="*/ 81 h 113"/>
                <a:gd name="T2" fmla="*/ 13 w 71"/>
                <a:gd name="T3" fmla="*/ 81 h 113"/>
                <a:gd name="T4" fmla="*/ 16 w 71"/>
                <a:gd name="T5" fmla="*/ 87 h 113"/>
                <a:gd name="T6" fmla="*/ 20 w 71"/>
                <a:gd name="T7" fmla="*/ 93 h 113"/>
                <a:gd name="T8" fmla="*/ 26 w 71"/>
                <a:gd name="T9" fmla="*/ 97 h 113"/>
                <a:gd name="T10" fmla="*/ 32 w 71"/>
                <a:gd name="T11" fmla="*/ 100 h 113"/>
                <a:gd name="T12" fmla="*/ 42 w 71"/>
                <a:gd name="T13" fmla="*/ 97 h 113"/>
                <a:gd name="T14" fmla="*/ 52 w 71"/>
                <a:gd name="T15" fmla="*/ 90 h 113"/>
                <a:gd name="T16" fmla="*/ 55 w 71"/>
                <a:gd name="T17" fmla="*/ 84 h 113"/>
                <a:gd name="T18" fmla="*/ 58 w 71"/>
                <a:gd name="T19" fmla="*/ 74 h 113"/>
                <a:gd name="T20" fmla="*/ 55 w 71"/>
                <a:gd name="T21" fmla="*/ 64 h 113"/>
                <a:gd name="T22" fmla="*/ 52 w 71"/>
                <a:gd name="T23" fmla="*/ 55 h 113"/>
                <a:gd name="T24" fmla="*/ 45 w 71"/>
                <a:gd name="T25" fmla="*/ 52 h 113"/>
                <a:gd name="T26" fmla="*/ 36 w 71"/>
                <a:gd name="T27" fmla="*/ 48 h 113"/>
                <a:gd name="T28" fmla="*/ 29 w 71"/>
                <a:gd name="T29" fmla="*/ 48 h 113"/>
                <a:gd name="T30" fmla="*/ 23 w 71"/>
                <a:gd name="T31" fmla="*/ 52 h 113"/>
                <a:gd name="T32" fmla="*/ 20 w 71"/>
                <a:gd name="T33" fmla="*/ 55 h 113"/>
                <a:gd name="T34" fmla="*/ 16 w 71"/>
                <a:gd name="T35" fmla="*/ 58 h 113"/>
                <a:gd name="T36" fmla="*/ 0 w 71"/>
                <a:gd name="T37" fmla="*/ 58 h 113"/>
                <a:gd name="T38" fmla="*/ 13 w 71"/>
                <a:gd name="T39" fmla="*/ 0 h 113"/>
                <a:gd name="T40" fmla="*/ 65 w 71"/>
                <a:gd name="T41" fmla="*/ 0 h 113"/>
                <a:gd name="T42" fmla="*/ 65 w 71"/>
                <a:gd name="T43" fmla="*/ 16 h 113"/>
                <a:gd name="T44" fmla="*/ 23 w 71"/>
                <a:gd name="T45" fmla="*/ 16 h 113"/>
                <a:gd name="T46" fmla="*/ 20 w 71"/>
                <a:gd name="T47" fmla="*/ 45 h 113"/>
                <a:gd name="T48" fmla="*/ 29 w 71"/>
                <a:gd name="T49" fmla="*/ 39 h 113"/>
                <a:gd name="T50" fmla="*/ 39 w 71"/>
                <a:gd name="T51" fmla="*/ 35 h 113"/>
                <a:gd name="T52" fmla="*/ 45 w 71"/>
                <a:gd name="T53" fmla="*/ 39 h 113"/>
                <a:gd name="T54" fmla="*/ 55 w 71"/>
                <a:gd name="T55" fmla="*/ 42 h 113"/>
                <a:gd name="T56" fmla="*/ 61 w 71"/>
                <a:gd name="T57" fmla="*/ 45 h 113"/>
                <a:gd name="T58" fmla="*/ 68 w 71"/>
                <a:gd name="T59" fmla="*/ 55 h 113"/>
                <a:gd name="T60" fmla="*/ 71 w 71"/>
                <a:gd name="T61" fmla="*/ 61 h 113"/>
                <a:gd name="T62" fmla="*/ 71 w 71"/>
                <a:gd name="T63" fmla="*/ 71 h 113"/>
                <a:gd name="T64" fmla="*/ 68 w 71"/>
                <a:gd name="T65" fmla="*/ 87 h 113"/>
                <a:gd name="T66" fmla="*/ 61 w 71"/>
                <a:gd name="T67" fmla="*/ 100 h 113"/>
                <a:gd name="T68" fmla="*/ 55 w 71"/>
                <a:gd name="T69" fmla="*/ 106 h 113"/>
                <a:gd name="T70" fmla="*/ 45 w 71"/>
                <a:gd name="T71" fmla="*/ 110 h 113"/>
                <a:gd name="T72" fmla="*/ 32 w 71"/>
                <a:gd name="T73" fmla="*/ 113 h 113"/>
                <a:gd name="T74" fmla="*/ 26 w 71"/>
                <a:gd name="T75" fmla="*/ 110 h 113"/>
                <a:gd name="T76" fmla="*/ 16 w 71"/>
                <a:gd name="T77" fmla="*/ 110 h 113"/>
                <a:gd name="T78" fmla="*/ 10 w 71"/>
                <a:gd name="T79" fmla="*/ 103 h 113"/>
                <a:gd name="T80" fmla="*/ 3 w 71"/>
                <a:gd name="T81" fmla="*/ 97 h 113"/>
                <a:gd name="T82" fmla="*/ 0 w 71"/>
                <a:gd name="T83" fmla="*/ 90 h 113"/>
                <a:gd name="T84" fmla="*/ 0 w 71"/>
                <a:gd name="T85" fmla="*/ 81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3"/>
                <a:gd name="T131" fmla="*/ 71 w 71"/>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3">
                  <a:moveTo>
                    <a:pt x="0" y="81"/>
                  </a:moveTo>
                  <a:lnTo>
                    <a:pt x="13" y="81"/>
                  </a:lnTo>
                  <a:lnTo>
                    <a:pt x="16" y="87"/>
                  </a:lnTo>
                  <a:lnTo>
                    <a:pt x="20" y="93"/>
                  </a:lnTo>
                  <a:lnTo>
                    <a:pt x="26" y="97"/>
                  </a:lnTo>
                  <a:lnTo>
                    <a:pt x="32" y="100"/>
                  </a:lnTo>
                  <a:lnTo>
                    <a:pt x="42" y="97"/>
                  </a:lnTo>
                  <a:lnTo>
                    <a:pt x="52" y="90"/>
                  </a:lnTo>
                  <a:lnTo>
                    <a:pt x="55" y="84"/>
                  </a:lnTo>
                  <a:lnTo>
                    <a:pt x="58" y="74"/>
                  </a:lnTo>
                  <a:lnTo>
                    <a:pt x="55" y="64"/>
                  </a:lnTo>
                  <a:lnTo>
                    <a:pt x="52" y="55"/>
                  </a:lnTo>
                  <a:lnTo>
                    <a:pt x="45" y="52"/>
                  </a:lnTo>
                  <a:lnTo>
                    <a:pt x="36" y="48"/>
                  </a:lnTo>
                  <a:lnTo>
                    <a:pt x="29" y="48"/>
                  </a:lnTo>
                  <a:lnTo>
                    <a:pt x="23" y="52"/>
                  </a:lnTo>
                  <a:lnTo>
                    <a:pt x="20" y="55"/>
                  </a:lnTo>
                  <a:lnTo>
                    <a:pt x="16" y="58"/>
                  </a:lnTo>
                  <a:lnTo>
                    <a:pt x="0" y="58"/>
                  </a:lnTo>
                  <a:lnTo>
                    <a:pt x="13" y="0"/>
                  </a:lnTo>
                  <a:lnTo>
                    <a:pt x="65" y="0"/>
                  </a:lnTo>
                  <a:lnTo>
                    <a:pt x="65" y="16"/>
                  </a:lnTo>
                  <a:lnTo>
                    <a:pt x="23" y="16"/>
                  </a:lnTo>
                  <a:lnTo>
                    <a:pt x="20" y="45"/>
                  </a:lnTo>
                  <a:lnTo>
                    <a:pt x="29" y="39"/>
                  </a:lnTo>
                  <a:lnTo>
                    <a:pt x="39" y="35"/>
                  </a:lnTo>
                  <a:lnTo>
                    <a:pt x="45" y="39"/>
                  </a:lnTo>
                  <a:lnTo>
                    <a:pt x="55" y="42"/>
                  </a:lnTo>
                  <a:lnTo>
                    <a:pt x="61" y="45"/>
                  </a:lnTo>
                  <a:lnTo>
                    <a:pt x="68" y="55"/>
                  </a:lnTo>
                  <a:lnTo>
                    <a:pt x="71" y="61"/>
                  </a:lnTo>
                  <a:lnTo>
                    <a:pt x="71" y="71"/>
                  </a:lnTo>
                  <a:lnTo>
                    <a:pt x="68" y="87"/>
                  </a:lnTo>
                  <a:lnTo>
                    <a:pt x="61" y="100"/>
                  </a:lnTo>
                  <a:lnTo>
                    <a:pt x="55" y="106"/>
                  </a:lnTo>
                  <a:lnTo>
                    <a:pt x="45" y="110"/>
                  </a:lnTo>
                  <a:lnTo>
                    <a:pt x="32" y="113"/>
                  </a:lnTo>
                  <a:lnTo>
                    <a:pt x="26" y="110"/>
                  </a:lnTo>
                  <a:lnTo>
                    <a:pt x="16" y="110"/>
                  </a:lnTo>
                  <a:lnTo>
                    <a:pt x="10" y="103"/>
                  </a:lnTo>
                  <a:lnTo>
                    <a:pt x="3" y="97"/>
                  </a:lnTo>
                  <a:lnTo>
                    <a:pt x="0" y="90"/>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6" name="Freeform 1162">
              <a:extLst>
                <a:ext uri="{FF2B5EF4-FFF2-40B4-BE49-F238E27FC236}">
                  <a16:creationId xmlns:a16="http://schemas.microsoft.com/office/drawing/2014/main" id="{A112644F-AB80-47D2-B4A5-121BA1CC12EB}"/>
                </a:ext>
              </a:extLst>
            </p:cNvPr>
            <p:cNvSpPr>
              <a:spLocks noEditPoints="1"/>
            </p:cNvSpPr>
            <p:nvPr/>
          </p:nvSpPr>
          <p:spPr bwMode="auto">
            <a:xfrm>
              <a:off x="2445" y="1263"/>
              <a:ext cx="74" cy="113"/>
            </a:xfrm>
            <a:custGeom>
              <a:avLst/>
              <a:gdLst>
                <a:gd name="T0" fmla="*/ 0 w 74"/>
                <a:gd name="T1" fmla="*/ 55 h 113"/>
                <a:gd name="T2" fmla="*/ 0 w 74"/>
                <a:gd name="T3" fmla="*/ 39 h 113"/>
                <a:gd name="T4" fmla="*/ 3 w 74"/>
                <a:gd name="T5" fmla="*/ 23 h 113"/>
                <a:gd name="T6" fmla="*/ 10 w 74"/>
                <a:gd name="T7" fmla="*/ 13 h 113"/>
                <a:gd name="T8" fmla="*/ 16 w 74"/>
                <a:gd name="T9" fmla="*/ 6 h 113"/>
                <a:gd name="T10" fmla="*/ 26 w 74"/>
                <a:gd name="T11" fmla="*/ 0 h 113"/>
                <a:gd name="T12" fmla="*/ 36 w 74"/>
                <a:gd name="T13" fmla="*/ 0 h 113"/>
                <a:gd name="T14" fmla="*/ 45 w 74"/>
                <a:gd name="T15" fmla="*/ 0 h 113"/>
                <a:gd name="T16" fmla="*/ 52 w 74"/>
                <a:gd name="T17" fmla="*/ 3 h 113"/>
                <a:gd name="T18" fmla="*/ 58 w 74"/>
                <a:gd name="T19" fmla="*/ 6 h 113"/>
                <a:gd name="T20" fmla="*/ 65 w 74"/>
                <a:gd name="T21" fmla="*/ 13 h 113"/>
                <a:gd name="T22" fmla="*/ 68 w 74"/>
                <a:gd name="T23" fmla="*/ 19 h 113"/>
                <a:gd name="T24" fmla="*/ 71 w 74"/>
                <a:gd name="T25" fmla="*/ 29 h 113"/>
                <a:gd name="T26" fmla="*/ 71 w 74"/>
                <a:gd name="T27" fmla="*/ 42 h 113"/>
                <a:gd name="T28" fmla="*/ 74 w 74"/>
                <a:gd name="T29" fmla="*/ 55 h 113"/>
                <a:gd name="T30" fmla="*/ 71 w 74"/>
                <a:gd name="T31" fmla="*/ 74 h 113"/>
                <a:gd name="T32" fmla="*/ 68 w 74"/>
                <a:gd name="T33" fmla="*/ 87 h 113"/>
                <a:gd name="T34" fmla="*/ 65 w 74"/>
                <a:gd name="T35" fmla="*/ 97 h 113"/>
                <a:gd name="T36" fmla="*/ 58 w 74"/>
                <a:gd name="T37" fmla="*/ 106 h 113"/>
                <a:gd name="T38" fmla="*/ 48 w 74"/>
                <a:gd name="T39" fmla="*/ 110 h 113"/>
                <a:gd name="T40" fmla="*/ 36 w 74"/>
                <a:gd name="T41" fmla="*/ 113 h 113"/>
                <a:gd name="T42" fmla="*/ 26 w 74"/>
                <a:gd name="T43" fmla="*/ 110 h 113"/>
                <a:gd name="T44" fmla="*/ 19 w 74"/>
                <a:gd name="T45" fmla="*/ 106 h 113"/>
                <a:gd name="T46" fmla="*/ 10 w 74"/>
                <a:gd name="T47" fmla="*/ 100 h 113"/>
                <a:gd name="T48" fmla="*/ 7 w 74"/>
                <a:gd name="T49" fmla="*/ 90 h 113"/>
                <a:gd name="T50" fmla="*/ 0 w 74"/>
                <a:gd name="T51" fmla="*/ 74 h 113"/>
                <a:gd name="T52" fmla="*/ 0 w 74"/>
                <a:gd name="T53" fmla="*/ 55 h 113"/>
                <a:gd name="T54" fmla="*/ 16 w 74"/>
                <a:gd name="T55" fmla="*/ 55 h 113"/>
                <a:gd name="T56" fmla="*/ 16 w 74"/>
                <a:gd name="T57" fmla="*/ 71 h 113"/>
                <a:gd name="T58" fmla="*/ 16 w 74"/>
                <a:gd name="T59" fmla="*/ 84 h 113"/>
                <a:gd name="T60" fmla="*/ 19 w 74"/>
                <a:gd name="T61" fmla="*/ 90 h 113"/>
                <a:gd name="T62" fmla="*/ 29 w 74"/>
                <a:gd name="T63" fmla="*/ 97 h 113"/>
                <a:gd name="T64" fmla="*/ 36 w 74"/>
                <a:gd name="T65" fmla="*/ 100 h 113"/>
                <a:gd name="T66" fmla="*/ 45 w 74"/>
                <a:gd name="T67" fmla="*/ 97 h 113"/>
                <a:gd name="T68" fmla="*/ 52 w 74"/>
                <a:gd name="T69" fmla="*/ 90 h 113"/>
                <a:gd name="T70" fmla="*/ 55 w 74"/>
                <a:gd name="T71" fmla="*/ 84 h 113"/>
                <a:gd name="T72" fmla="*/ 58 w 74"/>
                <a:gd name="T73" fmla="*/ 71 h 113"/>
                <a:gd name="T74" fmla="*/ 58 w 74"/>
                <a:gd name="T75" fmla="*/ 55 h 113"/>
                <a:gd name="T76" fmla="*/ 58 w 74"/>
                <a:gd name="T77" fmla="*/ 39 h 113"/>
                <a:gd name="T78" fmla="*/ 55 w 74"/>
                <a:gd name="T79" fmla="*/ 29 h 113"/>
                <a:gd name="T80" fmla="*/ 52 w 74"/>
                <a:gd name="T81" fmla="*/ 19 h 113"/>
                <a:gd name="T82" fmla="*/ 45 w 74"/>
                <a:gd name="T83" fmla="*/ 13 h 113"/>
                <a:gd name="T84" fmla="*/ 36 w 74"/>
                <a:gd name="T85" fmla="*/ 13 h 113"/>
                <a:gd name="T86" fmla="*/ 29 w 74"/>
                <a:gd name="T87" fmla="*/ 13 h 113"/>
                <a:gd name="T88" fmla="*/ 23 w 74"/>
                <a:gd name="T89" fmla="*/ 19 h 113"/>
                <a:gd name="T90" fmla="*/ 16 w 74"/>
                <a:gd name="T91" fmla="*/ 29 h 113"/>
                <a:gd name="T92" fmla="*/ 16 w 74"/>
                <a:gd name="T93" fmla="*/ 39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0" y="39"/>
                  </a:lnTo>
                  <a:lnTo>
                    <a:pt x="3" y="23"/>
                  </a:lnTo>
                  <a:lnTo>
                    <a:pt x="10" y="13"/>
                  </a:lnTo>
                  <a:lnTo>
                    <a:pt x="16" y="6"/>
                  </a:lnTo>
                  <a:lnTo>
                    <a:pt x="26" y="0"/>
                  </a:lnTo>
                  <a:lnTo>
                    <a:pt x="36" y="0"/>
                  </a:lnTo>
                  <a:lnTo>
                    <a:pt x="45" y="0"/>
                  </a:lnTo>
                  <a:lnTo>
                    <a:pt x="52" y="3"/>
                  </a:lnTo>
                  <a:lnTo>
                    <a:pt x="58" y="6"/>
                  </a:lnTo>
                  <a:lnTo>
                    <a:pt x="65" y="13"/>
                  </a:lnTo>
                  <a:lnTo>
                    <a:pt x="68" y="19"/>
                  </a:lnTo>
                  <a:lnTo>
                    <a:pt x="71" y="29"/>
                  </a:lnTo>
                  <a:lnTo>
                    <a:pt x="71" y="42"/>
                  </a:lnTo>
                  <a:lnTo>
                    <a:pt x="74" y="55"/>
                  </a:lnTo>
                  <a:lnTo>
                    <a:pt x="71" y="74"/>
                  </a:lnTo>
                  <a:lnTo>
                    <a:pt x="68" y="87"/>
                  </a:lnTo>
                  <a:lnTo>
                    <a:pt x="65" y="97"/>
                  </a:lnTo>
                  <a:lnTo>
                    <a:pt x="58" y="106"/>
                  </a:lnTo>
                  <a:lnTo>
                    <a:pt x="48" y="110"/>
                  </a:lnTo>
                  <a:lnTo>
                    <a:pt x="36" y="113"/>
                  </a:lnTo>
                  <a:lnTo>
                    <a:pt x="26" y="110"/>
                  </a:lnTo>
                  <a:lnTo>
                    <a:pt x="19" y="106"/>
                  </a:lnTo>
                  <a:lnTo>
                    <a:pt x="10" y="100"/>
                  </a:lnTo>
                  <a:lnTo>
                    <a:pt x="7" y="90"/>
                  </a:lnTo>
                  <a:lnTo>
                    <a:pt x="0" y="74"/>
                  </a:lnTo>
                  <a:lnTo>
                    <a:pt x="0" y="55"/>
                  </a:lnTo>
                  <a:close/>
                  <a:moveTo>
                    <a:pt x="16" y="55"/>
                  </a:moveTo>
                  <a:lnTo>
                    <a:pt x="16" y="71"/>
                  </a:lnTo>
                  <a:lnTo>
                    <a:pt x="16" y="84"/>
                  </a:lnTo>
                  <a:lnTo>
                    <a:pt x="19" y="90"/>
                  </a:lnTo>
                  <a:lnTo>
                    <a:pt x="29" y="97"/>
                  </a:lnTo>
                  <a:lnTo>
                    <a:pt x="36" y="100"/>
                  </a:lnTo>
                  <a:lnTo>
                    <a:pt x="45" y="97"/>
                  </a:lnTo>
                  <a:lnTo>
                    <a:pt x="52" y="90"/>
                  </a:lnTo>
                  <a:lnTo>
                    <a:pt x="55" y="84"/>
                  </a:lnTo>
                  <a:lnTo>
                    <a:pt x="58" y="71"/>
                  </a:lnTo>
                  <a:lnTo>
                    <a:pt x="58" y="55"/>
                  </a:lnTo>
                  <a:lnTo>
                    <a:pt x="58" y="39"/>
                  </a:lnTo>
                  <a:lnTo>
                    <a:pt x="55" y="29"/>
                  </a:lnTo>
                  <a:lnTo>
                    <a:pt x="52" y="19"/>
                  </a:lnTo>
                  <a:lnTo>
                    <a:pt x="45" y="13"/>
                  </a:lnTo>
                  <a:lnTo>
                    <a:pt x="36" y="13"/>
                  </a:lnTo>
                  <a:lnTo>
                    <a:pt x="29" y="13"/>
                  </a:lnTo>
                  <a:lnTo>
                    <a:pt x="23" y="19"/>
                  </a:lnTo>
                  <a:lnTo>
                    <a:pt x="16" y="29"/>
                  </a:lnTo>
                  <a:lnTo>
                    <a:pt x="16" y="39"/>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7" name="Freeform 1163">
              <a:extLst>
                <a:ext uri="{FF2B5EF4-FFF2-40B4-BE49-F238E27FC236}">
                  <a16:creationId xmlns:a16="http://schemas.microsoft.com/office/drawing/2014/main" id="{73157CEB-5D92-4082-AEBC-476C3535DC06}"/>
                </a:ext>
              </a:extLst>
            </p:cNvPr>
            <p:cNvSpPr>
              <a:spLocks noEditPoints="1"/>
            </p:cNvSpPr>
            <p:nvPr/>
          </p:nvSpPr>
          <p:spPr bwMode="auto">
            <a:xfrm>
              <a:off x="2532" y="1260"/>
              <a:ext cx="120" cy="116"/>
            </a:xfrm>
            <a:custGeom>
              <a:avLst/>
              <a:gdLst>
                <a:gd name="T0" fmla="*/ 3 w 120"/>
                <a:gd name="T1" fmla="*/ 19 h 116"/>
                <a:gd name="T2" fmla="*/ 10 w 120"/>
                <a:gd name="T3" fmla="*/ 3 h 116"/>
                <a:gd name="T4" fmla="*/ 23 w 120"/>
                <a:gd name="T5" fmla="*/ 0 h 116"/>
                <a:gd name="T6" fmla="*/ 39 w 120"/>
                <a:gd name="T7" fmla="*/ 9 h 116"/>
                <a:gd name="T8" fmla="*/ 45 w 120"/>
                <a:gd name="T9" fmla="*/ 22 h 116"/>
                <a:gd name="T10" fmla="*/ 45 w 120"/>
                <a:gd name="T11" fmla="*/ 38 h 116"/>
                <a:gd name="T12" fmla="*/ 39 w 120"/>
                <a:gd name="T13" fmla="*/ 51 h 116"/>
                <a:gd name="T14" fmla="*/ 23 w 120"/>
                <a:gd name="T15" fmla="*/ 61 h 116"/>
                <a:gd name="T16" fmla="*/ 7 w 120"/>
                <a:gd name="T17" fmla="*/ 51 h 116"/>
                <a:gd name="T18" fmla="*/ 0 w 120"/>
                <a:gd name="T19" fmla="*/ 38 h 116"/>
                <a:gd name="T20" fmla="*/ 23 w 120"/>
                <a:gd name="T21" fmla="*/ 9 h 116"/>
                <a:gd name="T22" fmla="*/ 16 w 120"/>
                <a:gd name="T23" fmla="*/ 16 h 116"/>
                <a:gd name="T24" fmla="*/ 13 w 120"/>
                <a:gd name="T25" fmla="*/ 32 h 116"/>
                <a:gd name="T26" fmla="*/ 16 w 120"/>
                <a:gd name="T27" fmla="*/ 45 h 116"/>
                <a:gd name="T28" fmla="*/ 23 w 120"/>
                <a:gd name="T29" fmla="*/ 51 h 116"/>
                <a:gd name="T30" fmla="*/ 32 w 120"/>
                <a:gd name="T31" fmla="*/ 45 h 116"/>
                <a:gd name="T32" fmla="*/ 36 w 120"/>
                <a:gd name="T33" fmla="*/ 29 h 116"/>
                <a:gd name="T34" fmla="*/ 32 w 120"/>
                <a:gd name="T35" fmla="*/ 16 h 116"/>
                <a:gd name="T36" fmla="*/ 23 w 120"/>
                <a:gd name="T37" fmla="*/ 9 h 116"/>
                <a:gd name="T38" fmla="*/ 84 w 120"/>
                <a:gd name="T39" fmla="*/ 0 h 116"/>
                <a:gd name="T40" fmla="*/ 36 w 120"/>
                <a:gd name="T41" fmla="*/ 116 h 116"/>
                <a:gd name="T42" fmla="*/ 74 w 120"/>
                <a:gd name="T43" fmla="*/ 84 h 116"/>
                <a:gd name="T44" fmla="*/ 78 w 120"/>
                <a:gd name="T45" fmla="*/ 64 h 116"/>
                <a:gd name="T46" fmla="*/ 90 w 120"/>
                <a:gd name="T47" fmla="*/ 55 h 116"/>
                <a:gd name="T48" fmla="*/ 107 w 120"/>
                <a:gd name="T49" fmla="*/ 58 h 116"/>
                <a:gd name="T50" fmla="*/ 116 w 120"/>
                <a:gd name="T51" fmla="*/ 67 h 116"/>
                <a:gd name="T52" fmla="*/ 120 w 120"/>
                <a:gd name="T53" fmla="*/ 84 h 116"/>
                <a:gd name="T54" fmla="*/ 116 w 120"/>
                <a:gd name="T55" fmla="*/ 100 h 116"/>
                <a:gd name="T56" fmla="*/ 107 w 120"/>
                <a:gd name="T57" fmla="*/ 113 h 116"/>
                <a:gd name="T58" fmla="*/ 87 w 120"/>
                <a:gd name="T59" fmla="*/ 113 h 116"/>
                <a:gd name="T60" fmla="*/ 74 w 120"/>
                <a:gd name="T61" fmla="*/ 100 h 116"/>
                <a:gd name="T62" fmla="*/ 74 w 120"/>
                <a:gd name="T63" fmla="*/ 84 h 116"/>
                <a:gd name="T64" fmla="*/ 90 w 120"/>
                <a:gd name="T65" fmla="*/ 67 h 116"/>
                <a:gd name="T66" fmla="*/ 84 w 120"/>
                <a:gd name="T67" fmla="*/ 77 h 116"/>
                <a:gd name="T68" fmla="*/ 84 w 120"/>
                <a:gd name="T69" fmla="*/ 93 h 116"/>
                <a:gd name="T70" fmla="*/ 90 w 120"/>
                <a:gd name="T71" fmla="*/ 103 h 116"/>
                <a:gd name="T72" fmla="*/ 100 w 120"/>
                <a:gd name="T73" fmla="*/ 103 h 116"/>
                <a:gd name="T74" fmla="*/ 107 w 120"/>
                <a:gd name="T75" fmla="*/ 93 h 116"/>
                <a:gd name="T76" fmla="*/ 107 w 120"/>
                <a:gd name="T77" fmla="*/ 74 h 116"/>
                <a:gd name="T78" fmla="*/ 100 w 120"/>
                <a:gd name="T79" fmla="*/ 67 h 1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116"/>
                <a:gd name="T122" fmla="*/ 120 w 120"/>
                <a:gd name="T123" fmla="*/ 116 h 1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116">
                  <a:moveTo>
                    <a:pt x="0" y="29"/>
                  </a:moveTo>
                  <a:lnTo>
                    <a:pt x="3" y="19"/>
                  </a:lnTo>
                  <a:lnTo>
                    <a:pt x="7" y="9"/>
                  </a:lnTo>
                  <a:lnTo>
                    <a:pt x="10" y="3"/>
                  </a:lnTo>
                  <a:lnTo>
                    <a:pt x="16" y="0"/>
                  </a:lnTo>
                  <a:lnTo>
                    <a:pt x="23" y="0"/>
                  </a:lnTo>
                  <a:lnTo>
                    <a:pt x="32" y="3"/>
                  </a:lnTo>
                  <a:lnTo>
                    <a:pt x="39" y="9"/>
                  </a:lnTo>
                  <a:lnTo>
                    <a:pt x="45" y="13"/>
                  </a:lnTo>
                  <a:lnTo>
                    <a:pt x="45" y="22"/>
                  </a:lnTo>
                  <a:lnTo>
                    <a:pt x="49" y="29"/>
                  </a:lnTo>
                  <a:lnTo>
                    <a:pt x="45" y="38"/>
                  </a:lnTo>
                  <a:lnTo>
                    <a:pt x="45" y="45"/>
                  </a:lnTo>
                  <a:lnTo>
                    <a:pt x="39" y="51"/>
                  </a:lnTo>
                  <a:lnTo>
                    <a:pt x="32" y="58"/>
                  </a:lnTo>
                  <a:lnTo>
                    <a:pt x="23" y="61"/>
                  </a:lnTo>
                  <a:lnTo>
                    <a:pt x="13" y="58"/>
                  </a:lnTo>
                  <a:lnTo>
                    <a:pt x="7" y="51"/>
                  </a:lnTo>
                  <a:lnTo>
                    <a:pt x="3" y="45"/>
                  </a:lnTo>
                  <a:lnTo>
                    <a:pt x="0" y="38"/>
                  </a:lnTo>
                  <a:lnTo>
                    <a:pt x="0" y="29"/>
                  </a:lnTo>
                  <a:close/>
                  <a:moveTo>
                    <a:pt x="23" y="9"/>
                  </a:moveTo>
                  <a:lnTo>
                    <a:pt x="20" y="13"/>
                  </a:lnTo>
                  <a:lnTo>
                    <a:pt x="16" y="16"/>
                  </a:lnTo>
                  <a:lnTo>
                    <a:pt x="13" y="22"/>
                  </a:lnTo>
                  <a:lnTo>
                    <a:pt x="13" y="32"/>
                  </a:lnTo>
                  <a:lnTo>
                    <a:pt x="13" y="38"/>
                  </a:lnTo>
                  <a:lnTo>
                    <a:pt x="16" y="45"/>
                  </a:lnTo>
                  <a:lnTo>
                    <a:pt x="20" y="48"/>
                  </a:lnTo>
                  <a:lnTo>
                    <a:pt x="23" y="51"/>
                  </a:lnTo>
                  <a:lnTo>
                    <a:pt x="29" y="48"/>
                  </a:lnTo>
                  <a:lnTo>
                    <a:pt x="32" y="45"/>
                  </a:lnTo>
                  <a:lnTo>
                    <a:pt x="36" y="38"/>
                  </a:lnTo>
                  <a:lnTo>
                    <a:pt x="36" y="29"/>
                  </a:lnTo>
                  <a:lnTo>
                    <a:pt x="36" y="19"/>
                  </a:lnTo>
                  <a:lnTo>
                    <a:pt x="32" y="16"/>
                  </a:lnTo>
                  <a:lnTo>
                    <a:pt x="29" y="13"/>
                  </a:lnTo>
                  <a:lnTo>
                    <a:pt x="23" y="9"/>
                  </a:lnTo>
                  <a:close/>
                  <a:moveTo>
                    <a:pt x="23" y="116"/>
                  </a:moveTo>
                  <a:lnTo>
                    <a:pt x="84" y="0"/>
                  </a:lnTo>
                  <a:lnTo>
                    <a:pt x="97" y="0"/>
                  </a:lnTo>
                  <a:lnTo>
                    <a:pt x="36" y="116"/>
                  </a:lnTo>
                  <a:lnTo>
                    <a:pt x="23" y="116"/>
                  </a:lnTo>
                  <a:close/>
                  <a:moveTo>
                    <a:pt x="74" y="84"/>
                  </a:moveTo>
                  <a:lnTo>
                    <a:pt x="74" y="74"/>
                  </a:lnTo>
                  <a:lnTo>
                    <a:pt x="78" y="64"/>
                  </a:lnTo>
                  <a:lnTo>
                    <a:pt x="84" y="58"/>
                  </a:lnTo>
                  <a:lnTo>
                    <a:pt x="90" y="55"/>
                  </a:lnTo>
                  <a:lnTo>
                    <a:pt x="97" y="55"/>
                  </a:lnTo>
                  <a:lnTo>
                    <a:pt x="107" y="58"/>
                  </a:lnTo>
                  <a:lnTo>
                    <a:pt x="113" y="64"/>
                  </a:lnTo>
                  <a:lnTo>
                    <a:pt x="116" y="67"/>
                  </a:lnTo>
                  <a:lnTo>
                    <a:pt x="120" y="77"/>
                  </a:lnTo>
                  <a:lnTo>
                    <a:pt x="120" y="84"/>
                  </a:lnTo>
                  <a:lnTo>
                    <a:pt x="120" y="93"/>
                  </a:lnTo>
                  <a:lnTo>
                    <a:pt x="116" y="100"/>
                  </a:lnTo>
                  <a:lnTo>
                    <a:pt x="113" y="106"/>
                  </a:lnTo>
                  <a:lnTo>
                    <a:pt x="107" y="113"/>
                  </a:lnTo>
                  <a:lnTo>
                    <a:pt x="97" y="116"/>
                  </a:lnTo>
                  <a:lnTo>
                    <a:pt x="87" y="113"/>
                  </a:lnTo>
                  <a:lnTo>
                    <a:pt x="81" y="106"/>
                  </a:lnTo>
                  <a:lnTo>
                    <a:pt x="74" y="100"/>
                  </a:lnTo>
                  <a:lnTo>
                    <a:pt x="74" y="93"/>
                  </a:lnTo>
                  <a:lnTo>
                    <a:pt x="74" y="84"/>
                  </a:lnTo>
                  <a:close/>
                  <a:moveTo>
                    <a:pt x="97" y="64"/>
                  </a:moveTo>
                  <a:lnTo>
                    <a:pt x="90" y="67"/>
                  </a:lnTo>
                  <a:lnTo>
                    <a:pt x="87" y="71"/>
                  </a:lnTo>
                  <a:lnTo>
                    <a:pt x="84" y="77"/>
                  </a:lnTo>
                  <a:lnTo>
                    <a:pt x="84" y="87"/>
                  </a:lnTo>
                  <a:lnTo>
                    <a:pt x="84" y="93"/>
                  </a:lnTo>
                  <a:lnTo>
                    <a:pt x="87" y="100"/>
                  </a:lnTo>
                  <a:lnTo>
                    <a:pt x="90" y="103"/>
                  </a:lnTo>
                  <a:lnTo>
                    <a:pt x="97" y="106"/>
                  </a:lnTo>
                  <a:lnTo>
                    <a:pt x="100" y="103"/>
                  </a:lnTo>
                  <a:lnTo>
                    <a:pt x="103" y="100"/>
                  </a:lnTo>
                  <a:lnTo>
                    <a:pt x="107" y="93"/>
                  </a:lnTo>
                  <a:lnTo>
                    <a:pt x="110" y="84"/>
                  </a:lnTo>
                  <a:lnTo>
                    <a:pt x="107" y="74"/>
                  </a:lnTo>
                  <a:lnTo>
                    <a:pt x="103" y="71"/>
                  </a:lnTo>
                  <a:lnTo>
                    <a:pt x="100" y="67"/>
                  </a:lnTo>
                  <a:lnTo>
                    <a:pt x="97" y="6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8" name="Freeform 1164">
              <a:extLst>
                <a:ext uri="{FF2B5EF4-FFF2-40B4-BE49-F238E27FC236}">
                  <a16:creationId xmlns:a16="http://schemas.microsoft.com/office/drawing/2014/main" id="{9E9D3344-EDA5-4D27-8ACB-9BF07D0ACFB1}"/>
                </a:ext>
              </a:extLst>
            </p:cNvPr>
            <p:cNvSpPr>
              <a:spLocks/>
            </p:cNvSpPr>
            <p:nvPr/>
          </p:nvSpPr>
          <p:spPr bwMode="auto">
            <a:xfrm>
              <a:off x="2716" y="1292"/>
              <a:ext cx="42" cy="81"/>
            </a:xfrm>
            <a:custGeom>
              <a:avLst/>
              <a:gdLst>
                <a:gd name="T0" fmla="*/ 0 w 42"/>
                <a:gd name="T1" fmla="*/ 81 h 81"/>
                <a:gd name="T2" fmla="*/ 0 w 42"/>
                <a:gd name="T3" fmla="*/ 0 h 81"/>
                <a:gd name="T4" fmla="*/ 13 w 42"/>
                <a:gd name="T5" fmla="*/ 0 h 81"/>
                <a:gd name="T6" fmla="*/ 13 w 42"/>
                <a:gd name="T7" fmla="*/ 13 h 81"/>
                <a:gd name="T8" fmla="*/ 16 w 42"/>
                <a:gd name="T9" fmla="*/ 6 h 81"/>
                <a:gd name="T10" fmla="*/ 23 w 42"/>
                <a:gd name="T11" fmla="*/ 0 h 81"/>
                <a:gd name="T12" fmla="*/ 26 w 42"/>
                <a:gd name="T13" fmla="*/ 0 h 81"/>
                <a:gd name="T14" fmla="*/ 29 w 42"/>
                <a:gd name="T15" fmla="*/ 0 h 81"/>
                <a:gd name="T16" fmla="*/ 36 w 42"/>
                <a:gd name="T17" fmla="*/ 0 h 81"/>
                <a:gd name="T18" fmla="*/ 42 w 42"/>
                <a:gd name="T19" fmla="*/ 3 h 81"/>
                <a:gd name="T20" fmla="*/ 39 w 42"/>
                <a:gd name="T21" fmla="*/ 16 h 81"/>
                <a:gd name="T22" fmla="*/ 32 w 42"/>
                <a:gd name="T23" fmla="*/ 13 h 81"/>
                <a:gd name="T24" fmla="*/ 29 w 42"/>
                <a:gd name="T25" fmla="*/ 13 h 81"/>
                <a:gd name="T26" fmla="*/ 26 w 42"/>
                <a:gd name="T27" fmla="*/ 13 h 81"/>
                <a:gd name="T28" fmla="*/ 23 w 42"/>
                <a:gd name="T29" fmla="*/ 16 h 81"/>
                <a:gd name="T30" fmla="*/ 19 w 42"/>
                <a:gd name="T31" fmla="*/ 19 h 81"/>
                <a:gd name="T32" fmla="*/ 16 w 42"/>
                <a:gd name="T33" fmla="*/ 23 h 81"/>
                <a:gd name="T34" fmla="*/ 16 w 42"/>
                <a:gd name="T35" fmla="*/ 29 h 81"/>
                <a:gd name="T36" fmla="*/ 16 w 42"/>
                <a:gd name="T37" fmla="*/ 39 h 81"/>
                <a:gd name="T38" fmla="*/ 16 w 42"/>
                <a:gd name="T39" fmla="*/ 81 h 81"/>
                <a:gd name="T40" fmla="*/ 0 w 42"/>
                <a:gd name="T41" fmla="*/ 81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1"/>
                <a:gd name="T65" fmla="*/ 42 w 42"/>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1">
                  <a:moveTo>
                    <a:pt x="0" y="81"/>
                  </a:moveTo>
                  <a:lnTo>
                    <a:pt x="0" y="0"/>
                  </a:lnTo>
                  <a:lnTo>
                    <a:pt x="13" y="0"/>
                  </a:lnTo>
                  <a:lnTo>
                    <a:pt x="13" y="13"/>
                  </a:lnTo>
                  <a:lnTo>
                    <a:pt x="16" y="6"/>
                  </a:lnTo>
                  <a:lnTo>
                    <a:pt x="23" y="0"/>
                  </a:lnTo>
                  <a:lnTo>
                    <a:pt x="26" y="0"/>
                  </a:lnTo>
                  <a:lnTo>
                    <a:pt x="29" y="0"/>
                  </a:lnTo>
                  <a:lnTo>
                    <a:pt x="36" y="0"/>
                  </a:lnTo>
                  <a:lnTo>
                    <a:pt x="42" y="3"/>
                  </a:lnTo>
                  <a:lnTo>
                    <a:pt x="39" y="16"/>
                  </a:lnTo>
                  <a:lnTo>
                    <a:pt x="32" y="13"/>
                  </a:lnTo>
                  <a:lnTo>
                    <a:pt x="29" y="13"/>
                  </a:lnTo>
                  <a:lnTo>
                    <a:pt x="26" y="13"/>
                  </a:lnTo>
                  <a:lnTo>
                    <a:pt x="23" y="16"/>
                  </a:lnTo>
                  <a:lnTo>
                    <a:pt x="19" y="19"/>
                  </a:lnTo>
                  <a:lnTo>
                    <a:pt x="16" y="23"/>
                  </a:lnTo>
                  <a:lnTo>
                    <a:pt x="16" y="29"/>
                  </a:lnTo>
                  <a:lnTo>
                    <a:pt x="16" y="39"/>
                  </a:lnTo>
                  <a:lnTo>
                    <a:pt x="16" y="8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9" name="Freeform 1165">
              <a:extLst>
                <a:ext uri="{FF2B5EF4-FFF2-40B4-BE49-F238E27FC236}">
                  <a16:creationId xmlns:a16="http://schemas.microsoft.com/office/drawing/2014/main" id="{3968A2D3-AADC-4784-918F-3B0ED0A98EE0}"/>
                </a:ext>
              </a:extLst>
            </p:cNvPr>
            <p:cNvSpPr>
              <a:spLocks noEditPoints="1"/>
            </p:cNvSpPr>
            <p:nvPr/>
          </p:nvSpPr>
          <p:spPr bwMode="auto">
            <a:xfrm>
              <a:off x="2761" y="1292"/>
              <a:ext cx="74" cy="84"/>
            </a:xfrm>
            <a:custGeom>
              <a:avLst/>
              <a:gdLst>
                <a:gd name="T0" fmla="*/ 61 w 74"/>
                <a:gd name="T1" fmla="*/ 58 h 84"/>
                <a:gd name="T2" fmla="*/ 74 w 74"/>
                <a:gd name="T3" fmla="*/ 58 h 84"/>
                <a:gd name="T4" fmla="*/ 68 w 74"/>
                <a:gd name="T5" fmla="*/ 68 h 84"/>
                <a:gd name="T6" fmla="*/ 61 w 74"/>
                <a:gd name="T7" fmla="*/ 77 h 84"/>
                <a:gd name="T8" fmla="*/ 52 w 74"/>
                <a:gd name="T9" fmla="*/ 81 h 84"/>
                <a:gd name="T10" fmla="*/ 39 w 74"/>
                <a:gd name="T11" fmla="*/ 84 h 84"/>
                <a:gd name="T12" fmla="*/ 29 w 74"/>
                <a:gd name="T13" fmla="*/ 81 h 84"/>
                <a:gd name="T14" fmla="*/ 20 w 74"/>
                <a:gd name="T15" fmla="*/ 77 h 84"/>
                <a:gd name="T16" fmla="*/ 10 w 74"/>
                <a:gd name="T17" fmla="*/ 71 h 84"/>
                <a:gd name="T18" fmla="*/ 3 w 74"/>
                <a:gd name="T19" fmla="*/ 64 h 84"/>
                <a:gd name="T20" fmla="*/ 0 w 74"/>
                <a:gd name="T21" fmla="*/ 55 h 84"/>
                <a:gd name="T22" fmla="*/ 0 w 74"/>
                <a:gd name="T23" fmla="*/ 42 h 84"/>
                <a:gd name="T24" fmla="*/ 0 w 74"/>
                <a:gd name="T25" fmla="*/ 29 h 84"/>
                <a:gd name="T26" fmla="*/ 3 w 74"/>
                <a:gd name="T27" fmla="*/ 19 h 84"/>
                <a:gd name="T28" fmla="*/ 10 w 74"/>
                <a:gd name="T29" fmla="*/ 10 h 84"/>
                <a:gd name="T30" fmla="*/ 20 w 74"/>
                <a:gd name="T31" fmla="*/ 3 h 84"/>
                <a:gd name="T32" fmla="*/ 26 w 74"/>
                <a:gd name="T33" fmla="*/ 0 h 84"/>
                <a:gd name="T34" fmla="*/ 39 w 74"/>
                <a:gd name="T35" fmla="*/ 0 h 84"/>
                <a:gd name="T36" fmla="*/ 49 w 74"/>
                <a:gd name="T37" fmla="*/ 0 h 84"/>
                <a:gd name="T38" fmla="*/ 58 w 74"/>
                <a:gd name="T39" fmla="*/ 3 h 84"/>
                <a:gd name="T40" fmla="*/ 65 w 74"/>
                <a:gd name="T41" fmla="*/ 10 h 84"/>
                <a:gd name="T42" fmla="*/ 71 w 74"/>
                <a:gd name="T43" fmla="*/ 19 h 84"/>
                <a:gd name="T44" fmla="*/ 74 w 74"/>
                <a:gd name="T45" fmla="*/ 29 h 84"/>
                <a:gd name="T46" fmla="*/ 74 w 74"/>
                <a:gd name="T47" fmla="*/ 42 h 84"/>
                <a:gd name="T48" fmla="*/ 74 w 74"/>
                <a:gd name="T49" fmla="*/ 42 h 84"/>
                <a:gd name="T50" fmla="*/ 74 w 74"/>
                <a:gd name="T51" fmla="*/ 45 h 84"/>
                <a:gd name="T52" fmla="*/ 16 w 74"/>
                <a:gd name="T53" fmla="*/ 45 h 84"/>
                <a:gd name="T54" fmla="*/ 16 w 74"/>
                <a:gd name="T55" fmla="*/ 55 h 84"/>
                <a:gd name="T56" fmla="*/ 23 w 74"/>
                <a:gd name="T57" fmla="*/ 64 h 84"/>
                <a:gd name="T58" fmla="*/ 29 w 74"/>
                <a:gd name="T59" fmla="*/ 68 h 84"/>
                <a:gd name="T60" fmla="*/ 39 w 74"/>
                <a:gd name="T61" fmla="*/ 71 h 84"/>
                <a:gd name="T62" fmla="*/ 45 w 74"/>
                <a:gd name="T63" fmla="*/ 68 h 84"/>
                <a:gd name="T64" fmla="*/ 52 w 74"/>
                <a:gd name="T65" fmla="*/ 68 h 84"/>
                <a:gd name="T66" fmla="*/ 55 w 74"/>
                <a:gd name="T67" fmla="*/ 64 h 84"/>
                <a:gd name="T68" fmla="*/ 61 w 74"/>
                <a:gd name="T69" fmla="*/ 58 h 84"/>
                <a:gd name="T70" fmla="*/ 16 w 74"/>
                <a:gd name="T71" fmla="*/ 32 h 84"/>
                <a:gd name="T72" fmla="*/ 61 w 74"/>
                <a:gd name="T73" fmla="*/ 32 h 84"/>
                <a:gd name="T74" fmla="*/ 58 w 74"/>
                <a:gd name="T75" fmla="*/ 23 h 84"/>
                <a:gd name="T76" fmla="*/ 55 w 74"/>
                <a:gd name="T77" fmla="*/ 19 h 84"/>
                <a:gd name="T78" fmla="*/ 49 w 74"/>
                <a:gd name="T79" fmla="*/ 13 h 84"/>
                <a:gd name="T80" fmla="*/ 39 w 74"/>
                <a:gd name="T81" fmla="*/ 13 h 84"/>
                <a:gd name="T82" fmla="*/ 29 w 74"/>
                <a:gd name="T83" fmla="*/ 13 h 84"/>
                <a:gd name="T84" fmla="*/ 23 w 74"/>
                <a:gd name="T85" fmla="*/ 16 h 84"/>
                <a:gd name="T86" fmla="*/ 16 w 74"/>
                <a:gd name="T87" fmla="*/ 23 h 84"/>
                <a:gd name="T88" fmla="*/ 16 w 74"/>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4"/>
                <a:gd name="T136" fmla="*/ 0 h 84"/>
                <a:gd name="T137" fmla="*/ 74 w 74"/>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4" h="84">
                  <a:moveTo>
                    <a:pt x="61" y="58"/>
                  </a:moveTo>
                  <a:lnTo>
                    <a:pt x="74" y="58"/>
                  </a:lnTo>
                  <a:lnTo>
                    <a:pt x="68" y="68"/>
                  </a:lnTo>
                  <a:lnTo>
                    <a:pt x="61" y="77"/>
                  </a:lnTo>
                  <a:lnTo>
                    <a:pt x="52" y="81"/>
                  </a:lnTo>
                  <a:lnTo>
                    <a:pt x="39" y="84"/>
                  </a:lnTo>
                  <a:lnTo>
                    <a:pt x="29" y="81"/>
                  </a:lnTo>
                  <a:lnTo>
                    <a:pt x="20" y="77"/>
                  </a:lnTo>
                  <a:lnTo>
                    <a:pt x="10" y="71"/>
                  </a:lnTo>
                  <a:lnTo>
                    <a:pt x="3" y="64"/>
                  </a:lnTo>
                  <a:lnTo>
                    <a:pt x="0" y="55"/>
                  </a:lnTo>
                  <a:lnTo>
                    <a:pt x="0" y="42"/>
                  </a:lnTo>
                  <a:lnTo>
                    <a:pt x="0" y="29"/>
                  </a:lnTo>
                  <a:lnTo>
                    <a:pt x="3" y="19"/>
                  </a:lnTo>
                  <a:lnTo>
                    <a:pt x="10" y="10"/>
                  </a:lnTo>
                  <a:lnTo>
                    <a:pt x="20" y="3"/>
                  </a:lnTo>
                  <a:lnTo>
                    <a:pt x="26" y="0"/>
                  </a:lnTo>
                  <a:lnTo>
                    <a:pt x="39" y="0"/>
                  </a:lnTo>
                  <a:lnTo>
                    <a:pt x="49" y="0"/>
                  </a:lnTo>
                  <a:lnTo>
                    <a:pt x="58" y="3"/>
                  </a:lnTo>
                  <a:lnTo>
                    <a:pt x="65" y="10"/>
                  </a:lnTo>
                  <a:lnTo>
                    <a:pt x="71" y="19"/>
                  </a:lnTo>
                  <a:lnTo>
                    <a:pt x="74" y="29"/>
                  </a:lnTo>
                  <a:lnTo>
                    <a:pt x="74" y="42"/>
                  </a:lnTo>
                  <a:lnTo>
                    <a:pt x="74" y="45"/>
                  </a:lnTo>
                  <a:lnTo>
                    <a:pt x="16" y="45"/>
                  </a:lnTo>
                  <a:lnTo>
                    <a:pt x="16" y="55"/>
                  </a:lnTo>
                  <a:lnTo>
                    <a:pt x="23" y="64"/>
                  </a:lnTo>
                  <a:lnTo>
                    <a:pt x="29" y="68"/>
                  </a:lnTo>
                  <a:lnTo>
                    <a:pt x="39" y="71"/>
                  </a:lnTo>
                  <a:lnTo>
                    <a:pt x="45" y="68"/>
                  </a:lnTo>
                  <a:lnTo>
                    <a:pt x="52" y="68"/>
                  </a:lnTo>
                  <a:lnTo>
                    <a:pt x="55" y="64"/>
                  </a:lnTo>
                  <a:lnTo>
                    <a:pt x="61" y="58"/>
                  </a:lnTo>
                  <a:close/>
                  <a:moveTo>
                    <a:pt x="16" y="32"/>
                  </a:moveTo>
                  <a:lnTo>
                    <a:pt x="61" y="32"/>
                  </a:lnTo>
                  <a:lnTo>
                    <a:pt x="58" y="23"/>
                  </a:lnTo>
                  <a:lnTo>
                    <a:pt x="55" y="19"/>
                  </a:lnTo>
                  <a:lnTo>
                    <a:pt x="49" y="13"/>
                  </a:lnTo>
                  <a:lnTo>
                    <a:pt x="39" y="13"/>
                  </a:lnTo>
                  <a:lnTo>
                    <a:pt x="29" y="13"/>
                  </a:lnTo>
                  <a:lnTo>
                    <a:pt x="23" y="16"/>
                  </a:lnTo>
                  <a:lnTo>
                    <a:pt x="16" y="23"/>
                  </a:lnTo>
                  <a:lnTo>
                    <a:pt x="16"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0" name="Freeform 1166">
              <a:extLst>
                <a:ext uri="{FF2B5EF4-FFF2-40B4-BE49-F238E27FC236}">
                  <a16:creationId xmlns:a16="http://schemas.microsoft.com/office/drawing/2014/main" id="{1B40D6C9-C7B0-40B2-A286-4EA33E101283}"/>
                </a:ext>
              </a:extLst>
            </p:cNvPr>
            <p:cNvSpPr>
              <a:spLocks noEditPoints="1"/>
            </p:cNvSpPr>
            <p:nvPr/>
          </p:nvSpPr>
          <p:spPr bwMode="auto">
            <a:xfrm>
              <a:off x="2848" y="1292"/>
              <a:ext cx="74" cy="84"/>
            </a:xfrm>
            <a:custGeom>
              <a:avLst/>
              <a:gdLst>
                <a:gd name="T0" fmla="*/ 45 w 74"/>
                <a:gd name="T1" fmla="*/ 77 h 84"/>
                <a:gd name="T2" fmla="*/ 33 w 74"/>
                <a:gd name="T3" fmla="*/ 84 h 84"/>
                <a:gd name="T4" fmla="*/ 16 w 74"/>
                <a:gd name="T5" fmla="*/ 81 h 84"/>
                <a:gd name="T6" fmla="*/ 4 w 74"/>
                <a:gd name="T7" fmla="*/ 68 h 84"/>
                <a:gd name="T8" fmla="*/ 0 w 74"/>
                <a:gd name="T9" fmla="*/ 55 h 84"/>
                <a:gd name="T10" fmla="*/ 7 w 74"/>
                <a:gd name="T11" fmla="*/ 45 h 84"/>
                <a:gd name="T12" fmla="*/ 13 w 74"/>
                <a:gd name="T13" fmla="*/ 39 h 84"/>
                <a:gd name="T14" fmla="*/ 23 w 74"/>
                <a:gd name="T15" fmla="*/ 35 h 84"/>
                <a:gd name="T16" fmla="*/ 42 w 74"/>
                <a:gd name="T17" fmla="*/ 32 h 84"/>
                <a:gd name="T18" fmla="*/ 52 w 74"/>
                <a:gd name="T19" fmla="*/ 29 h 84"/>
                <a:gd name="T20" fmla="*/ 52 w 74"/>
                <a:gd name="T21" fmla="*/ 19 h 84"/>
                <a:gd name="T22" fmla="*/ 42 w 74"/>
                <a:gd name="T23" fmla="*/ 13 h 84"/>
                <a:gd name="T24" fmla="*/ 26 w 74"/>
                <a:gd name="T25" fmla="*/ 13 h 84"/>
                <a:gd name="T26" fmla="*/ 20 w 74"/>
                <a:gd name="T27" fmla="*/ 19 h 84"/>
                <a:gd name="T28" fmla="*/ 4 w 74"/>
                <a:gd name="T29" fmla="*/ 23 h 84"/>
                <a:gd name="T30" fmla="*/ 7 w 74"/>
                <a:gd name="T31" fmla="*/ 10 h 84"/>
                <a:gd name="T32" fmla="*/ 20 w 74"/>
                <a:gd name="T33" fmla="*/ 3 h 84"/>
                <a:gd name="T34" fmla="*/ 39 w 74"/>
                <a:gd name="T35" fmla="*/ 0 h 84"/>
                <a:gd name="T36" fmla="*/ 55 w 74"/>
                <a:gd name="T37" fmla="*/ 0 h 84"/>
                <a:gd name="T38" fmla="*/ 65 w 74"/>
                <a:gd name="T39" fmla="*/ 6 h 84"/>
                <a:gd name="T40" fmla="*/ 68 w 74"/>
                <a:gd name="T41" fmla="*/ 16 h 84"/>
                <a:gd name="T42" fmla="*/ 68 w 74"/>
                <a:gd name="T43" fmla="*/ 29 h 84"/>
                <a:gd name="T44" fmla="*/ 68 w 74"/>
                <a:gd name="T45" fmla="*/ 58 h 84"/>
                <a:gd name="T46" fmla="*/ 68 w 74"/>
                <a:gd name="T47" fmla="*/ 71 h 84"/>
                <a:gd name="T48" fmla="*/ 74 w 74"/>
                <a:gd name="T49" fmla="*/ 81 h 84"/>
                <a:gd name="T50" fmla="*/ 55 w 74"/>
                <a:gd name="T51" fmla="*/ 77 h 84"/>
                <a:gd name="T52" fmla="*/ 52 w 74"/>
                <a:gd name="T53" fmla="*/ 42 h 84"/>
                <a:gd name="T54" fmla="*/ 33 w 74"/>
                <a:gd name="T55" fmla="*/ 48 h 84"/>
                <a:gd name="T56" fmla="*/ 23 w 74"/>
                <a:gd name="T57" fmla="*/ 48 h 84"/>
                <a:gd name="T58" fmla="*/ 16 w 74"/>
                <a:gd name="T59" fmla="*/ 55 h 84"/>
                <a:gd name="T60" fmla="*/ 16 w 74"/>
                <a:gd name="T61" fmla="*/ 58 h 84"/>
                <a:gd name="T62" fmla="*/ 20 w 74"/>
                <a:gd name="T63" fmla="*/ 68 h 84"/>
                <a:gd name="T64" fmla="*/ 29 w 74"/>
                <a:gd name="T65" fmla="*/ 71 h 84"/>
                <a:gd name="T66" fmla="*/ 42 w 74"/>
                <a:gd name="T67" fmla="*/ 68 h 84"/>
                <a:gd name="T68" fmla="*/ 49 w 74"/>
                <a:gd name="T69" fmla="*/ 58 h 84"/>
                <a:gd name="T70" fmla="*/ 52 w 74"/>
                <a:gd name="T71" fmla="*/ 48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
                <a:gd name="T109" fmla="*/ 0 h 84"/>
                <a:gd name="T110" fmla="*/ 74 w 74"/>
                <a:gd name="T111" fmla="*/ 84 h 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 h="84">
                  <a:moveTo>
                    <a:pt x="55" y="71"/>
                  </a:moveTo>
                  <a:lnTo>
                    <a:pt x="45" y="77"/>
                  </a:lnTo>
                  <a:lnTo>
                    <a:pt x="39" y="81"/>
                  </a:lnTo>
                  <a:lnTo>
                    <a:pt x="33" y="84"/>
                  </a:lnTo>
                  <a:lnTo>
                    <a:pt x="26" y="84"/>
                  </a:lnTo>
                  <a:lnTo>
                    <a:pt x="16" y="81"/>
                  </a:lnTo>
                  <a:lnTo>
                    <a:pt x="7" y="77"/>
                  </a:lnTo>
                  <a:lnTo>
                    <a:pt x="4" y="68"/>
                  </a:lnTo>
                  <a:lnTo>
                    <a:pt x="0" y="61"/>
                  </a:lnTo>
                  <a:lnTo>
                    <a:pt x="0" y="55"/>
                  </a:lnTo>
                  <a:lnTo>
                    <a:pt x="4" y="48"/>
                  </a:lnTo>
                  <a:lnTo>
                    <a:pt x="7" y="45"/>
                  </a:lnTo>
                  <a:lnTo>
                    <a:pt x="10" y="42"/>
                  </a:lnTo>
                  <a:lnTo>
                    <a:pt x="13" y="39"/>
                  </a:lnTo>
                  <a:lnTo>
                    <a:pt x="20" y="35"/>
                  </a:lnTo>
                  <a:lnTo>
                    <a:pt x="23" y="35"/>
                  </a:lnTo>
                  <a:lnTo>
                    <a:pt x="29" y="35"/>
                  </a:lnTo>
                  <a:lnTo>
                    <a:pt x="42" y="32"/>
                  </a:lnTo>
                  <a:lnTo>
                    <a:pt x="52" y="29"/>
                  </a:lnTo>
                  <a:lnTo>
                    <a:pt x="52" y="26"/>
                  </a:lnTo>
                  <a:lnTo>
                    <a:pt x="52" y="19"/>
                  </a:lnTo>
                  <a:lnTo>
                    <a:pt x="49" y="16"/>
                  </a:lnTo>
                  <a:lnTo>
                    <a:pt x="42" y="13"/>
                  </a:lnTo>
                  <a:lnTo>
                    <a:pt x="36" y="13"/>
                  </a:lnTo>
                  <a:lnTo>
                    <a:pt x="26" y="13"/>
                  </a:lnTo>
                  <a:lnTo>
                    <a:pt x="23" y="16"/>
                  </a:lnTo>
                  <a:lnTo>
                    <a:pt x="20" y="19"/>
                  </a:lnTo>
                  <a:lnTo>
                    <a:pt x="16" y="26"/>
                  </a:lnTo>
                  <a:lnTo>
                    <a:pt x="4" y="23"/>
                  </a:lnTo>
                  <a:lnTo>
                    <a:pt x="4" y="16"/>
                  </a:lnTo>
                  <a:lnTo>
                    <a:pt x="7" y="10"/>
                  </a:lnTo>
                  <a:lnTo>
                    <a:pt x="13" y="6"/>
                  </a:lnTo>
                  <a:lnTo>
                    <a:pt x="20" y="3"/>
                  </a:lnTo>
                  <a:lnTo>
                    <a:pt x="29" y="0"/>
                  </a:lnTo>
                  <a:lnTo>
                    <a:pt x="39" y="0"/>
                  </a:lnTo>
                  <a:lnTo>
                    <a:pt x="45" y="0"/>
                  </a:lnTo>
                  <a:lnTo>
                    <a:pt x="55" y="0"/>
                  </a:lnTo>
                  <a:lnTo>
                    <a:pt x="58" y="3"/>
                  </a:lnTo>
                  <a:lnTo>
                    <a:pt x="65" y="6"/>
                  </a:lnTo>
                  <a:lnTo>
                    <a:pt x="65" y="13"/>
                  </a:lnTo>
                  <a:lnTo>
                    <a:pt x="68" y="16"/>
                  </a:lnTo>
                  <a:lnTo>
                    <a:pt x="68" y="23"/>
                  </a:lnTo>
                  <a:lnTo>
                    <a:pt x="68" y="29"/>
                  </a:lnTo>
                  <a:lnTo>
                    <a:pt x="68" y="45"/>
                  </a:lnTo>
                  <a:lnTo>
                    <a:pt x="68" y="58"/>
                  </a:lnTo>
                  <a:lnTo>
                    <a:pt x="68" y="64"/>
                  </a:lnTo>
                  <a:lnTo>
                    <a:pt x="68" y="71"/>
                  </a:lnTo>
                  <a:lnTo>
                    <a:pt x="71" y="77"/>
                  </a:lnTo>
                  <a:lnTo>
                    <a:pt x="74" y="81"/>
                  </a:lnTo>
                  <a:lnTo>
                    <a:pt x="58" y="81"/>
                  </a:lnTo>
                  <a:lnTo>
                    <a:pt x="55" y="77"/>
                  </a:lnTo>
                  <a:lnTo>
                    <a:pt x="55" y="71"/>
                  </a:lnTo>
                  <a:close/>
                  <a:moveTo>
                    <a:pt x="52" y="42"/>
                  </a:moveTo>
                  <a:lnTo>
                    <a:pt x="42" y="45"/>
                  </a:lnTo>
                  <a:lnTo>
                    <a:pt x="33" y="48"/>
                  </a:lnTo>
                  <a:lnTo>
                    <a:pt x="26" y="48"/>
                  </a:lnTo>
                  <a:lnTo>
                    <a:pt x="23" y="48"/>
                  </a:lnTo>
                  <a:lnTo>
                    <a:pt x="20" y="52"/>
                  </a:lnTo>
                  <a:lnTo>
                    <a:pt x="16" y="55"/>
                  </a:lnTo>
                  <a:lnTo>
                    <a:pt x="16" y="58"/>
                  </a:lnTo>
                  <a:lnTo>
                    <a:pt x="16" y="64"/>
                  </a:lnTo>
                  <a:lnTo>
                    <a:pt x="20" y="68"/>
                  </a:lnTo>
                  <a:lnTo>
                    <a:pt x="23" y="68"/>
                  </a:lnTo>
                  <a:lnTo>
                    <a:pt x="29" y="71"/>
                  </a:lnTo>
                  <a:lnTo>
                    <a:pt x="36" y="68"/>
                  </a:lnTo>
                  <a:lnTo>
                    <a:pt x="42" y="68"/>
                  </a:lnTo>
                  <a:lnTo>
                    <a:pt x="45" y="64"/>
                  </a:lnTo>
                  <a:lnTo>
                    <a:pt x="49" y="58"/>
                  </a:lnTo>
                  <a:lnTo>
                    <a:pt x="52" y="55"/>
                  </a:lnTo>
                  <a:lnTo>
                    <a:pt x="52" y="48"/>
                  </a:lnTo>
                  <a:lnTo>
                    <a:pt x="52"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1" name="Freeform 1167">
              <a:extLst>
                <a:ext uri="{FF2B5EF4-FFF2-40B4-BE49-F238E27FC236}">
                  <a16:creationId xmlns:a16="http://schemas.microsoft.com/office/drawing/2014/main" id="{68DC0AD3-2686-4AA4-B70B-26F75FD8C0D1}"/>
                </a:ext>
              </a:extLst>
            </p:cNvPr>
            <p:cNvSpPr>
              <a:spLocks noEditPoints="1"/>
            </p:cNvSpPr>
            <p:nvPr/>
          </p:nvSpPr>
          <p:spPr bwMode="auto">
            <a:xfrm>
              <a:off x="2932" y="1263"/>
              <a:ext cx="71" cy="113"/>
            </a:xfrm>
            <a:custGeom>
              <a:avLst/>
              <a:gdLst>
                <a:gd name="T0" fmla="*/ 55 w 71"/>
                <a:gd name="T1" fmla="*/ 110 h 113"/>
                <a:gd name="T2" fmla="*/ 55 w 71"/>
                <a:gd name="T3" fmla="*/ 97 h 113"/>
                <a:gd name="T4" fmla="*/ 49 w 71"/>
                <a:gd name="T5" fmla="*/ 106 h 113"/>
                <a:gd name="T6" fmla="*/ 42 w 71"/>
                <a:gd name="T7" fmla="*/ 110 h 113"/>
                <a:gd name="T8" fmla="*/ 32 w 71"/>
                <a:gd name="T9" fmla="*/ 113 h 113"/>
                <a:gd name="T10" fmla="*/ 26 w 71"/>
                <a:gd name="T11" fmla="*/ 110 h 113"/>
                <a:gd name="T12" fmla="*/ 16 w 71"/>
                <a:gd name="T13" fmla="*/ 106 h 113"/>
                <a:gd name="T14" fmla="*/ 10 w 71"/>
                <a:gd name="T15" fmla="*/ 100 h 113"/>
                <a:gd name="T16" fmla="*/ 3 w 71"/>
                <a:gd name="T17" fmla="*/ 90 h 113"/>
                <a:gd name="T18" fmla="*/ 0 w 71"/>
                <a:gd name="T19" fmla="*/ 81 h 113"/>
                <a:gd name="T20" fmla="*/ 0 w 71"/>
                <a:gd name="T21" fmla="*/ 71 h 113"/>
                <a:gd name="T22" fmla="*/ 0 w 71"/>
                <a:gd name="T23" fmla="*/ 58 h 113"/>
                <a:gd name="T24" fmla="*/ 3 w 71"/>
                <a:gd name="T25" fmla="*/ 48 h 113"/>
                <a:gd name="T26" fmla="*/ 10 w 71"/>
                <a:gd name="T27" fmla="*/ 39 h 113"/>
                <a:gd name="T28" fmla="*/ 16 w 71"/>
                <a:gd name="T29" fmla="*/ 32 h 113"/>
                <a:gd name="T30" fmla="*/ 23 w 71"/>
                <a:gd name="T31" fmla="*/ 29 h 113"/>
                <a:gd name="T32" fmla="*/ 32 w 71"/>
                <a:gd name="T33" fmla="*/ 29 h 113"/>
                <a:gd name="T34" fmla="*/ 39 w 71"/>
                <a:gd name="T35" fmla="*/ 29 h 113"/>
                <a:gd name="T36" fmla="*/ 45 w 71"/>
                <a:gd name="T37" fmla="*/ 32 h 113"/>
                <a:gd name="T38" fmla="*/ 52 w 71"/>
                <a:gd name="T39" fmla="*/ 35 h 113"/>
                <a:gd name="T40" fmla="*/ 55 w 71"/>
                <a:gd name="T41" fmla="*/ 42 h 113"/>
                <a:gd name="T42" fmla="*/ 55 w 71"/>
                <a:gd name="T43" fmla="*/ 0 h 113"/>
                <a:gd name="T44" fmla="*/ 71 w 71"/>
                <a:gd name="T45" fmla="*/ 0 h 113"/>
                <a:gd name="T46" fmla="*/ 71 w 71"/>
                <a:gd name="T47" fmla="*/ 110 h 113"/>
                <a:gd name="T48" fmla="*/ 55 w 71"/>
                <a:gd name="T49" fmla="*/ 110 h 113"/>
                <a:gd name="T50" fmla="*/ 16 w 71"/>
                <a:gd name="T51" fmla="*/ 71 h 113"/>
                <a:gd name="T52" fmla="*/ 16 w 71"/>
                <a:gd name="T53" fmla="*/ 77 h 113"/>
                <a:gd name="T54" fmla="*/ 16 w 71"/>
                <a:gd name="T55" fmla="*/ 87 h 113"/>
                <a:gd name="T56" fmla="*/ 20 w 71"/>
                <a:gd name="T57" fmla="*/ 90 h 113"/>
                <a:gd name="T58" fmla="*/ 26 w 71"/>
                <a:gd name="T59" fmla="*/ 97 h 113"/>
                <a:gd name="T60" fmla="*/ 36 w 71"/>
                <a:gd name="T61" fmla="*/ 100 h 113"/>
                <a:gd name="T62" fmla="*/ 42 w 71"/>
                <a:gd name="T63" fmla="*/ 97 h 113"/>
                <a:gd name="T64" fmla="*/ 49 w 71"/>
                <a:gd name="T65" fmla="*/ 93 h 113"/>
                <a:gd name="T66" fmla="*/ 52 w 71"/>
                <a:gd name="T67" fmla="*/ 87 h 113"/>
                <a:gd name="T68" fmla="*/ 55 w 71"/>
                <a:gd name="T69" fmla="*/ 81 h 113"/>
                <a:gd name="T70" fmla="*/ 55 w 71"/>
                <a:gd name="T71" fmla="*/ 71 h 113"/>
                <a:gd name="T72" fmla="*/ 55 w 71"/>
                <a:gd name="T73" fmla="*/ 61 h 113"/>
                <a:gd name="T74" fmla="*/ 52 w 71"/>
                <a:gd name="T75" fmla="*/ 55 h 113"/>
                <a:gd name="T76" fmla="*/ 49 w 71"/>
                <a:gd name="T77" fmla="*/ 48 h 113"/>
                <a:gd name="T78" fmla="*/ 42 w 71"/>
                <a:gd name="T79" fmla="*/ 42 h 113"/>
                <a:gd name="T80" fmla="*/ 36 w 71"/>
                <a:gd name="T81" fmla="*/ 42 h 113"/>
                <a:gd name="T82" fmla="*/ 26 w 71"/>
                <a:gd name="T83" fmla="*/ 42 h 113"/>
                <a:gd name="T84" fmla="*/ 20 w 71"/>
                <a:gd name="T85" fmla="*/ 48 h 113"/>
                <a:gd name="T86" fmla="*/ 16 w 71"/>
                <a:gd name="T87" fmla="*/ 55 h 113"/>
                <a:gd name="T88" fmla="*/ 16 w 71"/>
                <a:gd name="T89" fmla="*/ 61 h 113"/>
                <a:gd name="T90" fmla="*/ 16 w 71"/>
                <a:gd name="T91" fmla="*/ 71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
                <a:gd name="T139" fmla="*/ 0 h 113"/>
                <a:gd name="T140" fmla="*/ 71 w 71"/>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 h="113">
                  <a:moveTo>
                    <a:pt x="55" y="110"/>
                  </a:moveTo>
                  <a:lnTo>
                    <a:pt x="55" y="97"/>
                  </a:lnTo>
                  <a:lnTo>
                    <a:pt x="49" y="106"/>
                  </a:lnTo>
                  <a:lnTo>
                    <a:pt x="42" y="110"/>
                  </a:lnTo>
                  <a:lnTo>
                    <a:pt x="32" y="113"/>
                  </a:lnTo>
                  <a:lnTo>
                    <a:pt x="26" y="110"/>
                  </a:lnTo>
                  <a:lnTo>
                    <a:pt x="16" y="106"/>
                  </a:lnTo>
                  <a:lnTo>
                    <a:pt x="10" y="100"/>
                  </a:lnTo>
                  <a:lnTo>
                    <a:pt x="3" y="90"/>
                  </a:lnTo>
                  <a:lnTo>
                    <a:pt x="0" y="81"/>
                  </a:lnTo>
                  <a:lnTo>
                    <a:pt x="0" y="71"/>
                  </a:lnTo>
                  <a:lnTo>
                    <a:pt x="0" y="58"/>
                  </a:lnTo>
                  <a:lnTo>
                    <a:pt x="3" y="48"/>
                  </a:lnTo>
                  <a:lnTo>
                    <a:pt x="10" y="39"/>
                  </a:lnTo>
                  <a:lnTo>
                    <a:pt x="16" y="32"/>
                  </a:lnTo>
                  <a:lnTo>
                    <a:pt x="23" y="29"/>
                  </a:lnTo>
                  <a:lnTo>
                    <a:pt x="32" y="29"/>
                  </a:lnTo>
                  <a:lnTo>
                    <a:pt x="39" y="29"/>
                  </a:lnTo>
                  <a:lnTo>
                    <a:pt x="45" y="32"/>
                  </a:lnTo>
                  <a:lnTo>
                    <a:pt x="52" y="35"/>
                  </a:lnTo>
                  <a:lnTo>
                    <a:pt x="55" y="42"/>
                  </a:lnTo>
                  <a:lnTo>
                    <a:pt x="55" y="0"/>
                  </a:lnTo>
                  <a:lnTo>
                    <a:pt x="71" y="0"/>
                  </a:lnTo>
                  <a:lnTo>
                    <a:pt x="71" y="110"/>
                  </a:lnTo>
                  <a:lnTo>
                    <a:pt x="55" y="110"/>
                  </a:lnTo>
                  <a:close/>
                  <a:moveTo>
                    <a:pt x="16" y="71"/>
                  </a:moveTo>
                  <a:lnTo>
                    <a:pt x="16" y="77"/>
                  </a:lnTo>
                  <a:lnTo>
                    <a:pt x="16" y="87"/>
                  </a:lnTo>
                  <a:lnTo>
                    <a:pt x="20" y="90"/>
                  </a:lnTo>
                  <a:lnTo>
                    <a:pt x="26" y="97"/>
                  </a:lnTo>
                  <a:lnTo>
                    <a:pt x="36" y="100"/>
                  </a:lnTo>
                  <a:lnTo>
                    <a:pt x="42" y="97"/>
                  </a:lnTo>
                  <a:lnTo>
                    <a:pt x="49" y="93"/>
                  </a:lnTo>
                  <a:lnTo>
                    <a:pt x="52" y="87"/>
                  </a:lnTo>
                  <a:lnTo>
                    <a:pt x="55" y="81"/>
                  </a:lnTo>
                  <a:lnTo>
                    <a:pt x="55" y="71"/>
                  </a:lnTo>
                  <a:lnTo>
                    <a:pt x="55" y="61"/>
                  </a:lnTo>
                  <a:lnTo>
                    <a:pt x="52" y="55"/>
                  </a:lnTo>
                  <a:lnTo>
                    <a:pt x="49" y="48"/>
                  </a:lnTo>
                  <a:lnTo>
                    <a:pt x="42" y="42"/>
                  </a:lnTo>
                  <a:lnTo>
                    <a:pt x="36" y="42"/>
                  </a:lnTo>
                  <a:lnTo>
                    <a:pt x="26" y="42"/>
                  </a:lnTo>
                  <a:lnTo>
                    <a:pt x="20" y="48"/>
                  </a:lnTo>
                  <a:lnTo>
                    <a:pt x="16" y="55"/>
                  </a:lnTo>
                  <a:lnTo>
                    <a:pt x="16" y="61"/>
                  </a:lnTo>
                  <a:lnTo>
                    <a:pt x="16" y="7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2" name="Freeform 1168">
              <a:extLst>
                <a:ext uri="{FF2B5EF4-FFF2-40B4-BE49-F238E27FC236}">
                  <a16:creationId xmlns:a16="http://schemas.microsoft.com/office/drawing/2014/main" id="{D75BC1F3-201B-489C-B7E3-92A6EE7ECA80}"/>
                </a:ext>
              </a:extLst>
            </p:cNvPr>
            <p:cNvSpPr>
              <a:spLocks/>
            </p:cNvSpPr>
            <p:nvPr/>
          </p:nvSpPr>
          <p:spPr bwMode="auto">
            <a:xfrm>
              <a:off x="3019" y="1292"/>
              <a:ext cx="65" cy="84"/>
            </a:xfrm>
            <a:custGeom>
              <a:avLst/>
              <a:gdLst>
                <a:gd name="T0" fmla="*/ 13 w 65"/>
                <a:gd name="T1" fmla="*/ 55 h 84"/>
                <a:gd name="T2" fmla="*/ 20 w 65"/>
                <a:gd name="T3" fmla="*/ 68 h 84"/>
                <a:gd name="T4" fmla="*/ 33 w 65"/>
                <a:gd name="T5" fmla="*/ 71 h 84"/>
                <a:gd name="T6" fmla="*/ 45 w 65"/>
                <a:gd name="T7" fmla="*/ 68 h 84"/>
                <a:gd name="T8" fmla="*/ 52 w 65"/>
                <a:gd name="T9" fmla="*/ 58 h 84"/>
                <a:gd name="T10" fmla="*/ 45 w 65"/>
                <a:gd name="T11" fmla="*/ 52 h 84"/>
                <a:gd name="T12" fmla="*/ 33 w 65"/>
                <a:gd name="T13" fmla="*/ 48 h 84"/>
                <a:gd name="T14" fmla="*/ 13 w 65"/>
                <a:gd name="T15" fmla="*/ 42 h 84"/>
                <a:gd name="T16" fmla="*/ 3 w 65"/>
                <a:gd name="T17" fmla="*/ 32 h 84"/>
                <a:gd name="T18" fmla="*/ 0 w 65"/>
                <a:gd name="T19" fmla="*/ 23 h 84"/>
                <a:gd name="T20" fmla="*/ 3 w 65"/>
                <a:gd name="T21" fmla="*/ 13 h 84"/>
                <a:gd name="T22" fmla="*/ 10 w 65"/>
                <a:gd name="T23" fmla="*/ 3 h 84"/>
                <a:gd name="T24" fmla="*/ 16 w 65"/>
                <a:gd name="T25" fmla="*/ 0 h 84"/>
                <a:gd name="T26" fmla="*/ 29 w 65"/>
                <a:gd name="T27" fmla="*/ 0 h 84"/>
                <a:gd name="T28" fmla="*/ 45 w 65"/>
                <a:gd name="T29" fmla="*/ 3 h 84"/>
                <a:gd name="T30" fmla="*/ 55 w 65"/>
                <a:gd name="T31" fmla="*/ 10 h 84"/>
                <a:gd name="T32" fmla="*/ 62 w 65"/>
                <a:gd name="T33" fmla="*/ 23 h 84"/>
                <a:gd name="T34" fmla="*/ 45 w 65"/>
                <a:gd name="T35" fmla="*/ 19 h 84"/>
                <a:gd name="T36" fmla="*/ 36 w 65"/>
                <a:gd name="T37" fmla="*/ 13 h 84"/>
                <a:gd name="T38" fmla="*/ 23 w 65"/>
                <a:gd name="T39" fmla="*/ 13 h 84"/>
                <a:gd name="T40" fmla="*/ 16 w 65"/>
                <a:gd name="T41" fmla="*/ 16 h 84"/>
                <a:gd name="T42" fmla="*/ 16 w 65"/>
                <a:gd name="T43" fmla="*/ 23 h 84"/>
                <a:gd name="T44" fmla="*/ 20 w 65"/>
                <a:gd name="T45" fmla="*/ 26 h 84"/>
                <a:gd name="T46" fmla="*/ 26 w 65"/>
                <a:gd name="T47" fmla="*/ 29 h 84"/>
                <a:gd name="T48" fmla="*/ 42 w 65"/>
                <a:gd name="T49" fmla="*/ 35 h 84"/>
                <a:gd name="T50" fmla="*/ 55 w 65"/>
                <a:gd name="T51" fmla="*/ 42 h 84"/>
                <a:gd name="T52" fmla="*/ 65 w 65"/>
                <a:gd name="T53" fmla="*/ 52 h 84"/>
                <a:gd name="T54" fmla="*/ 65 w 65"/>
                <a:gd name="T55" fmla="*/ 64 h 84"/>
                <a:gd name="T56" fmla="*/ 55 w 65"/>
                <a:gd name="T57" fmla="*/ 74 h 84"/>
                <a:gd name="T58" fmla="*/ 42 w 65"/>
                <a:gd name="T59" fmla="*/ 81 h 84"/>
                <a:gd name="T60" fmla="*/ 23 w 65"/>
                <a:gd name="T61" fmla="*/ 81 h 84"/>
                <a:gd name="T62" fmla="*/ 10 w 65"/>
                <a:gd name="T63" fmla="*/ 77 h 84"/>
                <a:gd name="T64" fmla="*/ 0 w 65"/>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84"/>
                <a:gd name="T101" fmla="*/ 65 w 65"/>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84">
                  <a:moveTo>
                    <a:pt x="0" y="58"/>
                  </a:moveTo>
                  <a:lnTo>
                    <a:pt x="13" y="55"/>
                  </a:lnTo>
                  <a:lnTo>
                    <a:pt x="16" y="61"/>
                  </a:lnTo>
                  <a:lnTo>
                    <a:pt x="20" y="68"/>
                  </a:lnTo>
                  <a:lnTo>
                    <a:pt x="26" y="68"/>
                  </a:lnTo>
                  <a:lnTo>
                    <a:pt x="33" y="71"/>
                  </a:lnTo>
                  <a:lnTo>
                    <a:pt x="42" y="68"/>
                  </a:lnTo>
                  <a:lnTo>
                    <a:pt x="45" y="68"/>
                  </a:lnTo>
                  <a:lnTo>
                    <a:pt x="49" y="61"/>
                  </a:lnTo>
                  <a:lnTo>
                    <a:pt x="52" y="58"/>
                  </a:lnTo>
                  <a:lnTo>
                    <a:pt x="49" y="55"/>
                  </a:lnTo>
                  <a:lnTo>
                    <a:pt x="45" y="52"/>
                  </a:lnTo>
                  <a:lnTo>
                    <a:pt x="39" y="52"/>
                  </a:lnTo>
                  <a:lnTo>
                    <a:pt x="33" y="48"/>
                  </a:lnTo>
                  <a:lnTo>
                    <a:pt x="20" y="45"/>
                  </a:lnTo>
                  <a:lnTo>
                    <a:pt x="13" y="42"/>
                  </a:lnTo>
                  <a:lnTo>
                    <a:pt x="7" y="39"/>
                  </a:lnTo>
                  <a:lnTo>
                    <a:pt x="3" y="32"/>
                  </a:lnTo>
                  <a:lnTo>
                    <a:pt x="0" y="29"/>
                  </a:lnTo>
                  <a:lnTo>
                    <a:pt x="0" y="23"/>
                  </a:lnTo>
                  <a:lnTo>
                    <a:pt x="0" y="16"/>
                  </a:lnTo>
                  <a:lnTo>
                    <a:pt x="3" y="13"/>
                  </a:lnTo>
                  <a:lnTo>
                    <a:pt x="7" y="10"/>
                  </a:lnTo>
                  <a:lnTo>
                    <a:pt x="10" y="3"/>
                  </a:lnTo>
                  <a:lnTo>
                    <a:pt x="13" y="3"/>
                  </a:lnTo>
                  <a:lnTo>
                    <a:pt x="16" y="0"/>
                  </a:lnTo>
                  <a:lnTo>
                    <a:pt x="23" y="0"/>
                  </a:lnTo>
                  <a:lnTo>
                    <a:pt x="29" y="0"/>
                  </a:lnTo>
                  <a:lnTo>
                    <a:pt x="39" y="0"/>
                  </a:lnTo>
                  <a:lnTo>
                    <a:pt x="45" y="3"/>
                  </a:lnTo>
                  <a:lnTo>
                    <a:pt x="52" y="6"/>
                  </a:lnTo>
                  <a:lnTo>
                    <a:pt x="55" y="10"/>
                  </a:lnTo>
                  <a:lnTo>
                    <a:pt x="58" y="16"/>
                  </a:lnTo>
                  <a:lnTo>
                    <a:pt x="62" y="23"/>
                  </a:lnTo>
                  <a:lnTo>
                    <a:pt x="45" y="23"/>
                  </a:lnTo>
                  <a:lnTo>
                    <a:pt x="45" y="19"/>
                  </a:lnTo>
                  <a:lnTo>
                    <a:pt x="42" y="16"/>
                  </a:lnTo>
                  <a:lnTo>
                    <a:pt x="36" y="13"/>
                  </a:lnTo>
                  <a:lnTo>
                    <a:pt x="29" y="13"/>
                  </a:lnTo>
                  <a:lnTo>
                    <a:pt x="23" y="13"/>
                  </a:lnTo>
                  <a:lnTo>
                    <a:pt x="20" y="16"/>
                  </a:lnTo>
                  <a:lnTo>
                    <a:pt x="16" y="16"/>
                  </a:lnTo>
                  <a:lnTo>
                    <a:pt x="16" y="23"/>
                  </a:lnTo>
                  <a:lnTo>
                    <a:pt x="16" y="26"/>
                  </a:lnTo>
                  <a:lnTo>
                    <a:pt x="20" y="26"/>
                  </a:lnTo>
                  <a:lnTo>
                    <a:pt x="20" y="29"/>
                  </a:lnTo>
                  <a:lnTo>
                    <a:pt x="26" y="29"/>
                  </a:lnTo>
                  <a:lnTo>
                    <a:pt x="33" y="32"/>
                  </a:lnTo>
                  <a:lnTo>
                    <a:pt x="42" y="35"/>
                  </a:lnTo>
                  <a:lnTo>
                    <a:pt x="52" y="39"/>
                  </a:lnTo>
                  <a:lnTo>
                    <a:pt x="55" y="42"/>
                  </a:lnTo>
                  <a:lnTo>
                    <a:pt x="62" y="45"/>
                  </a:lnTo>
                  <a:lnTo>
                    <a:pt x="65" y="52"/>
                  </a:lnTo>
                  <a:lnTo>
                    <a:pt x="65" y="58"/>
                  </a:lnTo>
                  <a:lnTo>
                    <a:pt x="65" y="64"/>
                  </a:lnTo>
                  <a:lnTo>
                    <a:pt x="62" y="71"/>
                  </a:lnTo>
                  <a:lnTo>
                    <a:pt x="55" y="74"/>
                  </a:lnTo>
                  <a:lnTo>
                    <a:pt x="49" y="81"/>
                  </a:lnTo>
                  <a:lnTo>
                    <a:pt x="42" y="81"/>
                  </a:lnTo>
                  <a:lnTo>
                    <a:pt x="33" y="84"/>
                  </a:lnTo>
                  <a:lnTo>
                    <a:pt x="23" y="81"/>
                  </a:lnTo>
                  <a:lnTo>
                    <a:pt x="16" y="81"/>
                  </a:lnTo>
                  <a:lnTo>
                    <a:pt x="10" y="77"/>
                  </a:lnTo>
                  <a:lnTo>
                    <a:pt x="3" y="68"/>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3" name="Freeform 1169">
              <a:extLst>
                <a:ext uri="{FF2B5EF4-FFF2-40B4-BE49-F238E27FC236}">
                  <a16:creationId xmlns:a16="http://schemas.microsoft.com/office/drawing/2014/main" id="{6F324E46-3684-42BA-8EB3-FE0494AEB80E}"/>
                </a:ext>
              </a:extLst>
            </p:cNvPr>
            <p:cNvSpPr>
              <a:spLocks/>
            </p:cNvSpPr>
            <p:nvPr/>
          </p:nvSpPr>
          <p:spPr bwMode="auto">
            <a:xfrm>
              <a:off x="3090" y="1263"/>
              <a:ext cx="45" cy="110"/>
            </a:xfrm>
            <a:custGeom>
              <a:avLst/>
              <a:gdLst>
                <a:gd name="T0" fmla="*/ 0 w 45"/>
                <a:gd name="T1" fmla="*/ 110 h 110"/>
                <a:gd name="T2" fmla="*/ 32 w 45"/>
                <a:gd name="T3" fmla="*/ 0 h 110"/>
                <a:gd name="T4" fmla="*/ 45 w 45"/>
                <a:gd name="T5" fmla="*/ 0 h 110"/>
                <a:gd name="T6" fmla="*/ 13 w 45"/>
                <a:gd name="T7" fmla="*/ 110 h 110"/>
                <a:gd name="T8" fmla="*/ 0 w 45"/>
                <a:gd name="T9" fmla="*/ 110 h 110"/>
                <a:gd name="T10" fmla="*/ 0 60000 65536"/>
                <a:gd name="T11" fmla="*/ 0 60000 65536"/>
                <a:gd name="T12" fmla="*/ 0 60000 65536"/>
                <a:gd name="T13" fmla="*/ 0 60000 65536"/>
                <a:gd name="T14" fmla="*/ 0 60000 65536"/>
                <a:gd name="T15" fmla="*/ 0 w 45"/>
                <a:gd name="T16" fmla="*/ 0 h 110"/>
                <a:gd name="T17" fmla="*/ 45 w 45"/>
                <a:gd name="T18" fmla="*/ 110 h 110"/>
              </a:gdLst>
              <a:ahLst/>
              <a:cxnLst>
                <a:cxn ang="T10">
                  <a:pos x="T0" y="T1"/>
                </a:cxn>
                <a:cxn ang="T11">
                  <a:pos x="T2" y="T3"/>
                </a:cxn>
                <a:cxn ang="T12">
                  <a:pos x="T4" y="T5"/>
                </a:cxn>
                <a:cxn ang="T13">
                  <a:pos x="T6" y="T7"/>
                </a:cxn>
                <a:cxn ang="T14">
                  <a:pos x="T8" y="T9"/>
                </a:cxn>
              </a:cxnLst>
              <a:rect l="T15" t="T16" r="T17" b="T18"/>
              <a:pathLst>
                <a:path w="45" h="110">
                  <a:moveTo>
                    <a:pt x="0" y="110"/>
                  </a:moveTo>
                  <a:lnTo>
                    <a:pt x="32" y="0"/>
                  </a:lnTo>
                  <a:lnTo>
                    <a:pt x="45" y="0"/>
                  </a:lnTo>
                  <a:lnTo>
                    <a:pt x="13" y="110"/>
                  </a:lnTo>
                  <a:lnTo>
                    <a:pt x="0" y="11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4" name="Freeform 1170">
              <a:extLst>
                <a:ext uri="{FF2B5EF4-FFF2-40B4-BE49-F238E27FC236}">
                  <a16:creationId xmlns:a16="http://schemas.microsoft.com/office/drawing/2014/main" id="{4654F875-C11D-418E-A074-6FAEEA8EB696}"/>
                </a:ext>
              </a:extLst>
            </p:cNvPr>
            <p:cNvSpPr>
              <a:spLocks noEditPoints="1"/>
            </p:cNvSpPr>
            <p:nvPr/>
          </p:nvSpPr>
          <p:spPr bwMode="auto">
            <a:xfrm>
              <a:off x="3142" y="1263"/>
              <a:ext cx="71" cy="113"/>
            </a:xfrm>
            <a:custGeom>
              <a:avLst/>
              <a:gdLst>
                <a:gd name="T0" fmla="*/ 0 w 71"/>
                <a:gd name="T1" fmla="*/ 55 h 113"/>
                <a:gd name="T2" fmla="*/ 0 w 71"/>
                <a:gd name="T3" fmla="*/ 39 h 113"/>
                <a:gd name="T4" fmla="*/ 3 w 71"/>
                <a:gd name="T5" fmla="*/ 23 h 113"/>
                <a:gd name="T6" fmla="*/ 6 w 71"/>
                <a:gd name="T7" fmla="*/ 13 h 113"/>
                <a:gd name="T8" fmla="*/ 16 w 71"/>
                <a:gd name="T9" fmla="*/ 6 h 113"/>
                <a:gd name="T10" fmla="*/ 22 w 71"/>
                <a:gd name="T11" fmla="*/ 0 h 113"/>
                <a:gd name="T12" fmla="*/ 35 w 71"/>
                <a:gd name="T13" fmla="*/ 0 h 113"/>
                <a:gd name="T14" fmla="*/ 42 w 71"/>
                <a:gd name="T15" fmla="*/ 0 h 113"/>
                <a:gd name="T16" fmla="*/ 51 w 71"/>
                <a:gd name="T17" fmla="*/ 3 h 113"/>
                <a:gd name="T18" fmla="*/ 58 w 71"/>
                <a:gd name="T19" fmla="*/ 6 h 113"/>
                <a:gd name="T20" fmla="*/ 61 w 71"/>
                <a:gd name="T21" fmla="*/ 13 h 113"/>
                <a:gd name="T22" fmla="*/ 64 w 71"/>
                <a:gd name="T23" fmla="*/ 19 h 113"/>
                <a:gd name="T24" fmla="*/ 68 w 71"/>
                <a:gd name="T25" fmla="*/ 29 h 113"/>
                <a:gd name="T26" fmla="*/ 71 w 71"/>
                <a:gd name="T27" fmla="*/ 42 h 113"/>
                <a:gd name="T28" fmla="*/ 71 w 71"/>
                <a:gd name="T29" fmla="*/ 55 h 113"/>
                <a:gd name="T30" fmla="*/ 71 w 71"/>
                <a:gd name="T31" fmla="*/ 74 h 113"/>
                <a:gd name="T32" fmla="*/ 68 w 71"/>
                <a:gd name="T33" fmla="*/ 87 h 113"/>
                <a:gd name="T34" fmla="*/ 61 w 71"/>
                <a:gd name="T35" fmla="*/ 97 h 113"/>
                <a:gd name="T36" fmla="*/ 55 w 71"/>
                <a:gd name="T37" fmla="*/ 106 h 113"/>
                <a:gd name="T38" fmla="*/ 45 w 71"/>
                <a:gd name="T39" fmla="*/ 110 h 113"/>
                <a:gd name="T40" fmla="*/ 35 w 71"/>
                <a:gd name="T41" fmla="*/ 113 h 113"/>
                <a:gd name="T42" fmla="*/ 26 w 71"/>
                <a:gd name="T43" fmla="*/ 110 h 113"/>
                <a:gd name="T44" fmla="*/ 16 w 71"/>
                <a:gd name="T45" fmla="*/ 106 h 113"/>
                <a:gd name="T46" fmla="*/ 10 w 71"/>
                <a:gd name="T47" fmla="*/ 100 h 113"/>
                <a:gd name="T48" fmla="*/ 3 w 71"/>
                <a:gd name="T49" fmla="*/ 90 h 113"/>
                <a:gd name="T50" fmla="*/ 0 w 71"/>
                <a:gd name="T51" fmla="*/ 74 h 113"/>
                <a:gd name="T52" fmla="*/ 0 w 71"/>
                <a:gd name="T53" fmla="*/ 55 h 113"/>
                <a:gd name="T54" fmla="*/ 13 w 71"/>
                <a:gd name="T55" fmla="*/ 55 h 113"/>
                <a:gd name="T56" fmla="*/ 13 w 71"/>
                <a:gd name="T57" fmla="*/ 71 h 113"/>
                <a:gd name="T58" fmla="*/ 16 w 71"/>
                <a:gd name="T59" fmla="*/ 84 h 113"/>
                <a:gd name="T60" fmla="*/ 19 w 71"/>
                <a:gd name="T61" fmla="*/ 90 h 113"/>
                <a:gd name="T62" fmla="*/ 26 w 71"/>
                <a:gd name="T63" fmla="*/ 97 h 113"/>
                <a:gd name="T64" fmla="*/ 35 w 71"/>
                <a:gd name="T65" fmla="*/ 100 h 113"/>
                <a:gd name="T66" fmla="*/ 42 w 71"/>
                <a:gd name="T67" fmla="*/ 97 h 113"/>
                <a:gd name="T68" fmla="*/ 51 w 71"/>
                <a:gd name="T69" fmla="*/ 90 h 113"/>
                <a:gd name="T70" fmla="*/ 55 w 71"/>
                <a:gd name="T71" fmla="*/ 84 h 113"/>
                <a:gd name="T72" fmla="*/ 55 w 71"/>
                <a:gd name="T73" fmla="*/ 71 h 113"/>
                <a:gd name="T74" fmla="*/ 58 w 71"/>
                <a:gd name="T75" fmla="*/ 55 h 113"/>
                <a:gd name="T76" fmla="*/ 55 w 71"/>
                <a:gd name="T77" fmla="*/ 39 h 113"/>
                <a:gd name="T78" fmla="*/ 55 w 71"/>
                <a:gd name="T79" fmla="*/ 29 h 113"/>
                <a:gd name="T80" fmla="*/ 51 w 71"/>
                <a:gd name="T81" fmla="*/ 19 h 113"/>
                <a:gd name="T82" fmla="*/ 42 w 71"/>
                <a:gd name="T83" fmla="*/ 13 h 113"/>
                <a:gd name="T84" fmla="*/ 35 w 71"/>
                <a:gd name="T85" fmla="*/ 13 h 113"/>
                <a:gd name="T86" fmla="*/ 26 w 71"/>
                <a:gd name="T87" fmla="*/ 13 h 113"/>
                <a:gd name="T88" fmla="*/ 19 w 71"/>
                <a:gd name="T89" fmla="*/ 19 h 113"/>
                <a:gd name="T90" fmla="*/ 16 w 71"/>
                <a:gd name="T91" fmla="*/ 29 h 113"/>
                <a:gd name="T92" fmla="*/ 13 w 71"/>
                <a:gd name="T93" fmla="*/ 39 h 113"/>
                <a:gd name="T94" fmla="*/ 13 w 71"/>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5"/>
                  </a:moveTo>
                  <a:lnTo>
                    <a:pt x="0" y="39"/>
                  </a:lnTo>
                  <a:lnTo>
                    <a:pt x="3" y="23"/>
                  </a:lnTo>
                  <a:lnTo>
                    <a:pt x="6" y="13"/>
                  </a:lnTo>
                  <a:lnTo>
                    <a:pt x="16" y="6"/>
                  </a:lnTo>
                  <a:lnTo>
                    <a:pt x="22" y="0"/>
                  </a:lnTo>
                  <a:lnTo>
                    <a:pt x="35" y="0"/>
                  </a:lnTo>
                  <a:lnTo>
                    <a:pt x="42" y="0"/>
                  </a:lnTo>
                  <a:lnTo>
                    <a:pt x="51" y="3"/>
                  </a:lnTo>
                  <a:lnTo>
                    <a:pt x="58" y="6"/>
                  </a:lnTo>
                  <a:lnTo>
                    <a:pt x="61" y="13"/>
                  </a:lnTo>
                  <a:lnTo>
                    <a:pt x="64" y="19"/>
                  </a:lnTo>
                  <a:lnTo>
                    <a:pt x="68" y="29"/>
                  </a:lnTo>
                  <a:lnTo>
                    <a:pt x="71" y="42"/>
                  </a:lnTo>
                  <a:lnTo>
                    <a:pt x="71" y="55"/>
                  </a:lnTo>
                  <a:lnTo>
                    <a:pt x="71" y="74"/>
                  </a:lnTo>
                  <a:lnTo>
                    <a:pt x="68" y="87"/>
                  </a:lnTo>
                  <a:lnTo>
                    <a:pt x="61" y="97"/>
                  </a:lnTo>
                  <a:lnTo>
                    <a:pt x="55" y="106"/>
                  </a:lnTo>
                  <a:lnTo>
                    <a:pt x="45" y="110"/>
                  </a:lnTo>
                  <a:lnTo>
                    <a:pt x="35" y="113"/>
                  </a:lnTo>
                  <a:lnTo>
                    <a:pt x="26" y="110"/>
                  </a:lnTo>
                  <a:lnTo>
                    <a:pt x="16" y="106"/>
                  </a:lnTo>
                  <a:lnTo>
                    <a:pt x="10" y="100"/>
                  </a:lnTo>
                  <a:lnTo>
                    <a:pt x="3" y="90"/>
                  </a:lnTo>
                  <a:lnTo>
                    <a:pt x="0" y="74"/>
                  </a:lnTo>
                  <a:lnTo>
                    <a:pt x="0" y="55"/>
                  </a:lnTo>
                  <a:close/>
                  <a:moveTo>
                    <a:pt x="13" y="55"/>
                  </a:moveTo>
                  <a:lnTo>
                    <a:pt x="13" y="71"/>
                  </a:lnTo>
                  <a:lnTo>
                    <a:pt x="16" y="84"/>
                  </a:lnTo>
                  <a:lnTo>
                    <a:pt x="19" y="90"/>
                  </a:lnTo>
                  <a:lnTo>
                    <a:pt x="26" y="97"/>
                  </a:lnTo>
                  <a:lnTo>
                    <a:pt x="35" y="100"/>
                  </a:lnTo>
                  <a:lnTo>
                    <a:pt x="42" y="97"/>
                  </a:lnTo>
                  <a:lnTo>
                    <a:pt x="51" y="90"/>
                  </a:lnTo>
                  <a:lnTo>
                    <a:pt x="55" y="84"/>
                  </a:lnTo>
                  <a:lnTo>
                    <a:pt x="55" y="71"/>
                  </a:lnTo>
                  <a:lnTo>
                    <a:pt x="58" y="55"/>
                  </a:lnTo>
                  <a:lnTo>
                    <a:pt x="55" y="39"/>
                  </a:lnTo>
                  <a:lnTo>
                    <a:pt x="55" y="29"/>
                  </a:lnTo>
                  <a:lnTo>
                    <a:pt x="51" y="19"/>
                  </a:lnTo>
                  <a:lnTo>
                    <a:pt x="42" y="13"/>
                  </a:lnTo>
                  <a:lnTo>
                    <a:pt x="35" y="13"/>
                  </a:lnTo>
                  <a:lnTo>
                    <a:pt x="26" y="13"/>
                  </a:lnTo>
                  <a:lnTo>
                    <a:pt x="19" y="19"/>
                  </a:lnTo>
                  <a:lnTo>
                    <a:pt x="16" y="29"/>
                  </a:lnTo>
                  <a:lnTo>
                    <a:pt x="13" y="39"/>
                  </a:lnTo>
                  <a:lnTo>
                    <a:pt x="13"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5" name="Rectangle 1171">
              <a:extLst>
                <a:ext uri="{FF2B5EF4-FFF2-40B4-BE49-F238E27FC236}">
                  <a16:creationId xmlns:a16="http://schemas.microsoft.com/office/drawing/2014/main" id="{A29EE803-920E-49BC-8F86-45E6EFEFD4A8}"/>
                </a:ext>
              </a:extLst>
            </p:cNvPr>
            <p:cNvSpPr>
              <a:spLocks noChangeArrowheads="1"/>
            </p:cNvSpPr>
            <p:nvPr/>
          </p:nvSpPr>
          <p:spPr bwMode="auto">
            <a:xfrm>
              <a:off x="3274" y="1263"/>
              <a:ext cx="16" cy="11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6" name="Freeform 1172">
              <a:extLst>
                <a:ext uri="{FF2B5EF4-FFF2-40B4-BE49-F238E27FC236}">
                  <a16:creationId xmlns:a16="http://schemas.microsoft.com/office/drawing/2014/main" id="{C1D2DD44-FB0C-406A-815D-A18958EE83BA}"/>
                </a:ext>
              </a:extLst>
            </p:cNvPr>
            <p:cNvSpPr>
              <a:spLocks noEditPoints="1"/>
            </p:cNvSpPr>
            <p:nvPr/>
          </p:nvSpPr>
          <p:spPr bwMode="auto">
            <a:xfrm>
              <a:off x="3303" y="1292"/>
              <a:ext cx="74" cy="84"/>
            </a:xfrm>
            <a:custGeom>
              <a:avLst/>
              <a:gdLst>
                <a:gd name="T0" fmla="*/ 0 w 74"/>
                <a:gd name="T1" fmla="*/ 42 h 84"/>
                <a:gd name="T2" fmla="*/ 0 w 74"/>
                <a:gd name="T3" fmla="*/ 26 h 84"/>
                <a:gd name="T4" fmla="*/ 7 w 74"/>
                <a:gd name="T5" fmla="*/ 16 h 84"/>
                <a:gd name="T6" fmla="*/ 13 w 74"/>
                <a:gd name="T7" fmla="*/ 6 h 84"/>
                <a:gd name="T8" fmla="*/ 19 w 74"/>
                <a:gd name="T9" fmla="*/ 3 h 84"/>
                <a:gd name="T10" fmla="*/ 26 w 74"/>
                <a:gd name="T11" fmla="*/ 0 h 84"/>
                <a:gd name="T12" fmla="*/ 36 w 74"/>
                <a:gd name="T13" fmla="*/ 0 h 84"/>
                <a:gd name="T14" fmla="*/ 45 w 74"/>
                <a:gd name="T15" fmla="*/ 0 h 84"/>
                <a:gd name="T16" fmla="*/ 55 w 74"/>
                <a:gd name="T17" fmla="*/ 3 h 84"/>
                <a:gd name="T18" fmla="*/ 61 w 74"/>
                <a:gd name="T19" fmla="*/ 10 h 84"/>
                <a:gd name="T20" fmla="*/ 68 w 74"/>
                <a:gd name="T21" fmla="*/ 19 h 84"/>
                <a:gd name="T22" fmla="*/ 71 w 74"/>
                <a:gd name="T23" fmla="*/ 29 h 84"/>
                <a:gd name="T24" fmla="*/ 74 w 74"/>
                <a:gd name="T25" fmla="*/ 39 h 84"/>
                <a:gd name="T26" fmla="*/ 71 w 74"/>
                <a:gd name="T27" fmla="*/ 55 h 84"/>
                <a:gd name="T28" fmla="*/ 68 w 74"/>
                <a:gd name="T29" fmla="*/ 64 h 84"/>
                <a:gd name="T30" fmla="*/ 61 w 74"/>
                <a:gd name="T31" fmla="*/ 71 h 84"/>
                <a:gd name="T32" fmla="*/ 55 w 74"/>
                <a:gd name="T33" fmla="*/ 77 h 84"/>
                <a:gd name="T34" fmla="*/ 45 w 74"/>
                <a:gd name="T35" fmla="*/ 81 h 84"/>
                <a:gd name="T36" fmla="*/ 36 w 74"/>
                <a:gd name="T37" fmla="*/ 84 h 84"/>
                <a:gd name="T38" fmla="*/ 26 w 74"/>
                <a:gd name="T39" fmla="*/ 81 h 84"/>
                <a:gd name="T40" fmla="*/ 16 w 74"/>
                <a:gd name="T41" fmla="*/ 77 h 84"/>
                <a:gd name="T42" fmla="*/ 10 w 74"/>
                <a:gd name="T43" fmla="*/ 71 h 84"/>
                <a:gd name="T44" fmla="*/ 3 w 74"/>
                <a:gd name="T45" fmla="*/ 64 h 84"/>
                <a:gd name="T46" fmla="*/ 0 w 74"/>
                <a:gd name="T47" fmla="*/ 55 h 84"/>
                <a:gd name="T48" fmla="*/ 0 w 74"/>
                <a:gd name="T49" fmla="*/ 42 h 84"/>
                <a:gd name="T50" fmla="*/ 16 w 74"/>
                <a:gd name="T51" fmla="*/ 42 h 84"/>
                <a:gd name="T52" fmla="*/ 16 w 74"/>
                <a:gd name="T53" fmla="*/ 48 h 84"/>
                <a:gd name="T54" fmla="*/ 16 w 74"/>
                <a:gd name="T55" fmla="*/ 58 h 84"/>
                <a:gd name="T56" fmla="*/ 19 w 74"/>
                <a:gd name="T57" fmla="*/ 61 h 84"/>
                <a:gd name="T58" fmla="*/ 29 w 74"/>
                <a:gd name="T59" fmla="*/ 68 h 84"/>
                <a:gd name="T60" fmla="*/ 36 w 74"/>
                <a:gd name="T61" fmla="*/ 71 h 84"/>
                <a:gd name="T62" fmla="*/ 45 w 74"/>
                <a:gd name="T63" fmla="*/ 68 h 84"/>
                <a:gd name="T64" fmla="*/ 52 w 74"/>
                <a:gd name="T65" fmla="*/ 61 h 84"/>
                <a:gd name="T66" fmla="*/ 55 w 74"/>
                <a:gd name="T67" fmla="*/ 58 h 84"/>
                <a:gd name="T68" fmla="*/ 58 w 74"/>
                <a:gd name="T69" fmla="*/ 48 h 84"/>
                <a:gd name="T70" fmla="*/ 58 w 74"/>
                <a:gd name="T71" fmla="*/ 42 h 84"/>
                <a:gd name="T72" fmla="*/ 58 w 74"/>
                <a:gd name="T73" fmla="*/ 32 h 84"/>
                <a:gd name="T74" fmla="*/ 55 w 74"/>
                <a:gd name="T75" fmla="*/ 26 h 84"/>
                <a:gd name="T76" fmla="*/ 52 w 74"/>
                <a:gd name="T77" fmla="*/ 19 h 84"/>
                <a:gd name="T78" fmla="*/ 45 w 74"/>
                <a:gd name="T79" fmla="*/ 13 h 84"/>
                <a:gd name="T80" fmla="*/ 36 w 74"/>
                <a:gd name="T81" fmla="*/ 13 h 84"/>
                <a:gd name="T82" fmla="*/ 29 w 74"/>
                <a:gd name="T83" fmla="*/ 13 h 84"/>
                <a:gd name="T84" fmla="*/ 19 w 74"/>
                <a:gd name="T85" fmla="*/ 19 h 84"/>
                <a:gd name="T86" fmla="*/ 16 w 74"/>
                <a:gd name="T87" fmla="*/ 26 h 84"/>
                <a:gd name="T88" fmla="*/ 16 w 74"/>
                <a:gd name="T89" fmla="*/ 32 h 84"/>
                <a:gd name="T90" fmla="*/ 16 w 74"/>
                <a:gd name="T91" fmla="*/ 42 h 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4"/>
                <a:gd name="T139" fmla="*/ 0 h 84"/>
                <a:gd name="T140" fmla="*/ 74 w 74"/>
                <a:gd name="T141" fmla="*/ 84 h 8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4" h="84">
                  <a:moveTo>
                    <a:pt x="0" y="42"/>
                  </a:moveTo>
                  <a:lnTo>
                    <a:pt x="0" y="26"/>
                  </a:lnTo>
                  <a:lnTo>
                    <a:pt x="7" y="16"/>
                  </a:lnTo>
                  <a:lnTo>
                    <a:pt x="13" y="6"/>
                  </a:lnTo>
                  <a:lnTo>
                    <a:pt x="19" y="3"/>
                  </a:lnTo>
                  <a:lnTo>
                    <a:pt x="26" y="0"/>
                  </a:lnTo>
                  <a:lnTo>
                    <a:pt x="36" y="0"/>
                  </a:lnTo>
                  <a:lnTo>
                    <a:pt x="45" y="0"/>
                  </a:lnTo>
                  <a:lnTo>
                    <a:pt x="55" y="3"/>
                  </a:lnTo>
                  <a:lnTo>
                    <a:pt x="61" y="10"/>
                  </a:lnTo>
                  <a:lnTo>
                    <a:pt x="68" y="19"/>
                  </a:lnTo>
                  <a:lnTo>
                    <a:pt x="71" y="29"/>
                  </a:lnTo>
                  <a:lnTo>
                    <a:pt x="74" y="39"/>
                  </a:lnTo>
                  <a:lnTo>
                    <a:pt x="71" y="55"/>
                  </a:lnTo>
                  <a:lnTo>
                    <a:pt x="68" y="64"/>
                  </a:lnTo>
                  <a:lnTo>
                    <a:pt x="61" y="71"/>
                  </a:lnTo>
                  <a:lnTo>
                    <a:pt x="55" y="77"/>
                  </a:lnTo>
                  <a:lnTo>
                    <a:pt x="45" y="81"/>
                  </a:lnTo>
                  <a:lnTo>
                    <a:pt x="36" y="84"/>
                  </a:lnTo>
                  <a:lnTo>
                    <a:pt x="26" y="81"/>
                  </a:lnTo>
                  <a:lnTo>
                    <a:pt x="16" y="77"/>
                  </a:lnTo>
                  <a:lnTo>
                    <a:pt x="10" y="71"/>
                  </a:lnTo>
                  <a:lnTo>
                    <a:pt x="3" y="64"/>
                  </a:lnTo>
                  <a:lnTo>
                    <a:pt x="0" y="55"/>
                  </a:lnTo>
                  <a:lnTo>
                    <a:pt x="0" y="42"/>
                  </a:lnTo>
                  <a:close/>
                  <a:moveTo>
                    <a:pt x="16" y="42"/>
                  </a:moveTo>
                  <a:lnTo>
                    <a:pt x="16" y="48"/>
                  </a:lnTo>
                  <a:lnTo>
                    <a:pt x="16" y="58"/>
                  </a:lnTo>
                  <a:lnTo>
                    <a:pt x="19" y="61"/>
                  </a:lnTo>
                  <a:lnTo>
                    <a:pt x="29" y="68"/>
                  </a:lnTo>
                  <a:lnTo>
                    <a:pt x="36" y="71"/>
                  </a:lnTo>
                  <a:lnTo>
                    <a:pt x="45" y="68"/>
                  </a:lnTo>
                  <a:lnTo>
                    <a:pt x="52" y="61"/>
                  </a:lnTo>
                  <a:lnTo>
                    <a:pt x="55" y="58"/>
                  </a:lnTo>
                  <a:lnTo>
                    <a:pt x="58" y="48"/>
                  </a:lnTo>
                  <a:lnTo>
                    <a:pt x="58" y="42"/>
                  </a:lnTo>
                  <a:lnTo>
                    <a:pt x="58" y="32"/>
                  </a:lnTo>
                  <a:lnTo>
                    <a:pt x="55" y="26"/>
                  </a:lnTo>
                  <a:lnTo>
                    <a:pt x="52" y="19"/>
                  </a:lnTo>
                  <a:lnTo>
                    <a:pt x="45" y="13"/>
                  </a:lnTo>
                  <a:lnTo>
                    <a:pt x="36" y="13"/>
                  </a:lnTo>
                  <a:lnTo>
                    <a:pt x="29" y="13"/>
                  </a:lnTo>
                  <a:lnTo>
                    <a:pt x="19" y="19"/>
                  </a:lnTo>
                  <a:lnTo>
                    <a:pt x="16" y="26"/>
                  </a:lnTo>
                  <a:lnTo>
                    <a:pt x="16" y="32"/>
                  </a:lnTo>
                  <a:lnTo>
                    <a:pt x="16"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7" name="Freeform 1173">
              <a:extLst>
                <a:ext uri="{FF2B5EF4-FFF2-40B4-BE49-F238E27FC236}">
                  <a16:creationId xmlns:a16="http://schemas.microsoft.com/office/drawing/2014/main" id="{494F8F16-2A97-40DC-B9DF-03C0A184745B}"/>
                </a:ext>
              </a:extLst>
            </p:cNvPr>
            <p:cNvSpPr>
              <a:spLocks noEditPoints="1"/>
            </p:cNvSpPr>
            <p:nvPr/>
          </p:nvSpPr>
          <p:spPr bwMode="auto">
            <a:xfrm>
              <a:off x="3390" y="1292"/>
              <a:ext cx="71" cy="84"/>
            </a:xfrm>
            <a:custGeom>
              <a:avLst/>
              <a:gdLst>
                <a:gd name="T0" fmla="*/ 45 w 71"/>
                <a:gd name="T1" fmla="*/ 77 h 84"/>
                <a:gd name="T2" fmla="*/ 32 w 71"/>
                <a:gd name="T3" fmla="*/ 84 h 84"/>
                <a:gd name="T4" fmla="*/ 13 w 71"/>
                <a:gd name="T5" fmla="*/ 81 h 84"/>
                <a:gd name="T6" fmla="*/ 0 w 71"/>
                <a:gd name="T7" fmla="*/ 68 h 84"/>
                <a:gd name="T8" fmla="*/ 0 w 71"/>
                <a:gd name="T9" fmla="*/ 55 h 84"/>
                <a:gd name="T10" fmla="*/ 3 w 71"/>
                <a:gd name="T11" fmla="*/ 45 h 84"/>
                <a:gd name="T12" fmla="*/ 13 w 71"/>
                <a:gd name="T13" fmla="*/ 39 h 84"/>
                <a:gd name="T14" fmla="*/ 23 w 71"/>
                <a:gd name="T15" fmla="*/ 35 h 84"/>
                <a:gd name="T16" fmla="*/ 42 w 71"/>
                <a:gd name="T17" fmla="*/ 32 h 84"/>
                <a:gd name="T18" fmla="*/ 52 w 71"/>
                <a:gd name="T19" fmla="*/ 29 h 84"/>
                <a:gd name="T20" fmla="*/ 49 w 71"/>
                <a:gd name="T21" fmla="*/ 19 h 84"/>
                <a:gd name="T22" fmla="*/ 42 w 71"/>
                <a:gd name="T23" fmla="*/ 13 h 84"/>
                <a:gd name="T24" fmla="*/ 26 w 71"/>
                <a:gd name="T25" fmla="*/ 13 h 84"/>
                <a:gd name="T26" fmla="*/ 16 w 71"/>
                <a:gd name="T27" fmla="*/ 19 h 84"/>
                <a:gd name="T28" fmla="*/ 0 w 71"/>
                <a:gd name="T29" fmla="*/ 23 h 84"/>
                <a:gd name="T30" fmla="*/ 7 w 71"/>
                <a:gd name="T31" fmla="*/ 10 h 84"/>
                <a:gd name="T32" fmla="*/ 20 w 71"/>
                <a:gd name="T33" fmla="*/ 3 h 84"/>
                <a:gd name="T34" fmla="*/ 36 w 71"/>
                <a:gd name="T35" fmla="*/ 0 h 84"/>
                <a:gd name="T36" fmla="*/ 52 w 71"/>
                <a:gd name="T37" fmla="*/ 0 h 84"/>
                <a:gd name="T38" fmla="*/ 61 w 71"/>
                <a:gd name="T39" fmla="*/ 6 h 84"/>
                <a:gd name="T40" fmla="*/ 65 w 71"/>
                <a:gd name="T41" fmla="*/ 16 h 84"/>
                <a:gd name="T42" fmla="*/ 68 w 71"/>
                <a:gd name="T43" fmla="*/ 29 h 84"/>
                <a:gd name="T44" fmla="*/ 68 w 71"/>
                <a:gd name="T45" fmla="*/ 58 h 84"/>
                <a:gd name="T46" fmla="*/ 68 w 71"/>
                <a:gd name="T47" fmla="*/ 71 h 84"/>
                <a:gd name="T48" fmla="*/ 71 w 71"/>
                <a:gd name="T49" fmla="*/ 81 h 84"/>
                <a:gd name="T50" fmla="*/ 55 w 71"/>
                <a:gd name="T51" fmla="*/ 77 h 84"/>
                <a:gd name="T52" fmla="*/ 52 w 71"/>
                <a:gd name="T53" fmla="*/ 42 h 84"/>
                <a:gd name="T54" fmla="*/ 29 w 71"/>
                <a:gd name="T55" fmla="*/ 48 h 84"/>
                <a:gd name="T56" fmla="*/ 20 w 71"/>
                <a:gd name="T57" fmla="*/ 48 h 84"/>
                <a:gd name="T58" fmla="*/ 16 w 71"/>
                <a:gd name="T59" fmla="*/ 55 h 84"/>
                <a:gd name="T60" fmla="*/ 13 w 71"/>
                <a:gd name="T61" fmla="*/ 58 h 84"/>
                <a:gd name="T62" fmla="*/ 16 w 71"/>
                <a:gd name="T63" fmla="*/ 68 h 84"/>
                <a:gd name="T64" fmla="*/ 29 w 71"/>
                <a:gd name="T65" fmla="*/ 71 h 84"/>
                <a:gd name="T66" fmla="*/ 39 w 71"/>
                <a:gd name="T67" fmla="*/ 68 h 84"/>
                <a:gd name="T68" fmla="*/ 49 w 71"/>
                <a:gd name="T69" fmla="*/ 58 h 84"/>
                <a:gd name="T70" fmla="*/ 52 w 71"/>
                <a:gd name="T71" fmla="*/ 48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1"/>
                <a:gd name="T109" fmla="*/ 0 h 84"/>
                <a:gd name="T110" fmla="*/ 71 w 71"/>
                <a:gd name="T111" fmla="*/ 84 h 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1" h="84">
                  <a:moveTo>
                    <a:pt x="52" y="71"/>
                  </a:moveTo>
                  <a:lnTo>
                    <a:pt x="45" y="77"/>
                  </a:lnTo>
                  <a:lnTo>
                    <a:pt x="39" y="81"/>
                  </a:lnTo>
                  <a:lnTo>
                    <a:pt x="32" y="84"/>
                  </a:lnTo>
                  <a:lnTo>
                    <a:pt x="23" y="84"/>
                  </a:lnTo>
                  <a:lnTo>
                    <a:pt x="13" y="81"/>
                  </a:lnTo>
                  <a:lnTo>
                    <a:pt x="7" y="77"/>
                  </a:lnTo>
                  <a:lnTo>
                    <a:pt x="0" y="68"/>
                  </a:lnTo>
                  <a:lnTo>
                    <a:pt x="0" y="61"/>
                  </a:lnTo>
                  <a:lnTo>
                    <a:pt x="0" y="55"/>
                  </a:lnTo>
                  <a:lnTo>
                    <a:pt x="0" y="48"/>
                  </a:lnTo>
                  <a:lnTo>
                    <a:pt x="3" y="45"/>
                  </a:lnTo>
                  <a:lnTo>
                    <a:pt x="7" y="42"/>
                  </a:lnTo>
                  <a:lnTo>
                    <a:pt x="13" y="39"/>
                  </a:lnTo>
                  <a:lnTo>
                    <a:pt x="16" y="35"/>
                  </a:lnTo>
                  <a:lnTo>
                    <a:pt x="23" y="35"/>
                  </a:lnTo>
                  <a:lnTo>
                    <a:pt x="29" y="35"/>
                  </a:lnTo>
                  <a:lnTo>
                    <a:pt x="42" y="32"/>
                  </a:lnTo>
                  <a:lnTo>
                    <a:pt x="52" y="29"/>
                  </a:lnTo>
                  <a:lnTo>
                    <a:pt x="52" y="26"/>
                  </a:lnTo>
                  <a:lnTo>
                    <a:pt x="49" y="19"/>
                  </a:lnTo>
                  <a:lnTo>
                    <a:pt x="45" y="16"/>
                  </a:lnTo>
                  <a:lnTo>
                    <a:pt x="42" y="13"/>
                  </a:lnTo>
                  <a:lnTo>
                    <a:pt x="32" y="13"/>
                  </a:lnTo>
                  <a:lnTo>
                    <a:pt x="26" y="13"/>
                  </a:lnTo>
                  <a:lnTo>
                    <a:pt x="20" y="16"/>
                  </a:lnTo>
                  <a:lnTo>
                    <a:pt x="16" y="19"/>
                  </a:lnTo>
                  <a:lnTo>
                    <a:pt x="16" y="26"/>
                  </a:lnTo>
                  <a:lnTo>
                    <a:pt x="0" y="23"/>
                  </a:lnTo>
                  <a:lnTo>
                    <a:pt x="3" y="16"/>
                  </a:lnTo>
                  <a:lnTo>
                    <a:pt x="7" y="10"/>
                  </a:lnTo>
                  <a:lnTo>
                    <a:pt x="10" y="6"/>
                  </a:lnTo>
                  <a:lnTo>
                    <a:pt x="20" y="3"/>
                  </a:lnTo>
                  <a:lnTo>
                    <a:pt x="26" y="0"/>
                  </a:lnTo>
                  <a:lnTo>
                    <a:pt x="36" y="0"/>
                  </a:lnTo>
                  <a:lnTo>
                    <a:pt x="45" y="0"/>
                  </a:lnTo>
                  <a:lnTo>
                    <a:pt x="52" y="0"/>
                  </a:lnTo>
                  <a:lnTo>
                    <a:pt x="58" y="3"/>
                  </a:lnTo>
                  <a:lnTo>
                    <a:pt x="61" y="6"/>
                  </a:lnTo>
                  <a:lnTo>
                    <a:pt x="65" y="13"/>
                  </a:lnTo>
                  <a:lnTo>
                    <a:pt x="65" y="16"/>
                  </a:lnTo>
                  <a:lnTo>
                    <a:pt x="65" y="23"/>
                  </a:lnTo>
                  <a:lnTo>
                    <a:pt x="68" y="29"/>
                  </a:lnTo>
                  <a:lnTo>
                    <a:pt x="68" y="45"/>
                  </a:lnTo>
                  <a:lnTo>
                    <a:pt x="68" y="58"/>
                  </a:lnTo>
                  <a:lnTo>
                    <a:pt x="68" y="64"/>
                  </a:lnTo>
                  <a:lnTo>
                    <a:pt x="68" y="71"/>
                  </a:lnTo>
                  <a:lnTo>
                    <a:pt x="68" y="77"/>
                  </a:lnTo>
                  <a:lnTo>
                    <a:pt x="71" y="81"/>
                  </a:lnTo>
                  <a:lnTo>
                    <a:pt x="58" y="81"/>
                  </a:lnTo>
                  <a:lnTo>
                    <a:pt x="55" y="77"/>
                  </a:lnTo>
                  <a:lnTo>
                    <a:pt x="52" y="71"/>
                  </a:lnTo>
                  <a:close/>
                  <a:moveTo>
                    <a:pt x="52" y="42"/>
                  </a:moveTo>
                  <a:lnTo>
                    <a:pt x="42" y="45"/>
                  </a:lnTo>
                  <a:lnTo>
                    <a:pt x="29" y="48"/>
                  </a:lnTo>
                  <a:lnTo>
                    <a:pt x="23" y="48"/>
                  </a:lnTo>
                  <a:lnTo>
                    <a:pt x="20" y="48"/>
                  </a:lnTo>
                  <a:lnTo>
                    <a:pt x="16" y="52"/>
                  </a:lnTo>
                  <a:lnTo>
                    <a:pt x="16" y="55"/>
                  </a:lnTo>
                  <a:lnTo>
                    <a:pt x="13" y="55"/>
                  </a:lnTo>
                  <a:lnTo>
                    <a:pt x="13" y="58"/>
                  </a:lnTo>
                  <a:lnTo>
                    <a:pt x="13" y="64"/>
                  </a:lnTo>
                  <a:lnTo>
                    <a:pt x="16" y="68"/>
                  </a:lnTo>
                  <a:lnTo>
                    <a:pt x="23" y="68"/>
                  </a:lnTo>
                  <a:lnTo>
                    <a:pt x="29" y="71"/>
                  </a:lnTo>
                  <a:lnTo>
                    <a:pt x="36" y="68"/>
                  </a:lnTo>
                  <a:lnTo>
                    <a:pt x="39" y="68"/>
                  </a:lnTo>
                  <a:lnTo>
                    <a:pt x="45" y="64"/>
                  </a:lnTo>
                  <a:lnTo>
                    <a:pt x="49" y="58"/>
                  </a:lnTo>
                  <a:lnTo>
                    <a:pt x="49" y="55"/>
                  </a:lnTo>
                  <a:lnTo>
                    <a:pt x="52" y="48"/>
                  </a:lnTo>
                  <a:lnTo>
                    <a:pt x="52"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8" name="Freeform 1174">
              <a:extLst>
                <a:ext uri="{FF2B5EF4-FFF2-40B4-BE49-F238E27FC236}">
                  <a16:creationId xmlns:a16="http://schemas.microsoft.com/office/drawing/2014/main" id="{0A65A29E-AFDB-4C95-A775-DEBBDEE34BFB}"/>
                </a:ext>
              </a:extLst>
            </p:cNvPr>
            <p:cNvSpPr>
              <a:spLocks noEditPoints="1"/>
            </p:cNvSpPr>
            <p:nvPr/>
          </p:nvSpPr>
          <p:spPr bwMode="auto">
            <a:xfrm>
              <a:off x="3474" y="1263"/>
              <a:ext cx="68" cy="113"/>
            </a:xfrm>
            <a:custGeom>
              <a:avLst/>
              <a:gdLst>
                <a:gd name="T0" fmla="*/ 55 w 68"/>
                <a:gd name="T1" fmla="*/ 110 h 113"/>
                <a:gd name="T2" fmla="*/ 55 w 68"/>
                <a:gd name="T3" fmla="*/ 97 h 113"/>
                <a:gd name="T4" fmla="*/ 48 w 68"/>
                <a:gd name="T5" fmla="*/ 106 h 113"/>
                <a:gd name="T6" fmla="*/ 42 w 68"/>
                <a:gd name="T7" fmla="*/ 110 h 113"/>
                <a:gd name="T8" fmla="*/ 32 w 68"/>
                <a:gd name="T9" fmla="*/ 113 h 113"/>
                <a:gd name="T10" fmla="*/ 23 w 68"/>
                <a:gd name="T11" fmla="*/ 110 h 113"/>
                <a:gd name="T12" fmla="*/ 16 w 68"/>
                <a:gd name="T13" fmla="*/ 106 h 113"/>
                <a:gd name="T14" fmla="*/ 7 w 68"/>
                <a:gd name="T15" fmla="*/ 100 h 113"/>
                <a:gd name="T16" fmla="*/ 3 w 68"/>
                <a:gd name="T17" fmla="*/ 90 h 113"/>
                <a:gd name="T18" fmla="*/ 0 w 68"/>
                <a:gd name="T19" fmla="*/ 81 h 113"/>
                <a:gd name="T20" fmla="*/ 0 w 68"/>
                <a:gd name="T21" fmla="*/ 71 h 113"/>
                <a:gd name="T22" fmla="*/ 0 w 68"/>
                <a:gd name="T23" fmla="*/ 58 h 113"/>
                <a:gd name="T24" fmla="*/ 3 w 68"/>
                <a:gd name="T25" fmla="*/ 48 h 113"/>
                <a:gd name="T26" fmla="*/ 7 w 68"/>
                <a:gd name="T27" fmla="*/ 39 h 113"/>
                <a:gd name="T28" fmla="*/ 13 w 68"/>
                <a:gd name="T29" fmla="*/ 32 h 113"/>
                <a:gd name="T30" fmla="*/ 23 w 68"/>
                <a:gd name="T31" fmla="*/ 29 h 113"/>
                <a:gd name="T32" fmla="*/ 32 w 68"/>
                <a:gd name="T33" fmla="*/ 29 h 113"/>
                <a:gd name="T34" fmla="*/ 39 w 68"/>
                <a:gd name="T35" fmla="*/ 29 h 113"/>
                <a:gd name="T36" fmla="*/ 45 w 68"/>
                <a:gd name="T37" fmla="*/ 32 h 113"/>
                <a:gd name="T38" fmla="*/ 48 w 68"/>
                <a:gd name="T39" fmla="*/ 35 h 113"/>
                <a:gd name="T40" fmla="*/ 55 w 68"/>
                <a:gd name="T41" fmla="*/ 42 h 113"/>
                <a:gd name="T42" fmla="*/ 55 w 68"/>
                <a:gd name="T43" fmla="*/ 0 h 113"/>
                <a:gd name="T44" fmla="*/ 68 w 68"/>
                <a:gd name="T45" fmla="*/ 0 h 113"/>
                <a:gd name="T46" fmla="*/ 68 w 68"/>
                <a:gd name="T47" fmla="*/ 110 h 113"/>
                <a:gd name="T48" fmla="*/ 55 w 68"/>
                <a:gd name="T49" fmla="*/ 110 h 113"/>
                <a:gd name="T50" fmla="*/ 13 w 68"/>
                <a:gd name="T51" fmla="*/ 71 h 113"/>
                <a:gd name="T52" fmla="*/ 13 w 68"/>
                <a:gd name="T53" fmla="*/ 77 h 113"/>
                <a:gd name="T54" fmla="*/ 16 w 68"/>
                <a:gd name="T55" fmla="*/ 87 h 113"/>
                <a:gd name="T56" fmla="*/ 19 w 68"/>
                <a:gd name="T57" fmla="*/ 90 h 113"/>
                <a:gd name="T58" fmla="*/ 26 w 68"/>
                <a:gd name="T59" fmla="*/ 97 h 113"/>
                <a:gd name="T60" fmla="*/ 32 w 68"/>
                <a:gd name="T61" fmla="*/ 100 h 113"/>
                <a:gd name="T62" fmla="*/ 42 w 68"/>
                <a:gd name="T63" fmla="*/ 97 h 113"/>
                <a:gd name="T64" fmla="*/ 48 w 68"/>
                <a:gd name="T65" fmla="*/ 93 h 113"/>
                <a:gd name="T66" fmla="*/ 52 w 68"/>
                <a:gd name="T67" fmla="*/ 87 h 113"/>
                <a:gd name="T68" fmla="*/ 52 w 68"/>
                <a:gd name="T69" fmla="*/ 81 h 113"/>
                <a:gd name="T70" fmla="*/ 55 w 68"/>
                <a:gd name="T71" fmla="*/ 71 h 113"/>
                <a:gd name="T72" fmla="*/ 52 w 68"/>
                <a:gd name="T73" fmla="*/ 61 h 113"/>
                <a:gd name="T74" fmla="*/ 52 w 68"/>
                <a:gd name="T75" fmla="*/ 55 h 113"/>
                <a:gd name="T76" fmla="*/ 48 w 68"/>
                <a:gd name="T77" fmla="*/ 48 h 113"/>
                <a:gd name="T78" fmla="*/ 42 w 68"/>
                <a:gd name="T79" fmla="*/ 42 h 113"/>
                <a:gd name="T80" fmla="*/ 32 w 68"/>
                <a:gd name="T81" fmla="*/ 42 h 113"/>
                <a:gd name="T82" fmla="*/ 26 w 68"/>
                <a:gd name="T83" fmla="*/ 42 h 113"/>
                <a:gd name="T84" fmla="*/ 19 w 68"/>
                <a:gd name="T85" fmla="*/ 48 h 113"/>
                <a:gd name="T86" fmla="*/ 16 w 68"/>
                <a:gd name="T87" fmla="*/ 55 h 113"/>
                <a:gd name="T88" fmla="*/ 13 w 68"/>
                <a:gd name="T89" fmla="*/ 61 h 113"/>
                <a:gd name="T90" fmla="*/ 13 w 68"/>
                <a:gd name="T91" fmla="*/ 71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8"/>
                <a:gd name="T139" fmla="*/ 0 h 113"/>
                <a:gd name="T140" fmla="*/ 68 w 68"/>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8" h="113">
                  <a:moveTo>
                    <a:pt x="55" y="110"/>
                  </a:moveTo>
                  <a:lnTo>
                    <a:pt x="55" y="97"/>
                  </a:lnTo>
                  <a:lnTo>
                    <a:pt x="48" y="106"/>
                  </a:lnTo>
                  <a:lnTo>
                    <a:pt x="42" y="110"/>
                  </a:lnTo>
                  <a:lnTo>
                    <a:pt x="32" y="113"/>
                  </a:lnTo>
                  <a:lnTo>
                    <a:pt x="23" y="110"/>
                  </a:lnTo>
                  <a:lnTo>
                    <a:pt x="16" y="106"/>
                  </a:lnTo>
                  <a:lnTo>
                    <a:pt x="7" y="100"/>
                  </a:lnTo>
                  <a:lnTo>
                    <a:pt x="3" y="90"/>
                  </a:lnTo>
                  <a:lnTo>
                    <a:pt x="0" y="81"/>
                  </a:lnTo>
                  <a:lnTo>
                    <a:pt x="0" y="71"/>
                  </a:lnTo>
                  <a:lnTo>
                    <a:pt x="0" y="58"/>
                  </a:lnTo>
                  <a:lnTo>
                    <a:pt x="3" y="48"/>
                  </a:lnTo>
                  <a:lnTo>
                    <a:pt x="7" y="39"/>
                  </a:lnTo>
                  <a:lnTo>
                    <a:pt x="13" y="32"/>
                  </a:lnTo>
                  <a:lnTo>
                    <a:pt x="23" y="29"/>
                  </a:lnTo>
                  <a:lnTo>
                    <a:pt x="32" y="29"/>
                  </a:lnTo>
                  <a:lnTo>
                    <a:pt x="39" y="29"/>
                  </a:lnTo>
                  <a:lnTo>
                    <a:pt x="45" y="32"/>
                  </a:lnTo>
                  <a:lnTo>
                    <a:pt x="48" y="35"/>
                  </a:lnTo>
                  <a:lnTo>
                    <a:pt x="55" y="42"/>
                  </a:lnTo>
                  <a:lnTo>
                    <a:pt x="55" y="0"/>
                  </a:lnTo>
                  <a:lnTo>
                    <a:pt x="68" y="0"/>
                  </a:lnTo>
                  <a:lnTo>
                    <a:pt x="68" y="110"/>
                  </a:lnTo>
                  <a:lnTo>
                    <a:pt x="55" y="110"/>
                  </a:lnTo>
                  <a:close/>
                  <a:moveTo>
                    <a:pt x="13" y="71"/>
                  </a:moveTo>
                  <a:lnTo>
                    <a:pt x="13" y="77"/>
                  </a:lnTo>
                  <a:lnTo>
                    <a:pt x="16" y="87"/>
                  </a:lnTo>
                  <a:lnTo>
                    <a:pt x="19" y="90"/>
                  </a:lnTo>
                  <a:lnTo>
                    <a:pt x="26" y="97"/>
                  </a:lnTo>
                  <a:lnTo>
                    <a:pt x="32" y="100"/>
                  </a:lnTo>
                  <a:lnTo>
                    <a:pt x="42" y="97"/>
                  </a:lnTo>
                  <a:lnTo>
                    <a:pt x="48" y="93"/>
                  </a:lnTo>
                  <a:lnTo>
                    <a:pt x="52" y="87"/>
                  </a:lnTo>
                  <a:lnTo>
                    <a:pt x="52" y="81"/>
                  </a:lnTo>
                  <a:lnTo>
                    <a:pt x="55" y="71"/>
                  </a:lnTo>
                  <a:lnTo>
                    <a:pt x="52" y="61"/>
                  </a:lnTo>
                  <a:lnTo>
                    <a:pt x="52" y="55"/>
                  </a:lnTo>
                  <a:lnTo>
                    <a:pt x="48" y="48"/>
                  </a:lnTo>
                  <a:lnTo>
                    <a:pt x="42" y="42"/>
                  </a:lnTo>
                  <a:lnTo>
                    <a:pt x="32" y="42"/>
                  </a:lnTo>
                  <a:lnTo>
                    <a:pt x="26" y="42"/>
                  </a:lnTo>
                  <a:lnTo>
                    <a:pt x="19" y="48"/>
                  </a:lnTo>
                  <a:lnTo>
                    <a:pt x="16" y="55"/>
                  </a:lnTo>
                  <a:lnTo>
                    <a:pt x="13" y="61"/>
                  </a:lnTo>
                  <a:lnTo>
                    <a:pt x="13" y="7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9" name="Freeform 1175">
              <a:extLst>
                <a:ext uri="{FF2B5EF4-FFF2-40B4-BE49-F238E27FC236}">
                  <a16:creationId xmlns:a16="http://schemas.microsoft.com/office/drawing/2014/main" id="{574EA1CE-494C-49A0-AA3A-4DB464A322B7}"/>
                </a:ext>
              </a:extLst>
            </p:cNvPr>
            <p:cNvSpPr>
              <a:spLocks/>
            </p:cNvSpPr>
            <p:nvPr/>
          </p:nvSpPr>
          <p:spPr bwMode="auto">
            <a:xfrm>
              <a:off x="3558" y="1263"/>
              <a:ext cx="39" cy="142"/>
            </a:xfrm>
            <a:custGeom>
              <a:avLst/>
              <a:gdLst>
                <a:gd name="T0" fmla="*/ 10 w 39"/>
                <a:gd name="T1" fmla="*/ 142 h 142"/>
                <a:gd name="T2" fmla="*/ 0 w 39"/>
                <a:gd name="T3" fmla="*/ 142 h 142"/>
                <a:gd name="T4" fmla="*/ 16 w 39"/>
                <a:gd name="T5" fmla="*/ 106 h 142"/>
                <a:gd name="T6" fmla="*/ 23 w 39"/>
                <a:gd name="T7" fmla="*/ 71 h 142"/>
                <a:gd name="T8" fmla="*/ 23 w 39"/>
                <a:gd name="T9" fmla="*/ 55 h 142"/>
                <a:gd name="T10" fmla="*/ 19 w 39"/>
                <a:gd name="T11" fmla="*/ 42 h 142"/>
                <a:gd name="T12" fmla="*/ 16 w 39"/>
                <a:gd name="T13" fmla="*/ 32 h 142"/>
                <a:gd name="T14" fmla="*/ 13 w 39"/>
                <a:gd name="T15" fmla="*/ 23 h 142"/>
                <a:gd name="T16" fmla="*/ 10 w 39"/>
                <a:gd name="T17" fmla="*/ 16 h 142"/>
                <a:gd name="T18" fmla="*/ 6 w 39"/>
                <a:gd name="T19" fmla="*/ 10 h 142"/>
                <a:gd name="T20" fmla="*/ 0 w 39"/>
                <a:gd name="T21" fmla="*/ 0 h 142"/>
                <a:gd name="T22" fmla="*/ 10 w 39"/>
                <a:gd name="T23" fmla="*/ 0 h 142"/>
                <a:gd name="T24" fmla="*/ 23 w 39"/>
                <a:gd name="T25" fmla="*/ 16 h 142"/>
                <a:gd name="T26" fmla="*/ 32 w 39"/>
                <a:gd name="T27" fmla="*/ 35 h 142"/>
                <a:gd name="T28" fmla="*/ 35 w 39"/>
                <a:gd name="T29" fmla="*/ 52 h 142"/>
                <a:gd name="T30" fmla="*/ 39 w 39"/>
                <a:gd name="T31" fmla="*/ 71 h 142"/>
                <a:gd name="T32" fmla="*/ 35 w 39"/>
                <a:gd name="T33" fmla="*/ 90 h 142"/>
                <a:gd name="T34" fmla="*/ 29 w 39"/>
                <a:gd name="T35" fmla="*/ 110 h 142"/>
                <a:gd name="T36" fmla="*/ 19 w 39"/>
                <a:gd name="T37" fmla="*/ 126 h 142"/>
                <a:gd name="T38" fmla="*/ 10 w 39"/>
                <a:gd name="T39" fmla="*/ 142 h 1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42"/>
                <a:gd name="T62" fmla="*/ 39 w 39"/>
                <a:gd name="T63" fmla="*/ 142 h 1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42">
                  <a:moveTo>
                    <a:pt x="10" y="142"/>
                  </a:moveTo>
                  <a:lnTo>
                    <a:pt x="0" y="142"/>
                  </a:lnTo>
                  <a:lnTo>
                    <a:pt x="16" y="106"/>
                  </a:lnTo>
                  <a:lnTo>
                    <a:pt x="23" y="71"/>
                  </a:lnTo>
                  <a:lnTo>
                    <a:pt x="23" y="55"/>
                  </a:lnTo>
                  <a:lnTo>
                    <a:pt x="19" y="42"/>
                  </a:lnTo>
                  <a:lnTo>
                    <a:pt x="16" y="32"/>
                  </a:lnTo>
                  <a:lnTo>
                    <a:pt x="13" y="23"/>
                  </a:lnTo>
                  <a:lnTo>
                    <a:pt x="10" y="16"/>
                  </a:lnTo>
                  <a:lnTo>
                    <a:pt x="6" y="10"/>
                  </a:lnTo>
                  <a:lnTo>
                    <a:pt x="0" y="0"/>
                  </a:lnTo>
                  <a:lnTo>
                    <a:pt x="10" y="0"/>
                  </a:lnTo>
                  <a:lnTo>
                    <a:pt x="23" y="16"/>
                  </a:lnTo>
                  <a:lnTo>
                    <a:pt x="32" y="35"/>
                  </a:lnTo>
                  <a:lnTo>
                    <a:pt x="35" y="52"/>
                  </a:lnTo>
                  <a:lnTo>
                    <a:pt x="39" y="71"/>
                  </a:lnTo>
                  <a:lnTo>
                    <a:pt x="35" y="90"/>
                  </a:lnTo>
                  <a:lnTo>
                    <a:pt x="29" y="110"/>
                  </a:lnTo>
                  <a:lnTo>
                    <a:pt x="19" y="126"/>
                  </a:lnTo>
                  <a:lnTo>
                    <a:pt x="10" y="1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30" name="Freeform 1176">
              <a:extLst>
                <a:ext uri="{FF2B5EF4-FFF2-40B4-BE49-F238E27FC236}">
                  <a16:creationId xmlns:a16="http://schemas.microsoft.com/office/drawing/2014/main" id="{747F57F6-EFD6-42F7-A9BD-7DC028DC4DCE}"/>
                </a:ext>
              </a:extLst>
            </p:cNvPr>
            <p:cNvSpPr>
              <a:spLocks/>
            </p:cNvSpPr>
            <p:nvPr/>
          </p:nvSpPr>
          <p:spPr bwMode="auto">
            <a:xfrm>
              <a:off x="1026" y="3185"/>
              <a:ext cx="3354" cy="104"/>
            </a:xfrm>
            <a:custGeom>
              <a:avLst/>
              <a:gdLst>
                <a:gd name="T0" fmla="*/ 0 w 3354"/>
                <a:gd name="T1" fmla="*/ 0 h 104"/>
                <a:gd name="T2" fmla="*/ 222 w 3354"/>
                <a:gd name="T3" fmla="*/ 45 h 104"/>
                <a:gd name="T4" fmla="*/ 448 w 3354"/>
                <a:gd name="T5" fmla="*/ 68 h 104"/>
                <a:gd name="T6" fmla="*/ 671 w 3354"/>
                <a:gd name="T7" fmla="*/ 104 h 104"/>
                <a:gd name="T8" fmla="*/ 893 w 3354"/>
                <a:gd name="T9" fmla="*/ 94 h 104"/>
                <a:gd name="T10" fmla="*/ 1119 w 3354"/>
                <a:gd name="T11" fmla="*/ 68 h 104"/>
                <a:gd name="T12" fmla="*/ 1342 w 3354"/>
                <a:gd name="T13" fmla="*/ 33 h 104"/>
                <a:gd name="T14" fmla="*/ 1564 w 3354"/>
                <a:gd name="T15" fmla="*/ 39 h 104"/>
                <a:gd name="T16" fmla="*/ 1790 w 3354"/>
                <a:gd name="T17" fmla="*/ 20 h 104"/>
                <a:gd name="T18" fmla="*/ 2013 w 3354"/>
                <a:gd name="T19" fmla="*/ 20 h 104"/>
                <a:gd name="T20" fmla="*/ 2238 w 3354"/>
                <a:gd name="T21" fmla="*/ 20 h 104"/>
                <a:gd name="T22" fmla="*/ 2461 w 3354"/>
                <a:gd name="T23" fmla="*/ 13 h 104"/>
                <a:gd name="T24" fmla="*/ 2684 w 3354"/>
                <a:gd name="T25" fmla="*/ 20 h 104"/>
                <a:gd name="T26" fmla="*/ 2909 w 3354"/>
                <a:gd name="T27" fmla="*/ 23 h 104"/>
                <a:gd name="T28" fmla="*/ 3132 w 3354"/>
                <a:gd name="T29" fmla="*/ 7 h 104"/>
                <a:gd name="T30" fmla="*/ 3354 w 3354"/>
                <a:gd name="T31" fmla="*/ 26 h 1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54"/>
                <a:gd name="T49" fmla="*/ 0 h 104"/>
                <a:gd name="T50" fmla="*/ 3354 w 3354"/>
                <a:gd name="T51" fmla="*/ 104 h 1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54" h="104">
                  <a:moveTo>
                    <a:pt x="0" y="0"/>
                  </a:moveTo>
                  <a:lnTo>
                    <a:pt x="222" y="45"/>
                  </a:lnTo>
                  <a:lnTo>
                    <a:pt x="448" y="68"/>
                  </a:lnTo>
                  <a:lnTo>
                    <a:pt x="671" y="104"/>
                  </a:lnTo>
                  <a:lnTo>
                    <a:pt x="893" y="94"/>
                  </a:lnTo>
                  <a:lnTo>
                    <a:pt x="1119" y="68"/>
                  </a:lnTo>
                  <a:lnTo>
                    <a:pt x="1342" y="33"/>
                  </a:lnTo>
                  <a:lnTo>
                    <a:pt x="1564" y="39"/>
                  </a:lnTo>
                  <a:lnTo>
                    <a:pt x="1790" y="20"/>
                  </a:lnTo>
                  <a:lnTo>
                    <a:pt x="2013" y="20"/>
                  </a:lnTo>
                  <a:lnTo>
                    <a:pt x="2238" y="20"/>
                  </a:lnTo>
                  <a:lnTo>
                    <a:pt x="2461" y="13"/>
                  </a:lnTo>
                  <a:lnTo>
                    <a:pt x="2684" y="20"/>
                  </a:lnTo>
                  <a:lnTo>
                    <a:pt x="2909" y="23"/>
                  </a:lnTo>
                  <a:lnTo>
                    <a:pt x="3132" y="7"/>
                  </a:lnTo>
                  <a:lnTo>
                    <a:pt x="3354" y="26"/>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31" name="Line 1177">
              <a:extLst>
                <a:ext uri="{FF2B5EF4-FFF2-40B4-BE49-F238E27FC236}">
                  <a16:creationId xmlns:a16="http://schemas.microsoft.com/office/drawing/2014/main" id="{5A501892-89B9-4E0D-BFB6-96347CEB97E9}"/>
                </a:ext>
              </a:extLst>
            </p:cNvPr>
            <p:cNvSpPr>
              <a:spLocks noChangeShapeType="1"/>
            </p:cNvSpPr>
            <p:nvPr/>
          </p:nvSpPr>
          <p:spPr bwMode="auto">
            <a:xfrm flipV="1">
              <a:off x="1026" y="3143"/>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2" name="Line 1178">
              <a:extLst>
                <a:ext uri="{FF2B5EF4-FFF2-40B4-BE49-F238E27FC236}">
                  <a16:creationId xmlns:a16="http://schemas.microsoft.com/office/drawing/2014/main" id="{E6978815-8080-4707-A3B5-78E07B56E832}"/>
                </a:ext>
              </a:extLst>
            </p:cNvPr>
            <p:cNvSpPr>
              <a:spLocks noChangeShapeType="1"/>
            </p:cNvSpPr>
            <p:nvPr/>
          </p:nvSpPr>
          <p:spPr bwMode="auto">
            <a:xfrm>
              <a:off x="984" y="3185"/>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3" name="Line 1179">
              <a:extLst>
                <a:ext uri="{FF2B5EF4-FFF2-40B4-BE49-F238E27FC236}">
                  <a16:creationId xmlns:a16="http://schemas.microsoft.com/office/drawing/2014/main" id="{920FC325-5CD0-448C-8524-E659FF73847C}"/>
                </a:ext>
              </a:extLst>
            </p:cNvPr>
            <p:cNvSpPr>
              <a:spLocks noChangeShapeType="1"/>
            </p:cNvSpPr>
            <p:nvPr/>
          </p:nvSpPr>
          <p:spPr bwMode="auto">
            <a:xfrm flipV="1">
              <a:off x="1248" y="3192"/>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4" name="Line 1180">
              <a:extLst>
                <a:ext uri="{FF2B5EF4-FFF2-40B4-BE49-F238E27FC236}">
                  <a16:creationId xmlns:a16="http://schemas.microsoft.com/office/drawing/2014/main" id="{6555681A-8579-418C-AA38-F7A378CD5676}"/>
                </a:ext>
              </a:extLst>
            </p:cNvPr>
            <p:cNvSpPr>
              <a:spLocks noChangeShapeType="1"/>
            </p:cNvSpPr>
            <p:nvPr/>
          </p:nvSpPr>
          <p:spPr bwMode="auto">
            <a:xfrm>
              <a:off x="1210" y="3230"/>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5" name="Line 1181">
              <a:extLst>
                <a:ext uri="{FF2B5EF4-FFF2-40B4-BE49-F238E27FC236}">
                  <a16:creationId xmlns:a16="http://schemas.microsoft.com/office/drawing/2014/main" id="{2A3A83C3-2DB8-4300-83D5-0D4E9BD98616}"/>
                </a:ext>
              </a:extLst>
            </p:cNvPr>
            <p:cNvSpPr>
              <a:spLocks noChangeShapeType="1"/>
            </p:cNvSpPr>
            <p:nvPr/>
          </p:nvSpPr>
          <p:spPr bwMode="auto">
            <a:xfrm flipV="1">
              <a:off x="1474" y="3214"/>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6" name="Line 1182">
              <a:extLst>
                <a:ext uri="{FF2B5EF4-FFF2-40B4-BE49-F238E27FC236}">
                  <a16:creationId xmlns:a16="http://schemas.microsoft.com/office/drawing/2014/main" id="{D4346D02-67E9-421B-8E20-1F7390ADB4D3}"/>
                </a:ext>
              </a:extLst>
            </p:cNvPr>
            <p:cNvSpPr>
              <a:spLocks noChangeShapeType="1"/>
            </p:cNvSpPr>
            <p:nvPr/>
          </p:nvSpPr>
          <p:spPr bwMode="auto">
            <a:xfrm>
              <a:off x="1432" y="325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7" name="Line 1183">
              <a:extLst>
                <a:ext uri="{FF2B5EF4-FFF2-40B4-BE49-F238E27FC236}">
                  <a16:creationId xmlns:a16="http://schemas.microsoft.com/office/drawing/2014/main" id="{4E1775C4-67F7-49CF-9593-5002F55A588F}"/>
                </a:ext>
              </a:extLst>
            </p:cNvPr>
            <p:cNvSpPr>
              <a:spLocks noChangeShapeType="1"/>
            </p:cNvSpPr>
            <p:nvPr/>
          </p:nvSpPr>
          <p:spPr bwMode="auto">
            <a:xfrm flipV="1">
              <a:off x="1697" y="3247"/>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8" name="Line 1184">
              <a:extLst>
                <a:ext uri="{FF2B5EF4-FFF2-40B4-BE49-F238E27FC236}">
                  <a16:creationId xmlns:a16="http://schemas.microsoft.com/office/drawing/2014/main" id="{7E8A577B-1542-4FB9-92B1-50E78CC8CCE6}"/>
                </a:ext>
              </a:extLst>
            </p:cNvPr>
            <p:cNvSpPr>
              <a:spLocks noChangeShapeType="1"/>
            </p:cNvSpPr>
            <p:nvPr/>
          </p:nvSpPr>
          <p:spPr bwMode="auto">
            <a:xfrm>
              <a:off x="1655" y="3289"/>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9" name="Line 1185">
              <a:extLst>
                <a:ext uri="{FF2B5EF4-FFF2-40B4-BE49-F238E27FC236}">
                  <a16:creationId xmlns:a16="http://schemas.microsoft.com/office/drawing/2014/main" id="{4D8302DA-B6F5-41DA-A3DF-CFF6FE061F23}"/>
                </a:ext>
              </a:extLst>
            </p:cNvPr>
            <p:cNvSpPr>
              <a:spLocks noChangeShapeType="1"/>
            </p:cNvSpPr>
            <p:nvPr/>
          </p:nvSpPr>
          <p:spPr bwMode="auto">
            <a:xfrm flipV="1">
              <a:off x="1919" y="3240"/>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0" name="Line 1186">
              <a:extLst>
                <a:ext uri="{FF2B5EF4-FFF2-40B4-BE49-F238E27FC236}">
                  <a16:creationId xmlns:a16="http://schemas.microsoft.com/office/drawing/2014/main" id="{9DAFCC89-40AD-4D2D-B689-C46634DF8B99}"/>
                </a:ext>
              </a:extLst>
            </p:cNvPr>
            <p:cNvSpPr>
              <a:spLocks noChangeShapeType="1"/>
            </p:cNvSpPr>
            <p:nvPr/>
          </p:nvSpPr>
          <p:spPr bwMode="auto">
            <a:xfrm>
              <a:off x="1881" y="3279"/>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1" name="Line 1187">
              <a:extLst>
                <a:ext uri="{FF2B5EF4-FFF2-40B4-BE49-F238E27FC236}">
                  <a16:creationId xmlns:a16="http://schemas.microsoft.com/office/drawing/2014/main" id="{F26E16D9-C708-4CA9-808D-66D241663C40}"/>
                </a:ext>
              </a:extLst>
            </p:cNvPr>
            <p:cNvSpPr>
              <a:spLocks noChangeShapeType="1"/>
            </p:cNvSpPr>
            <p:nvPr/>
          </p:nvSpPr>
          <p:spPr bwMode="auto">
            <a:xfrm flipV="1">
              <a:off x="2145" y="3211"/>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2" name="Line 1188">
              <a:extLst>
                <a:ext uri="{FF2B5EF4-FFF2-40B4-BE49-F238E27FC236}">
                  <a16:creationId xmlns:a16="http://schemas.microsoft.com/office/drawing/2014/main" id="{2C2538DA-3C9B-43AD-A281-F56920114DEB}"/>
                </a:ext>
              </a:extLst>
            </p:cNvPr>
            <p:cNvSpPr>
              <a:spLocks noChangeShapeType="1"/>
            </p:cNvSpPr>
            <p:nvPr/>
          </p:nvSpPr>
          <p:spPr bwMode="auto">
            <a:xfrm>
              <a:off x="2103" y="325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3" name="Line 1189">
              <a:extLst>
                <a:ext uri="{FF2B5EF4-FFF2-40B4-BE49-F238E27FC236}">
                  <a16:creationId xmlns:a16="http://schemas.microsoft.com/office/drawing/2014/main" id="{D4069C7F-4C27-42AD-85C1-8A5B476DB6FE}"/>
                </a:ext>
              </a:extLst>
            </p:cNvPr>
            <p:cNvSpPr>
              <a:spLocks noChangeShapeType="1"/>
            </p:cNvSpPr>
            <p:nvPr/>
          </p:nvSpPr>
          <p:spPr bwMode="auto">
            <a:xfrm flipV="1">
              <a:off x="2368" y="3179"/>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4" name="Line 1190">
              <a:extLst>
                <a:ext uri="{FF2B5EF4-FFF2-40B4-BE49-F238E27FC236}">
                  <a16:creationId xmlns:a16="http://schemas.microsoft.com/office/drawing/2014/main" id="{1DD2C023-C903-431C-B593-E48010A00A5F}"/>
                </a:ext>
              </a:extLst>
            </p:cNvPr>
            <p:cNvSpPr>
              <a:spLocks noChangeShapeType="1"/>
            </p:cNvSpPr>
            <p:nvPr/>
          </p:nvSpPr>
          <p:spPr bwMode="auto">
            <a:xfrm>
              <a:off x="2326" y="3218"/>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5" name="Line 1191">
              <a:extLst>
                <a:ext uri="{FF2B5EF4-FFF2-40B4-BE49-F238E27FC236}">
                  <a16:creationId xmlns:a16="http://schemas.microsoft.com/office/drawing/2014/main" id="{64145120-7FB4-490C-8F8C-F60397116DED}"/>
                </a:ext>
              </a:extLst>
            </p:cNvPr>
            <p:cNvSpPr>
              <a:spLocks noChangeShapeType="1"/>
            </p:cNvSpPr>
            <p:nvPr/>
          </p:nvSpPr>
          <p:spPr bwMode="auto">
            <a:xfrm flipV="1">
              <a:off x="2590" y="318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6" name="Line 1192">
              <a:extLst>
                <a:ext uri="{FF2B5EF4-FFF2-40B4-BE49-F238E27FC236}">
                  <a16:creationId xmlns:a16="http://schemas.microsoft.com/office/drawing/2014/main" id="{213724AC-7D08-4C42-943E-13C28DAF4AF3}"/>
                </a:ext>
              </a:extLst>
            </p:cNvPr>
            <p:cNvSpPr>
              <a:spLocks noChangeShapeType="1"/>
            </p:cNvSpPr>
            <p:nvPr/>
          </p:nvSpPr>
          <p:spPr bwMode="auto">
            <a:xfrm>
              <a:off x="2552" y="3224"/>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7" name="Line 1193">
              <a:extLst>
                <a:ext uri="{FF2B5EF4-FFF2-40B4-BE49-F238E27FC236}">
                  <a16:creationId xmlns:a16="http://schemas.microsoft.com/office/drawing/2014/main" id="{2FAC13DC-FBA8-4185-B511-E7C13A104F48}"/>
                </a:ext>
              </a:extLst>
            </p:cNvPr>
            <p:cNvSpPr>
              <a:spLocks noChangeShapeType="1"/>
            </p:cNvSpPr>
            <p:nvPr/>
          </p:nvSpPr>
          <p:spPr bwMode="auto">
            <a:xfrm flipV="1">
              <a:off x="2816" y="316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8" name="Line 1194">
              <a:extLst>
                <a:ext uri="{FF2B5EF4-FFF2-40B4-BE49-F238E27FC236}">
                  <a16:creationId xmlns:a16="http://schemas.microsoft.com/office/drawing/2014/main" id="{21A7A84B-D6F4-4E24-8152-933BCED3B34F}"/>
                </a:ext>
              </a:extLst>
            </p:cNvPr>
            <p:cNvSpPr>
              <a:spLocks noChangeShapeType="1"/>
            </p:cNvSpPr>
            <p:nvPr/>
          </p:nvSpPr>
          <p:spPr bwMode="auto">
            <a:xfrm>
              <a:off x="2774" y="3205"/>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9" name="Line 1195">
              <a:extLst>
                <a:ext uri="{FF2B5EF4-FFF2-40B4-BE49-F238E27FC236}">
                  <a16:creationId xmlns:a16="http://schemas.microsoft.com/office/drawing/2014/main" id="{E74943FC-7E20-46DF-B137-A674EF2D1FBD}"/>
                </a:ext>
              </a:extLst>
            </p:cNvPr>
            <p:cNvSpPr>
              <a:spLocks noChangeShapeType="1"/>
            </p:cNvSpPr>
            <p:nvPr/>
          </p:nvSpPr>
          <p:spPr bwMode="auto">
            <a:xfrm flipV="1">
              <a:off x="3039" y="316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0" name="Line 1196">
              <a:extLst>
                <a:ext uri="{FF2B5EF4-FFF2-40B4-BE49-F238E27FC236}">
                  <a16:creationId xmlns:a16="http://schemas.microsoft.com/office/drawing/2014/main" id="{D5801F8C-D55C-46CC-9626-19A67A0C12C0}"/>
                </a:ext>
              </a:extLst>
            </p:cNvPr>
            <p:cNvSpPr>
              <a:spLocks noChangeShapeType="1"/>
            </p:cNvSpPr>
            <p:nvPr/>
          </p:nvSpPr>
          <p:spPr bwMode="auto">
            <a:xfrm>
              <a:off x="3000" y="3205"/>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1" name="Line 1197">
              <a:extLst>
                <a:ext uri="{FF2B5EF4-FFF2-40B4-BE49-F238E27FC236}">
                  <a16:creationId xmlns:a16="http://schemas.microsoft.com/office/drawing/2014/main" id="{8DF40E11-A4E5-4BF8-A66B-2A14D70FE8C5}"/>
                </a:ext>
              </a:extLst>
            </p:cNvPr>
            <p:cNvSpPr>
              <a:spLocks noChangeShapeType="1"/>
            </p:cNvSpPr>
            <p:nvPr/>
          </p:nvSpPr>
          <p:spPr bwMode="auto">
            <a:xfrm flipV="1">
              <a:off x="3264" y="316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2" name="Line 1198">
              <a:extLst>
                <a:ext uri="{FF2B5EF4-FFF2-40B4-BE49-F238E27FC236}">
                  <a16:creationId xmlns:a16="http://schemas.microsoft.com/office/drawing/2014/main" id="{AF0FE66C-C02B-4C6D-9155-66C96A90C9B4}"/>
                </a:ext>
              </a:extLst>
            </p:cNvPr>
            <p:cNvSpPr>
              <a:spLocks noChangeShapeType="1"/>
            </p:cNvSpPr>
            <p:nvPr/>
          </p:nvSpPr>
          <p:spPr bwMode="auto">
            <a:xfrm>
              <a:off x="3222" y="3205"/>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3" name="Line 1199">
              <a:extLst>
                <a:ext uri="{FF2B5EF4-FFF2-40B4-BE49-F238E27FC236}">
                  <a16:creationId xmlns:a16="http://schemas.microsoft.com/office/drawing/2014/main" id="{846B05FE-A8AE-472A-BECA-17C03D115D64}"/>
                </a:ext>
              </a:extLst>
            </p:cNvPr>
            <p:cNvSpPr>
              <a:spLocks noChangeShapeType="1"/>
            </p:cNvSpPr>
            <p:nvPr/>
          </p:nvSpPr>
          <p:spPr bwMode="auto">
            <a:xfrm flipV="1">
              <a:off x="3487" y="315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4" name="Line 1200">
              <a:extLst>
                <a:ext uri="{FF2B5EF4-FFF2-40B4-BE49-F238E27FC236}">
                  <a16:creationId xmlns:a16="http://schemas.microsoft.com/office/drawing/2014/main" id="{C5A4DD4A-133A-4AB7-B71C-7E078BE7634A}"/>
                </a:ext>
              </a:extLst>
            </p:cNvPr>
            <p:cNvSpPr>
              <a:spLocks noChangeShapeType="1"/>
            </p:cNvSpPr>
            <p:nvPr/>
          </p:nvSpPr>
          <p:spPr bwMode="auto">
            <a:xfrm>
              <a:off x="3445" y="3198"/>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5" name="Line 1201">
              <a:extLst>
                <a:ext uri="{FF2B5EF4-FFF2-40B4-BE49-F238E27FC236}">
                  <a16:creationId xmlns:a16="http://schemas.microsoft.com/office/drawing/2014/main" id="{975FF863-2583-4716-9B66-DCAF34D012C6}"/>
                </a:ext>
              </a:extLst>
            </p:cNvPr>
            <p:cNvSpPr>
              <a:spLocks noChangeShapeType="1"/>
            </p:cNvSpPr>
            <p:nvPr/>
          </p:nvSpPr>
          <p:spPr bwMode="auto">
            <a:xfrm flipV="1">
              <a:off x="3710" y="3163"/>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6" name="Line 1202">
              <a:extLst>
                <a:ext uri="{FF2B5EF4-FFF2-40B4-BE49-F238E27FC236}">
                  <a16:creationId xmlns:a16="http://schemas.microsoft.com/office/drawing/2014/main" id="{8157ED94-7E72-4263-AD7A-5DD9AED07EB4}"/>
                </a:ext>
              </a:extLst>
            </p:cNvPr>
            <p:cNvSpPr>
              <a:spLocks noChangeShapeType="1"/>
            </p:cNvSpPr>
            <p:nvPr/>
          </p:nvSpPr>
          <p:spPr bwMode="auto">
            <a:xfrm>
              <a:off x="3671" y="3205"/>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7" name="Line 1203">
              <a:extLst>
                <a:ext uri="{FF2B5EF4-FFF2-40B4-BE49-F238E27FC236}">
                  <a16:creationId xmlns:a16="http://schemas.microsoft.com/office/drawing/2014/main" id="{2A9682B8-6576-4A01-A94F-2557019F17FD}"/>
                </a:ext>
              </a:extLst>
            </p:cNvPr>
            <p:cNvSpPr>
              <a:spLocks noChangeShapeType="1"/>
            </p:cNvSpPr>
            <p:nvPr/>
          </p:nvSpPr>
          <p:spPr bwMode="auto">
            <a:xfrm flipV="1">
              <a:off x="3935" y="3169"/>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8" name="Line 1204">
              <a:extLst>
                <a:ext uri="{FF2B5EF4-FFF2-40B4-BE49-F238E27FC236}">
                  <a16:creationId xmlns:a16="http://schemas.microsoft.com/office/drawing/2014/main" id="{BBCCED08-7A8C-49E5-AAA3-4D16C927C007}"/>
                </a:ext>
              </a:extLst>
            </p:cNvPr>
            <p:cNvSpPr>
              <a:spLocks noChangeShapeType="1"/>
            </p:cNvSpPr>
            <p:nvPr/>
          </p:nvSpPr>
          <p:spPr bwMode="auto">
            <a:xfrm>
              <a:off x="3893" y="3208"/>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9" name="Line 1205">
              <a:extLst>
                <a:ext uri="{FF2B5EF4-FFF2-40B4-BE49-F238E27FC236}">
                  <a16:creationId xmlns:a16="http://schemas.microsoft.com/office/drawing/2014/main" id="{E1CA15EC-4C06-4D9B-BEAD-7AD8887ED6F1}"/>
                </a:ext>
              </a:extLst>
            </p:cNvPr>
            <p:cNvSpPr>
              <a:spLocks noChangeShapeType="1"/>
            </p:cNvSpPr>
            <p:nvPr/>
          </p:nvSpPr>
          <p:spPr bwMode="auto">
            <a:xfrm flipV="1">
              <a:off x="4158" y="3150"/>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0" name="Line 1206">
              <a:extLst>
                <a:ext uri="{FF2B5EF4-FFF2-40B4-BE49-F238E27FC236}">
                  <a16:creationId xmlns:a16="http://schemas.microsoft.com/office/drawing/2014/main" id="{DD540ED4-12A3-4815-A12B-4D830B78DB01}"/>
                </a:ext>
              </a:extLst>
            </p:cNvPr>
            <p:cNvSpPr>
              <a:spLocks noChangeShapeType="1"/>
            </p:cNvSpPr>
            <p:nvPr/>
          </p:nvSpPr>
          <p:spPr bwMode="auto">
            <a:xfrm>
              <a:off x="4116" y="3192"/>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1" name="Line 1207">
              <a:extLst>
                <a:ext uri="{FF2B5EF4-FFF2-40B4-BE49-F238E27FC236}">
                  <a16:creationId xmlns:a16="http://schemas.microsoft.com/office/drawing/2014/main" id="{321CA2F5-EA5B-4A45-AD55-BBFF59CA2DF9}"/>
                </a:ext>
              </a:extLst>
            </p:cNvPr>
            <p:cNvSpPr>
              <a:spLocks noChangeShapeType="1"/>
            </p:cNvSpPr>
            <p:nvPr/>
          </p:nvSpPr>
          <p:spPr bwMode="auto">
            <a:xfrm flipV="1">
              <a:off x="4380" y="317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2" name="Line 1208">
              <a:extLst>
                <a:ext uri="{FF2B5EF4-FFF2-40B4-BE49-F238E27FC236}">
                  <a16:creationId xmlns:a16="http://schemas.microsoft.com/office/drawing/2014/main" id="{533C97A6-39A4-4CF3-8457-C7D6C75E469B}"/>
                </a:ext>
              </a:extLst>
            </p:cNvPr>
            <p:cNvSpPr>
              <a:spLocks noChangeShapeType="1"/>
            </p:cNvSpPr>
            <p:nvPr/>
          </p:nvSpPr>
          <p:spPr bwMode="auto">
            <a:xfrm>
              <a:off x="4342" y="3211"/>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3" name="Line 1265">
              <a:extLst>
                <a:ext uri="{FF2B5EF4-FFF2-40B4-BE49-F238E27FC236}">
                  <a16:creationId xmlns:a16="http://schemas.microsoft.com/office/drawing/2014/main" id="{4F6183AE-24FF-4F00-BBF3-3517FC33E9B4}"/>
                </a:ext>
              </a:extLst>
            </p:cNvPr>
            <p:cNvSpPr>
              <a:spLocks noChangeShapeType="1"/>
            </p:cNvSpPr>
            <p:nvPr/>
          </p:nvSpPr>
          <p:spPr bwMode="auto">
            <a:xfrm flipV="1">
              <a:off x="2442" y="2131"/>
              <a:ext cx="22"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4" name="Line 1266">
              <a:extLst>
                <a:ext uri="{FF2B5EF4-FFF2-40B4-BE49-F238E27FC236}">
                  <a16:creationId xmlns:a16="http://schemas.microsoft.com/office/drawing/2014/main" id="{7AC475D8-7D51-4703-A121-B3BDC5E84543}"/>
                </a:ext>
              </a:extLst>
            </p:cNvPr>
            <p:cNvSpPr>
              <a:spLocks noChangeShapeType="1"/>
            </p:cNvSpPr>
            <p:nvPr/>
          </p:nvSpPr>
          <p:spPr bwMode="auto">
            <a:xfrm flipV="1">
              <a:off x="2477" y="2121"/>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5" name="Line 1267">
              <a:extLst>
                <a:ext uri="{FF2B5EF4-FFF2-40B4-BE49-F238E27FC236}">
                  <a16:creationId xmlns:a16="http://schemas.microsoft.com/office/drawing/2014/main" id="{F272C2C2-32C9-4F88-93E0-38B5AADFF35D}"/>
                </a:ext>
              </a:extLst>
            </p:cNvPr>
            <p:cNvSpPr>
              <a:spLocks noChangeShapeType="1"/>
            </p:cNvSpPr>
            <p:nvPr/>
          </p:nvSpPr>
          <p:spPr bwMode="auto">
            <a:xfrm flipV="1">
              <a:off x="2513" y="2108"/>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6" name="Line 1268">
              <a:extLst>
                <a:ext uri="{FF2B5EF4-FFF2-40B4-BE49-F238E27FC236}">
                  <a16:creationId xmlns:a16="http://schemas.microsoft.com/office/drawing/2014/main" id="{44C6B756-07AA-4D1C-8D82-157D5F4D571F}"/>
                </a:ext>
              </a:extLst>
            </p:cNvPr>
            <p:cNvSpPr>
              <a:spLocks noChangeShapeType="1"/>
            </p:cNvSpPr>
            <p:nvPr/>
          </p:nvSpPr>
          <p:spPr bwMode="auto">
            <a:xfrm flipV="1">
              <a:off x="2552" y="2095"/>
              <a:ext cx="22"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7" name="Freeform 1269">
              <a:extLst>
                <a:ext uri="{FF2B5EF4-FFF2-40B4-BE49-F238E27FC236}">
                  <a16:creationId xmlns:a16="http://schemas.microsoft.com/office/drawing/2014/main" id="{B4E6C258-B63A-4FD9-90B9-324C00E702E4}"/>
                </a:ext>
              </a:extLst>
            </p:cNvPr>
            <p:cNvSpPr>
              <a:spLocks/>
            </p:cNvSpPr>
            <p:nvPr/>
          </p:nvSpPr>
          <p:spPr bwMode="auto">
            <a:xfrm>
              <a:off x="2587" y="2089"/>
              <a:ext cx="16" cy="19"/>
            </a:xfrm>
            <a:custGeom>
              <a:avLst/>
              <a:gdLst>
                <a:gd name="T0" fmla="*/ 0 w 16"/>
                <a:gd name="T1" fmla="*/ 3 h 19"/>
                <a:gd name="T2" fmla="*/ 3 w 16"/>
                <a:gd name="T3" fmla="*/ 0 h 19"/>
                <a:gd name="T4" fmla="*/ 16 w 16"/>
                <a:gd name="T5" fmla="*/ 19 h 19"/>
                <a:gd name="T6" fmla="*/ 0 60000 65536"/>
                <a:gd name="T7" fmla="*/ 0 60000 65536"/>
                <a:gd name="T8" fmla="*/ 0 60000 65536"/>
                <a:gd name="T9" fmla="*/ 0 w 16"/>
                <a:gd name="T10" fmla="*/ 0 h 19"/>
                <a:gd name="T11" fmla="*/ 16 w 16"/>
                <a:gd name="T12" fmla="*/ 19 h 19"/>
              </a:gdLst>
              <a:ahLst/>
              <a:cxnLst>
                <a:cxn ang="T6">
                  <a:pos x="T0" y="T1"/>
                </a:cxn>
                <a:cxn ang="T7">
                  <a:pos x="T2" y="T3"/>
                </a:cxn>
                <a:cxn ang="T8">
                  <a:pos x="T4" y="T5"/>
                </a:cxn>
              </a:cxnLst>
              <a:rect l="T9" t="T10" r="T11" b="T12"/>
              <a:pathLst>
                <a:path w="16" h="19">
                  <a:moveTo>
                    <a:pt x="0" y="3"/>
                  </a:moveTo>
                  <a:lnTo>
                    <a:pt x="3" y="0"/>
                  </a:lnTo>
                  <a:lnTo>
                    <a:pt x="16" y="1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68" name="Line 1270">
              <a:extLst>
                <a:ext uri="{FF2B5EF4-FFF2-40B4-BE49-F238E27FC236}">
                  <a16:creationId xmlns:a16="http://schemas.microsoft.com/office/drawing/2014/main" id="{D7D61E18-AB44-4BC9-BE0B-3598521FCD01}"/>
                </a:ext>
              </a:extLst>
            </p:cNvPr>
            <p:cNvSpPr>
              <a:spLocks noChangeShapeType="1"/>
            </p:cNvSpPr>
            <p:nvPr/>
          </p:nvSpPr>
          <p:spPr bwMode="auto">
            <a:xfrm>
              <a:off x="2610" y="2121"/>
              <a:ext cx="9" cy="2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9" name="Line 1349">
              <a:extLst>
                <a:ext uri="{FF2B5EF4-FFF2-40B4-BE49-F238E27FC236}">
                  <a16:creationId xmlns:a16="http://schemas.microsoft.com/office/drawing/2014/main" id="{FCC4CA46-12BD-43A5-B82E-D8A4165C89EA}"/>
                </a:ext>
              </a:extLst>
            </p:cNvPr>
            <p:cNvSpPr>
              <a:spLocks noChangeShapeType="1"/>
            </p:cNvSpPr>
            <p:nvPr/>
          </p:nvSpPr>
          <p:spPr bwMode="auto">
            <a:xfrm>
              <a:off x="2552" y="2050"/>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0" name="Line 1350">
              <a:extLst>
                <a:ext uri="{FF2B5EF4-FFF2-40B4-BE49-F238E27FC236}">
                  <a16:creationId xmlns:a16="http://schemas.microsoft.com/office/drawing/2014/main" id="{E2EFE6B8-D4F0-4C52-BAA9-46D9EE9A455C}"/>
                </a:ext>
              </a:extLst>
            </p:cNvPr>
            <p:cNvSpPr>
              <a:spLocks noChangeShapeType="1"/>
            </p:cNvSpPr>
            <p:nvPr/>
          </p:nvSpPr>
          <p:spPr bwMode="auto">
            <a:xfrm flipV="1">
              <a:off x="2552" y="2050"/>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1" name="Line 1355">
              <a:extLst>
                <a:ext uri="{FF2B5EF4-FFF2-40B4-BE49-F238E27FC236}">
                  <a16:creationId xmlns:a16="http://schemas.microsoft.com/office/drawing/2014/main" id="{FE1596BD-2E05-4750-8FC6-67F5B74684AA}"/>
                </a:ext>
              </a:extLst>
            </p:cNvPr>
            <p:cNvSpPr>
              <a:spLocks noChangeShapeType="1"/>
            </p:cNvSpPr>
            <p:nvPr/>
          </p:nvSpPr>
          <p:spPr bwMode="auto">
            <a:xfrm>
              <a:off x="3222" y="2114"/>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2" name="Line 1356">
              <a:extLst>
                <a:ext uri="{FF2B5EF4-FFF2-40B4-BE49-F238E27FC236}">
                  <a16:creationId xmlns:a16="http://schemas.microsoft.com/office/drawing/2014/main" id="{8527A175-F4C1-4CC0-9808-21F54A5B3FC9}"/>
                </a:ext>
              </a:extLst>
            </p:cNvPr>
            <p:cNvSpPr>
              <a:spLocks noChangeShapeType="1"/>
            </p:cNvSpPr>
            <p:nvPr/>
          </p:nvSpPr>
          <p:spPr bwMode="auto">
            <a:xfrm flipV="1">
              <a:off x="3222" y="2114"/>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3" name="Line 1420">
              <a:extLst>
                <a:ext uri="{FF2B5EF4-FFF2-40B4-BE49-F238E27FC236}">
                  <a16:creationId xmlns:a16="http://schemas.microsoft.com/office/drawing/2014/main" id="{707F1845-EF12-4291-BDBE-B00E8CD22D57}"/>
                </a:ext>
              </a:extLst>
            </p:cNvPr>
            <p:cNvSpPr>
              <a:spLocks noChangeShapeType="1"/>
            </p:cNvSpPr>
            <p:nvPr/>
          </p:nvSpPr>
          <p:spPr bwMode="auto">
            <a:xfrm>
              <a:off x="2397" y="1898"/>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4" name="Line 1421">
              <a:extLst>
                <a:ext uri="{FF2B5EF4-FFF2-40B4-BE49-F238E27FC236}">
                  <a16:creationId xmlns:a16="http://schemas.microsoft.com/office/drawing/2014/main" id="{46688698-DE4C-4122-B889-CA2FC222B8BB}"/>
                </a:ext>
              </a:extLst>
            </p:cNvPr>
            <p:cNvSpPr>
              <a:spLocks noChangeShapeType="1"/>
            </p:cNvSpPr>
            <p:nvPr/>
          </p:nvSpPr>
          <p:spPr bwMode="auto">
            <a:xfrm>
              <a:off x="2422" y="1918"/>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5" name="Line 1422">
              <a:extLst>
                <a:ext uri="{FF2B5EF4-FFF2-40B4-BE49-F238E27FC236}">
                  <a16:creationId xmlns:a16="http://schemas.microsoft.com/office/drawing/2014/main" id="{F7517CA5-C1F1-46BB-995D-14AC7E291790}"/>
                </a:ext>
              </a:extLst>
            </p:cNvPr>
            <p:cNvSpPr>
              <a:spLocks noChangeShapeType="1"/>
            </p:cNvSpPr>
            <p:nvPr/>
          </p:nvSpPr>
          <p:spPr bwMode="auto">
            <a:xfrm>
              <a:off x="2448" y="1937"/>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6" name="Line 1423">
              <a:extLst>
                <a:ext uri="{FF2B5EF4-FFF2-40B4-BE49-F238E27FC236}">
                  <a16:creationId xmlns:a16="http://schemas.microsoft.com/office/drawing/2014/main" id="{81121842-ED43-467A-8677-A141DD362609}"/>
                </a:ext>
              </a:extLst>
            </p:cNvPr>
            <p:cNvSpPr>
              <a:spLocks noChangeShapeType="1"/>
            </p:cNvSpPr>
            <p:nvPr/>
          </p:nvSpPr>
          <p:spPr bwMode="auto">
            <a:xfrm>
              <a:off x="2474" y="1960"/>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7" name="Line 1424">
              <a:extLst>
                <a:ext uri="{FF2B5EF4-FFF2-40B4-BE49-F238E27FC236}">
                  <a16:creationId xmlns:a16="http://schemas.microsoft.com/office/drawing/2014/main" id="{569E97B9-BDC9-4AFC-890C-76658AB5652F}"/>
                </a:ext>
              </a:extLst>
            </p:cNvPr>
            <p:cNvSpPr>
              <a:spLocks noChangeShapeType="1"/>
            </p:cNvSpPr>
            <p:nvPr/>
          </p:nvSpPr>
          <p:spPr bwMode="auto">
            <a:xfrm>
              <a:off x="2500" y="1979"/>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8" name="Line 1425">
              <a:extLst>
                <a:ext uri="{FF2B5EF4-FFF2-40B4-BE49-F238E27FC236}">
                  <a16:creationId xmlns:a16="http://schemas.microsoft.com/office/drawing/2014/main" id="{29FE1643-D28A-43B3-9711-D043AF62A281}"/>
                </a:ext>
              </a:extLst>
            </p:cNvPr>
            <p:cNvSpPr>
              <a:spLocks noChangeShapeType="1"/>
            </p:cNvSpPr>
            <p:nvPr/>
          </p:nvSpPr>
          <p:spPr bwMode="auto">
            <a:xfrm>
              <a:off x="2526" y="1998"/>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9" name="Line 1426">
              <a:extLst>
                <a:ext uri="{FF2B5EF4-FFF2-40B4-BE49-F238E27FC236}">
                  <a16:creationId xmlns:a16="http://schemas.microsoft.com/office/drawing/2014/main" id="{ABFB1E3E-5C79-4709-9E96-B90459EAB94C}"/>
                </a:ext>
              </a:extLst>
            </p:cNvPr>
            <p:cNvSpPr>
              <a:spLocks noChangeShapeType="1"/>
            </p:cNvSpPr>
            <p:nvPr/>
          </p:nvSpPr>
          <p:spPr bwMode="auto">
            <a:xfrm>
              <a:off x="2552" y="2018"/>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0" name="Line 1427">
              <a:extLst>
                <a:ext uri="{FF2B5EF4-FFF2-40B4-BE49-F238E27FC236}">
                  <a16:creationId xmlns:a16="http://schemas.microsoft.com/office/drawing/2014/main" id="{FD362603-E93D-4584-956C-93F4C6E9F687}"/>
                </a:ext>
              </a:extLst>
            </p:cNvPr>
            <p:cNvSpPr>
              <a:spLocks noChangeShapeType="1"/>
            </p:cNvSpPr>
            <p:nvPr/>
          </p:nvSpPr>
          <p:spPr bwMode="auto">
            <a:xfrm>
              <a:off x="2577" y="2037"/>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1" name="Line 1428">
              <a:extLst>
                <a:ext uri="{FF2B5EF4-FFF2-40B4-BE49-F238E27FC236}">
                  <a16:creationId xmlns:a16="http://schemas.microsoft.com/office/drawing/2014/main" id="{C655BBE1-F776-4336-AAA7-64A83514C6C5}"/>
                </a:ext>
              </a:extLst>
            </p:cNvPr>
            <p:cNvSpPr>
              <a:spLocks noChangeShapeType="1"/>
            </p:cNvSpPr>
            <p:nvPr/>
          </p:nvSpPr>
          <p:spPr bwMode="auto">
            <a:xfrm flipV="1">
              <a:off x="2600" y="2027"/>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2" name="Line 1429">
              <a:extLst>
                <a:ext uri="{FF2B5EF4-FFF2-40B4-BE49-F238E27FC236}">
                  <a16:creationId xmlns:a16="http://schemas.microsoft.com/office/drawing/2014/main" id="{0EB3BBAB-3F3F-488E-8A74-F45411C606BB}"/>
                </a:ext>
              </a:extLst>
            </p:cNvPr>
            <p:cNvSpPr>
              <a:spLocks noChangeShapeType="1"/>
            </p:cNvSpPr>
            <p:nvPr/>
          </p:nvSpPr>
          <p:spPr bwMode="auto">
            <a:xfrm flipV="1">
              <a:off x="2619" y="2002"/>
              <a:ext cx="7"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3" name="Line 1430">
              <a:extLst>
                <a:ext uri="{FF2B5EF4-FFF2-40B4-BE49-F238E27FC236}">
                  <a16:creationId xmlns:a16="http://schemas.microsoft.com/office/drawing/2014/main" id="{895C5509-0FF2-479B-A025-E030582C8185}"/>
                </a:ext>
              </a:extLst>
            </p:cNvPr>
            <p:cNvSpPr>
              <a:spLocks noChangeShapeType="1"/>
            </p:cNvSpPr>
            <p:nvPr/>
          </p:nvSpPr>
          <p:spPr bwMode="auto">
            <a:xfrm flipV="1">
              <a:off x="2635" y="1973"/>
              <a:ext cx="10"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4" name="Line 1431">
              <a:extLst>
                <a:ext uri="{FF2B5EF4-FFF2-40B4-BE49-F238E27FC236}">
                  <a16:creationId xmlns:a16="http://schemas.microsoft.com/office/drawing/2014/main" id="{D1FF0E55-FCF4-4B73-BDC5-19B2F240C69C}"/>
                </a:ext>
              </a:extLst>
            </p:cNvPr>
            <p:cNvSpPr>
              <a:spLocks noChangeShapeType="1"/>
            </p:cNvSpPr>
            <p:nvPr/>
          </p:nvSpPr>
          <p:spPr bwMode="auto">
            <a:xfrm flipV="1">
              <a:off x="2655" y="1947"/>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5" name="Line 1432">
              <a:extLst>
                <a:ext uri="{FF2B5EF4-FFF2-40B4-BE49-F238E27FC236}">
                  <a16:creationId xmlns:a16="http://schemas.microsoft.com/office/drawing/2014/main" id="{6B17807E-7EC6-4963-9D02-719A58EB0259}"/>
                </a:ext>
              </a:extLst>
            </p:cNvPr>
            <p:cNvSpPr>
              <a:spLocks noChangeShapeType="1"/>
            </p:cNvSpPr>
            <p:nvPr/>
          </p:nvSpPr>
          <p:spPr bwMode="auto">
            <a:xfrm flipV="1">
              <a:off x="2674" y="1921"/>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6" name="Line 1433">
              <a:extLst>
                <a:ext uri="{FF2B5EF4-FFF2-40B4-BE49-F238E27FC236}">
                  <a16:creationId xmlns:a16="http://schemas.microsoft.com/office/drawing/2014/main" id="{6F66DA55-D971-467B-900E-99B66802B3DE}"/>
                </a:ext>
              </a:extLst>
            </p:cNvPr>
            <p:cNvSpPr>
              <a:spLocks noChangeShapeType="1"/>
            </p:cNvSpPr>
            <p:nvPr/>
          </p:nvSpPr>
          <p:spPr bwMode="auto">
            <a:xfrm flipV="1">
              <a:off x="2693" y="1895"/>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7" name="Line 1434">
              <a:extLst>
                <a:ext uri="{FF2B5EF4-FFF2-40B4-BE49-F238E27FC236}">
                  <a16:creationId xmlns:a16="http://schemas.microsoft.com/office/drawing/2014/main" id="{F90959B8-2437-4048-B2D3-4049A45E2FA8}"/>
                </a:ext>
              </a:extLst>
            </p:cNvPr>
            <p:cNvSpPr>
              <a:spLocks noChangeShapeType="1"/>
            </p:cNvSpPr>
            <p:nvPr/>
          </p:nvSpPr>
          <p:spPr bwMode="auto">
            <a:xfrm flipV="1">
              <a:off x="2713" y="1869"/>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60288" name="Group 2038">
              <a:extLst>
                <a:ext uri="{FF2B5EF4-FFF2-40B4-BE49-F238E27FC236}">
                  <a16:creationId xmlns:a16="http://schemas.microsoft.com/office/drawing/2014/main" id="{5348C03E-3312-4AC7-8B6B-99CD4326BB6F}"/>
                </a:ext>
              </a:extLst>
            </p:cNvPr>
            <p:cNvGrpSpPr>
              <a:grpSpLocks/>
            </p:cNvGrpSpPr>
            <p:nvPr/>
          </p:nvGrpSpPr>
          <p:grpSpPr bwMode="auto">
            <a:xfrm>
              <a:off x="984" y="2034"/>
              <a:ext cx="3438" cy="1390"/>
              <a:chOff x="984" y="2034"/>
              <a:chExt cx="3438" cy="1390"/>
            </a:xfrm>
          </p:grpSpPr>
          <p:sp>
            <p:nvSpPr>
              <p:cNvPr id="260560" name="Line 1838">
                <a:extLst>
                  <a:ext uri="{FF2B5EF4-FFF2-40B4-BE49-F238E27FC236}">
                    <a16:creationId xmlns:a16="http://schemas.microsoft.com/office/drawing/2014/main" id="{F12DA44F-9BFE-4145-8E22-81D7D1EE41DC}"/>
                  </a:ext>
                </a:extLst>
              </p:cNvPr>
              <p:cNvSpPr>
                <a:spLocks noChangeShapeType="1"/>
              </p:cNvSpPr>
              <p:nvPr/>
            </p:nvSpPr>
            <p:spPr bwMode="auto">
              <a:xfrm flipV="1">
                <a:off x="1716" y="2427"/>
                <a:ext cx="7"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1" name="Line 1839">
                <a:extLst>
                  <a:ext uri="{FF2B5EF4-FFF2-40B4-BE49-F238E27FC236}">
                    <a16:creationId xmlns:a16="http://schemas.microsoft.com/office/drawing/2014/main" id="{77615EA6-B896-43FD-8F0F-6BD62AA68EDB}"/>
                  </a:ext>
                </a:extLst>
              </p:cNvPr>
              <p:cNvSpPr>
                <a:spLocks noChangeShapeType="1"/>
              </p:cNvSpPr>
              <p:nvPr/>
            </p:nvSpPr>
            <p:spPr bwMode="auto">
              <a:xfrm flipV="1">
                <a:off x="1735" y="2405"/>
                <a:ext cx="26"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2" name="Line 1840">
                <a:extLst>
                  <a:ext uri="{FF2B5EF4-FFF2-40B4-BE49-F238E27FC236}">
                    <a16:creationId xmlns:a16="http://schemas.microsoft.com/office/drawing/2014/main" id="{765F2BE2-2BC5-4652-84BD-9FA93BABFE6B}"/>
                  </a:ext>
                </a:extLst>
              </p:cNvPr>
              <p:cNvSpPr>
                <a:spLocks noChangeShapeType="1"/>
              </p:cNvSpPr>
              <p:nvPr/>
            </p:nvSpPr>
            <p:spPr bwMode="auto">
              <a:xfrm flipV="1">
                <a:off x="1774" y="2395"/>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3" name="Line 1841">
                <a:extLst>
                  <a:ext uri="{FF2B5EF4-FFF2-40B4-BE49-F238E27FC236}">
                    <a16:creationId xmlns:a16="http://schemas.microsoft.com/office/drawing/2014/main" id="{7C682296-4D46-4556-83FA-225E51904499}"/>
                  </a:ext>
                </a:extLst>
              </p:cNvPr>
              <p:cNvSpPr>
                <a:spLocks noChangeShapeType="1"/>
              </p:cNvSpPr>
              <p:nvPr/>
            </p:nvSpPr>
            <p:spPr bwMode="auto">
              <a:xfrm flipV="1">
                <a:off x="1790" y="2369"/>
                <a:ext cx="26"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4" name="Line 1842">
                <a:extLst>
                  <a:ext uri="{FF2B5EF4-FFF2-40B4-BE49-F238E27FC236}">
                    <a16:creationId xmlns:a16="http://schemas.microsoft.com/office/drawing/2014/main" id="{1F4D0EE8-A8AB-45E0-B468-1542E5C31758}"/>
                  </a:ext>
                </a:extLst>
              </p:cNvPr>
              <p:cNvSpPr>
                <a:spLocks noChangeShapeType="1"/>
              </p:cNvSpPr>
              <p:nvPr/>
            </p:nvSpPr>
            <p:spPr bwMode="auto">
              <a:xfrm flipV="1">
                <a:off x="1829" y="236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5" name="Line 1843">
                <a:extLst>
                  <a:ext uri="{FF2B5EF4-FFF2-40B4-BE49-F238E27FC236}">
                    <a16:creationId xmlns:a16="http://schemas.microsoft.com/office/drawing/2014/main" id="{2FDDF79A-1DC9-4333-9EDE-254B4C0B51FE}"/>
                  </a:ext>
                </a:extLst>
              </p:cNvPr>
              <p:cNvSpPr>
                <a:spLocks noChangeShapeType="1"/>
              </p:cNvSpPr>
              <p:nvPr/>
            </p:nvSpPr>
            <p:spPr bwMode="auto">
              <a:xfrm flipV="1">
                <a:off x="1845" y="2337"/>
                <a:ext cx="29"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6" name="Line 1844">
                <a:extLst>
                  <a:ext uri="{FF2B5EF4-FFF2-40B4-BE49-F238E27FC236}">
                    <a16:creationId xmlns:a16="http://schemas.microsoft.com/office/drawing/2014/main" id="{2B08D578-0D25-4083-BF1F-EC53987B8729}"/>
                  </a:ext>
                </a:extLst>
              </p:cNvPr>
              <p:cNvSpPr>
                <a:spLocks noChangeShapeType="1"/>
              </p:cNvSpPr>
              <p:nvPr/>
            </p:nvSpPr>
            <p:spPr bwMode="auto">
              <a:xfrm flipV="1">
                <a:off x="1884" y="2327"/>
                <a:ext cx="6"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7" name="Freeform 1845">
                <a:extLst>
                  <a:ext uri="{FF2B5EF4-FFF2-40B4-BE49-F238E27FC236}">
                    <a16:creationId xmlns:a16="http://schemas.microsoft.com/office/drawing/2014/main" id="{F5BA61D4-EE15-46A5-8400-8BD66C23E5EF}"/>
                  </a:ext>
                </a:extLst>
              </p:cNvPr>
              <p:cNvSpPr>
                <a:spLocks/>
              </p:cNvSpPr>
              <p:nvPr/>
            </p:nvSpPr>
            <p:spPr bwMode="auto">
              <a:xfrm>
                <a:off x="1900" y="2308"/>
                <a:ext cx="29" cy="13"/>
              </a:xfrm>
              <a:custGeom>
                <a:avLst/>
                <a:gdLst>
                  <a:gd name="T0" fmla="*/ 0 w 29"/>
                  <a:gd name="T1" fmla="*/ 13 h 13"/>
                  <a:gd name="T2" fmla="*/ 19 w 29"/>
                  <a:gd name="T3" fmla="*/ 0 h 13"/>
                  <a:gd name="T4" fmla="*/ 29 w 29"/>
                  <a:gd name="T5" fmla="*/ 0 h 13"/>
                  <a:gd name="T6" fmla="*/ 0 60000 65536"/>
                  <a:gd name="T7" fmla="*/ 0 60000 65536"/>
                  <a:gd name="T8" fmla="*/ 0 60000 65536"/>
                  <a:gd name="T9" fmla="*/ 0 w 29"/>
                  <a:gd name="T10" fmla="*/ 0 h 13"/>
                  <a:gd name="T11" fmla="*/ 29 w 29"/>
                  <a:gd name="T12" fmla="*/ 13 h 13"/>
                </a:gdLst>
                <a:ahLst/>
                <a:cxnLst>
                  <a:cxn ang="T6">
                    <a:pos x="T0" y="T1"/>
                  </a:cxn>
                  <a:cxn ang="T7">
                    <a:pos x="T2" y="T3"/>
                  </a:cxn>
                  <a:cxn ang="T8">
                    <a:pos x="T4" y="T5"/>
                  </a:cxn>
                </a:cxnLst>
                <a:rect l="T9" t="T10" r="T11" b="T12"/>
                <a:pathLst>
                  <a:path w="29" h="13">
                    <a:moveTo>
                      <a:pt x="0" y="13"/>
                    </a:moveTo>
                    <a:lnTo>
                      <a:pt x="19" y="0"/>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568" name="Line 1846">
                <a:extLst>
                  <a:ext uri="{FF2B5EF4-FFF2-40B4-BE49-F238E27FC236}">
                    <a16:creationId xmlns:a16="http://schemas.microsoft.com/office/drawing/2014/main" id="{460DC111-6F97-4C65-819E-03BB3C71C0B5}"/>
                  </a:ext>
                </a:extLst>
              </p:cNvPr>
              <p:cNvSpPr>
                <a:spLocks noChangeShapeType="1"/>
              </p:cNvSpPr>
              <p:nvPr/>
            </p:nvSpPr>
            <p:spPr bwMode="auto">
              <a:xfrm>
                <a:off x="1942" y="230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9" name="Line 1847">
                <a:extLst>
                  <a:ext uri="{FF2B5EF4-FFF2-40B4-BE49-F238E27FC236}">
                    <a16:creationId xmlns:a16="http://schemas.microsoft.com/office/drawing/2014/main" id="{5D46AFFD-E84D-404F-980E-637BECC8FB99}"/>
                  </a:ext>
                </a:extLst>
              </p:cNvPr>
              <p:cNvSpPr>
                <a:spLocks noChangeShapeType="1"/>
              </p:cNvSpPr>
              <p:nvPr/>
            </p:nvSpPr>
            <p:spPr bwMode="auto">
              <a:xfrm>
                <a:off x="1961" y="2308"/>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0" name="Line 1848">
                <a:extLst>
                  <a:ext uri="{FF2B5EF4-FFF2-40B4-BE49-F238E27FC236}">
                    <a16:creationId xmlns:a16="http://schemas.microsoft.com/office/drawing/2014/main" id="{2D3132E9-D971-4230-8937-3E92F4F13D8C}"/>
                  </a:ext>
                </a:extLst>
              </p:cNvPr>
              <p:cNvSpPr>
                <a:spLocks noChangeShapeType="1"/>
              </p:cNvSpPr>
              <p:nvPr/>
            </p:nvSpPr>
            <p:spPr bwMode="auto">
              <a:xfrm>
                <a:off x="2006" y="2308"/>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1" name="Line 1849">
                <a:extLst>
                  <a:ext uri="{FF2B5EF4-FFF2-40B4-BE49-F238E27FC236}">
                    <a16:creationId xmlns:a16="http://schemas.microsoft.com/office/drawing/2014/main" id="{C5B70722-2EC3-4930-8082-6BD49CD4D147}"/>
                  </a:ext>
                </a:extLst>
              </p:cNvPr>
              <p:cNvSpPr>
                <a:spLocks noChangeShapeType="1"/>
              </p:cNvSpPr>
              <p:nvPr/>
            </p:nvSpPr>
            <p:spPr bwMode="auto">
              <a:xfrm>
                <a:off x="2026" y="2308"/>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2" name="Line 1850">
                <a:extLst>
                  <a:ext uri="{FF2B5EF4-FFF2-40B4-BE49-F238E27FC236}">
                    <a16:creationId xmlns:a16="http://schemas.microsoft.com/office/drawing/2014/main" id="{2558AB6B-1A45-45FE-8943-0616EBDF10D3}"/>
                  </a:ext>
                </a:extLst>
              </p:cNvPr>
              <p:cNvSpPr>
                <a:spLocks noChangeShapeType="1"/>
              </p:cNvSpPr>
              <p:nvPr/>
            </p:nvSpPr>
            <p:spPr bwMode="auto">
              <a:xfrm>
                <a:off x="2071" y="230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3" name="Line 1851">
                <a:extLst>
                  <a:ext uri="{FF2B5EF4-FFF2-40B4-BE49-F238E27FC236}">
                    <a16:creationId xmlns:a16="http://schemas.microsoft.com/office/drawing/2014/main" id="{35689946-BC66-40AF-A219-7689E0D7DAC4}"/>
                  </a:ext>
                </a:extLst>
              </p:cNvPr>
              <p:cNvSpPr>
                <a:spLocks noChangeShapeType="1"/>
              </p:cNvSpPr>
              <p:nvPr/>
            </p:nvSpPr>
            <p:spPr bwMode="auto">
              <a:xfrm>
                <a:off x="2090" y="2308"/>
                <a:ext cx="3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4" name="Line 1852">
                <a:extLst>
                  <a:ext uri="{FF2B5EF4-FFF2-40B4-BE49-F238E27FC236}">
                    <a16:creationId xmlns:a16="http://schemas.microsoft.com/office/drawing/2014/main" id="{8A8BA544-0691-4DB2-A3E3-3E20FCDA4DC5}"/>
                  </a:ext>
                </a:extLst>
              </p:cNvPr>
              <p:cNvSpPr>
                <a:spLocks noChangeShapeType="1"/>
              </p:cNvSpPr>
              <p:nvPr/>
            </p:nvSpPr>
            <p:spPr bwMode="auto">
              <a:xfrm>
                <a:off x="2135" y="2308"/>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5" name="Line 1853">
                <a:extLst>
                  <a:ext uri="{FF2B5EF4-FFF2-40B4-BE49-F238E27FC236}">
                    <a16:creationId xmlns:a16="http://schemas.microsoft.com/office/drawing/2014/main" id="{79709B2D-BAA0-40B9-9FCA-8C87324671CF}"/>
                  </a:ext>
                </a:extLst>
              </p:cNvPr>
              <p:cNvSpPr>
                <a:spLocks noChangeShapeType="1"/>
              </p:cNvSpPr>
              <p:nvPr/>
            </p:nvSpPr>
            <p:spPr bwMode="auto">
              <a:xfrm flipV="1">
                <a:off x="2152" y="2282"/>
                <a:ext cx="25"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6" name="Line 1854">
                <a:extLst>
                  <a:ext uri="{FF2B5EF4-FFF2-40B4-BE49-F238E27FC236}">
                    <a16:creationId xmlns:a16="http://schemas.microsoft.com/office/drawing/2014/main" id="{CC90E3AF-E730-4F86-915D-430BEC996301}"/>
                  </a:ext>
                </a:extLst>
              </p:cNvPr>
              <p:cNvSpPr>
                <a:spLocks noChangeShapeType="1"/>
              </p:cNvSpPr>
              <p:nvPr/>
            </p:nvSpPr>
            <p:spPr bwMode="auto">
              <a:xfrm flipV="1">
                <a:off x="2190" y="2273"/>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7" name="Line 1855">
                <a:extLst>
                  <a:ext uri="{FF2B5EF4-FFF2-40B4-BE49-F238E27FC236}">
                    <a16:creationId xmlns:a16="http://schemas.microsoft.com/office/drawing/2014/main" id="{04FA3AC3-ADFB-47A0-8535-F5C36459868D}"/>
                  </a:ext>
                </a:extLst>
              </p:cNvPr>
              <p:cNvSpPr>
                <a:spLocks noChangeShapeType="1"/>
              </p:cNvSpPr>
              <p:nvPr/>
            </p:nvSpPr>
            <p:spPr bwMode="auto">
              <a:xfrm flipV="1">
                <a:off x="2203" y="2243"/>
                <a:ext cx="26"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8" name="Line 1856">
                <a:extLst>
                  <a:ext uri="{FF2B5EF4-FFF2-40B4-BE49-F238E27FC236}">
                    <a16:creationId xmlns:a16="http://schemas.microsoft.com/office/drawing/2014/main" id="{C9C1E18E-5194-4337-AE20-DE1AED363A74}"/>
                  </a:ext>
                </a:extLst>
              </p:cNvPr>
              <p:cNvSpPr>
                <a:spLocks noChangeShapeType="1"/>
              </p:cNvSpPr>
              <p:nvPr/>
            </p:nvSpPr>
            <p:spPr bwMode="auto">
              <a:xfrm flipV="1">
                <a:off x="2242" y="2234"/>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9" name="Line 1857">
                <a:extLst>
                  <a:ext uri="{FF2B5EF4-FFF2-40B4-BE49-F238E27FC236}">
                    <a16:creationId xmlns:a16="http://schemas.microsoft.com/office/drawing/2014/main" id="{7A1ED156-3629-4937-A547-5A52BD16975D}"/>
                  </a:ext>
                </a:extLst>
              </p:cNvPr>
              <p:cNvSpPr>
                <a:spLocks noChangeShapeType="1"/>
              </p:cNvSpPr>
              <p:nvPr/>
            </p:nvSpPr>
            <p:spPr bwMode="auto">
              <a:xfrm flipV="1">
                <a:off x="2255" y="2205"/>
                <a:ext cx="26" cy="1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0" name="Line 1858">
                <a:extLst>
                  <a:ext uri="{FF2B5EF4-FFF2-40B4-BE49-F238E27FC236}">
                    <a16:creationId xmlns:a16="http://schemas.microsoft.com/office/drawing/2014/main" id="{A13F913E-4E0D-48CC-8D3B-AB5E5D656005}"/>
                  </a:ext>
                </a:extLst>
              </p:cNvPr>
              <p:cNvSpPr>
                <a:spLocks noChangeShapeType="1"/>
              </p:cNvSpPr>
              <p:nvPr/>
            </p:nvSpPr>
            <p:spPr bwMode="auto">
              <a:xfrm flipV="1">
                <a:off x="2293" y="2195"/>
                <a:ext cx="4"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1" name="Line 1859">
                <a:extLst>
                  <a:ext uri="{FF2B5EF4-FFF2-40B4-BE49-F238E27FC236}">
                    <a16:creationId xmlns:a16="http://schemas.microsoft.com/office/drawing/2014/main" id="{7A6775DF-F3C8-49A1-BDF0-E7D0B4286E58}"/>
                  </a:ext>
                </a:extLst>
              </p:cNvPr>
              <p:cNvSpPr>
                <a:spLocks noChangeShapeType="1"/>
              </p:cNvSpPr>
              <p:nvPr/>
            </p:nvSpPr>
            <p:spPr bwMode="auto">
              <a:xfrm flipV="1">
                <a:off x="2306" y="2166"/>
                <a:ext cx="26" cy="1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2" name="Line 1860">
                <a:extLst>
                  <a:ext uri="{FF2B5EF4-FFF2-40B4-BE49-F238E27FC236}">
                    <a16:creationId xmlns:a16="http://schemas.microsoft.com/office/drawing/2014/main" id="{1CAFDAD9-422D-4C97-9B1E-80201BBF0EC3}"/>
                  </a:ext>
                </a:extLst>
              </p:cNvPr>
              <p:cNvSpPr>
                <a:spLocks noChangeShapeType="1"/>
              </p:cNvSpPr>
              <p:nvPr/>
            </p:nvSpPr>
            <p:spPr bwMode="auto">
              <a:xfrm flipV="1">
                <a:off x="2345" y="2156"/>
                <a:ext cx="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3" name="Freeform 1861">
                <a:extLst>
                  <a:ext uri="{FF2B5EF4-FFF2-40B4-BE49-F238E27FC236}">
                    <a16:creationId xmlns:a16="http://schemas.microsoft.com/office/drawing/2014/main" id="{6B1668F0-2302-4DF6-9EE9-9FD8E908819F}"/>
                  </a:ext>
                </a:extLst>
              </p:cNvPr>
              <p:cNvSpPr>
                <a:spLocks/>
              </p:cNvSpPr>
              <p:nvPr/>
            </p:nvSpPr>
            <p:spPr bwMode="auto">
              <a:xfrm>
                <a:off x="2358" y="2140"/>
                <a:ext cx="32" cy="7"/>
              </a:xfrm>
              <a:custGeom>
                <a:avLst/>
                <a:gdLst>
                  <a:gd name="T0" fmla="*/ 0 w 32"/>
                  <a:gd name="T1" fmla="*/ 7 h 7"/>
                  <a:gd name="T2" fmla="*/ 10 w 32"/>
                  <a:gd name="T3" fmla="*/ 0 h 7"/>
                  <a:gd name="T4" fmla="*/ 32 w 32"/>
                  <a:gd name="T5" fmla="*/ 0 h 7"/>
                  <a:gd name="T6" fmla="*/ 0 60000 65536"/>
                  <a:gd name="T7" fmla="*/ 0 60000 65536"/>
                  <a:gd name="T8" fmla="*/ 0 60000 65536"/>
                  <a:gd name="T9" fmla="*/ 0 w 32"/>
                  <a:gd name="T10" fmla="*/ 0 h 7"/>
                  <a:gd name="T11" fmla="*/ 32 w 32"/>
                  <a:gd name="T12" fmla="*/ 7 h 7"/>
                </a:gdLst>
                <a:ahLst/>
                <a:cxnLst>
                  <a:cxn ang="T6">
                    <a:pos x="T0" y="T1"/>
                  </a:cxn>
                  <a:cxn ang="T7">
                    <a:pos x="T2" y="T3"/>
                  </a:cxn>
                  <a:cxn ang="T8">
                    <a:pos x="T4" y="T5"/>
                  </a:cxn>
                </a:cxnLst>
                <a:rect l="T9" t="T10" r="T11" b="T12"/>
                <a:pathLst>
                  <a:path w="32" h="7">
                    <a:moveTo>
                      <a:pt x="0" y="7"/>
                    </a:moveTo>
                    <a:lnTo>
                      <a:pt x="10" y="0"/>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584" name="Line 1862">
                <a:extLst>
                  <a:ext uri="{FF2B5EF4-FFF2-40B4-BE49-F238E27FC236}">
                    <a16:creationId xmlns:a16="http://schemas.microsoft.com/office/drawing/2014/main" id="{A13DE3F4-54E5-453C-9F88-D429FCA90F2A}"/>
                  </a:ext>
                </a:extLst>
              </p:cNvPr>
              <p:cNvSpPr>
                <a:spLocks noChangeShapeType="1"/>
              </p:cNvSpPr>
              <p:nvPr/>
            </p:nvSpPr>
            <p:spPr bwMode="auto">
              <a:xfrm>
                <a:off x="2403" y="2140"/>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5" name="Line 1863">
                <a:extLst>
                  <a:ext uri="{FF2B5EF4-FFF2-40B4-BE49-F238E27FC236}">
                    <a16:creationId xmlns:a16="http://schemas.microsoft.com/office/drawing/2014/main" id="{391B4A8C-3ED7-43A8-9B68-11B18B56810E}"/>
                  </a:ext>
                </a:extLst>
              </p:cNvPr>
              <p:cNvSpPr>
                <a:spLocks noChangeShapeType="1"/>
              </p:cNvSpPr>
              <p:nvPr/>
            </p:nvSpPr>
            <p:spPr bwMode="auto">
              <a:xfrm>
                <a:off x="2422" y="2140"/>
                <a:ext cx="3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6" name="Line 1864">
                <a:extLst>
                  <a:ext uri="{FF2B5EF4-FFF2-40B4-BE49-F238E27FC236}">
                    <a16:creationId xmlns:a16="http://schemas.microsoft.com/office/drawing/2014/main" id="{34449365-3F6D-414B-AB7D-B59CBF40737C}"/>
                  </a:ext>
                </a:extLst>
              </p:cNvPr>
              <p:cNvSpPr>
                <a:spLocks noChangeShapeType="1"/>
              </p:cNvSpPr>
              <p:nvPr/>
            </p:nvSpPr>
            <p:spPr bwMode="auto">
              <a:xfrm>
                <a:off x="2468" y="214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7" name="Line 1865">
                <a:extLst>
                  <a:ext uri="{FF2B5EF4-FFF2-40B4-BE49-F238E27FC236}">
                    <a16:creationId xmlns:a16="http://schemas.microsoft.com/office/drawing/2014/main" id="{F7548CFF-EC0B-43B6-B2E8-988C6B2FA9B2}"/>
                  </a:ext>
                </a:extLst>
              </p:cNvPr>
              <p:cNvSpPr>
                <a:spLocks noChangeShapeType="1"/>
              </p:cNvSpPr>
              <p:nvPr/>
            </p:nvSpPr>
            <p:spPr bwMode="auto">
              <a:xfrm flipV="1">
                <a:off x="2487" y="213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8" name="Line 1866">
                <a:extLst>
                  <a:ext uri="{FF2B5EF4-FFF2-40B4-BE49-F238E27FC236}">
                    <a16:creationId xmlns:a16="http://schemas.microsoft.com/office/drawing/2014/main" id="{AE356732-AD4B-4F6E-B3E5-6BE515F6C687}"/>
                  </a:ext>
                </a:extLst>
              </p:cNvPr>
              <p:cNvSpPr>
                <a:spLocks noChangeShapeType="1"/>
              </p:cNvSpPr>
              <p:nvPr/>
            </p:nvSpPr>
            <p:spPr bwMode="auto">
              <a:xfrm>
                <a:off x="2532" y="2137"/>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9" name="Line 1867">
                <a:extLst>
                  <a:ext uri="{FF2B5EF4-FFF2-40B4-BE49-F238E27FC236}">
                    <a16:creationId xmlns:a16="http://schemas.microsoft.com/office/drawing/2014/main" id="{EE418024-C5E1-4813-A5FD-0683098933FE}"/>
                  </a:ext>
                </a:extLst>
              </p:cNvPr>
              <p:cNvSpPr>
                <a:spLocks noChangeShapeType="1"/>
              </p:cNvSpPr>
              <p:nvPr/>
            </p:nvSpPr>
            <p:spPr bwMode="auto">
              <a:xfrm>
                <a:off x="2552" y="2137"/>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0" name="Line 1868">
                <a:extLst>
                  <a:ext uri="{FF2B5EF4-FFF2-40B4-BE49-F238E27FC236}">
                    <a16:creationId xmlns:a16="http://schemas.microsoft.com/office/drawing/2014/main" id="{F5C7792B-15C4-447B-AB98-41F5AAC1E746}"/>
                  </a:ext>
                </a:extLst>
              </p:cNvPr>
              <p:cNvSpPr>
                <a:spLocks noChangeShapeType="1"/>
              </p:cNvSpPr>
              <p:nvPr/>
            </p:nvSpPr>
            <p:spPr bwMode="auto">
              <a:xfrm>
                <a:off x="2597" y="213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1" name="Line 1869">
                <a:extLst>
                  <a:ext uri="{FF2B5EF4-FFF2-40B4-BE49-F238E27FC236}">
                    <a16:creationId xmlns:a16="http://schemas.microsoft.com/office/drawing/2014/main" id="{844E59A9-8716-4D8D-B674-29E3708D2E16}"/>
                  </a:ext>
                </a:extLst>
              </p:cNvPr>
              <p:cNvSpPr>
                <a:spLocks noChangeShapeType="1"/>
              </p:cNvSpPr>
              <p:nvPr/>
            </p:nvSpPr>
            <p:spPr bwMode="auto">
              <a:xfrm>
                <a:off x="2616" y="213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2" name="Line 1870">
                <a:extLst>
                  <a:ext uri="{FF2B5EF4-FFF2-40B4-BE49-F238E27FC236}">
                    <a16:creationId xmlns:a16="http://schemas.microsoft.com/office/drawing/2014/main" id="{86C1AC3F-7069-4B2E-9605-DF4E9A2CAD28}"/>
                  </a:ext>
                </a:extLst>
              </p:cNvPr>
              <p:cNvSpPr>
                <a:spLocks noChangeShapeType="1"/>
              </p:cNvSpPr>
              <p:nvPr/>
            </p:nvSpPr>
            <p:spPr bwMode="auto">
              <a:xfrm>
                <a:off x="2661" y="2140"/>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3" name="Line 1871">
                <a:extLst>
                  <a:ext uri="{FF2B5EF4-FFF2-40B4-BE49-F238E27FC236}">
                    <a16:creationId xmlns:a16="http://schemas.microsoft.com/office/drawing/2014/main" id="{5502E43D-24B9-466C-B23A-BD8010F0B686}"/>
                  </a:ext>
                </a:extLst>
              </p:cNvPr>
              <p:cNvSpPr>
                <a:spLocks noChangeShapeType="1"/>
              </p:cNvSpPr>
              <p:nvPr/>
            </p:nvSpPr>
            <p:spPr bwMode="auto">
              <a:xfrm>
                <a:off x="2681" y="2140"/>
                <a:ext cx="32"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4" name="Line 1872">
                <a:extLst>
                  <a:ext uri="{FF2B5EF4-FFF2-40B4-BE49-F238E27FC236}">
                    <a16:creationId xmlns:a16="http://schemas.microsoft.com/office/drawing/2014/main" id="{9A4BF7F4-604A-4184-9811-DA395C594C7F}"/>
                  </a:ext>
                </a:extLst>
              </p:cNvPr>
              <p:cNvSpPr>
                <a:spLocks noChangeShapeType="1"/>
              </p:cNvSpPr>
              <p:nvPr/>
            </p:nvSpPr>
            <p:spPr bwMode="auto">
              <a:xfrm>
                <a:off x="2726" y="214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5" name="Line 1873">
                <a:extLst>
                  <a:ext uri="{FF2B5EF4-FFF2-40B4-BE49-F238E27FC236}">
                    <a16:creationId xmlns:a16="http://schemas.microsoft.com/office/drawing/2014/main" id="{F79B4E9E-0884-4526-9B2F-1F0B05E9431E}"/>
                  </a:ext>
                </a:extLst>
              </p:cNvPr>
              <p:cNvSpPr>
                <a:spLocks noChangeShapeType="1"/>
              </p:cNvSpPr>
              <p:nvPr/>
            </p:nvSpPr>
            <p:spPr bwMode="auto">
              <a:xfrm>
                <a:off x="2745" y="2144"/>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6" name="Line 1874">
                <a:extLst>
                  <a:ext uri="{FF2B5EF4-FFF2-40B4-BE49-F238E27FC236}">
                    <a16:creationId xmlns:a16="http://schemas.microsoft.com/office/drawing/2014/main" id="{E4C7A738-B96D-46B1-A50C-C5EFEABC6663}"/>
                  </a:ext>
                </a:extLst>
              </p:cNvPr>
              <p:cNvSpPr>
                <a:spLocks noChangeShapeType="1"/>
              </p:cNvSpPr>
              <p:nvPr/>
            </p:nvSpPr>
            <p:spPr bwMode="auto">
              <a:xfrm>
                <a:off x="2790" y="2144"/>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7" name="Freeform 1875">
                <a:extLst>
                  <a:ext uri="{FF2B5EF4-FFF2-40B4-BE49-F238E27FC236}">
                    <a16:creationId xmlns:a16="http://schemas.microsoft.com/office/drawing/2014/main" id="{208DA7DE-B5E7-4F12-B388-D6C389B97A54}"/>
                  </a:ext>
                </a:extLst>
              </p:cNvPr>
              <p:cNvSpPr>
                <a:spLocks/>
              </p:cNvSpPr>
              <p:nvPr/>
            </p:nvSpPr>
            <p:spPr bwMode="auto">
              <a:xfrm>
                <a:off x="2810" y="2147"/>
                <a:ext cx="32" cy="1"/>
              </a:xfrm>
              <a:custGeom>
                <a:avLst/>
                <a:gdLst>
                  <a:gd name="T0" fmla="*/ 0 w 32"/>
                  <a:gd name="T1" fmla="*/ 0 h 1"/>
                  <a:gd name="T2" fmla="*/ 6 w 32"/>
                  <a:gd name="T3" fmla="*/ 0 h 1"/>
                  <a:gd name="T4" fmla="*/ 32 w 32"/>
                  <a:gd name="T5" fmla="*/ 0 h 1"/>
                  <a:gd name="T6" fmla="*/ 0 60000 65536"/>
                  <a:gd name="T7" fmla="*/ 0 60000 65536"/>
                  <a:gd name="T8" fmla="*/ 0 60000 65536"/>
                  <a:gd name="T9" fmla="*/ 0 w 32"/>
                  <a:gd name="T10" fmla="*/ 0 h 1"/>
                  <a:gd name="T11" fmla="*/ 32 w 32"/>
                  <a:gd name="T12" fmla="*/ 1 h 1"/>
                </a:gdLst>
                <a:ahLst/>
                <a:cxnLst>
                  <a:cxn ang="T6">
                    <a:pos x="T0" y="T1"/>
                  </a:cxn>
                  <a:cxn ang="T7">
                    <a:pos x="T2" y="T3"/>
                  </a:cxn>
                  <a:cxn ang="T8">
                    <a:pos x="T4" y="T5"/>
                  </a:cxn>
                </a:cxnLst>
                <a:rect l="T9" t="T10" r="T11" b="T12"/>
                <a:pathLst>
                  <a:path w="32" h="1">
                    <a:moveTo>
                      <a:pt x="0" y="0"/>
                    </a:moveTo>
                    <a:lnTo>
                      <a:pt x="6" y="0"/>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598" name="Line 1876">
                <a:extLst>
                  <a:ext uri="{FF2B5EF4-FFF2-40B4-BE49-F238E27FC236}">
                    <a16:creationId xmlns:a16="http://schemas.microsoft.com/office/drawing/2014/main" id="{9712BD91-E82F-4785-8496-C2E2B2290F5E}"/>
                  </a:ext>
                </a:extLst>
              </p:cNvPr>
              <p:cNvSpPr>
                <a:spLocks noChangeShapeType="1"/>
              </p:cNvSpPr>
              <p:nvPr/>
            </p:nvSpPr>
            <p:spPr bwMode="auto">
              <a:xfrm>
                <a:off x="2855" y="215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9" name="Line 1877">
                <a:extLst>
                  <a:ext uri="{FF2B5EF4-FFF2-40B4-BE49-F238E27FC236}">
                    <a16:creationId xmlns:a16="http://schemas.microsoft.com/office/drawing/2014/main" id="{007E1056-67BC-4822-9BB5-098803BC44DD}"/>
                  </a:ext>
                </a:extLst>
              </p:cNvPr>
              <p:cNvSpPr>
                <a:spLocks noChangeShapeType="1"/>
              </p:cNvSpPr>
              <p:nvPr/>
            </p:nvSpPr>
            <p:spPr bwMode="auto">
              <a:xfrm>
                <a:off x="2874" y="2150"/>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0" name="Line 1878">
                <a:extLst>
                  <a:ext uri="{FF2B5EF4-FFF2-40B4-BE49-F238E27FC236}">
                    <a16:creationId xmlns:a16="http://schemas.microsoft.com/office/drawing/2014/main" id="{EEAF2AF0-DEBB-4263-B8CD-5A679567D5BB}"/>
                  </a:ext>
                </a:extLst>
              </p:cNvPr>
              <p:cNvSpPr>
                <a:spLocks noChangeShapeType="1"/>
              </p:cNvSpPr>
              <p:nvPr/>
            </p:nvSpPr>
            <p:spPr bwMode="auto">
              <a:xfrm>
                <a:off x="2919" y="215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1" name="Line 1879">
                <a:extLst>
                  <a:ext uri="{FF2B5EF4-FFF2-40B4-BE49-F238E27FC236}">
                    <a16:creationId xmlns:a16="http://schemas.microsoft.com/office/drawing/2014/main" id="{22A4FBD6-4BF4-409D-9FB1-1E2D30531077}"/>
                  </a:ext>
                </a:extLst>
              </p:cNvPr>
              <p:cNvSpPr>
                <a:spLocks noChangeShapeType="1"/>
              </p:cNvSpPr>
              <p:nvPr/>
            </p:nvSpPr>
            <p:spPr bwMode="auto">
              <a:xfrm>
                <a:off x="2935" y="2156"/>
                <a:ext cx="3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2" name="Line 1880">
                <a:extLst>
                  <a:ext uri="{FF2B5EF4-FFF2-40B4-BE49-F238E27FC236}">
                    <a16:creationId xmlns:a16="http://schemas.microsoft.com/office/drawing/2014/main" id="{A08B97B3-D221-4387-B1BD-7BE0251C171F}"/>
                  </a:ext>
                </a:extLst>
              </p:cNvPr>
              <p:cNvSpPr>
                <a:spLocks noChangeShapeType="1"/>
              </p:cNvSpPr>
              <p:nvPr/>
            </p:nvSpPr>
            <p:spPr bwMode="auto">
              <a:xfrm>
                <a:off x="2981" y="216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3" name="Line 1881">
                <a:extLst>
                  <a:ext uri="{FF2B5EF4-FFF2-40B4-BE49-F238E27FC236}">
                    <a16:creationId xmlns:a16="http://schemas.microsoft.com/office/drawing/2014/main" id="{692DECC4-FAA3-4872-AE13-2FFD90C189AC}"/>
                  </a:ext>
                </a:extLst>
              </p:cNvPr>
              <p:cNvSpPr>
                <a:spLocks noChangeShapeType="1"/>
              </p:cNvSpPr>
              <p:nvPr/>
            </p:nvSpPr>
            <p:spPr bwMode="auto">
              <a:xfrm>
                <a:off x="3000" y="2163"/>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4" name="Line 1882">
                <a:extLst>
                  <a:ext uri="{FF2B5EF4-FFF2-40B4-BE49-F238E27FC236}">
                    <a16:creationId xmlns:a16="http://schemas.microsoft.com/office/drawing/2014/main" id="{25A2E865-F55D-47E2-AF9E-4D4F1D2B9534}"/>
                  </a:ext>
                </a:extLst>
              </p:cNvPr>
              <p:cNvSpPr>
                <a:spLocks noChangeShapeType="1"/>
              </p:cNvSpPr>
              <p:nvPr/>
            </p:nvSpPr>
            <p:spPr bwMode="auto">
              <a:xfrm flipV="1">
                <a:off x="3045" y="2163"/>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5" name="Line 1883">
                <a:extLst>
                  <a:ext uri="{FF2B5EF4-FFF2-40B4-BE49-F238E27FC236}">
                    <a16:creationId xmlns:a16="http://schemas.microsoft.com/office/drawing/2014/main" id="{954E8236-130A-4260-B67B-B446C7C68E31}"/>
                  </a:ext>
                </a:extLst>
              </p:cNvPr>
              <p:cNvSpPr>
                <a:spLocks noChangeShapeType="1"/>
              </p:cNvSpPr>
              <p:nvPr/>
            </p:nvSpPr>
            <p:spPr bwMode="auto">
              <a:xfrm flipV="1">
                <a:off x="3064" y="2160"/>
                <a:ext cx="3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6" name="Line 1884">
                <a:extLst>
                  <a:ext uri="{FF2B5EF4-FFF2-40B4-BE49-F238E27FC236}">
                    <a16:creationId xmlns:a16="http://schemas.microsoft.com/office/drawing/2014/main" id="{2994BFF1-FC04-4224-AD82-82959CCB13B6}"/>
                  </a:ext>
                </a:extLst>
              </p:cNvPr>
              <p:cNvSpPr>
                <a:spLocks noChangeShapeType="1"/>
              </p:cNvSpPr>
              <p:nvPr/>
            </p:nvSpPr>
            <p:spPr bwMode="auto">
              <a:xfrm>
                <a:off x="3110" y="216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7" name="Line 1885">
                <a:extLst>
                  <a:ext uri="{FF2B5EF4-FFF2-40B4-BE49-F238E27FC236}">
                    <a16:creationId xmlns:a16="http://schemas.microsoft.com/office/drawing/2014/main" id="{BB00889C-C2AA-47A8-84C2-A62E11D16BBE}"/>
                  </a:ext>
                </a:extLst>
              </p:cNvPr>
              <p:cNvSpPr>
                <a:spLocks noChangeShapeType="1"/>
              </p:cNvSpPr>
              <p:nvPr/>
            </p:nvSpPr>
            <p:spPr bwMode="auto">
              <a:xfrm flipV="1">
                <a:off x="3129" y="2156"/>
                <a:ext cx="32"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8" name="Line 1886">
                <a:extLst>
                  <a:ext uri="{FF2B5EF4-FFF2-40B4-BE49-F238E27FC236}">
                    <a16:creationId xmlns:a16="http://schemas.microsoft.com/office/drawing/2014/main" id="{40F39BA1-9745-4980-8DD4-F85A5184681C}"/>
                  </a:ext>
                </a:extLst>
              </p:cNvPr>
              <p:cNvSpPr>
                <a:spLocks noChangeShapeType="1"/>
              </p:cNvSpPr>
              <p:nvPr/>
            </p:nvSpPr>
            <p:spPr bwMode="auto">
              <a:xfrm flipV="1">
                <a:off x="3174" y="2153"/>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9" name="Line 1887">
                <a:extLst>
                  <a:ext uri="{FF2B5EF4-FFF2-40B4-BE49-F238E27FC236}">
                    <a16:creationId xmlns:a16="http://schemas.microsoft.com/office/drawing/2014/main" id="{43FD51A1-B16C-4B47-AF88-DFF21225D15A}"/>
                  </a:ext>
                </a:extLst>
              </p:cNvPr>
              <p:cNvSpPr>
                <a:spLocks noChangeShapeType="1"/>
              </p:cNvSpPr>
              <p:nvPr/>
            </p:nvSpPr>
            <p:spPr bwMode="auto">
              <a:xfrm flipV="1">
                <a:off x="3193" y="2150"/>
                <a:ext cx="3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0" name="Line 1888">
                <a:extLst>
                  <a:ext uri="{FF2B5EF4-FFF2-40B4-BE49-F238E27FC236}">
                    <a16:creationId xmlns:a16="http://schemas.microsoft.com/office/drawing/2014/main" id="{32AF4E93-92CE-439D-87F8-9755ACBFACE0}"/>
                  </a:ext>
                </a:extLst>
              </p:cNvPr>
              <p:cNvSpPr>
                <a:spLocks noChangeShapeType="1"/>
              </p:cNvSpPr>
              <p:nvPr/>
            </p:nvSpPr>
            <p:spPr bwMode="auto">
              <a:xfrm>
                <a:off x="3239" y="215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1" name="Freeform 1889">
                <a:extLst>
                  <a:ext uri="{FF2B5EF4-FFF2-40B4-BE49-F238E27FC236}">
                    <a16:creationId xmlns:a16="http://schemas.microsoft.com/office/drawing/2014/main" id="{D7C657C1-F26B-416C-8B86-118FA0113A12}"/>
                  </a:ext>
                </a:extLst>
              </p:cNvPr>
              <p:cNvSpPr>
                <a:spLocks/>
              </p:cNvSpPr>
              <p:nvPr/>
            </p:nvSpPr>
            <p:spPr bwMode="auto">
              <a:xfrm>
                <a:off x="3258" y="2144"/>
                <a:ext cx="32" cy="6"/>
              </a:xfrm>
              <a:custGeom>
                <a:avLst/>
                <a:gdLst>
                  <a:gd name="T0" fmla="*/ 0 w 32"/>
                  <a:gd name="T1" fmla="*/ 6 h 6"/>
                  <a:gd name="T2" fmla="*/ 6 w 32"/>
                  <a:gd name="T3" fmla="*/ 3 h 6"/>
                  <a:gd name="T4" fmla="*/ 32 w 32"/>
                  <a:gd name="T5" fmla="*/ 0 h 6"/>
                  <a:gd name="T6" fmla="*/ 0 60000 65536"/>
                  <a:gd name="T7" fmla="*/ 0 60000 65536"/>
                  <a:gd name="T8" fmla="*/ 0 60000 65536"/>
                  <a:gd name="T9" fmla="*/ 0 w 32"/>
                  <a:gd name="T10" fmla="*/ 0 h 6"/>
                  <a:gd name="T11" fmla="*/ 32 w 32"/>
                  <a:gd name="T12" fmla="*/ 6 h 6"/>
                </a:gdLst>
                <a:ahLst/>
                <a:cxnLst>
                  <a:cxn ang="T6">
                    <a:pos x="T0" y="T1"/>
                  </a:cxn>
                  <a:cxn ang="T7">
                    <a:pos x="T2" y="T3"/>
                  </a:cxn>
                  <a:cxn ang="T8">
                    <a:pos x="T4" y="T5"/>
                  </a:cxn>
                </a:cxnLst>
                <a:rect l="T9" t="T10" r="T11" b="T12"/>
                <a:pathLst>
                  <a:path w="32" h="6">
                    <a:moveTo>
                      <a:pt x="0" y="6"/>
                    </a:moveTo>
                    <a:lnTo>
                      <a:pt x="6" y="3"/>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12" name="Line 1890">
                <a:extLst>
                  <a:ext uri="{FF2B5EF4-FFF2-40B4-BE49-F238E27FC236}">
                    <a16:creationId xmlns:a16="http://schemas.microsoft.com/office/drawing/2014/main" id="{C7B2011A-E383-453F-BE55-A2266DF3F15B}"/>
                  </a:ext>
                </a:extLst>
              </p:cNvPr>
              <p:cNvSpPr>
                <a:spLocks noChangeShapeType="1"/>
              </p:cNvSpPr>
              <p:nvPr/>
            </p:nvSpPr>
            <p:spPr bwMode="auto">
              <a:xfrm flipV="1">
                <a:off x="3303" y="2137"/>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3" name="Line 1891">
                <a:extLst>
                  <a:ext uri="{FF2B5EF4-FFF2-40B4-BE49-F238E27FC236}">
                    <a16:creationId xmlns:a16="http://schemas.microsoft.com/office/drawing/2014/main" id="{E741CE48-21CA-4204-8FA4-0550B2B938DA}"/>
                  </a:ext>
                </a:extLst>
              </p:cNvPr>
              <p:cNvSpPr>
                <a:spLocks noChangeShapeType="1"/>
              </p:cNvSpPr>
              <p:nvPr/>
            </p:nvSpPr>
            <p:spPr bwMode="auto">
              <a:xfrm flipV="1">
                <a:off x="3322" y="2131"/>
                <a:ext cx="3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4" name="Line 1892">
                <a:extLst>
                  <a:ext uri="{FF2B5EF4-FFF2-40B4-BE49-F238E27FC236}">
                    <a16:creationId xmlns:a16="http://schemas.microsoft.com/office/drawing/2014/main" id="{06BE7EFB-E23D-4369-8D4D-CE36DC2D111A}"/>
                  </a:ext>
                </a:extLst>
              </p:cNvPr>
              <p:cNvSpPr>
                <a:spLocks noChangeShapeType="1"/>
              </p:cNvSpPr>
              <p:nvPr/>
            </p:nvSpPr>
            <p:spPr bwMode="auto">
              <a:xfrm flipV="1">
                <a:off x="3368" y="2124"/>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5" name="Line 1893">
                <a:extLst>
                  <a:ext uri="{FF2B5EF4-FFF2-40B4-BE49-F238E27FC236}">
                    <a16:creationId xmlns:a16="http://schemas.microsoft.com/office/drawing/2014/main" id="{A0736873-F1A7-4358-BF81-6512B4715EFF}"/>
                  </a:ext>
                </a:extLst>
              </p:cNvPr>
              <p:cNvSpPr>
                <a:spLocks noChangeShapeType="1"/>
              </p:cNvSpPr>
              <p:nvPr/>
            </p:nvSpPr>
            <p:spPr bwMode="auto">
              <a:xfrm flipV="1">
                <a:off x="3384" y="2118"/>
                <a:ext cx="3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6" name="Line 1894">
                <a:extLst>
                  <a:ext uri="{FF2B5EF4-FFF2-40B4-BE49-F238E27FC236}">
                    <a16:creationId xmlns:a16="http://schemas.microsoft.com/office/drawing/2014/main" id="{C770ABF3-5291-4709-9F24-15EA2720AACB}"/>
                  </a:ext>
                </a:extLst>
              </p:cNvPr>
              <p:cNvSpPr>
                <a:spLocks noChangeShapeType="1"/>
              </p:cNvSpPr>
              <p:nvPr/>
            </p:nvSpPr>
            <p:spPr bwMode="auto">
              <a:xfrm flipV="1">
                <a:off x="3429" y="211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7" name="Line 1895">
                <a:extLst>
                  <a:ext uri="{FF2B5EF4-FFF2-40B4-BE49-F238E27FC236}">
                    <a16:creationId xmlns:a16="http://schemas.microsoft.com/office/drawing/2014/main" id="{9B244497-946E-4808-BE63-F2DBB52732B5}"/>
                  </a:ext>
                </a:extLst>
              </p:cNvPr>
              <p:cNvSpPr>
                <a:spLocks noChangeShapeType="1"/>
              </p:cNvSpPr>
              <p:nvPr/>
            </p:nvSpPr>
            <p:spPr bwMode="auto">
              <a:xfrm flipV="1">
                <a:off x="3448" y="2105"/>
                <a:ext cx="3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8" name="Line 1896">
                <a:extLst>
                  <a:ext uri="{FF2B5EF4-FFF2-40B4-BE49-F238E27FC236}">
                    <a16:creationId xmlns:a16="http://schemas.microsoft.com/office/drawing/2014/main" id="{5B662500-CFBF-4358-9608-4020193D7CF6}"/>
                  </a:ext>
                </a:extLst>
              </p:cNvPr>
              <p:cNvSpPr>
                <a:spLocks noChangeShapeType="1"/>
              </p:cNvSpPr>
              <p:nvPr/>
            </p:nvSpPr>
            <p:spPr bwMode="auto">
              <a:xfrm>
                <a:off x="3493" y="2102"/>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9" name="Line 1897">
                <a:extLst>
                  <a:ext uri="{FF2B5EF4-FFF2-40B4-BE49-F238E27FC236}">
                    <a16:creationId xmlns:a16="http://schemas.microsoft.com/office/drawing/2014/main" id="{3451F42F-AB22-4A89-B5F6-8CCD8D559080}"/>
                  </a:ext>
                </a:extLst>
              </p:cNvPr>
              <p:cNvSpPr>
                <a:spLocks noChangeShapeType="1"/>
              </p:cNvSpPr>
              <p:nvPr/>
            </p:nvSpPr>
            <p:spPr bwMode="auto">
              <a:xfrm>
                <a:off x="3513" y="2105"/>
                <a:ext cx="3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0" name="Line 1898">
                <a:extLst>
                  <a:ext uri="{FF2B5EF4-FFF2-40B4-BE49-F238E27FC236}">
                    <a16:creationId xmlns:a16="http://schemas.microsoft.com/office/drawing/2014/main" id="{4AA90988-5600-43DB-B818-F5A0E70532B5}"/>
                  </a:ext>
                </a:extLst>
              </p:cNvPr>
              <p:cNvSpPr>
                <a:spLocks noChangeShapeType="1"/>
              </p:cNvSpPr>
              <p:nvPr/>
            </p:nvSpPr>
            <p:spPr bwMode="auto">
              <a:xfrm>
                <a:off x="3555" y="211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1" name="Line 1899">
                <a:extLst>
                  <a:ext uri="{FF2B5EF4-FFF2-40B4-BE49-F238E27FC236}">
                    <a16:creationId xmlns:a16="http://schemas.microsoft.com/office/drawing/2014/main" id="{2B6BA968-9372-4488-84DA-F19237921906}"/>
                  </a:ext>
                </a:extLst>
              </p:cNvPr>
              <p:cNvSpPr>
                <a:spLocks noChangeShapeType="1"/>
              </p:cNvSpPr>
              <p:nvPr/>
            </p:nvSpPr>
            <p:spPr bwMode="auto">
              <a:xfrm>
                <a:off x="3574" y="2114"/>
                <a:ext cx="3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2" name="Line 1900">
                <a:extLst>
                  <a:ext uri="{FF2B5EF4-FFF2-40B4-BE49-F238E27FC236}">
                    <a16:creationId xmlns:a16="http://schemas.microsoft.com/office/drawing/2014/main" id="{5638570B-6884-409B-AFCA-76C3F7EF5B0B}"/>
                  </a:ext>
                </a:extLst>
              </p:cNvPr>
              <p:cNvSpPr>
                <a:spLocks noChangeShapeType="1"/>
              </p:cNvSpPr>
              <p:nvPr/>
            </p:nvSpPr>
            <p:spPr bwMode="auto">
              <a:xfrm>
                <a:off x="3619" y="2121"/>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3" name="Line 1901">
                <a:extLst>
                  <a:ext uri="{FF2B5EF4-FFF2-40B4-BE49-F238E27FC236}">
                    <a16:creationId xmlns:a16="http://schemas.microsoft.com/office/drawing/2014/main" id="{C60256BA-0851-4901-BD20-B7440C3F7701}"/>
                  </a:ext>
                </a:extLst>
              </p:cNvPr>
              <p:cNvSpPr>
                <a:spLocks noChangeShapeType="1"/>
              </p:cNvSpPr>
              <p:nvPr/>
            </p:nvSpPr>
            <p:spPr bwMode="auto">
              <a:xfrm>
                <a:off x="3639" y="2124"/>
                <a:ext cx="3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4" name="Line 1902">
                <a:extLst>
                  <a:ext uri="{FF2B5EF4-FFF2-40B4-BE49-F238E27FC236}">
                    <a16:creationId xmlns:a16="http://schemas.microsoft.com/office/drawing/2014/main" id="{7316B80C-61FB-4D0F-9005-CD5E458A3342}"/>
                  </a:ext>
                </a:extLst>
              </p:cNvPr>
              <p:cNvSpPr>
                <a:spLocks noChangeShapeType="1"/>
              </p:cNvSpPr>
              <p:nvPr/>
            </p:nvSpPr>
            <p:spPr bwMode="auto">
              <a:xfrm>
                <a:off x="3684" y="213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5" name="Freeform 1903">
                <a:extLst>
                  <a:ext uri="{FF2B5EF4-FFF2-40B4-BE49-F238E27FC236}">
                    <a16:creationId xmlns:a16="http://schemas.microsoft.com/office/drawing/2014/main" id="{6B05FB36-E7BA-4AAD-969E-80C88ABEA436}"/>
                  </a:ext>
                </a:extLst>
              </p:cNvPr>
              <p:cNvSpPr>
                <a:spLocks/>
              </p:cNvSpPr>
              <p:nvPr/>
            </p:nvSpPr>
            <p:spPr bwMode="auto">
              <a:xfrm>
                <a:off x="3703" y="2131"/>
                <a:ext cx="32" cy="6"/>
              </a:xfrm>
              <a:custGeom>
                <a:avLst/>
                <a:gdLst>
                  <a:gd name="T0" fmla="*/ 0 w 32"/>
                  <a:gd name="T1" fmla="*/ 3 h 6"/>
                  <a:gd name="T2" fmla="*/ 7 w 32"/>
                  <a:gd name="T3" fmla="*/ 6 h 6"/>
                  <a:gd name="T4" fmla="*/ 32 w 32"/>
                  <a:gd name="T5" fmla="*/ 0 h 6"/>
                  <a:gd name="T6" fmla="*/ 0 60000 65536"/>
                  <a:gd name="T7" fmla="*/ 0 60000 65536"/>
                  <a:gd name="T8" fmla="*/ 0 60000 65536"/>
                  <a:gd name="T9" fmla="*/ 0 w 32"/>
                  <a:gd name="T10" fmla="*/ 0 h 6"/>
                  <a:gd name="T11" fmla="*/ 32 w 32"/>
                  <a:gd name="T12" fmla="*/ 6 h 6"/>
                </a:gdLst>
                <a:ahLst/>
                <a:cxnLst>
                  <a:cxn ang="T6">
                    <a:pos x="T0" y="T1"/>
                  </a:cxn>
                  <a:cxn ang="T7">
                    <a:pos x="T2" y="T3"/>
                  </a:cxn>
                  <a:cxn ang="T8">
                    <a:pos x="T4" y="T5"/>
                  </a:cxn>
                </a:cxnLst>
                <a:rect l="T9" t="T10" r="T11" b="T12"/>
                <a:pathLst>
                  <a:path w="32" h="6">
                    <a:moveTo>
                      <a:pt x="0" y="3"/>
                    </a:moveTo>
                    <a:lnTo>
                      <a:pt x="7" y="6"/>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26" name="Line 1904">
                <a:extLst>
                  <a:ext uri="{FF2B5EF4-FFF2-40B4-BE49-F238E27FC236}">
                    <a16:creationId xmlns:a16="http://schemas.microsoft.com/office/drawing/2014/main" id="{7AABD479-D309-4437-95F9-1592BB2AF6EE}"/>
                  </a:ext>
                </a:extLst>
              </p:cNvPr>
              <p:cNvSpPr>
                <a:spLocks noChangeShapeType="1"/>
              </p:cNvSpPr>
              <p:nvPr/>
            </p:nvSpPr>
            <p:spPr bwMode="auto">
              <a:xfrm flipV="1">
                <a:off x="3748" y="2124"/>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7" name="Line 1905">
                <a:extLst>
                  <a:ext uri="{FF2B5EF4-FFF2-40B4-BE49-F238E27FC236}">
                    <a16:creationId xmlns:a16="http://schemas.microsoft.com/office/drawing/2014/main" id="{5A4B13FC-762D-4187-8F81-238CB6C08927}"/>
                  </a:ext>
                </a:extLst>
              </p:cNvPr>
              <p:cNvSpPr>
                <a:spLocks noChangeShapeType="1"/>
              </p:cNvSpPr>
              <p:nvPr/>
            </p:nvSpPr>
            <p:spPr bwMode="auto">
              <a:xfrm flipV="1">
                <a:off x="3764" y="2111"/>
                <a:ext cx="3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8" name="Line 1906">
                <a:extLst>
                  <a:ext uri="{FF2B5EF4-FFF2-40B4-BE49-F238E27FC236}">
                    <a16:creationId xmlns:a16="http://schemas.microsoft.com/office/drawing/2014/main" id="{4BE8347F-9E33-4D93-B36F-274865AF6E84}"/>
                  </a:ext>
                </a:extLst>
              </p:cNvPr>
              <p:cNvSpPr>
                <a:spLocks noChangeShapeType="1"/>
              </p:cNvSpPr>
              <p:nvPr/>
            </p:nvSpPr>
            <p:spPr bwMode="auto">
              <a:xfrm>
                <a:off x="3810" y="210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9" name="Line 1907">
                <a:extLst>
                  <a:ext uri="{FF2B5EF4-FFF2-40B4-BE49-F238E27FC236}">
                    <a16:creationId xmlns:a16="http://schemas.microsoft.com/office/drawing/2014/main" id="{D7E2D974-C84D-417B-B150-A53B20637790}"/>
                  </a:ext>
                </a:extLst>
              </p:cNvPr>
              <p:cNvSpPr>
                <a:spLocks noChangeShapeType="1"/>
              </p:cNvSpPr>
              <p:nvPr/>
            </p:nvSpPr>
            <p:spPr bwMode="auto">
              <a:xfrm flipV="1">
                <a:off x="3829" y="2095"/>
                <a:ext cx="2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0" name="Line 1908">
                <a:extLst>
                  <a:ext uri="{FF2B5EF4-FFF2-40B4-BE49-F238E27FC236}">
                    <a16:creationId xmlns:a16="http://schemas.microsoft.com/office/drawing/2014/main" id="{BCA6D67E-8C4B-45B5-AF66-41522F4EC7A4}"/>
                  </a:ext>
                </a:extLst>
              </p:cNvPr>
              <p:cNvSpPr>
                <a:spLocks noChangeShapeType="1"/>
              </p:cNvSpPr>
              <p:nvPr/>
            </p:nvSpPr>
            <p:spPr bwMode="auto">
              <a:xfrm>
                <a:off x="3871" y="209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1" name="Line 1909">
                <a:extLst>
                  <a:ext uri="{FF2B5EF4-FFF2-40B4-BE49-F238E27FC236}">
                    <a16:creationId xmlns:a16="http://schemas.microsoft.com/office/drawing/2014/main" id="{1B34C6A0-0D81-4584-A76E-B72791CCFAF2}"/>
                  </a:ext>
                </a:extLst>
              </p:cNvPr>
              <p:cNvSpPr>
                <a:spLocks noChangeShapeType="1"/>
              </p:cNvSpPr>
              <p:nvPr/>
            </p:nvSpPr>
            <p:spPr bwMode="auto">
              <a:xfrm flipV="1">
                <a:off x="3890" y="2079"/>
                <a:ext cx="32"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2" name="Freeform 1910">
                <a:extLst>
                  <a:ext uri="{FF2B5EF4-FFF2-40B4-BE49-F238E27FC236}">
                    <a16:creationId xmlns:a16="http://schemas.microsoft.com/office/drawing/2014/main" id="{0DD21B02-869E-4C7E-A522-FB290B8CF02D}"/>
                  </a:ext>
                </a:extLst>
              </p:cNvPr>
              <p:cNvSpPr>
                <a:spLocks/>
              </p:cNvSpPr>
              <p:nvPr/>
            </p:nvSpPr>
            <p:spPr bwMode="auto">
              <a:xfrm>
                <a:off x="3935" y="2076"/>
                <a:ext cx="4" cy="3"/>
              </a:xfrm>
              <a:custGeom>
                <a:avLst/>
                <a:gdLst>
                  <a:gd name="T0" fmla="*/ 0 w 4"/>
                  <a:gd name="T1" fmla="*/ 0 h 3"/>
                  <a:gd name="T2" fmla="*/ 0 w 4"/>
                  <a:gd name="T3" fmla="*/ 0 h 3"/>
                  <a:gd name="T4" fmla="*/ 4 w 4"/>
                  <a:gd name="T5" fmla="*/ 3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0" y="0"/>
                    </a:moveTo>
                    <a:lnTo>
                      <a:pt x="0" y="0"/>
                    </a:lnTo>
                    <a:lnTo>
                      <a:pt x="4" y="3"/>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33" name="Line 1911">
                <a:extLst>
                  <a:ext uri="{FF2B5EF4-FFF2-40B4-BE49-F238E27FC236}">
                    <a16:creationId xmlns:a16="http://schemas.microsoft.com/office/drawing/2014/main" id="{B957956A-743F-401D-AB89-D097BE3A3058}"/>
                  </a:ext>
                </a:extLst>
              </p:cNvPr>
              <p:cNvSpPr>
                <a:spLocks noChangeShapeType="1"/>
              </p:cNvSpPr>
              <p:nvPr/>
            </p:nvSpPr>
            <p:spPr bwMode="auto">
              <a:xfrm>
                <a:off x="3951" y="2082"/>
                <a:ext cx="3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4" name="Line 1912">
                <a:extLst>
                  <a:ext uri="{FF2B5EF4-FFF2-40B4-BE49-F238E27FC236}">
                    <a16:creationId xmlns:a16="http://schemas.microsoft.com/office/drawing/2014/main" id="{6FE31334-F9EF-49F9-90C5-D179E0ACB404}"/>
                  </a:ext>
                </a:extLst>
              </p:cNvPr>
              <p:cNvSpPr>
                <a:spLocks noChangeShapeType="1"/>
              </p:cNvSpPr>
              <p:nvPr/>
            </p:nvSpPr>
            <p:spPr bwMode="auto">
              <a:xfrm>
                <a:off x="3993" y="2098"/>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5" name="Line 1913">
                <a:extLst>
                  <a:ext uri="{FF2B5EF4-FFF2-40B4-BE49-F238E27FC236}">
                    <a16:creationId xmlns:a16="http://schemas.microsoft.com/office/drawing/2014/main" id="{B9494799-78D8-4C77-B4C1-EDFDEA1EFE24}"/>
                  </a:ext>
                </a:extLst>
              </p:cNvPr>
              <p:cNvSpPr>
                <a:spLocks noChangeShapeType="1"/>
              </p:cNvSpPr>
              <p:nvPr/>
            </p:nvSpPr>
            <p:spPr bwMode="auto">
              <a:xfrm>
                <a:off x="4013" y="2105"/>
                <a:ext cx="2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6" name="Line 1914">
                <a:extLst>
                  <a:ext uri="{FF2B5EF4-FFF2-40B4-BE49-F238E27FC236}">
                    <a16:creationId xmlns:a16="http://schemas.microsoft.com/office/drawing/2014/main" id="{C2642F45-1A89-40E1-8A4E-3457C4F89816}"/>
                  </a:ext>
                </a:extLst>
              </p:cNvPr>
              <p:cNvSpPr>
                <a:spLocks noChangeShapeType="1"/>
              </p:cNvSpPr>
              <p:nvPr/>
            </p:nvSpPr>
            <p:spPr bwMode="auto">
              <a:xfrm>
                <a:off x="4055" y="2118"/>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7" name="Line 1915">
                <a:extLst>
                  <a:ext uri="{FF2B5EF4-FFF2-40B4-BE49-F238E27FC236}">
                    <a16:creationId xmlns:a16="http://schemas.microsoft.com/office/drawing/2014/main" id="{526290BC-EAB4-475A-B657-C78F0F14DF61}"/>
                  </a:ext>
                </a:extLst>
              </p:cNvPr>
              <p:cNvSpPr>
                <a:spLocks noChangeShapeType="1"/>
              </p:cNvSpPr>
              <p:nvPr/>
            </p:nvSpPr>
            <p:spPr bwMode="auto">
              <a:xfrm>
                <a:off x="4074" y="2124"/>
                <a:ext cx="2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8" name="Line 1916">
                <a:extLst>
                  <a:ext uri="{FF2B5EF4-FFF2-40B4-BE49-F238E27FC236}">
                    <a16:creationId xmlns:a16="http://schemas.microsoft.com/office/drawing/2014/main" id="{5F0CBADE-110F-48D6-97B3-6E593348E963}"/>
                  </a:ext>
                </a:extLst>
              </p:cNvPr>
              <p:cNvSpPr>
                <a:spLocks noChangeShapeType="1"/>
              </p:cNvSpPr>
              <p:nvPr/>
            </p:nvSpPr>
            <p:spPr bwMode="auto">
              <a:xfrm>
                <a:off x="4116" y="214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9" name="Freeform 1917">
                <a:extLst>
                  <a:ext uri="{FF2B5EF4-FFF2-40B4-BE49-F238E27FC236}">
                    <a16:creationId xmlns:a16="http://schemas.microsoft.com/office/drawing/2014/main" id="{0570306E-9A8A-49FC-957D-C7F84BDC085A}"/>
                  </a:ext>
                </a:extLst>
              </p:cNvPr>
              <p:cNvSpPr>
                <a:spLocks/>
              </p:cNvSpPr>
              <p:nvPr/>
            </p:nvSpPr>
            <p:spPr bwMode="auto">
              <a:xfrm>
                <a:off x="4135" y="2147"/>
                <a:ext cx="29" cy="6"/>
              </a:xfrm>
              <a:custGeom>
                <a:avLst/>
                <a:gdLst>
                  <a:gd name="T0" fmla="*/ 0 w 29"/>
                  <a:gd name="T1" fmla="*/ 0 h 6"/>
                  <a:gd name="T2" fmla="*/ 23 w 29"/>
                  <a:gd name="T3" fmla="*/ 6 h 6"/>
                  <a:gd name="T4" fmla="*/ 29 w 29"/>
                  <a:gd name="T5" fmla="*/ 6 h 6"/>
                  <a:gd name="T6" fmla="*/ 0 60000 65536"/>
                  <a:gd name="T7" fmla="*/ 0 60000 65536"/>
                  <a:gd name="T8" fmla="*/ 0 60000 65536"/>
                  <a:gd name="T9" fmla="*/ 0 w 29"/>
                  <a:gd name="T10" fmla="*/ 0 h 6"/>
                  <a:gd name="T11" fmla="*/ 29 w 29"/>
                  <a:gd name="T12" fmla="*/ 6 h 6"/>
                </a:gdLst>
                <a:ahLst/>
                <a:cxnLst>
                  <a:cxn ang="T6">
                    <a:pos x="T0" y="T1"/>
                  </a:cxn>
                  <a:cxn ang="T7">
                    <a:pos x="T2" y="T3"/>
                  </a:cxn>
                  <a:cxn ang="T8">
                    <a:pos x="T4" y="T5"/>
                  </a:cxn>
                </a:cxnLst>
                <a:rect l="T9" t="T10" r="T11" b="T12"/>
                <a:pathLst>
                  <a:path w="29" h="6">
                    <a:moveTo>
                      <a:pt x="0" y="0"/>
                    </a:moveTo>
                    <a:lnTo>
                      <a:pt x="23" y="6"/>
                    </a:lnTo>
                    <a:lnTo>
                      <a:pt x="29" y="6"/>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40" name="Line 1918">
                <a:extLst>
                  <a:ext uri="{FF2B5EF4-FFF2-40B4-BE49-F238E27FC236}">
                    <a16:creationId xmlns:a16="http://schemas.microsoft.com/office/drawing/2014/main" id="{426FD069-660C-4DCF-9836-DCAC5C524D53}"/>
                  </a:ext>
                </a:extLst>
              </p:cNvPr>
              <p:cNvSpPr>
                <a:spLocks noChangeShapeType="1"/>
              </p:cNvSpPr>
              <p:nvPr/>
            </p:nvSpPr>
            <p:spPr bwMode="auto">
              <a:xfrm>
                <a:off x="4177" y="2150"/>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1" name="Line 1919">
                <a:extLst>
                  <a:ext uri="{FF2B5EF4-FFF2-40B4-BE49-F238E27FC236}">
                    <a16:creationId xmlns:a16="http://schemas.microsoft.com/office/drawing/2014/main" id="{6F662E31-179F-4FA9-A9A7-B980A8D84078}"/>
                  </a:ext>
                </a:extLst>
              </p:cNvPr>
              <p:cNvSpPr>
                <a:spLocks noChangeShapeType="1"/>
              </p:cNvSpPr>
              <p:nvPr/>
            </p:nvSpPr>
            <p:spPr bwMode="auto">
              <a:xfrm flipV="1">
                <a:off x="4197" y="214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2" name="Line 1920">
                <a:extLst>
                  <a:ext uri="{FF2B5EF4-FFF2-40B4-BE49-F238E27FC236}">
                    <a16:creationId xmlns:a16="http://schemas.microsoft.com/office/drawing/2014/main" id="{E4E5B410-32C6-4379-8282-8E79FA3E51ED}"/>
                  </a:ext>
                </a:extLst>
              </p:cNvPr>
              <p:cNvSpPr>
                <a:spLocks noChangeShapeType="1"/>
              </p:cNvSpPr>
              <p:nvPr/>
            </p:nvSpPr>
            <p:spPr bwMode="auto">
              <a:xfrm>
                <a:off x="4242" y="214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3" name="Line 1921">
                <a:extLst>
                  <a:ext uri="{FF2B5EF4-FFF2-40B4-BE49-F238E27FC236}">
                    <a16:creationId xmlns:a16="http://schemas.microsoft.com/office/drawing/2014/main" id="{1DC62D25-F427-4221-9887-7A41A74DDA50}"/>
                  </a:ext>
                </a:extLst>
              </p:cNvPr>
              <p:cNvSpPr>
                <a:spLocks noChangeShapeType="1"/>
              </p:cNvSpPr>
              <p:nvPr/>
            </p:nvSpPr>
            <p:spPr bwMode="auto">
              <a:xfrm flipV="1">
                <a:off x="4261" y="213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4" name="Line 1922">
                <a:extLst>
                  <a:ext uri="{FF2B5EF4-FFF2-40B4-BE49-F238E27FC236}">
                    <a16:creationId xmlns:a16="http://schemas.microsoft.com/office/drawing/2014/main" id="{041AF943-2FDA-4032-B904-6A2371204BFC}"/>
                  </a:ext>
                </a:extLst>
              </p:cNvPr>
              <p:cNvSpPr>
                <a:spLocks noChangeShapeType="1"/>
              </p:cNvSpPr>
              <p:nvPr/>
            </p:nvSpPr>
            <p:spPr bwMode="auto">
              <a:xfrm>
                <a:off x="4306" y="2137"/>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5" name="Line 1923">
                <a:extLst>
                  <a:ext uri="{FF2B5EF4-FFF2-40B4-BE49-F238E27FC236}">
                    <a16:creationId xmlns:a16="http://schemas.microsoft.com/office/drawing/2014/main" id="{20A64DFC-FAAA-4612-BF6E-C9182F964EE5}"/>
                  </a:ext>
                </a:extLst>
              </p:cNvPr>
              <p:cNvSpPr>
                <a:spLocks noChangeShapeType="1"/>
              </p:cNvSpPr>
              <p:nvPr/>
            </p:nvSpPr>
            <p:spPr bwMode="auto">
              <a:xfrm flipV="1">
                <a:off x="4326" y="2131"/>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6" name="Line 1924">
                <a:extLst>
                  <a:ext uri="{FF2B5EF4-FFF2-40B4-BE49-F238E27FC236}">
                    <a16:creationId xmlns:a16="http://schemas.microsoft.com/office/drawing/2014/main" id="{869067F6-F05A-4733-851C-90D53B5258FC}"/>
                  </a:ext>
                </a:extLst>
              </p:cNvPr>
              <p:cNvSpPr>
                <a:spLocks noChangeShapeType="1"/>
              </p:cNvSpPr>
              <p:nvPr/>
            </p:nvSpPr>
            <p:spPr bwMode="auto">
              <a:xfrm flipV="1">
                <a:off x="4371" y="2127"/>
                <a:ext cx="6"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7" name="Freeform 1925">
                <a:extLst>
                  <a:ext uri="{FF2B5EF4-FFF2-40B4-BE49-F238E27FC236}">
                    <a16:creationId xmlns:a16="http://schemas.microsoft.com/office/drawing/2014/main" id="{E79795F5-27B3-445B-8DFA-CF76B5BC38B9}"/>
                  </a:ext>
                </a:extLst>
              </p:cNvPr>
              <p:cNvSpPr>
                <a:spLocks/>
              </p:cNvSpPr>
              <p:nvPr/>
            </p:nvSpPr>
            <p:spPr bwMode="auto">
              <a:xfrm>
                <a:off x="984" y="2679"/>
                <a:ext cx="80" cy="84"/>
              </a:xfrm>
              <a:custGeom>
                <a:avLst/>
                <a:gdLst>
                  <a:gd name="T0" fmla="*/ 0 w 80"/>
                  <a:gd name="T1" fmla="*/ 0 h 84"/>
                  <a:gd name="T2" fmla="*/ 0 w 80"/>
                  <a:gd name="T3" fmla="*/ 84 h 84"/>
                  <a:gd name="T4" fmla="*/ 80 w 80"/>
                  <a:gd name="T5" fmla="*/ 84 h 84"/>
                  <a:gd name="T6" fmla="*/ 80 w 80"/>
                  <a:gd name="T7" fmla="*/ 0 h 84"/>
                  <a:gd name="T8" fmla="*/ 0 w 80"/>
                  <a:gd name="T9" fmla="*/ 0 h 84"/>
                  <a:gd name="T10" fmla="*/ 0 w 80"/>
                  <a:gd name="T11" fmla="*/ 0 h 84"/>
                  <a:gd name="T12" fmla="*/ 0 60000 65536"/>
                  <a:gd name="T13" fmla="*/ 0 60000 65536"/>
                  <a:gd name="T14" fmla="*/ 0 60000 65536"/>
                  <a:gd name="T15" fmla="*/ 0 60000 65536"/>
                  <a:gd name="T16" fmla="*/ 0 60000 65536"/>
                  <a:gd name="T17" fmla="*/ 0 60000 65536"/>
                  <a:gd name="T18" fmla="*/ 0 w 80"/>
                  <a:gd name="T19" fmla="*/ 0 h 84"/>
                  <a:gd name="T20" fmla="*/ 80 w 8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0" h="84">
                    <a:moveTo>
                      <a:pt x="0" y="0"/>
                    </a:moveTo>
                    <a:lnTo>
                      <a:pt x="0" y="84"/>
                    </a:lnTo>
                    <a:lnTo>
                      <a:pt x="80" y="84"/>
                    </a:lnTo>
                    <a:lnTo>
                      <a:pt x="80"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48" name="Rectangle 1926">
                <a:extLst>
                  <a:ext uri="{FF2B5EF4-FFF2-40B4-BE49-F238E27FC236}">
                    <a16:creationId xmlns:a16="http://schemas.microsoft.com/office/drawing/2014/main" id="{6D9D43DF-F922-4B29-972B-F452B62E846F}"/>
                  </a:ext>
                </a:extLst>
              </p:cNvPr>
              <p:cNvSpPr>
                <a:spLocks noChangeArrowheads="1"/>
              </p:cNvSpPr>
              <p:nvPr/>
            </p:nvSpPr>
            <p:spPr bwMode="auto">
              <a:xfrm>
                <a:off x="1210" y="2569"/>
                <a:ext cx="80"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49" name="Rectangle 1927">
                <a:extLst>
                  <a:ext uri="{FF2B5EF4-FFF2-40B4-BE49-F238E27FC236}">
                    <a16:creationId xmlns:a16="http://schemas.microsoft.com/office/drawing/2014/main" id="{12D721F4-C0E3-4E1C-9381-64E343EC2D98}"/>
                  </a:ext>
                </a:extLst>
              </p:cNvPr>
              <p:cNvSpPr>
                <a:spLocks noChangeArrowheads="1"/>
              </p:cNvSpPr>
              <p:nvPr/>
            </p:nvSpPr>
            <p:spPr bwMode="auto">
              <a:xfrm>
                <a:off x="1432" y="2460"/>
                <a:ext cx="81" cy="8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0" name="Freeform 1928">
                <a:extLst>
                  <a:ext uri="{FF2B5EF4-FFF2-40B4-BE49-F238E27FC236}">
                    <a16:creationId xmlns:a16="http://schemas.microsoft.com/office/drawing/2014/main" id="{0152976C-ADF8-4B6C-A199-74C21C3CB105}"/>
                  </a:ext>
                </a:extLst>
              </p:cNvPr>
              <p:cNvSpPr>
                <a:spLocks/>
              </p:cNvSpPr>
              <p:nvPr/>
            </p:nvSpPr>
            <p:spPr bwMode="auto">
              <a:xfrm>
                <a:off x="1655" y="2402"/>
                <a:ext cx="84" cy="80"/>
              </a:xfrm>
              <a:custGeom>
                <a:avLst/>
                <a:gdLst>
                  <a:gd name="T0" fmla="*/ 0 w 84"/>
                  <a:gd name="T1" fmla="*/ 0 h 80"/>
                  <a:gd name="T2" fmla="*/ 0 w 84"/>
                  <a:gd name="T3" fmla="*/ 80 h 80"/>
                  <a:gd name="T4" fmla="*/ 84 w 84"/>
                  <a:gd name="T5" fmla="*/ 80 h 80"/>
                  <a:gd name="T6" fmla="*/ 84 w 84"/>
                  <a:gd name="T7" fmla="*/ 0 h 80"/>
                  <a:gd name="T8" fmla="*/ 0 w 84"/>
                  <a:gd name="T9" fmla="*/ 0 h 80"/>
                  <a:gd name="T10" fmla="*/ 0 w 84"/>
                  <a:gd name="T11" fmla="*/ 0 h 80"/>
                  <a:gd name="T12" fmla="*/ 0 60000 65536"/>
                  <a:gd name="T13" fmla="*/ 0 60000 65536"/>
                  <a:gd name="T14" fmla="*/ 0 60000 65536"/>
                  <a:gd name="T15" fmla="*/ 0 60000 65536"/>
                  <a:gd name="T16" fmla="*/ 0 60000 65536"/>
                  <a:gd name="T17" fmla="*/ 0 60000 65536"/>
                  <a:gd name="T18" fmla="*/ 0 w 84"/>
                  <a:gd name="T19" fmla="*/ 0 h 80"/>
                  <a:gd name="T20" fmla="*/ 84 w 8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4" h="80">
                    <a:moveTo>
                      <a:pt x="0" y="0"/>
                    </a:moveTo>
                    <a:lnTo>
                      <a:pt x="0" y="80"/>
                    </a:lnTo>
                    <a:lnTo>
                      <a:pt x="84" y="80"/>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1" name="Rectangle 1929">
                <a:extLst>
                  <a:ext uri="{FF2B5EF4-FFF2-40B4-BE49-F238E27FC236}">
                    <a16:creationId xmlns:a16="http://schemas.microsoft.com/office/drawing/2014/main" id="{AB40077A-4EF5-477B-99B4-EC407CA45C18}"/>
                  </a:ext>
                </a:extLst>
              </p:cNvPr>
              <p:cNvSpPr>
                <a:spLocks noChangeArrowheads="1"/>
              </p:cNvSpPr>
              <p:nvPr/>
            </p:nvSpPr>
            <p:spPr bwMode="auto">
              <a:xfrm>
                <a:off x="1881" y="2269"/>
                <a:ext cx="80"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2" name="Rectangle 1930">
                <a:extLst>
                  <a:ext uri="{FF2B5EF4-FFF2-40B4-BE49-F238E27FC236}">
                    <a16:creationId xmlns:a16="http://schemas.microsoft.com/office/drawing/2014/main" id="{973A58FA-AC83-4A7F-9507-E9FDEAAF5452}"/>
                  </a:ext>
                </a:extLst>
              </p:cNvPr>
              <p:cNvSpPr>
                <a:spLocks noChangeArrowheads="1"/>
              </p:cNvSpPr>
              <p:nvPr/>
            </p:nvSpPr>
            <p:spPr bwMode="auto">
              <a:xfrm>
                <a:off x="2103" y="2269"/>
                <a:ext cx="81"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3" name="Freeform 1931">
                <a:extLst>
                  <a:ext uri="{FF2B5EF4-FFF2-40B4-BE49-F238E27FC236}">
                    <a16:creationId xmlns:a16="http://schemas.microsoft.com/office/drawing/2014/main" id="{DE05E1C1-8B1B-4446-90D2-8AFFAAB5F7B1}"/>
                  </a:ext>
                </a:extLst>
              </p:cNvPr>
              <p:cNvSpPr>
                <a:spLocks/>
              </p:cNvSpPr>
              <p:nvPr/>
            </p:nvSpPr>
            <p:spPr bwMode="auto">
              <a:xfrm>
                <a:off x="2326" y="2102"/>
                <a:ext cx="84" cy="80"/>
              </a:xfrm>
              <a:custGeom>
                <a:avLst/>
                <a:gdLst>
                  <a:gd name="T0" fmla="*/ 0 w 84"/>
                  <a:gd name="T1" fmla="*/ 0 h 80"/>
                  <a:gd name="T2" fmla="*/ 0 w 84"/>
                  <a:gd name="T3" fmla="*/ 80 h 80"/>
                  <a:gd name="T4" fmla="*/ 84 w 84"/>
                  <a:gd name="T5" fmla="*/ 80 h 80"/>
                  <a:gd name="T6" fmla="*/ 84 w 84"/>
                  <a:gd name="T7" fmla="*/ 0 h 80"/>
                  <a:gd name="T8" fmla="*/ 0 w 84"/>
                  <a:gd name="T9" fmla="*/ 0 h 80"/>
                  <a:gd name="T10" fmla="*/ 0 w 84"/>
                  <a:gd name="T11" fmla="*/ 0 h 80"/>
                  <a:gd name="T12" fmla="*/ 0 60000 65536"/>
                  <a:gd name="T13" fmla="*/ 0 60000 65536"/>
                  <a:gd name="T14" fmla="*/ 0 60000 65536"/>
                  <a:gd name="T15" fmla="*/ 0 60000 65536"/>
                  <a:gd name="T16" fmla="*/ 0 60000 65536"/>
                  <a:gd name="T17" fmla="*/ 0 60000 65536"/>
                  <a:gd name="T18" fmla="*/ 0 w 84"/>
                  <a:gd name="T19" fmla="*/ 0 h 80"/>
                  <a:gd name="T20" fmla="*/ 84 w 8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4" h="80">
                    <a:moveTo>
                      <a:pt x="0" y="0"/>
                    </a:moveTo>
                    <a:lnTo>
                      <a:pt x="0" y="80"/>
                    </a:lnTo>
                    <a:lnTo>
                      <a:pt x="84" y="80"/>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4" name="Freeform 1932">
                <a:extLst>
                  <a:ext uri="{FF2B5EF4-FFF2-40B4-BE49-F238E27FC236}">
                    <a16:creationId xmlns:a16="http://schemas.microsoft.com/office/drawing/2014/main" id="{2237E3E0-A6C0-47A8-9811-B79FD68E254F}"/>
                  </a:ext>
                </a:extLst>
              </p:cNvPr>
              <p:cNvSpPr>
                <a:spLocks/>
              </p:cNvSpPr>
              <p:nvPr/>
            </p:nvSpPr>
            <p:spPr bwMode="auto">
              <a:xfrm>
                <a:off x="2552" y="2095"/>
                <a:ext cx="80" cy="84"/>
              </a:xfrm>
              <a:custGeom>
                <a:avLst/>
                <a:gdLst>
                  <a:gd name="T0" fmla="*/ 0 w 80"/>
                  <a:gd name="T1" fmla="*/ 0 h 84"/>
                  <a:gd name="T2" fmla="*/ 0 w 80"/>
                  <a:gd name="T3" fmla="*/ 84 h 84"/>
                  <a:gd name="T4" fmla="*/ 80 w 80"/>
                  <a:gd name="T5" fmla="*/ 84 h 84"/>
                  <a:gd name="T6" fmla="*/ 80 w 80"/>
                  <a:gd name="T7" fmla="*/ 0 h 84"/>
                  <a:gd name="T8" fmla="*/ 0 w 80"/>
                  <a:gd name="T9" fmla="*/ 0 h 84"/>
                  <a:gd name="T10" fmla="*/ 0 w 80"/>
                  <a:gd name="T11" fmla="*/ 0 h 84"/>
                  <a:gd name="T12" fmla="*/ 0 60000 65536"/>
                  <a:gd name="T13" fmla="*/ 0 60000 65536"/>
                  <a:gd name="T14" fmla="*/ 0 60000 65536"/>
                  <a:gd name="T15" fmla="*/ 0 60000 65536"/>
                  <a:gd name="T16" fmla="*/ 0 60000 65536"/>
                  <a:gd name="T17" fmla="*/ 0 60000 65536"/>
                  <a:gd name="T18" fmla="*/ 0 w 80"/>
                  <a:gd name="T19" fmla="*/ 0 h 84"/>
                  <a:gd name="T20" fmla="*/ 80 w 8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0" h="84">
                    <a:moveTo>
                      <a:pt x="0" y="0"/>
                    </a:moveTo>
                    <a:lnTo>
                      <a:pt x="0" y="84"/>
                    </a:lnTo>
                    <a:lnTo>
                      <a:pt x="80" y="84"/>
                    </a:lnTo>
                    <a:lnTo>
                      <a:pt x="80"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5" name="Freeform 1933">
                <a:extLst>
                  <a:ext uri="{FF2B5EF4-FFF2-40B4-BE49-F238E27FC236}">
                    <a16:creationId xmlns:a16="http://schemas.microsoft.com/office/drawing/2014/main" id="{8D2C0777-A9B6-4C61-9BFC-CBAACBD0C7D5}"/>
                  </a:ext>
                </a:extLst>
              </p:cNvPr>
              <p:cNvSpPr>
                <a:spLocks/>
              </p:cNvSpPr>
              <p:nvPr/>
            </p:nvSpPr>
            <p:spPr bwMode="auto">
              <a:xfrm>
                <a:off x="2774" y="2105"/>
                <a:ext cx="81" cy="80"/>
              </a:xfrm>
              <a:custGeom>
                <a:avLst/>
                <a:gdLst>
                  <a:gd name="T0" fmla="*/ 0 w 81"/>
                  <a:gd name="T1" fmla="*/ 0 h 80"/>
                  <a:gd name="T2" fmla="*/ 0 w 81"/>
                  <a:gd name="T3" fmla="*/ 80 h 80"/>
                  <a:gd name="T4" fmla="*/ 81 w 81"/>
                  <a:gd name="T5" fmla="*/ 80 h 80"/>
                  <a:gd name="T6" fmla="*/ 81 w 81"/>
                  <a:gd name="T7" fmla="*/ 0 h 80"/>
                  <a:gd name="T8" fmla="*/ 0 w 81"/>
                  <a:gd name="T9" fmla="*/ 0 h 80"/>
                  <a:gd name="T10" fmla="*/ 0 w 81"/>
                  <a:gd name="T11" fmla="*/ 0 h 80"/>
                  <a:gd name="T12" fmla="*/ 0 60000 65536"/>
                  <a:gd name="T13" fmla="*/ 0 60000 65536"/>
                  <a:gd name="T14" fmla="*/ 0 60000 65536"/>
                  <a:gd name="T15" fmla="*/ 0 60000 65536"/>
                  <a:gd name="T16" fmla="*/ 0 60000 65536"/>
                  <a:gd name="T17" fmla="*/ 0 60000 65536"/>
                  <a:gd name="T18" fmla="*/ 0 w 81"/>
                  <a:gd name="T19" fmla="*/ 0 h 80"/>
                  <a:gd name="T20" fmla="*/ 81 w 81"/>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1" h="80">
                    <a:moveTo>
                      <a:pt x="0" y="0"/>
                    </a:moveTo>
                    <a:lnTo>
                      <a:pt x="0" y="80"/>
                    </a:lnTo>
                    <a:lnTo>
                      <a:pt x="81" y="80"/>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6" name="Freeform 1934">
                <a:extLst>
                  <a:ext uri="{FF2B5EF4-FFF2-40B4-BE49-F238E27FC236}">
                    <a16:creationId xmlns:a16="http://schemas.microsoft.com/office/drawing/2014/main" id="{8D3159D9-861C-4339-B528-0F2DF1E54B49}"/>
                  </a:ext>
                </a:extLst>
              </p:cNvPr>
              <p:cNvSpPr>
                <a:spLocks/>
              </p:cNvSpPr>
              <p:nvPr/>
            </p:nvSpPr>
            <p:spPr bwMode="auto">
              <a:xfrm>
                <a:off x="3000" y="2124"/>
                <a:ext cx="81" cy="81"/>
              </a:xfrm>
              <a:custGeom>
                <a:avLst/>
                <a:gdLst>
                  <a:gd name="T0" fmla="*/ 0 w 81"/>
                  <a:gd name="T1" fmla="*/ 0 h 81"/>
                  <a:gd name="T2" fmla="*/ 0 w 81"/>
                  <a:gd name="T3" fmla="*/ 81 h 81"/>
                  <a:gd name="T4" fmla="*/ 81 w 81"/>
                  <a:gd name="T5" fmla="*/ 81 h 81"/>
                  <a:gd name="T6" fmla="*/ 81 w 81"/>
                  <a:gd name="T7" fmla="*/ 0 h 81"/>
                  <a:gd name="T8" fmla="*/ 0 w 81"/>
                  <a:gd name="T9" fmla="*/ 0 h 81"/>
                  <a:gd name="T10" fmla="*/ 0 w 81"/>
                  <a:gd name="T11" fmla="*/ 0 h 81"/>
                  <a:gd name="T12" fmla="*/ 0 60000 65536"/>
                  <a:gd name="T13" fmla="*/ 0 60000 65536"/>
                  <a:gd name="T14" fmla="*/ 0 60000 65536"/>
                  <a:gd name="T15" fmla="*/ 0 60000 65536"/>
                  <a:gd name="T16" fmla="*/ 0 60000 65536"/>
                  <a:gd name="T17" fmla="*/ 0 60000 65536"/>
                  <a:gd name="T18" fmla="*/ 0 w 81"/>
                  <a:gd name="T19" fmla="*/ 0 h 81"/>
                  <a:gd name="T20" fmla="*/ 81 w 81"/>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81" h="81">
                    <a:moveTo>
                      <a:pt x="0" y="0"/>
                    </a:moveTo>
                    <a:lnTo>
                      <a:pt x="0" y="81"/>
                    </a:lnTo>
                    <a:lnTo>
                      <a:pt x="81" y="81"/>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7" name="Freeform 1935">
                <a:extLst>
                  <a:ext uri="{FF2B5EF4-FFF2-40B4-BE49-F238E27FC236}">
                    <a16:creationId xmlns:a16="http://schemas.microsoft.com/office/drawing/2014/main" id="{B46D2718-052E-4681-A07A-8AA0A990D4FD}"/>
                  </a:ext>
                </a:extLst>
              </p:cNvPr>
              <p:cNvSpPr>
                <a:spLocks/>
              </p:cNvSpPr>
              <p:nvPr/>
            </p:nvSpPr>
            <p:spPr bwMode="auto">
              <a:xfrm>
                <a:off x="3222" y="2108"/>
                <a:ext cx="81" cy="81"/>
              </a:xfrm>
              <a:custGeom>
                <a:avLst/>
                <a:gdLst>
                  <a:gd name="T0" fmla="*/ 0 w 81"/>
                  <a:gd name="T1" fmla="*/ 0 h 81"/>
                  <a:gd name="T2" fmla="*/ 0 w 81"/>
                  <a:gd name="T3" fmla="*/ 81 h 81"/>
                  <a:gd name="T4" fmla="*/ 81 w 81"/>
                  <a:gd name="T5" fmla="*/ 81 h 81"/>
                  <a:gd name="T6" fmla="*/ 81 w 81"/>
                  <a:gd name="T7" fmla="*/ 0 h 81"/>
                  <a:gd name="T8" fmla="*/ 0 w 81"/>
                  <a:gd name="T9" fmla="*/ 0 h 81"/>
                  <a:gd name="T10" fmla="*/ 0 w 81"/>
                  <a:gd name="T11" fmla="*/ 0 h 81"/>
                  <a:gd name="T12" fmla="*/ 0 60000 65536"/>
                  <a:gd name="T13" fmla="*/ 0 60000 65536"/>
                  <a:gd name="T14" fmla="*/ 0 60000 65536"/>
                  <a:gd name="T15" fmla="*/ 0 60000 65536"/>
                  <a:gd name="T16" fmla="*/ 0 60000 65536"/>
                  <a:gd name="T17" fmla="*/ 0 60000 65536"/>
                  <a:gd name="T18" fmla="*/ 0 w 81"/>
                  <a:gd name="T19" fmla="*/ 0 h 81"/>
                  <a:gd name="T20" fmla="*/ 81 w 81"/>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81" h="81">
                    <a:moveTo>
                      <a:pt x="0" y="0"/>
                    </a:moveTo>
                    <a:lnTo>
                      <a:pt x="0" y="81"/>
                    </a:lnTo>
                    <a:lnTo>
                      <a:pt x="81" y="81"/>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8" name="Rectangle 1936">
                <a:extLst>
                  <a:ext uri="{FF2B5EF4-FFF2-40B4-BE49-F238E27FC236}">
                    <a16:creationId xmlns:a16="http://schemas.microsoft.com/office/drawing/2014/main" id="{8420EA8C-416F-4D22-A0C1-87266F8FD738}"/>
                  </a:ext>
                </a:extLst>
              </p:cNvPr>
              <p:cNvSpPr>
                <a:spLocks noChangeArrowheads="1"/>
              </p:cNvSpPr>
              <p:nvPr/>
            </p:nvSpPr>
            <p:spPr bwMode="auto">
              <a:xfrm>
                <a:off x="3445" y="2063"/>
                <a:ext cx="84"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9" name="Rectangle 1937">
                <a:extLst>
                  <a:ext uri="{FF2B5EF4-FFF2-40B4-BE49-F238E27FC236}">
                    <a16:creationId xmlns:a16="http://schemas.microsoft.com/office/drawing/2014/main" id="{ADD7F546-A4D9-4E8D-8418-EFEA6315BAEA}"/>
                  </a:ext>
                </a:extLst>
              </p:cNvPr>
              <p:cNvSpPr>
                <a:spLocks noChangeArrowheads="1"/>
              </p:cNvSpPr>
              <p:nvPr/>
            </p:nvSpPr>
            <p:spPr bwMode="auto">
              <a:xfrm>
                <a:off x="3671" y="2095"/>
                <a:ext cx="80"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0" name="Freeform 1938">
                <a:extLst>
                  <a:ext uri="{FF2B5EF4-FFF2-40B4-BE49-F238E27FC236}">
                    <a16:creationId xmlns:a16="http://schemas.microsoft.com/office/drawing/2014/main" id="{1625F3F1-87EC-4F67-A96D-9531C5409688}"/>
                  </a:ext>
                </a:extLst>
              </p:cNvPr>
              <p:cNvSpPr>
                <a:spLocks/>
              </p:cNvSpPr>
              <p:nvPr/>
            </p:nvSpPr>
            <p:spPr bwMode="auto">
              <a:xfrm>
                <a:off x="3893" y="2034"/>
                <a:ext cx="81" cy="84"/>
              </a:xfrm>
              <a:custGeom>
                <a:avLst/>
                <a:gdLst>
                  <a:gd name="T0" fmla="*/ 0 w 81"/>
                  <a:gd name="T1" fmla="*/ 0 h 84"/>
                  <a:gd name="T2" fmla="*/ 0 w 81"/>
                  <a:gd name="T3" fmla="*/ 84 h 84"/>
                  <a:gd name="T4" fmla="*/ 81 w 81"/>
                  <a:gd name="T5" fmla="*/ 84 h 84"/>
                  <a:gd name="T6" fmla="*/ 81 w 81"/>
                  <a:gd name="T7" fmla="*/ 0 h 84"/>
                  <a:gd name="T8" fmla="*/ 0 w 81"/>
                  <a:gd name="T9" fmla="*/ 0 h 84"/>
                  <a:gd name="T10" fmla="*/ 0 w 81"/>
                  <a:gd name="T11" fmla="*/ 0 h 84"/>
                  <a:gd name="T12" fmla="*/ 0 60000 65536"/>
                  <a:gd name="T13" fmla="*/ 0 60000 65536"/>
                  <a:gd name="T14" fmla="*/ 0 60000 65536"/>
                  <a:gd name="T15" fmla="*/ 0 60000 65536"/>
                  <a:gd name="T16" fmla="*/ 0 60000 65536"/>
                  <a:gd name="T17" fmla="*/ 0 60000 65536"/>
                  <a:gd name="T18" fmla="*/ 0 w 81"/>
                  <a:gd name="T19" fmla="*/ 0 h 84"/>
                  <a:gd name="T20" fmla="*/ 81 w 81"/>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1" h="84">
                    <a:moveTo>
                      <a:pt x="0" y="0"/>
                    </a:moveTo>
                    <a:lnTo>
                      <a:pt x="0" y="84"/>
                    </a:lnTo>
                    <a:lnTo>
                      <a:pt x="81" y="84"/>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1" name="Rectangle 1939">
                <a:extLst>
                  <a:ext uri="{FF2B5EF4-FFF2-40B4-BE49-F238E27FC236}">
                    <a16:creationId xmlns:a16="http://schemas.microsoft.com/office/drawing/2014/main" id="{49994849-82C5-4252-BA51-D35E6A977CFC}"/>
                  </a:ext>
                </a:extLst>
              </p:cNvPr>
              <p:cNvSpPr>
                <a:spLocks noChangeArrowheads="1"/>
              </p:cNvSpPr>
              <p:nvPr/>
            </p:nvSpPr>
            <p:spPr bwMode="auto">
              <a:xfrm>
                <a:off x="4116" y="2114"/>
                <a:ext cx="84"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2" name="Rectangle 1940">
                <a:extLst>
                  <a:ext uri="{FF2B5EF4-FFF2-40B4-BE49-F238E27FC236}">
                    <a16:creationId xmlns:a16="http://schemas.microsoft.com/office/drawing/2014/main" id="{F8991B53-937D-408D-B6E1-24A038349056}"/>
                  </a:ext>
                </a:extLst>
              </p:cNvPr>
              <p:cNvSpPr>
                <a:spLocks noChangeArrowheads="1"/>
              </p:cNvSpPr>
              <p:nvPr/>
            </p:nvSpPr>
            <p:spPr bwMode="auto">
              <a:xfrm>
                <a:off x="4342" y="2089"/>
                <a:ext cx="80" cy="8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3" name="Line 1941">
                <a:extLst>
                  <a:ext uri="{FF2B5EF4-FFF2-40B4-BE49-F238E27FC236}">
                    <a16:creationId xmlns:a16="http://schemas.microsoft.com/office/drawing/2014/main" id="{2DF4534D-3738-485B-89A9-A6AF1A2D8A8A}"/>
                  </a:ext>
                </a:extLst>
              </p:cNvPr>
              <p:cNvSpPr>
                <a:spLocks noChangeShapeType="1"/>
              </p:cNvSpPr>
              <p:nvPr/>
            </p:nvSpPr>
            <p:spPr bwMode="auto">
              <a:xfrm>
                <a:off x="1026"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4" name="Line 1942">
                <a:extLst>
                  <a:ext uri="{FF2B5EF4-FFF2-40B4-BE49-F238E27FC236}">
                    <a16:creationId xmlns:a16="http://schemas.microsoft.com/office/drawing/2014/main" id="{B78CF19F-5A74-4B67-A750-19E2FF9EAA6F}"/>
                  </a:ext>
                </a:extLst>
              </p:cNvPr>
              <p:cNvSpPr>
                <a:spLocks noChangeShapeType="1"/>
              </p:cNvSpPr>
              <p:nvPr/>
            </p:nvSpPr>
            <p:spPr bwMode="auto">
              <a:xfrm>
                <a:off x="1071"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5" name="Line 1943">
                <a:extLst>
                  <a:ext uri="{FF2B5EF4-FFF2-40B4-BE49-F238E27FC236}">
                    <a16:creationId xmlns:a16="http://schemas.microsoft.com/office/drawing/2014/main" id="{A4F1FE59-3607-4B3C-B0FD-B151CC1394DE}"/>
                  </a:ext>
                </a:extLst>
              </p:cNvPr>
              <p:cNvSpPr>
                <a:spLocks noChangeShapeType="1"/>
              </p:cNvSpPr>
              <p:nvPr/>
            </p:nvSpPr>
            <p:spPr bwMode="auto">
              <a:xfrm>
                <a:off x="1097"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6" name="Line 1944">
                <a:extLst>
                  <a:ext uri="{FF2B5EF4-FFF2-40B4-BE49-F238E27FC236}">
                    <a16:creationId xmlns:a16="http://schemas.microsoft.com/office/drawing/2014/main" id="{B046671E-2935-4D1B-B434-1C71E107A68E}"/>
                  </a:ext>
                </a:extLst>
              </p:cNvPr>
              <p:cNvSpPr>
                <a:spLocks noChangeShapeType="1"/>
              </p:cNvSpPr>
              <p:nvPr/>
            </p:nvSpPr>
            <p:spPr bwMode="auto">
              <a:xfrm>
                <a:off x="1142"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7" name="Line 1945">
                <a:extLst>
                  <a:ext uri="{FF2B5EF4-FFF2-40B4-BE49-F238E27FC236}">
                    <a16:creationId xmlns:a16="http://schemas.microsoft.com/office/drawing/2014/main" id="{12EFD36D-0A2D-4E68-B132-CEDEEFBCCE4D}"/>
                  </a:ext>
                </a:extLst>
              </p:cNvPr>
              <p:cNvSpPr>
                <a:spLocks noChangeShapeType="1"/>
              </p:cNvSpPr>
              <p:nvPr/>
            </p:nvSpPr>
            <p:spPr bwMode="auto">
              <a:xfrm>
                <a:off x="1168"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8" name="Line 1946">
                <a:extLst>
                  <a:ext uri="{FF2B5EF4-FFF2-40B4-BE49-F238E27FC236}">
                    <a16:creationId xmlns:a16="http://schemas.microsoft.com/office/drawing/2014/main" id="{BE8F6F8F-B110-439E-BAB4-F9105E977C66}"/>
                  </a:ext>
                </a:extLst>
              </p:cNvPr>
              <p:cNvSpPr>
                <a:spLocks noChangeShapeType="1"/>
              </p:cNvSpPr>
              <p:nvPr/>
            </p:nvSpPr>
            <p:spPr bwMode="auto">
              <a:xfrm>
                <a:off x="1213"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9" name="Freeform 1947">
                <a:extLst>
                  <a:ext uri="{FF2B5EF4-FFF2-40B4-BE49-F238E27FC236}">
                    <a16:creationId xmlns:a16="http://schemas.microsoft.com/office/drawing/2014/main" id="{6583EBA7-D8D6-429D-8CC2-48DBC6493D32}"/>
                  </a:ext>
                </a:extLst>
              </p:cNvPr>
              <p:cNvSpPr>
                <a:spLocks/>
              </p:cNvSpPr>
              <p:nvPr/>
            </p:nvSpPr>
            <p:spPr bwMode="auto">
              <a:xfrm>
                <a:off x="1239" y="3382"/>
                <a:ext cx="25" cy="1"/>
              </a:xfrm>
              <a:custGeom>
                <a:avLst/>
                <a:gdLst>
                  <a:gd name="T0" fmla="*/ 0 w 25"/>
                  <a:gd name="T1" fmla="*/ 0 h 1"/>
                  <a:gd name="T2" fmla="*/ 9 w 25"/>
                  <a:gd name="T3" fmla="*/ 0 h 1"/>
                  <a:gd name="T4" fmla="*/ 25 w 25"/>
                  <a:gd name="T5" fmla="*/ 0 h 1"/>
                  <a:gd name="T6" fmla="*/ 0 60000 65536"/>
                  <a:gd name="T7" fmla="*/ 0 60000 65536"/>
                  <a:gd name="T8" fmla="*/ 0 60000 65536"/>
                  <a:gd name="T9" fmla="*/ 0 w 25"/>
                  <a:gd name="T10" fmla="*/ 0 h 1"/>
                  <a:gd name="T11" fmla="*/ 25 w 25"/>
                  <a:gd name="T12" fmla="*/ 1 h 1"/>
                </a:gdLst>
                <a:ahLst/>
                <a:cxnLst>
                  <a:cxn ang="T6">
                    <a:pos x="T0" y="T1"/>
                  </a:cxn>
                  <a:cxn ang="T7">
                    <a:pos x="T2" y="T3"/>
                  </a:cxn>
                  <a:cxn ang="T8">
                    <a:pos x="T4" y="T5"/>
                  </a:cxn>
                </a:cxnLst>
                <a:rect l="T9" t="T10" r="T11" b="T12"/>
                <a:pathLst>
                  <a:path w="25" h="1">
                    <a:moveTo>
                      <a:pt x="0" y="0"/>
                    </a:moveTo>
                    <a:lnTo>
                      <a:pt x="9" y="0"/>
                    </a:lnTo>
                    <a:lnTo>
                      <a:pt x="25"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70" name="Line 1948">
                <a:extLst>
                  <a:ext uri="{FF2B5EF4-FFF2-40B4-BE49-F238E27FC236}">
                    <a16:creationId xmlns:a16="http://schemas.microsoft.com/office/drawing/2014/main" id="{1120E942-DABC-4764-B452-095438CFA4BF}"/>
                  </a:ext>
                </a:extLst>
              </p:cNvPr>
              <p:cNvSpPr>
                <a:spLocks noChangeShapeType="1"/>
              </p:cNvSpPr>
              <p:nvPr/>
            </p:nvSpPr>
            <p:spPr bwMode="auto">
              <a:xfrm>
                <a:off x="1284"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1" name="Line 1949">
                <a:extLst>
                  <a:ext uri="{FF2B5EF4-FFF2-40B4-BE49-F238E27FC236}">
                    <a16:creationId xmlns:a16="http://schemas.microsoft.com/office/drawing/2014/main" id="{61EC8A27-F508-4EEE-83A2-F59489A08F25}"/>
                  </a:ext>
                </a:extLst>
              </p:cNvPr>
              <p:cNvSpPr>
                <a:spLocks noChangeShapeType="1"/>
              </p:cNvSpPr>
              <p:nvPr/>
            </p:nvSpPr>
            <p:spPr bwMode="auto">
              <a:xfrm>
                <a:off x="1310"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2" name="Line 1950">
                <a:extLst>
                  <a:ext uri="{FF2B5EF4-FFF2-40B4-BE49-F238E27FC236}">
                    <a16:creationId xmlns:a16="http://schemas.microsoft.com/office/drawing/2014/main" id="{81B86D0E-4E60-445D-8A08-58C75D3ADC72}"/>
                  </a:ext>
                </a:extLst>
              </p:cNvPr>
              <p:cNvSpPr>
                <a:spLocks noChangeShapeType="1"/>
              </p:cNvSpPr>
              <p:nvPr/>
            </p:nvSpPr>
            <p:spPr bwMode="auto">
              <a:xfrm>
                <a:off x="1355"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3" name="Line 1951">
                <a:extLst>
                  <a:ext uri="{FF2B5EF4-FFF2-40B4-BE49-F238E27FC236}">
                    <a16:creationId xmlns:a16="http://schemas.microsoft.com/office/drawing/2014/main" id="{726BC4EB-4710-4EDD-9A31-DA2ED3A832DD}"/>
                  </a:ext>
                </a:extLst>
              </p:cNvPr>
              <p:cNvSpPr>
                <a:spLocks noChangeShapeType="1"/>
              </p:cNvSpPr>
              <p:nvPr/>
            </p:nvSpPr>
            <p:spPr bwMode="auto">
              <a:xfrm>
                <a:off x="1381"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4" name="Line 1952">
                <a:extLst>
                  <a:ext uri="{FF2B5EF4-FFF2-40B4-BE49-F238E27FC236}">
                    <a16:creationId xmlns:a16="http://schemas.microsoft.com/office/drawing/2014/main" id="{D5695D73-D193-4082-AC9B-FEC80B7C67E2}"/>
                  </a:ext>
                </a:extLst>
              </p:cNvPr>
              <p:cNvSpPr>
                <a:spLocks noChangeShapeType="1"/>
              </p:cNvSpPr>
              <p:nvPr/>
            </p:nvSpPr>
            <p:spPr bwMode="auto">
              <a:xfrm>
                <a:off x="1426"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5" name="Freeform 1953">
                <a:extLst>
                  <a:ext uri="{FF2B5EF4-FFF2-40B4-BE49-F238E27FC236}">
                    <a16:creationId xmlns:a16="http://schemas.microsoft.com/office/drawing/2014/main" id="{F808BD49-8F07-4630-BA0C-D75650D7991A}"/>
                  </a:ext>
                </a:extLst>
              </p:cNvPr>
              <p:cNvSpPr>
                <a:spLocks/>
              </p:cNvSpPr>
              <p:nvPr/>
            </p:nvSpPr>
            <p:spPr bwMode="auto">
              <a:xfrm>
                <a:off x="1452" y="3382"/>
                <a:ext cx="25" cy="1"/>
              </a:xfrm>
              <a:custGeom>
                <a:avLst/>
                <a:gdLst>
                  <a:gd name="T0" fmla="*/ 0 w 25"/>
                  <a:gd name="T1" fmla="*/ 0 h 1"/>
                  <a:gd name="T2" fmla="*/ 22 w 25"/>
                  <a:gd name="T3" fmla="*/ 0 h 1"/>
                  <a:gd name="T4" fmla="*/ 25 w 25"/>
                  <a:gd name="T5" fmla="*/ 0 h 1"/>
                  <a:gd name="T6" fmla="*/ 0 60000 65536"/>
                  <a:gd name="T7" fmla="*/ 0 60000 65536"/>
                  <a:gd name="T8" fmla="*/ 0 60000 65536"/>
                  <a:gd name="T9" fmla="*/ 0 w 25"/>
                  <a:gd name="T10" fmla="*/ 0 h 1"/>
                  <a:gd name="T11" fmla="*/ 25 w 25"/>
                  <a:gd name="T12" fmla="*/ 1 h 1"/>
                </a:gdLst>
                <a:ahLst/>
                <a:cxnLst>
                  <a:cxn ang="T6">
                    <a:pos x="T0" y="T1"/>
                  </a:cxn>
                  <a:cxn ang="T7">
                    <a:pos x="T2" y="T3"/>
                  </a:cxn>
                  <a:cxn ang="T8">
                    <a:pos x="T4" y="T5"/>
                  </a:cxn>
                </a:cxnLst>
                <a:rect l="T9" t="T10" r="T11" b="T12"/>
                <a:pathLst>
                  <a:path w="25" h="1">
                    <a:moveTo>
                      <a:pt x="0" y="0"/>
                    </a:moveTo>
                    <a:lnTo>
                      <a:pt x="22" y="0"/>
                    </a:lnTo>
                    <a:lnTo>
                      <a:pt x="25"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76" name="Line 1954">
                <a:extLst>
                  <a:ext uri="{FF2B5EF4-FFF2-40B4-BE49-F238E27FC236}">
                    <a16:creationId xmlns:a16="http://schemas.microsoft.com/office/drawing/2014/main" id="{12F8B4BE-DD1F-44A9-AB73-957716EEB44C}"/>
                  </a:ext>
                </a:extLst>
              </p:cNvPr>
              <p:cNvSpPr>
                <a:spLocks noChangeShapeType="1"/>
              </p:cNvSpPr>
              <p:nvPr/>
            </p:nvSpPr>
            <p:spPr bwMode="auto">
              <a:xfrm>
                <a:off x="1497"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7" name="Line 1955">
                <a:extLst>
                  <a:ext uri="{FF2B5EF4-FFF2-40B4-BE49-F238E27FC236}">
                    <a16:creationId xmlns:a16="http://schemas.microsoft.com/office/drawing/2014/main" id="{857355BA-B0E0-4476-860E-03E0B5BE2F4A}"/>
                  </a:ext>
                </a:extLst>
              </p:cNvPr>
              <p:cNvSpPr>
                <a:spLocks noChangeShapeType="1"/>
              </p:cNvSpPr>
              <p:nvPr/>
            </p:nvSpPr>
            <p:spPr bwMode="auto">
              <a:xfrm flipV="1">
                <a:off x="1523" y="3379"/>
                <a:ext cx="25"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8" name="Line 1956">
                <a:extLst>
                  <a:ext uri="{FF2B5EF4-FFF2-40B4-BE49-F238E27FC236}">
                    <a16:creationId xmlns:a16="http://schemas.microsoft.com/office/drawing/2014/main" id="{DDC0B74B-E79D-4934-9BAA-AB94780FD623}"/>
                  </a:ext>
                </a:extLst>
              </p:cNvPr>
              <p:cNvSpPr>
                <a:spLocks noChangeShapeType="1"/>
              </p:cNvSpPr>
              <p:nvPr/>
            </p:nvSpPr>
            <p:spPr bwMode="auto">
              <a:xfrm>
                <a:off x="1568"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9" name="Line 1957">
                <a:extLst>
                  <a:ext uri="{FF2B5EF4-FFF2-40B4-BE49-F238E27FC236}">
                    <a16:creationId xmlns:a16="http://schemas.microsoft.com/office/drawing/2014/main" id="{1B19FB1A-E18B-4200-9513-9E06F57919AA}"/>
                  </a:ext>
                </a:extLst>
              </p:cNvPr>
              <p:cNvSpPr>
                <a:spLocks noChangeShapeType="1"/>
              </p:cNvSpPr>
              <p:nvPr/>
            </p:nvSpPr>
            <p:spPr bwMode="auto">
              <a:xfrm>
                <a:off x="1593"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0" name="Line 1958">
                <a:extLst>
                  <a:ext uri="{FF2B5EF4-FFF2-40B4-BE49-F238E27FC236}">
                    <a16:creationId xmlns:a16="http://schemas.microsoft.com/office/drawing/2014/main" id="{AA855DEB-593C-43D3-B6D6-ADF548BC12DD}"/>
                  </a:ext>
                </a:extLst>
              </p:cNvPr>
              <p:cNvSpPr>
                <a:spLocks noChangeShapeType="1"/>
              </p:cNvSpPr>
              <p:nvPr/>
            </p:nvSpPr>
            <p:spPr bwMode="auto">
              <a:xfrm>
                <a:off x="1639"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1" name="Line 1959">
                <a:extLst>
                  <a:ext uri="{FF2B5EF4-FFF2-40B4-BE49-F238E27FC236}">
                    <a16:creationId xmlns:a16="http://schemas.microsoft.com/office/drawing/2014/main" id="{49A995BD-EF4F-46B9-A0D3-4B28CEFE0E87}"/>
                  </a:ext>
                </a:extLst>
              </p:cNvPr>
              <p:cNvSpPr>
                <a:spLocks noChangeShapeType="1"/>
              </p:cNvSpPr>
              <p:nvPr/>
            </p:nvSpPr>
            <p:spPr bwMode="auto">
              <a:xfrm>
                <a:off x="1664"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2" name="Line 1960">
                <a:extLst>
                  <a:ext uri="{FF2B5EF4-FFF2-40B4-BE49-F238E27FC236}">
                    <a16:creationId xmlns:a16="http://schemas.microsoft.com/office/drawing/2014/main" id="{21D5866C-A55A-40BC-BCDD-3C5DC34EB9C9}"/>
                  </a:ext>
                </a:extLst>
              </p:cNvPr>
              <p:cNvSpPr>
                <a:spLocks noChangeShapeType="1"/>
              </p:cNvSpPr>
              <p:nvPr/>
            </p:nvSpPr>
            <p:spPr bwMode="auto">
              <a:xfrm>
                <a:off x="1710"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3" name="Line 1961">
                <a:extLst>
                  <a:ext uri="{FF2B5EF4-FFF2-40B4-BE49-F238E27FC236}">
                    <a16:creationId xmlns:a16="http://schemas.microsoft.com/office/drawing/2014/main" id="{48234636-EAB1-4FE5-8F79-C6DB80875BF2}"/>
                  </a:ext>
                </a:extLst>
              </p:cNvPr>
              <p:cNvSpPr>
                <a:spLocks noChangeShapeType="1"/>
              </p:cNvSpPr>
              <p:nvPr/>
            </p:nvSpPr>
            <p:spPr bwMode="auto">
              <a:xfrm>
                <a:off x="1735"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4" name="Line 1962">
                <a:extLst>
                  <a:ext uri="{FF2B5EF4-FFF2-40B4-BE49-F238E27FC236}">
                    <a16:creationId xmlns:a16="http://schemas.microsoft.com/office/drawing/2014/main" id="{9AA9DB9A-4674-4CAE-BACF-A2D64AB0D820}"/>
                  </a:ext>
                </a:extLst>
              </p:cNvPr>
              <p:cNvSpPr>
                <a:spLocks noChangeShapeType="1"/>
              </p:cNvSpPr>
              <p:nvPr/>
            </p:nvSpPr>
            <p:spPr bwMode="auto">
              <a:xfrm>
                <a:off x="1781"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5" name="Line 1963">
                <a:extLst>
                  <a:ext uri="{FF2B5EF4-FFF2-40B4-BE49-F238E27FC236}">
                    <a16:creationId xmlns:a16="http://schemas.microsoft.com/office/drawing/2014/main" id="{8F9930BA-3C29-46DE-9A3C-DA39170F97FB}"/>
                  </a:ext>
                </a:extLst>
              </p:cNvPr>
              <p:cNvSpPr>
                <a:spLocks noChangeShapeType="1"/>
              </p:cNvSpPr>
              <p:nvPr/>
            </p:nvSpPr>
            <p:spPr bwMode="auto">
              <a:xfrm>
                <a:off x="1806"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6" name="Line 1964">
                <a:extLst>
                  <a:ext uri="{FF2B5EF4-FFF2-40B4-BE49-F238E27FC236}">
                    <a16:creationId xmlns:a16="http://schemas.microsoft.com/office/drawing/2014/main" id="{18E074DF-3777-4E27-9E18-63B9ABCC7638}"/>
                  </a:ext>
                </a:extLst>
              </p:cNvPr>
              <p:cNvSpPr>
                <a:spLocks noChangeShapeType="1"/>
              </p:cNvSpPr>
              <p:nvPr/>
            </p:nvSpPr>
            <p:spPr bwMode="auto">
              <a:xfrm>
                <a:off x="1852"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7" name="Line 1965">
                <a:extLst>
                  <a:ext uri="{FF2B5EF4-FFF2-40B4-BE49-F238E27FC236}">
                    <a16:creationId xmlns:a16="http://schemas.microsoft.com/office/drawing/2014/main" id="{2B10936A-B7FD-41E9-8D66-5F2E3B55AEC9}"/>
                  </a:ext>
                </a:extLst>
              </p:cNvPr>
              <p:cNvSpPr>
                <a:spLocks noChangeShapeType="1"/>
              </p:cNvSpPr>
              <p:nvPr/>
            </p:nvSpPr>
            <p:spPr bwMode="auto">
              <a:xfrm>
                <a:off x="1877"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8" name="Line 1966">
                <a:extLst>
                  <a:ext uri="{FF2B5EF4-FFF2-40B4-BE49-F238E27FC236}">
                    <a16:creationId xmlns:a16="http://schemas.microsoft.com/office/drawing/2014/main" id="{BB6920D2-AAEE-437E-A48A-D286BE0310DE}"/>
                  </a:ext>
                </a:extLst>
              </p:cNvPr>
              <p:cNvSpPr>
                <a:spLocks noChangeShapeType="1"/>
              </p:cNvSpPr>
              <p:nvPr/>
            </p:nvSpPr>
            <p:spPr bwMode="auto">
              <a:xfrm>
                <a:off x="1923"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9" name="Line 1967">
                <a:extLst>
                  <a:ext uri="{FF2B5EF4-FFF2-40B4-BE49-F238E27FC236}">
                    <a16:creationId xmlns:a16="http://schemas.microsoft.com/office/drawing/2014/main" id="{96840274-58C4-4BBB-923C-B97FCA9E4FCF}"/>
                  </a:ext>
                </a:extLst>
              </p:cNvPr>
              <p:cNvSpPr>
                <a:spLocks noChangeShapeType="1"/>
              </p:cNvSpPr>
              <p:nvPr/>
            </p:nvSpPr>
            <p:spPr bwMode="auto">
              <a:xfrm>
                <a:off x="1948"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0" name="Line 1968">
                <a:extLst>
                  <a:ext uri="{FF2B5EF4-FFF2-40B4-BE49-F238E27FC236}">
                    <a16:creationId xmlns:a16="http://schemas.microsoft.com/office/drawing/2014/main" id="{381120C8-8B23-446B-866B-6C4F3D92D8CA}"/>
                  </a:ext>
                </a:extLst>
              </p:cNvPr>
              <p:cNvSpPr>
                <a:spLocks noChangeShapeType="1"/>
              </p:cNvSpPr>
              <p:nvPr/>
            </p:nvSpPr>
            <p:spPr bwMode="auto">
              <a:xfrm>
                <a:off x="1993"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1" name="Line 1969">
                <a:extLst>
                  <a:ext uri="{FF2B5EF4-FFF2-40B4-BE49-F238E27FC236}">
                    <a16:creationId xmlns:a16="http://schemas.microsoft.com/office/drawing/2014/main" id="{F0FB6E69-8446-4BB1-9FD8-D2BBEA69829A}"/>
                  </a:ext>
                </a:extLst>
              </p:cNvPr>
              <p:cNvSpPr>
                <a:spLocks noChangeShapeType="1"/>
              </p:cNvSpPr>
              <p:nvPr/>
            </p:nvSpPr>
            <p:spPr bwMode="auto">
              <a:xfrm>
                <a:off x="2019"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2" name="Line 1970">
                <a:extLst>
                  <a:ext uri="{FF2B5EF4-FFF2-40B4-BE49-F238E27FC236}">
                    <a16:creationId xmlns:a16="http://schemas.microsoft.com/office/drawing/2014/main" id="{485D75F3-AE69-48A5-A78E-863FCFA39140}"/>
                  </a:ext>
                </a:extLst>
              </p:cNvPr>
              <p:cNvSpPr>
                <a:spLocks noChangeShapeType="1"/>
              </p:cNvSpPr>
              <p:nvPr/>
            </p:nvSpPr>
            <p:spPr bwMode="auto">
              <a:xfrm>
                <a:off x="2064"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3" name="Line 1971">
                <a:extLst>
                  <a:ext uri="{FF2B5EF4-FFF2-40B4-BE49-F238E27FC236}">
                    <a16:creationId xmlns:a16="http://schemas.microsoft.com/office/drawing/2014/main" id="{5DD2E58F-5998-41D5-88F0-F1E992F87F99}"/>
                  </a:ext>
                </a:extLst>
              </p:cNvPr>
              <p:cNvSpPr>
                <a:spLocks noChangeShapeType="1"/>
              </p:cNvSpPr>
              <p:nvPr/>
            </p:nvSpPr>
            <p:spPr bwMode="auto">
              <a:xfrm>
                <a:off x="2090"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4" name="Line 1972">
                <a:extLst>
                  <a:ext uri="{FF2B5EF4-FFF2-40B4-BE49-F238E27FC236}">
                    <a16:creationId xmlns:a16="http://schemas.microsoft.com/office/drawing/2014/main" id="{1BDFB526-F4D0-46B2-90A8-2B375FB1EDF1}"/>
                  </a:ext>
                </a:extLst>
              </p:cNvPr>
              <p:cNvSpPr>
                <a:spLocks noChangeShapeType="1"/>
              </p:cNvSpPr>
              <p:nvPr/>
            </p:nvSpPr>
            <p:spPr bwMode="auto">
              <a:xfrm>
                <a:off x="2135"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5" name="Line 1973">
                <a:extLst>
                  <a:ext uri="{FF2B5EF4-FFF2-40B4-BE49-F238E27FC236}">
                    <a16:creationId xmlns:a16="http://schemas.microsoft.com/office/drawing/2014/main" id="{46901A11-FB8E-4655-BA19-83D37511EDF6}"/>
                  </a:ext>
                </a:extLst>
              </p:cNvPr>
              <p:cNvSpPr>
                <a:spLocks noChangeShapeType="1"/>
              </p:cNvSpPr>
              <p:nvPr/>
            </p:nvSpPr>
            <p:spPr bwMode="auto">
              <a:xfrm>
                <a:off x="2161"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6" name="Line 1974">
                <a:extLst>
                  <a:ext uri="{FF2B5EF4-FFF2-40B4-BE49-F238E27FC236}">
                    <a16:creationId xmlns:a16="http://schemas.microsoft.com/office/drawing/2014/main" id="{CDB2E58A-A6D1-40F7-A13D-151BAA903F83}"/>
                  </a:ext>
                </a:extLst>
              </p:cNvPr>
              <p:cNvSpPr>
                <a:spLocks noChangeShapeType="1"/>
              </p:cNvSpPr>
              <p:nvPr/>
            </p:nvSpPr>
            <p:spPr bwMode="auto">
              <a:xfrm>
                <a:off x="2206"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7" name="Line 1975">
                <a:extLst>
                  <a:ext uri="{FF2B5EF4-FFF2-40B4-BE49-F238E27FC236}">
                    <a16:creationId xmlns:a16="http://schemas.microsoft.com/office/drawing/2014/main" id="{A76B78B3-04E7-4817-AA22-A987E23E80A9}"/>
                  </a:ext>
                </a:extLst>
              </p:cNvPr>
              <p:cNvSpPr>
                <a:spLocks noChangeShapeType="1"/>
              </p:cNvSpPr>
              <p:nvPr/>
            </p:nvSpPr>
            <p:spPr bwMode="auto">
              <a:xfrm>
                <a:off x="2232" y="3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8" name="Line 1976">
                <a:extLst>
                  <a:ext uri="{FF2B5EF4-FFF2-40B4-BE49-F238E27FC236}">
                    <a16:creationId xmlns:a16="http://schemas.microsoft.com/office/drawing/2014/main" id="{8C687C5E-F498-4A04-BE85-46625DE9D7C6}"/>
                  </a:ext>
                </a:extLst>
              </p:cNvPr>
              <p:cNvSpPr>
                <a:spLocks noChangeShapeType="1"/>
              </p:cNvSpPr>
              <p:nvPr/>
            </p:nvSpPr>
            <p:spPr bwMode="auto">
              <a:xfrm>
                <a:off x="2277"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9" name="Line 1977">
                <a:extLst>
                  <a:ext uri="{FF2B5EF4-FFF2-40B4-BE49-F238E27FC236}">
                    <a16:creationId xmlns:a16="http://schemas.microsoft.com/office/drawing/2014/main" id="{A1650870-E7FC-4964-9E55-085A4A277C7E}"/>
                  </a:ext>
                </a:extLst>
              </p:cNvPr>
              <p:cNvSpPr>
                <a:spLocks noChangeShapeType="1"/>
              </p:cNvSpPr>
              <p:nvPr/>
            </p:nvSpPr>
            <p:spPr bwMode="auto">
              <a:xfrm>
                <a:off x="2303" y="3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0" name="Line 1978">
                <a:extLst>
                  <a:ext uri="{FF2B5EF4-FFF2-40B4-BE49-F238E27FC236}">
                    <a16:creationId xmlns:a16="http://schemas.microsoft.com/office/drawing/2014/main" id="{E2E6EF81-51AA-4956-A8E3-82E8E6EF992E}"/>
                  </a:ext>
                </a:extLst>
              </p:cNvPr>
              <p:cNvSpPr>
                <a:spLocks noChangeShapeType="1"/>
              </p:cNvSpPr>
              <p:nvPr/>
            </p:nvSpPr>
            <p:spPr bwMode="auto">
              <a:xfrm>
                <a:off x="2348"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1" name="Line 1979">
                <a:extLst>
                  <a:ext uri="{FF2B5EF4-FFF2-40B4-BE49-F238E27FC236}">
                    <a16:creationId xmlns:a16="http://schemas.microsoft.com/office/drawing/2014/main" id="{542754A0-D97E-4D8F-ABC8-F152A0AFEC3C}"/>
                  </a:ext>
                </a:extLst>
              </p:cNvPr>
              <p:cNvSpPr>
                <a:spLocks noChangeShapeType="1"/>
              </p:cNvSpPr>
              <p:nvPr/>
            </p:nvSpPr>
            <p:spPr bwMode="auto">
              <a:xfrm>
                <a:off x="2374" y="3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2" name="Line 1980">
                <a:extLst>
                  <a:ext uri="{FF2B5EF4-FFF2-40B4-BE49-F238E27FC236}">
                    <a16:creationId xmlns:a16="http://schemas.microsoft.com/office/drawing/2014/main" id="{A4C61C90-0EA7-41EF-9658-7D01BB17C281}"/>
                  </a:ext>
                </a:extLst>
              </p:cNvPr>
              <p:cNvSpPr>
                <a:spLocks noChangeShapeType="1"/>
              </p:cNvSpPr>
              <p:nvPr/>
            </p:nvSpPr>
            <p:spPr bwMode="auto">
              <a:xfrm>
                <a:off x="2419"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3" name="Line 1981">
                <a:extLst>
                  <a:ext uri="{FF2B5EF4-FFF2-40B4-BE49-F238E27FC236}">
                    <a16:creationId xmlns:a16="http://schemas.microsoft.com/office/drawing/2014/main" id="{FDCD8060-CF4A-433C-9610-CF749F045914}"/>
                  </a:ext>
                </a:extLst>
              </p:cNvPr>
              <p:cNvSpPr>
                <a:spLocks noChangeShapeType="1"/>
              </p:cNvSpPr>
              <p:nvPr/>
            </p:nvSpPr>
            <p:spPr bwMode="auto">
              <a:xfrm>
                <a:off x="2445"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4" name="Line 1982">
                <a:extLst>
                  <a:ext uri="{FF2B5EF4-FFF2-40B4-BE49-F238E27FC236}">
                    <a16:creationId xmlns:a16="http://schemas.microsoft.com/office/drawing/2014/main" id="{3F09A60B-8F50-4828-BCC4-96E356FE464A}"/>
                  </a:ext>
                </a:extLst>
              </p:cNvPr>
              <p:cNvSpPr>
                <a:spLocks noChangeShapeType="1"/>
              </p:cNvSpPr>
              <p:nvPr/>
            </p:nvSpPr>
            <p:spPr bwMode="auto">
              <a:xfrm>
                <a:off x="2490"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5" name="Line 1983">
                <a:extLst>
                  <a:ext uri="{FF2B5EF4-FFF2-40B4-BE49-F238E27FC236}">
                    <a16:creationId xmlns:a16="http://schemas.microsoft.com/office/drawing/2014/main" id="{B9648768-DECA-4C87-B669-7627899453B1}"/>
                  </a:ext>
                </a:extLst>
              </p:cNvPr>
              <p:cNvSpPr>
                <a:spLocks noChangeShapeType="1"/>
              </p:cNvSpPr>
              <p:nvPr/>
            </p:nvSpPr>
            <p:spPr bwMode="auto">
              <a:xfrm>
                <a:off x="2516"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6" name="Line 1984">
                <a:extLst>
                  <a:ext uri="{FF2B5EF4-FFF2-40B4-BE49-F238E27FC236}">
                    <a16:creationId xmlns:a16="http://schemas.microsoft.com/office/drawing/2014/main" id="{2D5871D7-903B-47BB-AE34-2072A6C56058}"/>
                  </a:ext>
                </a:extLst>
              </p:cNvPr>
              <p:cNvSpPr>
                <a:spLocks noChangeShapeType="1"/>
              </p:cNvSpPr>
              <p:nvPr/>
            </p:nvSpPr>
            <p:spPr bwMode="auto">
              <a:xfrm>
                <a:off x="2561"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7" name="Freeform 1985">
                <a:extLst>
                  <a:ext uri="{FF2B5EF4-FFF2-40B4-BE49-F238E27FC236}">
                    <a16:creationId xmlns:a16="http://schemas.microsoft.com/office/drawing/2014/main" id="{AD254806-928C-4F45-9369-854AB8CF94E4}"/>
                  </a:ext>
                </a:extLst>
              </p:cNvPr>
              <p:cNvSpPr>
                <a:spLocks/>
              </p:cNvSpPr>
              <p:nvPr/>
            </p:nvSpPr>
            <p:spPr bwMode="auto">
              <a:xfrm>
                <a:off x="2587" y="3379"/>
                <a:ext cx="26" cy="1"/>
              </a:xfrm>
              <a:custGeom>
                <a:avLst/>
                <a:gdLst>
                  <a:gd name="T0" fmla="*/ 0 w 26"/>
                  <a:gd name="T1" fmla="*/ 0 h 1"/>
                  <a:gd name="T2" fmla="*/ 3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3"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08" name="Line 1986">
                <a:extLst>
                  <a:ext uri="{FF2B5EF4-FFF2-40B4-BE49-F238E27FC236}">
                    <a16:creationId xmlns:a16="http://schemas.microsoft.com/office/drawing/2014/main" id="{B79EE244-A0E3-4F58-B711-F9B440D7A9D8}"/>
                  </a:ext>
                </a:extLst>
              </p:cNvPr>
              <p:cNvSpPr>
                <a:spLocks noChangeShapeType="1"/>
              </p:cNvSpPr>
              <p:nvPr/>
            </p:nvSpPr>
            <p:spPr bwMode="auto">
              <a:xfrm>
                <a:off x="2632"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9" name="Line 1987">
                <a:extLst>
                  <a:ext uri="{FF2B5EF4-FFF2-40B4-BE49-F238E27FC236}">
                    <a16:creationId xmlns:a16="http://schemas.microsoft.com/office/drawing/2014/main" id="{2DB32EC1-12AE-430E-92C4-31C04427905C}"/>
                  </a:ext>
                </a:extLst>
              </p:cNvPr>
              <p:cNvSpPr>
                <a:spLocks noChangeShapeType="1"/>
              </p:cNvSpPr>
              <p:nvPr/>
            </p:nvSpPr>
            <p:spPr bwMode="auto">
              <a:xfrm>
                <a:off x="2658"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0" name="Line 1988">
                <a:extLst>
                  <a:ext uri="{FF2B5EF4-FFF2-40B4-BE49-F238E27FC236}">
                    <a16:creationId xmlns:a16="http://schemas.microsoft.com/office/drawing/2014/main" id="{71A6934E-29C3-466A-85E6-EBC5A35BA52C}"/>
                  </a:ext>
                </a:extLst>
              </p:cNvPr>
              <p:cNvSpPr>
                <a:spLocks noChangeShapeType="1"/>
              </p:cNvSpPr>
              <p:nvPr/>
            </p:nvSpPr>
            <p:spPr bwMode="auto">
              <a:xfrm>
                <a:off x="2703" y="3379"/>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1" name="Line 1989">
                <a:extLst>
                  <a:ext uri="{FF2B5EF4-FFF2-40B4-BE49-F238E27FC236}">
                    <a16:creationId xmlns:a16="http://schemas.microsoft.com/office/drawing/2014/main" id="{37DC3A6D-ED40-4E38-AC8B-5B842A846CC3}"/>
                  </a:ext>
                </a:extLst>
              </p:cNvPr>
              <p:cNvSpPr>
                <a:spLocks noChangeShapeType="1"/>
              </p:cNvSpPr>
              <p:nvPr/>
            </p:nvSpPr>
            <p:spPr bwMode="auto">
              <a:xfrm>
                <a:off x="2729"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2" name="Line 1990">
                <a:extLst>
                  <a:ext uri="{FF2B5EF4-FFF2-40B4-BE49-F238E27FC236}">
                    <a16:creationId xmlns:a16="http://schemas.microsoft.com/office/drawing/2014/main" id="{BC51F5D3-F150-4268-901C-351CD82ED8AE}"/>
                  </a:ext>
                </a:extLst>
              </p:cNvPr>
              <p:cNvSpPr>
                <a:spLocks noChangeShapeType="1"/>
              </p:cNvSpPr>
              <p:nvPr/>
            </p:nvSpPr>
            <p:spPr bwMode="auto">
              <a:xfrm>
                <a:off x="2774"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3" name="Freeform 1991">
                <a:extLst>
                  <a:ext uri="{FF2B5EF4-FFF2-40B4-BE49-F238E27FC236}">
                    <a16:creationId xmlns:a16="http://schemas.microsoft.com/office/drawing/2014/main" id="{E585CE61-9ABA-47E5-B17E-E272B23C87FC}"/>
                  </a:ext>
                </a:extLst>
              </p:cNvPr>
              <p:cNvSpPr>
                <a:spLocks/>
              </p:cNvSpPr>
              <p:nvPr/>
            </p:nvSpPr>
            <p:spPr bwMode="auto">
              <a:xfrm>
                <a:off x="2800" y="3382"/>
                <a:ext cx="26" cy="1"/>
              </a:xfrm>
              <a:custGeom>
                <a:avLst/>
                <a:gdLst>
                  <a:gd name="T0" fmla="*/ 0 w 26"/>
                  <a:gd name="T1" fmla="*/ 0 h 1"/>
                  <a:gd name="T2" fmla="*/ 16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16"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14" name="Line 1992">
                <a:extLst>
                  <a:ext uri="{FF2B5EF4-FFF2-40B4-BE49-F238E27FC236}">
                    <a16:creationId xmlns:a16="http://schemas.microsoft.com/office/drawing/2014/main" id="{626DA8C5-36AD-4737-9F14-46CC6AF96EE0}"/>
                  </a:ext>
                </a:extLst>
              </p:cNvPr>
              <p:cNvSpPr>
                <a:spLocks noChangeShapeType="1"/>
              </p:cNvSpPr>
              <p:nvPr/>
            </p:nvSpPr>
            <p:spPr bwMode="auto">
              <a:xfrm>
                <a:off x="2845"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5" name="Line 1993">
                <a:extLst>
                  <a:ext uri="{FF2B5EF4-FFF2-40B4-BE49-F238E27FC236}">
                    <a16:creationId xmlns:a16="http://schemas.microsoft.com/office/drawing/2014/main" id="{85FCD691-AADA-47FD-8BDF-71955C763009}"/>
                  </a:ext>
                </a:extLst>
              </p:cNvPr>
              <p:cNvSpPr>
                <a:spLocks noChangeShapeType="1"/>
              </p:cNvSpPr>
              <p:nvPr/>
            </p:nvSpPr>
            <p:spPr bwMode="auto">
              <a:xfrm>
                <a:off x="2871"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6" name="Line 1994">
                <a:extLst>
                  <a:ext uri="{FF2B5EF4-FFF2-40B4-BE49-F238E27FC236}">
                    <a16:creationId xmlns:a16="http://schemas.microsoft.com/office/drawing/2014/main" id="{5A5747D9-BEFF-46D2-B53F-AD71901F9C98}"/>
                  </a:ext>
                </a:extLst>
              </p:cNvPr>
              <p:cNvSpPr>
                <a:spLocks noChangeShapeType="1"/>
              </p:cNvSpPr>
              <p:nvPr/>
            </p:nvSpPr>
            <p:spPr bwMode="auto">
              <a:xfrm>
                <a:off x="2916"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7" name="Line 1995">
                <a:extLst>
                  <a:ext uri="{FF2B5EF4-FFF2-40B4-BE49-F238E27FC236}">
                    <a16:creationId xmlns:a16="http://schemas.microsoft.com/office/drawing/2014/main" id="{2595AD77-9A55-48A8-AC67-C38012EE81D7}"/>
                  </a:ext>
                </a:extLst>
              </p:cNvPr>
              <p:cNvSpPr>
                <a:spLocks noChangeShapeType="1"/>
              </p:cNvSpPr>
              <p:nvPr/>
            </p:nvSpPr>
            <p:spPr bwMode="auto">
              <a:xfrm>
                <a:off x="2942"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8" name="Line 1996">
                <a:extLst>
                  <a:ext uri="{FF2B5EF4-FFF2-40B4-BE49-F238E27FC236}">
                    <a16:creationId xmlns:a16="http://schemas.microsoft.com/office/drawing/2014/main" id="{8A07CA79-1FCA-4141-BBF1-C6D75B547C31}"/>
                  </a:ext>
                </a:extLst>
              </p:cNvPr>
              <p:cNvSpPr>
                <a:spLocks noChangeShapeType="1"/>
              </p:cNvSpPr>
              <p:nvPr/>
            </p:nvSpPr>
            <p:spPr bwMode="auto">
              <a:xfrm>
                <a:off x="2987"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9" name="Line 1997">
                <a:extLst>
                  <a:ext uri="{FF2B5EF4-FFF2-40B4-BE49-F238E27FC236}">
                    <a16:creationId xmlns:a16="http://schemas.microsoft.com/office/drawing/2014/main" id="{2F2B732C-29A9-4537-B85D-6E5044BD3152}"/>
                  </a:ext>
                </a:extLst>
              </p:cNvPr>
              <p:cNvSpPr>
                <a:spLocks noChangeShapeType="1"/>
              </p:cNvSpPr>
              <p:nvPr/>
            </p:nvSpPr>
            <p:spPr bwMode="auto">
              <a:xfrm>
                <a:off x="3013"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0" name="Line 1998">
                <a:extLst>
                  <a:ext uri="{FF2B5EF4-FFF2-40B4-BE49-F238E27FC236}">
                    <a16:creationId xmlns:a16="http://schemas.microsoft.com/office/drawing/2014/main" id="{C5D20467-C35A-4791-A850-10F97C6BC95C}"/>
                  </a:ext>
                </a:extLst>
              </p:cNvPr>
              <p:cNvSpPr>
                <a:spLocks noChangeShapeType="1"/>
              </p:cNvSpPr>
              <p:nvPr/>
            </p:nvSpPr>
            <p:spPr bwMode="auto">
              <a:xfrm>
                <a:off x="3058"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1" name="Line 1999">
                <a:extLst>
                  <a:ext uri="{FF2B5EF4-FFF2-40B4-BE49-F238E27FC236}">
                    <a16:creationId xmlns:a16="http://schemas.microsoft.com/office/drawing/2014/main" id="{164C2569-3C01-4205-8303-2984ACE09619}"/>
                  </a:ext>
                </a:extLst>
              </p:cNvPr>
              <p:cNvSpPr>
                <a:spLocks noChangeShapeType="1"/>
              </p:cNvSpPr>
              <p:nvPr/>
            </p:nvSpPr>
            <p:spPr bwMode="auto">
              <a:xfrm>
                <a:off x="3084"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2" name="Line 2000">
                <a:extLst>
                  <a:ext uri="{FF2B5EF4-FFF2-40B4-BE49-F238E27FC236}">
                    <a16:creationId xmlns:a16="http://schemas.microsoft.com/office/drawing/2014/main" id="{4FCFC760-83EC-4648-A1D4-B8C5EE005FAF}"/>
                  </a:ext>
                </a:extLst>
              </p:cNvPr>
              <p:cNvSpPr>
                <a:spLocks noChangeShapeType="1"/>
              </p:cNvSpPr>
              <p:nvPr/>
            </p:nvSpPr>
            <p:spPr bwMode="auto">
              <a:xfrm>
                <a:off x="3129"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3" name="Line 2001">
                <a:extLst>
                  <a:ext uri="{FF2B5EF4-FFF2-40B4-BE49-F238E27FC236}">
                    <a16:creationId xmlns:a16="http://schemas.microsoft.com/office/drawing/2014/main" id="{02CF0C1F-5224-406A-9490-F8E4181FB0C1}"/>
                  </a:ext>
                </a:extLst>
              </p:cNvPr>
              <p:cNvSpPr>
                <a:spLocks noChangeShapeType="1"/>
              </p:cNvSpPr>
              <p:nvPr/>
            </p:nvSpPr>
            <p:spPr bwMode="auto">
              <a:xfrm>
                <a:off x="3155"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4" name="Line 2002">
                <a:extLst>
                  <a:ext uri="{FF2B5EF4-FFF2-40B4-BE49-F238E27FC236}">
                    <a16:creationId xmlns:a16="http://schemas.microsoft.com/office/drawing/2014/main" id="{0BE92D4F-E289-49EA-B408-7E0193B47BAF}"/>
                  </a:ext>
                </a:extLst>
              </p:cNvPr>
              <p:cNvSpPr>
                <a:spLocks noChangeShapeType="1"/>
              </p:cNvSpPr>
              <p:nvPr/>
            </p:nvSpPr>
            <p:spPr bwMode="auto">
              <a:xfrm>
                <a:off x="3200"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5" name="Line 2003">
                <a:extLst>
                  <a:ext uri="{FF2B5EF4-FFF2-40B4-BE49-F238E27FC236}">
                    <a16:creationId xmlns:a16="http://schemas.microsoft.com/office/drawing/2014/main" id="{CB885F86-7044-4551-889B-5FC630B8A51F}"/>
                  </a:ext>
                </a:extLst>
              </p:cNvPr>
              <p:cNvSpPr>
                <a:spLocks noChangeShapeType="1"/>
              </p:cNvSpPr>
              <p:nvPr/>
            </p:nvSpPr>
            <p:spPr bwMode="auto">
              <a:xfrm>
                <a:off x="3226"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6" name="Line 2004">
                <a:extLst>
                  <a:ext uri="{FF2B5EF4-FFF2-40B4-BE49-F238E27FC236}">
                    <a16:creationId xmlns:a16="http://schemas.microsoft.com/office/drawing/2014/main" id="{C6667C54-3D46-46F0-BFE8-206BEC0D8F75}"/>
                  </a:ext>
                </a:extLst>
              </p:cNvPr>
              <p:cNvSpPr>
                <a:spLocks noChangeShapeType="1"/>
              </p:cNvSpPr>
              <p:nvPr/>
            </p:nvSpPr>
            <p:spPr bwMode="auto">
              <a:xfrm>
                <a:off x="3271"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7" name="Line 2005">
                <a:extLst>
                  <a:ext uri="{FF2B5EF4-FFF2-40B4-BE49-F238E27FC236}">
                    <a16:creationId xmlns:a16="http://schemas.microsoft.com/office/drawing/2014/main" id="{013FF02D-9F23-4B0B-908F-FF6572A95E2B}"/>
                  </a:ext>
                </a:extLst>
              </p:cNvPr>
              <p:cNvSpPr>
                <a:spLocks noChangeShapeType="1"/>
              </p:cNvSpPr>
              <p:nvPr/>
            </p:nvSpPr>
            <p:spPr bwMode="auto">
              <a:xfrm>
                <a:off x="3297"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8" name="Line 2006">
                <a:extLst>
                  <a:ext uri="{FF2B5EF4-FFF2-40B4-BE49-F238E27FC236}">
                    <a16:creationId xmlns:a16="http://schemas.microsoft.com/office/drawing/2014/main" id="{B3D3D384-2561-41B4-9EE3-FF3D3FF6D5E9}"/>
                  </a:ext>
                </a:extLst>
              </p:cNvPr>
              <p:cNvSpPr>
                <a:spLocks noChangeShapeType="1"/>
              </p:cNvSpPr>
              <p:nvPr/>
            </p:nvSpPr>
            <p:spPr bwMode="auto">
              <a:xfrm>
                <a:off x="3342"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9" name="Line 2007">
                <a:extLst>
                  <a:ext uri="{FF2B5EF4-FFF2-40B4-BE49-F238E27FC236}">
                    <a16:creationId xmlns:a16="http://schemas.microsoft.com/office/drawing/2014/main" id="{199928F2-A231-444D-A760-0409093933AF}"/>
                  </a:ext>
                </a:extLst>
              </p:cNvPr>
              <p:cNvSpPr>
                <a:spLocks noChangeShapeType="1"/>
              </p:cNvSpPr>
              <p:nvPr/>
            </p:nvSpPr>
            <p:spPr bwMode="auto">
              <a:xfrm>
                <a:off x="3368"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0" name="Line 2008">
                <a:extLst>
                  <a:ext uri="{FF2B5EF4-FFF2-40B4-BE49-F238E27FC236}">
                    <a16:creationId xmlns:a16="http://schemas.microsoft.com/office/drawing/2014/main" id="{F804298C-9EFD-4702-9C0E-E3B3C908D97F}"/>
                  </a:ext>
                </a:extLst>
              </p:cNvPr>
              <p:cNvSpPr>
                <a:spLocks noChangeShapeType="1"/>
              </p:cNvSpPr>
              <p:nvPr/>
            </p:nvSpPr>
            <p:spPr bwMode="auto">
              <a:xfrm>
                <a:off x="3413"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1" name="Line 2009">
                <a:extLst>
                  <a:ext uri="{FF2B5EF4-FFF2-40B4-BE49-F238E27FC236}">
                    <a16:creationId xmlns:a16="http://schemas.microsoft.com/office/drawing/2014/main" id="{12AE4EC2-0608-4671-82D6-43D2D96FCF0E}"/>
                  </a:ext>
                </a:extLst>
              </p:cNvPr>
              <p:cNvSpPr>
                <a:spLocks noChangeShapeType="1"/>
              </p:cNvSpPr>
              <p:nvPr/>
            </p:nvSpPr>
            <p:spPr bwMode="auto">
              <a:xfrm>
                <a:off x="3439"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2" name="Freeform 2010">
                <a:extLst>
                  <a:ext uri="{FF2B5EF4-FFF2-40B4-BE49-F238E27FC236}">
                    <a16:creationId xmlns:a16="http://schemas.microsoft.com/office/drawing/2014/main" id="{34ACD2A2-7188-4989-B9DA-C36334FD343A}"/>
                  </a:ext>
                </a:extLst>
              </p:cNvPr>
              <p:cNvSpPr>
                <a:spLocks/>
              </p:cNvSpPr>
              <p:nvPr/>
            </p:nvSpPr>
            <p:spPr bwMode="auto">
              <a:xfrm>
                <a:off x="3484" y="3382"/>
                <a:ext cx="6" cy="1"/>
              </a:xfrm>
              <a:custGeom>
                <a:avLst/>
                <a:gdLst>
                  <a:gd name="T0" fmla="*/ 0 w 6"/>
                  <a:gd name="T1" fmla="*/ 0 h 1"/>
                  <a:gd name="T2" fmla="*/ 3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3" y="0"/>
                    </a:lnTo>
                    <a:lnTo>
                      <a:pt x="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33" name="Line 2011">
                <a:extLst>
                  <a:ext uri="{FF2B5EF4-FFF2-40B4-BE49-F238E27FC236}">
                    <a16:creationId xmlns:a16="http://schemas.microsoft.com/office/drawing/2014/main" id="{CCBBD3BC-DD8F-4C9A-AF12-D5CF1A0BA690}"/>
                  </a:ext>
                </a:extLst>
              </p:cNvPr>
              <p:cNvSpPr>
                <a:spLocks noChangeShapeType="1"/>
              </p:cNvSpPr>
              <p:nvPr/>
            </p:nvSpPr>
            <p:spPr bwMode="auto">
              <a:xfrm>
                <a:off x="3510"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4" name="Line 2012">
                <a:extLst>
                  <a:ext uri="{FF2B5EF4-FFF2-40B4-BE49-F238E27FC236}">
                    <a16:creationId xmlns:a16="http://schemas.microsoft.com/office/drawing/2014/main" id="{228AE5E0-3543-40EF-A13D-23E5D4BDF917}"/>
                  </a:ext>
                </a:extLst>
              </p:cNvPr>
              <p:cNvSpPr>
                <a:spLocks noChangeShapeType="1"/>
              </p:cNvSpPr>
              <p:nvPr/>
            </p:nvSpPr>
            <p:spPr bwMode="auto">
              <a:xfrm>
                <a:off x="3555"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5" name="Line 2013">
                <a:extLst>
                  <a:ext uri="{FF2B5EF4-FFF2-40B4-BE49-F238E27FC236}">
                    <a16:creationId xmlns:a16="http://schemas.microsoft.com/office/drawing/2014/main" id="{60559C1C-4DD1-4D64-85FD-0E14EFF9B8C3}"/>
                  </a:ext>
                </a:extLst>
              </p:cNvPr>
              <p:cNvSpPr>
                <a:spLocks noChangeShapeType="1"/>
              </p:cNvSpPr>
              <p:nvPr/>
            </p:nvSpPr>
            <p:spPr bwMode="auto">
              <a:xfrm>
                <a:off x="3581"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6" name="Line 2014">
                <a:extLst>
                  <a:ext uri="{FF2B5EF4-FFF2-40B4-BE49-F238E27FC236}">
                    <a16:creationId xmlns:a16="http://schemas.microsoft.com/office/drawing/2014/main" id="{69DD8262-8247-48DD-BD68-5A22ADA263AF}"/>
                  </a:ext>
                </a:extLst>
              </p:cNvPr>
              <p:cNvSpPr>
                <a:spLocks noChangeShapeType="1"/>
              </p:cNvSpPr>
              <p:nvPr/>
            </p:nvSpPr>
            <p:spPr bwMode="auto">
              <a:xfrm>
                <a:off x="3626"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7" name="Line 2015">
                <a:extLst>
                  <a:ext uri="{FF2B5EF4-FFF2-40B4-BE49-F238E27FC236}">
                    <a16:creationId xmlns:a16="http://schemas.microsoft.com/office/drawing/2014/main" id="{CA0FD3D5-8630-49A4-A641-7AB639DA3C3B}"/>
                  </a:ext>
                </a:extLst>
              </p:cNvPr>
              <p:cNvSpPr>
                <a:spLocks noChangeShapeType="1"/>
              </p:cNvSpPr>
              <p:nvPr/>
            </p:nvSpPr>
            <p:spPr bwMode="auto">
              <a:xfrm>
                <a:off x="3651"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8" name="Line 2016">
                <a:extLst>
                  <a:ext uri="{FF2B5EF4-FFF2-40B4-BE49-F238E27FC236}">
                    <a16:creationId xmlns:a16="http://schemas.microsoft.com/office/drawing/2014/main" id="{574F329E-A01D-4E7C-B0A9-78A41112747E}"/>
                  </a:ext>
                </a:extLst>
              </p:cNvPr>
              <p:cNvSpPr>
                <a:spLocks noChangeShapeType="1"/>
              </p:cNvSpPr>
              <p:nvPr/>
            </p:nvSpPr>
            <p:spPr bwMode="auto">
              <a:xfrm>
                <a:off x="3697"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9" name="Line 2017">
                <a:extLst>
                  <a:ext uri="{FF2B5EF4-FFF2-40B4-BE49-F238E27FC236}">
                    <a16:creationId xmlns:a16="http://schemas.microsoft.com/office/drawing/2014/main" id="{F0425DFD-4FA5-46A3-8FCB-336DC2982B72}"/>
                  </a:ext>
                </a:extLst>
              </p:cNvPr>
              <p:cNvSpPr>
                <a:spLocks noChangeShapeType="1"/>
              </p:cNvSpPr>
              <p:nvPr/>
            </p:nvSpPr>
            <p:spPr bwMode="auto">
              <a:xfrm>
                <a:off x="3722"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0" name="Line 2018">
                <a:extLst>
                  <a:ext uri="{FF2B5EF4-FFF2-40B4-BE49-F238E27FC236}">
                    <a16:creationId xmlns:a16="http://schemas.microsoft.com/office/drawing/2014/main" id="{D59219EF-BE21-41A3-9350-9AF8422A3433}"/>
                  </a:ext>
                </a:extLst>
              </p:cNvPr>
              <p:cNvSpPr>
                <a:spLocks noChangeShapeType="1"/>
              </p:cNvSpPr>
              <p:nvPr/>
            </p:nvSpPr>
            <p:spPr bwMode="auto">
              <a:xfrm>
                <a:off x="3768"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1" name="Line 2019">
                <a:extLst>
                  <a:ext uri="{FF2B5EF4-FFF2-40B4-BE49-F238E27FC236}">
                    <a16:creationId xmlns:a16="http://schemas.microsoft.com/office/drawing/2014/main" id="{11487016-9682-466F-A2C4-DEAD68E4D312}"/>
                  </a:ext>
                </a:extLst>
              </p:cNvPr>
              <p:cNvSpPr>
                <a:spLocks noChangeShapeType="1"/>
              </p:cNvSpPr>
              <p:nvPr/>
            </p:nvSpPr>
            <p:spPr bwMode="auto">
              <a:xfrm>
                <a:off x="3793"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2" name="Line 2020">
                <a:extLst>
                  <a:ext uri="{FF2B5EF4-FFF2-40B4-BE49-F238E27FC236}">
                    <a16:creationId xmlns:a16="http://schemas.microsoft.com/office/drawing/2014/main" id="{5BA784FA-E930-4EF8-B609-7B092AC149D5}"/>
                  </a:ext>
                </a:extLst>
              </p:cNvPr>
              <p:cNvSpPr>
                <a:spLocks noChangeShapeType="1"/>
              </p:cNvSpPr>
              <p:nvPr/>
            </p:nvSpPr>
            <p:spPr bwMode="auto">
              <a:xfrm>
                <a:off x="3839"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3" name="Line 2021">
                <a:extLst>
                  <a:ext uri="{FF2B5EF4-FFF2-40B4-BE49-F238E27FC236}">
                    <a16:creationId xmlns:a16="http://schemas.microsoft.com/office/drawing/2014/main" id="{19F5691B-76A8-441C-936E-38F6AE8802E0}"/>
                  </a:ext>
                </a:extLst>
              </p:cNvPr>
              <p:cNvSpPr>
                <a:spLocks noChangeShapeType="1"/>
              </p:cNvSpPr>
              <p:nvPr/>
            </p:nvSpPr>
            <p:spPr bwMode="auto">
              <a:xfrm>
                <a:off x="3864"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4" name="Line 2022">
                <a:extLst>
                  <a:ext uri="{FF2B5EF4-FFF2-40B4-BE49-F238E27FC236}">
                    <a16:creationId xmlns:a16="http://schemas.microsoft.com/office/drawing/2014/main" id="{ADD17895-0288-4D4F-BB9D-89F2D69648F4}"/>
                  </a:ext>
                </a:extLst>
              </p:cNvPr>
              <p:cNvSpPr>
                <a:spLocks noChangeShapeType="1"/>
              </p:cNvSpPr>
              <p:nvPr/>
            </p:nvSpPr>
            <p:spPr bwMode="auto">
              <a:xfrm>
                <a:off x="3910"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5" name="Line 2023">
                <a:extLst>
                  <a:ext uri="{FF2B5EF4-FFF2-40B4-BE49-F238E27FC236}">
                    <a16:creationId xmlns:a16="http://schemas.microsoft.com/office/drawing/2014/main" id="{189659AB-15E8-48E5-8215-ACFE0F4A846A}"/>
                  </a:ext>
                </a:extLst>
              </p:cNvPr>
              <p:cNvSpPr>
                <a:spLocks noChangeShapeType="1"/>
              </p:cNvSpPr>
              <p:nvPr/>
            </p:nvSpPr>
            <p:spPr bwMode="auto">
              <a:xfrm>
                <a:off x="3935"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6" name="Line 2024">
                <a:extLst>
                  <a:ext uri="{FF2B5EF4-FFF2-40B4-BE49-F238E27FC236}">
                    <a16:creationId xmlns:a16="http://schemas.microsoft.com/office/drawing/2014/main" id="{6484F942-1C44-442F-B820-9ED53A7D2EAE}"/>
                  </a:ext>
                </a:extLst>
              </p:cNvPr>
              <p:cNvSpPr>
                <a:spLocks noChangeShapeType="1"/>
              </p:cNvSpPr>
              <p:nvPr/>
            </p:nvSpPr>
            <p:spPr bwMode="auto">
              <a:xfrm>
                <a:off x="3981"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7" name="Line 2025">
                <a:extLst>
                  <a:ext uri="{FF2B5EF4-FFF2-40B4-BE49-F238E27FC236}">
                    <a16:creationId xmlns:a16="http://schemas.microsoft.com/office/drawing/2014/main" id="{30B6D825-5D14-4A37-95E3-A3B0A671DC91}"/>
                  </a:ext>
                </a:extLst>
              </p:cNvPr>
              <p:cNvSpPr>
                <a:spLocks noChangeShapeType="1"/>
              </p:cNvSpPr>
              <p:nvPr/>
            </p:nvSpPr>
            <p:spPr bwMode="auto">
              <a:xfrm>
                <a:off x="4006"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8" name="Line 2026">
                <a:extLst>
                  <a:ext uri="{FF2B5EF4-FFF2-40B4-BE49-F238E27FC236}">
                    <a16:creationId xmlns:a16="http://schemas.microsoft.com/office/drawing/2014/main" id="{803386F4-0641-4643-AE7E-1056ADF22B73}"/>
                  </a:ext>
                </a:extLst>
              </p:cNvPr>
              <p:cNvSpPr>
                <a:spLocks noChangeShapeType="1"/>
              </p:cNvSpPr>
              <p:nvPr/>
            </p:nvSpPr>
            <p:spPr bwMode="auto">
              <a:xfrm>
                <a:off x="4051"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9" name="Line 2027">
                <a:extLst>
                  <a:ext uri="{FF2B5EF4-FFF2-40B4-BE49-F238E27FC236}">
                    <a16:creationId xmlns:a16="http://schemas.microsoft.com/office/drawing/2014/main" id="{9AD24630-2BA8-46C9-BD72-432933037281}"/>
                  </a:ext>
                </a:extLst>
              </p:cNvPr>
              <p:cNvSpPr>
                <a:spLocks noChangeShapeType="1"/>
              </p:cNvSpPr>
              <p:nvPr/>
            </p:nvSpPr>
            <p:spPr bwMode="auto">
              <a:xfrm>
                <a:off x="4077"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0" name="Line 2028">
                <a:extLst>
                  <a:ext uri="{FF2B5EF4-FFF2-40B4-BE49-F238E27FC236}">
                    <a16:creationId xmlns:a16="http://schemas.microsoft.com/office/drawing/2014/main" id="{539094DE-BFB1-4DDA-967D-7FD5544CE2D5}"/>
                  </a:ext>
                </a:extLst>
              </p:cNvPr>
              <p:cNvSpPr>
                <a:spLocks noChangeShapeType="1"/>
              </p:cNvSpPr>
              <p:nvPr/>
            </p:nvSpPr>
            <p:spPr bwMode="auto">
              <a:xfrm>
                <a:off x="4122"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1" name="Freeform 2029">
                <a:extLst>
                  <a:ext uri="{FF2B5EF4-FFF2-40B4-BE49-F238E27FC236}">
                    <a16:creationId xmlns:a16="http://schemas.microsoft.com/office/drawing/2014/main" id="{EE3A81D1-F916-4A01-977A-0B3954737DEA}"/>
                  </a:ext>
                </a:extLst>
              </p:cNvPr>
              <p:cNvSpPr>
                <a:spLocks/>
              </p:cNvSpPr>
              <p:nvPr/>
            </p:nvSpPr>
            <p:spPr bwMode="auto">
              <a:xfrm>
                <a:off x="4148" y="3382"/>
                <a:ext cx="26" cy="1"/>
              </a:xfrm>
              <a:custGeom>
                <a:avLst/>
                <a:gdLst>
                  <a:gd name="T0" fmla="*/ 0 w 26"/>
                  <a:gd name="T1" fmla="*/ 0 h 1"/>
                  <a:gd name="T2" fmla="*/ 10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10"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52" name="Line 2030">
                <a:extLst>
                  <a:ext uri="{FF2B5EF4-FFF2-40B4-BE49-F238E27FC236}">
                    <a16:creationId xmlns:a16="http://schemas.microsoft.com/office/drawing/2014/main" id="{757FC2AF-8126-46F2-B4A6-1B82599D52D5}"/>
                  </a:ext>
                </a:extLst>
              </p:cNvPr>
              <p:cNvSpPr>
                <a:spLocks noChangeShapeType="1"/>
              </p:cNvSpPr>
              <p:nvPr/>
            </p:nvSpPr>
            <p:spPr bwMode="auto">
              <a:xfrm>
                <a:off x="4193"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3" name="Line 2031">
                <a:extLst>
                  <a:ext uri="{FF2B5EF4-FFF2-40B4-BE49-F238E27FC236}">
                    <a16:creationId xmlns:a16="http://schemas.microsoft.com/office/drawing/2014/main" id="{688940A1-BAEE-48AE-B644-A32853A512A5}"/>
                  </a:ext>
                </a:extLst>
              </p:cNvPr>
              <p:cNvSpPr>
                <a:spLocks noChangeShapeType="1"/>
              </p:cNvSpPr>
              <p:nvPr/>
            </p:nvSpPr>
            <p:spPr bwMode="auto">
              <a:xfrm>
                <a:off x="4219"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4" name="Line 2032">
                <a:extLst>
                  <a:ext uri="{FF2B5EF4-FFF2-40B4-BE49-F238E27FC236}">
                    <a16:creationId xmlns:a16="http://schemas.microsoft.com/office/drawing/2014/main" id="{E8E66C9E-43F5-4C54-BC45-808539608DF2}"/>
                  </a:ext>
                </a:extLst>
              </p:cNvPr>
              <p:cNvSpPr>
                <a:spLocks noChangeShapeType="1"/>
              </p:cNvSpPr>
              <p:nvPr/>
            </p:nvSpPr>
            <p:spPr bwMode="auto">
              <a:xfrm>
                <a:off x="4264"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5" name="Line 2033">
                <a:extLst>
                  <a:ext uri="{FF2B5EF4-FFF2-40B4-BE49-F238E27FC236}">
                    <a16:creationId xmlns:a16="http://schemas.microsoft.com/office/drawing/2014/main" id="{2D6A9391-3E44-427B-81D1-3FBE187027A7}"/>
                  </a:ext>
                </a:extLst>
              </p:cNvPr>
              <p:cNvSpPr>
                <a:spLocks noChangeShapeType="1"/>
              </p:cNvSpPr>
              <p:nvPr/>
            </p:nvSpPr>
            <p:spPr bwMode="auto">
              <a:xfrm>
                <a:off x="4290"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6" name="Line 2034">
                <a:extLst>
                  <a:ext uri="{FF2B5EF4-FFF2-40B4-BE49-F238E27FC236}">
                    <a16:creationId xmlns:a16="http://schemas.microsoft.com/office/drawing/2014/main" id="{BA305385-1FF6-4980-A048-C6E0EEC37069}"/>
                  </a:ext>
                </a:extLst>
              </p:cNvPr>
              <p:cNvSpPr>
                <a:spLocks noChangeShapeType="1"/>
              </p:cNvSpPr>
              <p:nvPr/>
            </p:nvSpPr>
            <p:spPr bwMode="auto">
              <a:xfrm>
                <a:off x="4335"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7" name="Line 2035">
                <a:extLst>
                  <a:ext uri="{FF2B5EF4-FFF2-40B4-BE49-F238E27FC236}">
                    <a16:creationId xmlns:a16="http://schemas.microsoft.com/office/drawing/2014/main" id="{C78D9FA4-21F2-4713-AF89-5F7BBD8BF84C}"/>
                  </a:ext>
                </a:extLst>
              </p:cNvPr>
              <p:cNvSpPr>
                <a:spLocks noChangeShapeType="1"/>
              </p:cNvSpPr>
              <p:nvPr/>
            </p:nvSpPr>
            <p:spPr bwMode="auto">
              <a:xfrm>
                <a:off x="4361" y="3382"/>
                <a:ext cx="1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8" name="Freeform 2036">
                <a:extLst>
                  <a:ext uri="{FF2B5EF4-FFF2-40B4-BE49-F238E27FC236}">
                    <a16:creationId xmlns:a16="http://schemas.microsoft.com/office/drawing/2014/main" id="{B7CBB377-F17A-4DD4-A499-D3F28486A4DC}"/>
                  </a:ext>
                </a:extLst>
              </p:cNvPr>
              <p:cNvSpPr>
                <a:spLocks/>
              </p:cNvSpPr>
              <p:nvPr/>
            </p:nvSpPr>
            <p:spPr bwMode="auto">
              <a:xfrm>
                <a:off x="984" y="3340"/>
                <a:ext cx="80" cy="81"/>
              </a:xfrm>
              <a:custGeom>
                <a:avLst/>
                <a:gdLst>
                  <a:gd name="T0" fmla="*/ 80 w 80"/>
                  <a:gd name="T1" fmla="*/ 42 h 81"/>
                  <a:gd name="T2" fmla="*/ 80 w 80"/>
                  <a:gd name="T3" fmla="*/ 29 h 81"/>
                  <a:gd name="T4" fmla="*/ 74 w 80"/>
                  <a:gd name="T5" fmla="*/ 16 h 81"/>
                  <a:gd name="T6" fmla="*/ 64 w 80"/>
                  <a:gd name="T7" fmla="*/ 10 h 81"/>
                  <a:gd name="T8" fmla="*/ 55 w 80"/>
                  <a:gd name="T9" fmla="*/ 3 h 81"/>
                  <a:gd name="T10" fmla="*/ 42 w 80"/>
                  <a:gd name="T11" fmla="*/ 0 h 81"/>
                  <a:gd name="T12" fmla="*/ 29 w 80"/>
                  <a:gd name="T13" fmla="*/ 3 h 81"/>
                  <a:gd name="T14" fmla="*/ 16 w 80"/>
                  <a:gd name="T15" fmla="*/ 10 h 81"/>
                  <a:gd name="T16" fmla="*/ 10 w 80"/>
                  <a:gd name="T17" fmla="*/ 16 h 81"/>
                  <a:gd name="T18" fmla="*/ 3 w 80"/>
                  <a:gd name="T19" fmla="*/ 29 h 81"/>
                  <a:gd name="T20" fmla="*/ 0 w 80"/>
                  <a:gd name="T21" fmla="*/ 42 h 81"/>
                  <a:gd name="T22" fmla="*/ 3 w 80"/>
                  <a:gd name="T23" fmla="*/ 55 h 81"/>
                  <a:gd name="T24" fmla="*/ 10 w 80"/>
                  <a:gd name="T25" fmla="*/ 65 h 81"/>
                  <a:gd name="T26" fmla="*/ 16 w 80"/>
                  <a:gd name="T27" fmla="*/ 74 h 81"/>
                  <a:gd name="T28" fmla="*/ 29 w 80"/>
                  <a:gd name="T29" fmla="*/ 81 h 81"/>
                  <a:gd name="T30" fmla="*/ 42 w 80"/>
                  <a:gd name="T31" fmla="*/ 81 h 81"/>
                  <a:gd name="T32" fmla="*/ 55 w 80"/>
                  <a:gd name="T33" fmla="*/ 81 h 81"/>
                  <a:gd name="T34" fmla="*/ 64 w 80"/>
                  <a:gd name="T35" fmla="*/ 74 h 81"/>
                  <a:gd name="T36" fmla="*/ 74 w 80"/>
                  <a:gd name="T37" fmla="*/ 65 h 81"/>
                  <a:gd name="T38" fmla="*/ 80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80" y="29"/>
                    </a:lnTo>
                    <a:lnTo>
                      <a:pt x="74" y="16"/>
                    </a:lnTo>
                    <a:lnTo>
                      <a:pt x="64" y="10"/>
                    </a:lnTo>
                    <a:lnTo>
                      <a:pt x="55" y="3"/>
                    </a:lnTo>
                    <a:lnTo>
                      <a:pt x="42" y="0"/>
                    </a:lnTo>
                    <a:lnTo>
                      <a:pt x="29" y="3"/>
                    </a:lnTo>
                    <a:lnTo>
                      <a:pt x="16" y="10"/>
                    </a:lnTo>
                    <a:lnTo>
                      <a:pt x="10" y="16"/>
                    </a:lnTo>
                    <a:lnTo>
                      <a:pt x="3" y="29"/>
                    </a:lnTo>
                    <a:lnTo>
                      <a:pt x="0" y="42"/>
                    </a:lnTo>
                    <a:lnTo>
                      <a:pt x="3" y="55"/>
                    </a:lnTo>
                    <a:lnTo>
                      <a:pt x="10" y="65"/>
                    </a:lnTo>
                    <a:lnTo>
                      <a:pt x="16" y="74"/>
                    </a:lnTo>
                    <a:lnTo>
                      <a:pt x="29" y="81"/>
                    </a:lnTo>
                    <a:lnTo>
                      <a:pt x="42" y="81"/>
                    </a:lnTo>
                    <a:lnTo>
                      <a:pt x="55" y="81"/>
                    </a:lnTo>
                    <a:lnTo>
                      <a:pt x="64" y="74"/>
                    </a:lnTo>
                    <a:lnTo>
                      <a:pt x="74" y="65"/>
                    </a:lnTo>
                    <a:lnTo>
                      <a:pt x="80"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59" name="Freeform 2037">
                <a:extLst>
                  <a:ext uri="{FF2B5EF4-FFF2-40B4-BE49-F238E27FC236}">
                    <a16:creationId xmlns:a16="http://schemas.microsoft.com/office/drawing/2014/main" id="{EE5C474D-CA91-4073-B547-5FEC20F2293B}"/>
                  </a:ext>
                </a:extLst>
              </p:cNvPr>
              <p:cNvSpPr>
                <a:spLocks/>
              </p:cNvSpPr>
              <p:nvPr/>
            </p:nvSpPr>
            <p:spPr bwMode="auto">
              <a:xfrm>
                <a:off x="1210" y="3340"/>
                <a:ext cx="80" cy="84"/>
              </a:xfrm>
              <a:custGeom>
                <a:avLst/>
                <a:gdLst>
                  <a:gd name="T0" fmla="*/ 80 w 80"/>
                  <a:gd name="T1" fmla="*/ 42 h 84"/>
                  <a:gd name="T2" fmla="*/ 77 w 80"/>
                  <a:gd name="T3" fmla="*/ 29 h 84"/>
                  <a:gd name="T4" fmla="*/ 71 w 80"/>
                  <a:gd name="T5" fmla="*/ 20 h 84"/>
                  <a:gd name="T6" fmla="*/ 64 w 80"/>
                  <a:gd name="T7" fmla="*/ 10 h 84"/>
                  <a:gd name="T8" fmla="*/ 51 w 80"/>
                  <a:gd name="T9" fmla="*/ 3 h 84"/>
                  <a:gd name="T10" fmla="*/ 38 w 80"/>
                  <a:gd name="T11" fmla="*/ 0 h 84"/>
                  <a:gd name="T12" fmla="*/ 25 w 80"/>
                  <a:gd name="T13" fmla="*/ 3 h 84"/>
                  <a:gd name="T14" fmla="*/ 16 w 80"/>
                  <a:gd name="T15" fmla="*/ 10 h 84"/>
                  <a:gd name="T16" fmla="*/ 6 w 80"/>
                  <a:gd name="T17" fmla="*/ 20 h 84"/>
                  <a:gd name="T18" fmla="*/ 0 w 80"/>
                  <a:gd name="T19" fmla="*/ 29 h 84"/>
                  <a:gd name="T20" fmla="*/ 0 w 80"/>
                  <a:gd name="T21" fmla="*/ 42 h 84"/>
                  <a:gd name="T22" fmla="*/ 0 w 80"/>
                  <a:gd name="T23" fmla="*/ 55 h 84"/>
                  <a:gd name="T24" fmla="*/ 6 w 80"/>
                  <a:gd name="T25" fmla="*/ 65 h 84"/>
                  <a:gd name="T26" fmla="*/ 16 w 80"/>
                  <a:gd name="T27" fmla="*/ 74 h 84"/>
                  <a:gd name="T28" fmla="*/ 25 w 80"/>
                  <a:gd name="T29" fmla="*/ 81 h 84"/>
                  <a:gd name="T30" fmla="*/ 38 w 80"/>
                  <a:gd name="T31" fmla="*/ 84 h 84"/>
                  <a:gd name="T32" fmla="*/ 51 w 80"/>
                  <a:gd name="T33" fmla="*/ 81 h 84"/>
                  <a:gd name="T34" fmla="*/ 64 w 80"/>
                  <a:gd name="T35" fmla="*/ 74 h 84"/>
                  <a:gd name="T36" fmla="*/ 71 w 80"/>
                  <a:gd name="T37" fmla="*/ 65 h 84"/>
                  <a:gd name="T38" fmla="*/ 77 w 80"/>
                  <a:gd name="T39" fmla="*/ 55 h 84"/>
                  <a:gd name="T40" fmla="*/ 80 w 80"/>
                  <a:gd name="T41" fmla="*/ 4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4"/>
                  <a:gd name="T65" fmla="*/ 80 w 8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4">
                    <a:moveTo>
                      <a:pt x="80" y="42"/>
                    </a:moveTo>
                    <a:lnTo>
                      <a:pt x="77" y="29"/>
                    </a:lnTo>
                    <a:lnTo>
                      <a:pt x="71" y="20"/>
                    </a:lnTo>
                    <a:lnTo>
                      <a:pt x="64" y="10"/>
                    </a:lnTo>
                    <a:lnTo>
                      <a:pt x="51" y="3"/>
                    </a:lnTo>
                    <a:lnTo>
                      <a:pt x="38" y="0"/>
                    </a:lnTo>
                    <a:lnTo>
                      <a:pt x="25" y="3"/>
                    </a:lnTo>
                    <a:lnTo>
                      <a:pt x="16" y="10"/>
                    </a:lnTo>
                    <a:lnTo>
                      <a:pt x="6" y="20"/>
                    </a:lnTo>
                    <a:lnTo>
                      <a:pt x="0" y="29"/>
                    </a:lnTo>
                    <a:lnTo>
                      <a:pt x="0" y="42"/>
                    </a:lnTo>
                    <a:lnTo>
                      <a:pt x="0" y="55"/>
                    </a:lnTo>
                    <a:lnTo>
                      <a:pt x="6" y="65"/>
                    </a:lnTo>
                    <a:lnTo>
                      <a:pt x="16" y="74"/>
                    </a:lnTo>
                    <a:lnTo>
                      <a:pt x="25" y="81"/>
                    </a:lnTo>
                    <a:lnTo>
                      <a:pt x="38" y="84"/>
                    </a:lnTo>
                    <a:lnTo>
                      <a:pt x="51" y="81"/>
                    </a:lnTo>
                    <a:lnTo>
                      <a:pt x="64" y="74"/>
                    </a:lnTo>
                    <a:lnTo>
                      <a:pt x="71" y="65"/>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60289" name="Freeform 2039">
              <a:extLst>
                <a:ext uri="{FF2B5EF4-FFF2-40B4-BE49-F238E27FC236}">
                  <a16:creationId xmlns:a16="http://schemas.microsoft.com/office/drawing/2014/main" id="{C8FEFA4C-FF4D-4D92-8C94-DAC03ACAB9E6}"/>
                </a:ext>
              </a:extLst>
            </p:cNvPr>
            <p:cNvSpPr>
              <a:spLocks/>
            </p:cNvSpPr>
            <p:nvPr/>
          </p:nvSpPr>
          <p:spPr bwMode="auto">
            <a:xfrm>
              <a:off x="1432" y="3340"/>
              <a:ext cx="81" cy="81"/>
            </a:xfrm>
            <a:custGeom>
              <a:avLst/>
              <a:gdLst>
                <a:gd name="T0" fmla="*/ 81 w 81"/>
                <a:gd name="T1" fmla="*/ 42 h 81"/>
                <a:gd name="T2" fmla="*/ 81 w 81"/>
                <a:gd name="T3" fmla="*/ 29 h 81"/>
                <a:gd name="T4" fmla="*/ 74 w 81"/>
                <a:gd name="T5" fmla="*/ 16 h 81"/>
                <a:gd name="T6" fmla="*/ 65 w 81"/>
                <a:gd name="T7" fmla="*/ 7 h 81"/>
                <a:gd name="T8" fmla="*/ 55 w 81"/>
                <a:gd name="T9" fmla="*/ 3 h 81"/>
                <a:gd name="T10" fmla="*/ 42 w 81"/>
                <a:gd name="T11" fmla="*/ 0 h 81"/>
                <a:gd name="T12" fmla="*/ 29 w 81"/>
                <a:gd name="T13" fmla="*/ 3 h 81"/>
                <a:gd name="T14" fmla="*/ 16 w 81"/>
                <a:gd name="T15" fmla="*/ 7 h 81"/>
                <a:gd name="T16" fmla="*/ 7 w 81"/>
                <a:gd name="T17" fmla="*/ 16 h 81"/>
                <a:gd name="T18" fmla="*/ 3 w 81"/>
                <a:gd name="T19" fmla="*/ 29 h 81"/>
                <a:gd name="T20" fmla="*/ 0 w 81"/>
                <a:gd name="T21" fmla="*/ 42 h 81"/>
                <a:gd name="T22" fmla="*/ 3 w 81"/>
                <a:gd name="T23" fmla="*/ 55 h 81"/>
                <a:gd name="T24" fmla="*/ 7 w 81"/>
                <a:gd name="T25" fmla="*/ 65 h 81"/>
                <a:gd name="T26" fmla="*/ 16 w 81"/>
                <a:gd name="T27" fmla="*/ 74 h 81"/>
                <a:gd name="T28" fmla="*/ 29 w 81"/>
                <a:gd name="T29" fmla="*/ 81 h 81"/>
                <a:gd name="T30" fmla="*/ 42 w 81"/>
                <a:gd name="T31" fmla="*/ 81 h 81"/>
                <a:gd name="T32" fmla="*/ 55 w 81"/>
                <a:gd name="T33" fmla="*/ 81 h 81"/>
                <a:gd name="T34" fmla="*/ 65 w 81"/>
                <a:gd name="T35" fmla="*/ 74 h 81"/>
                <a:gd name="T36" fmla="*/ 74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4" y="16"/>
                  </a:lnTo>
                  <a:lnTo>
                    <a:pt x="65" y="7"/>
                  </a:lnTo>
                  <a:lnTo>
                    <a:pt x="55" y="3"/>
                  </a:lnTo>
                  <a:lnTo>
                    <a:pt x="42" y="0"/>
                  </a:lnTo>
                  <a:lnTo>
                    <a:pt x="29" y="3"/>
                  </a:lnTo>
                  <a:lnTo>
                    <a:pt x="16" y="7"/>
                  </a:lnTo>
                  <a:lnTo>
                    <a:pt x="7" y="16"/>
                  </a:lnTo>
                  <a:lnTo>
                    <a:pt x="3" y="29"/>
                  </a:lnTo>
                  <a:lnTo>
                    <a:pt x="0" y="42"/>
                  </a:lnTo>
                  <a:lnTo>
                    <a:pt x="3" y="55"/>
                  </a:lnTo>
                  <a:lnTo>
                    <a:pt x="7" y="65"/>
                  </a:lnTo>
                  <a:lnTo>
                    <a:pt x="16" y="74"/>
                  </a:lnTo>
                  <a:lnTo>
                    <a:pt x="29" y="81"/>
                  </a:lnTo>
                  <a:lnTo>
                    <a:pt x="42" y="81"/>
                  </a:lnTo>
                  <a:lnTo>
                    <a:pt x="55" y="81"/>
                  </a:lnTo>
                  <a:lnTo>
                    <a:pt x="65" y="74"/>
                  </a:lnTo>
                  <a:lnTo>
                    <a:pt x="74"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0" name="Freeform 2040">
              <a:extLst>
                <a:ext uri="{FF2B5EF4-FFF2-40B4-BE49-F238E27FC236}">
                  <a16:creationId xmlns:a16="http://schemas.microsoft.com/office/drawing/2014/main" id="{6F7229D5-0AA9-4535-B8FA-977F9850EE2F}"/>
                </a:ext>
              </a:extLst>
            </p:cNvPr>
            <p:cNvSpPr>
              <a:spLocks/>
            </p:cNvSpPr>
            <p:nvPr/>
          </p:nvSpPr>
          <p:spPr bwMode="auto">
            <a:xfrm>
              <a:off x="1655" y="3340"/>
              <a:ext cx="84" cy="81"/>
            </a:xfrm>
            <a:custGeom>
              <a:avLst/>
              <a:gdLst>
                <a:gd name="T0" fmla="*/ 84 w 84"/>
                <a:gd name="T1" fmla="*/ 39 h 81"/>
                <a:gd name="T2" fmla="*/ 80 w 84"/>
                <a:gd name="T3" fmla="*/ 26 h 81"/>
                <a:gd name="T4" fmla="*/ 74 w 84"/>
                <a:gd name="T5" fmla="*/ 16 h 81"/>
                <a:gd name="T6" fmla="*/ 64 w 84"/>
                <a:gd name="T7" fmla="*/ 7 h 81"/>
                <a:gd name="T8" fmla="*/ 55 w 84"/>
                <a:gd name="T9" fmla="*/ 0 h 81"/>
                <a:gd name="T10" fmla="*/ 42 w 84"/>
                <a:gd name="T11" fmla="*/ 0 h 81"/>
                <a:gd name="T12" fmla="*/ 29 w 84"/>
                <a:gd name="T13" fmla="*/ 0 h 81"/>
                <a:gd name="T14" fmla="*/ 19 w 84"/>
                <a:gd name="T15" fmla="*/ 7 h 81"/>
                <a:gd name="T16" fmla="*/ 9 w 84"/>
                <a:gd name="T17" fmla="*/ 16 h 81"/>
                <a:gd name="T18" fmla="*/ 3 w 84"/>
                <a:gd name="T19" fmla="*/ 26 h 81"/>
                <a:gd name="T20" fmla="*/ 0 w 84"/>
                <a:gd name="T21" fmla="*/ 39 h 81"/>
                <a:gd name="T22" fmla="*/ 3 w 84"/>
                <a:gd name="T23" fmla="*/ 52 h 81"/>
                <a:gd name="T24" fmla="*/ 9 w 84"/>
                <a:gd name="T25" fmla="*/ 65 h 81"/>
                <a:gd name="T26" fmla="*/ 19 w 84"/>
                <a:gd name="T27" fmla="*/ 71 h 81"/>
                <a:gd name="T28" fmla="*/ 29 w 84"/>
                <a:gd name="T29" fmla="*/ 78 h 81"/>
                <a:gd name="T30" fmla="*/ 42 w 84"/>
                <a:gd name="T31" fmla="*/ 81 h 81"/>
                <a:gd name="T32" fmla="*/ 55 w 84"/>
                <a:gd name="T33" fmla="*/ 78 h 81"/>
                <a:gd name="T34" fmla="*/ 64 w 84"/>
                <a:gd name="T35" fmla="*/ 71 h 81"/>
                <a:gd name="T36" fmla="*/ 74 w 84"/>
                <a:gd name="T37" fmla="*/ 65 h 81"/>
                <a:gd name="T38" fmla="*/ 80 w 84"/>
                <a:gd name="T39" fmla="*/ 52 h 81"/>
                <a:gd name="T40" fmla="*/ 84 w 84"/>
                <a:gd name="T41" fmla="*/ 39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39"/>
                  </a:moveTo>
                  <a:lnTo>
                    <a:pt x="80" y="26"/>
                  </a:lnTo>
                  <a:lnTo>
                    <a:pt x="74" y="16"/>
                  </a:lnTo>
                  <a:lnTo>
                    <a:pt x="64" y="7"/>
                  </a:lnTo>
                  <a:lnTo>
                    <a:pt x="55" y="0"/>
                  </a:lnTo>
                  <a:lnTo>
                    <a:pt x="42" y="0"/>
                  </a:lnTo>
                  <a:lnTo>
                    <a:pt x="29" y="0"/>
                  </a:lnTo>
                  <a:lnTo>
                    <a:pt x="19" y="7"/>
                  </a:lnTo>
                  <a:lnTo>
                    <a:pt x="9" y="16"/>
                  </a:lnTo>
                  <a:lnTo>
                    <a:pt x="3" y="26"/>
                  </a:lnTo>
                  <a:lnTo>
                    <a:pt x="0" y="39"/>
                  </a:lnTo>
                  <a:lnTo>
                    <a:pt x="3" y="52"/>
                  </a:lnTo>
                  <a:lnTo>
                    <a:pt x="9" y="65"/>
                  </a:lnTo>
                  <a:lnTo>
                    <a:pt x="19" y="71"/>
                  </a:lnTo>
                  <a:lnTo>
                    <a:pt x="29" y="78"/>
                  </a:lnTo>
                  <a:lnTo>
                    <a:pt x="42" y="81"/>
                  </a:lnTo>
                  <a:lnTo>
                    <a:pt x="55" y="78"/>
                  </a:lnTo>
                  <a:lnTo>
                    <a:pt x="64" y="71"/>
                  </a:lnTo>
                  <a:lnTo>
                    <a:pt x="74" y="65"/>
                  </a:lnTo>
                  <a:lnTo>
                    <a:pt x="80" y="52"/>
                  </a:lnTo>
                  <a:lnTo>
                    <a:pt x="84" y="3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1" name="Freeform 2041">
              <a:extLst>
                <a:ext uri="{FF2B5EF4-FFF2-40B4-BE49-F238E27FC236}">
                  <a16:creationId xmlns:a16="http://schemas.microsoft.com/office/drawing/2014/main" id="{4A02E536-1754-4E11-8C3D-3A7A2F861512}"/>
                </a:ext>
              </a:extLst>
            </p:cNvPr>
            <p:cNvSpPr>
              <a:spLocks/>
            </p:cNvSpPr>
            <p:nvPr/>
          </p:nvSpPr>
          <p:spPr bwMode="auto">
            <a:xfrm>
              <a:off x="1881" y="3337"/>
              <a:ext cx="80" cy="81"/>
            </a:xfrm>
            <a:custGeom>
              <a:avLst/>
              <a:gdLst>
                <a:gd name="T0" fmla="*/ 80 w 80"/>
                <a:gd name="T1" fmla="*/ 42 h 81"/>
                <a:gd name="T2" fmla="*/ 77 w 80"/>
                <a:gd name="T3" fmla="*/ 29 h 81"/>
                <a:gd name="T4" fmla="*/ 74 w 80"/>
                <a:gd name="T5" fmla="*/ 16 h 81"/>
                <a:gd name="T6" fmla="*/ 64 w 80"/>
                <a:gd name="T7" fmla="*/ 10 h 81"/>
                <a:gd name="T8" fmla="*/ 51 w 80"/>
                <a:gd name="T9" fmla="*/ 3 h 81"/>
                <a:gd name="T10" fmla="*/ 38 w 80"/>
                <a:gd name="T11" fmla="*/ 0 h 81"/>
                <a:gd name="T12" fmla="*/ 25 w 80"/>
                <a:gd name="T13" fmla="*/ 3 h 81"/>
                <a:gd name="T14" fmla="*/ 16 w 80"/>
                <a:gd name="T15" fmla="*/ 10 h 81"/>
                <a:gd name="T16" fmla="*/ 6 w 80"/>
                <a:gd name="T17" fmla="*/ 16 h 81"/>
                <a:gd name="T18" fmla="*/ 0 w 80"/>
                <a:gd name="T19" fmla="*/ 29 h 81"/>
                <a:gd name="T20" fmla="*/ 0 w 80"/>
                <a:gd name="T21" fmla="*/ 42 h 81"/>
                <a:gd name="T22" fmla="*/ 0 w 80"/>
                <a:gd name="T23" fmla="*/ 55 h 81"/>
                <a:gd name="T24" fmla="*/ 6 w 80"/>
                <a:gd name="T25" fmla="*/ 64 h 81"/>
                <a:gd name="T26" fmla="*/ 16 w 80"/>
                <a:gd name="T27" fmla="*/ 74 h 81"/>
                <a:gd name="T28" fmla="*/ 25 w 80"/>
                <a:gd name="T29" fmla="*/ 81 h 81"/>
                <a:gd name="T30" fmla="*/ 38 w 80"/>
                <a:gd name="T31" fmla="*/ 81 h 81"/>
                <a:gd name="T32" fmla="*/ 51 w 80"/>
                <a:gd name="T33" fmla="*/ 81 h 81"/>
                <a:gd name="T34" fmla="*/ 64 w 80"/>
                <a:gd name="T35" fmla="*/ 74 h 81"/>
                <a:gd name="T36" fmla="*/ 74 w 80"/>
                <a:gd name="T37" fmla="*/ 64 h 81"/>
                <a:gd name="T38" fmla="*/ 77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77" y="29"/>
                  </a:lnTo>
                  <a:lnTo>
                    <a:pt x="74" y="16"/>
                  </a:lnTo>
                  <a:lnTo>
                    <a:pt x="64" y="10"/>
                  </a:lnTo>
                  <a:lnTo>
                    <a:pt x="51" y="3"/>
                  </a:lnTo>
                  <a:lnTo>
                    <a:pt x="38" y="0"/>
                  </a:lnTo>
                  <a:lnTo>
                    <a:pt x="25" y="3"/>
                  </a:lnTo>
                  <a:lnTo>
                    <a:pt x="16" y="10"/>
                  </a:lnTo>
                  <a:lnTo>
                    <a:pt x="6" y="16"/>
                  </a:lnTo>
                  <a:lnTo>
                    <a:pt x="0" y="29"/>
                  </a:lnTo>
                  <a:lnTo>
                    <a:pt x="0" y="42"/>
                  </a:lnTo>
                  <a:lnTo>
                    <a:pt x="0" y="55"/>
                  </a:lnTo>
                  <a:lnTo>
                    <a:pt x="6" y="64"/>
                  </a:lnTo>
                  <a:lnTo>
                    <a:pt x="16" y="74"/>
                  </a:lnTo>
                  <a:lnTo>
                    <a:pt x="25" y="81"/>
                  </a:lnTo>
                  <a:lnTo>
                    <a:pt x="38" y="81"/>
                  </a:lnTo>
                  <a:lnTo>
                    <a:pt x="51" y="81"/>
                  </a:lnTo>
                  <a:lnTo>
                    <a:pt x="64" y="74"/>
                  </a:lnTo>
                  <a:lnTo>
                    <a:pt x="74" y="64"/>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2" name="Freeform 2042">
              <a:extLst>
                <a:ext uri="{FF2B5EF4-FFF2-40B4-BE49-F238E27FC236}">
                  <a16:creationId xmlns:a16="http://schemas.microsoft.com/office/drawing/2014/main" id="{8062155B-8FBB-42FD-811A-CE765E7C5EA2}"/>
                </a:ext>
              </a:extLst>
            </p:cNvPr>
            <p:cNvSpPr>
              <a:spLocks/>
            </p:cNvSpPr>
            <p:nvPr/>
          </p:nvSpPr>
          <p:spPr bwMode="auto">
            <a:xfrm>
              <a:off x="2103" y="3337"/>
              <a:ext cx="81" cy="81"/>
            </a:xfrm>
            <a:custGeom>
              <a:avLst/>
              <a:gdLst>
                <a:gd name="T0" fmla="*/ 81 w 81"/>
                <a:gd name="T1" fmla="*/ 42 h 81"/>
                <a:gd name="T2" fmla="*/ 81 w 81"/>
                <a:gd name="T3" fmla="*/ 29 h 81"/>
                <a:gd name="T4" fmla="*/ 74 w 81"/>
                <a:gd name="T5" fmla="*/ 16 h 81"/>
                <a:gd name="T6" fmla="*/ 65 w 81"/>
                <a:gd name="T7" fmla="*/ 6 h 81"/>
                <a:gd name="T8" fmla="*/ 55 w 81"/>
                <a:gd name="T9" fmla="*/ 3 h 81"/>
                <a:gd name="T10" fmla="*/ 42 w 81"/>
                <a:gd name="T11" fmla="*/ 0 h 81"/>
                <a:gd name="T12" fmla="*/ 29 w 81"/>
                <a:gd name="T13" fmla="*/ 3 h 81"/>
                <a:gd name="T14" fmla="*/ 16 w 81"/>
                <a:gd name="T15" fmla="*/ 6 h 81"/>
                <a:gd name="T16" fmla="*/ 10 w 81"/>
                <a:gd name="T17" fmla="*/ 16 h 81"/>
                <a:gd name="T18" fmla="*/ 3 w 81"/>
                <a:gd name="T19" fmla="*/ 29 h 81"/>
                <a:gd name="T20" fmla="*/ 0 w 81"/>
                <a:gd name="T21" fmla="*/ 42 h 81"/>
                <a:gd name="T22" fmla="*/ 3 w 81"/>
                <a:gd name="T23" fmla="*/ 55 h 81"/>
                <a:gd name="T24" fmla="*/ 10 w 81"/>
                <a:gd name="T25" fmla="*/ 64 h 81"/>
                <a:gd name="T26" fmla="*/ 16 w 81"/>
                <a:gd name="T27" fmla="*/ 74 h 81"/>
                <a:gd name="T28" fmla="*/ 29 w 81"/>
                <a:gd name="T29" fmla="*/ 81 h 81"/>
                <a:gd name="T30" fmla="*/ 42 w 81"/>
                <a:gd name="T31" fmla="*/ 81 h 81"/>
                <a:gd name="T32" fmla="*/ 55 w 81"/>
                <a:gd name="T33" fmla="*/ 81 h 81"/>
                <a:gd name="T34" fmla="*/ 65 w 81"/>
                <a:gd name="T35" fmla="*/ 74 h 81"/>
                <a:gd name="T36" fmla="*/ 74 w 81"/>
                <a:gd name="T37" fmla="*/ 64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4" y="16"/>
                  </a:lnTo>
                  <a:lnTo>
                    <a:pt x="65" y="6"/>
                  </a:lnTo>
                  <a:lnTo>
                    <a:pt x="55" y="3"/>
                  </a:lnTo>
                  <a:lnTo>
                    <a:pt x="42" y="0"/>
                  </a:lnTo>
                  <a:lnTo>
                    <a:pt x="29" y="3"/>
                  </a:lnTo>
                  <a:lnTo>
                    <a:pt x="16" y="6"/>
                  </a:lnTo>
                  <a:lnTo>
                    <a:pt x="10" y="16"/>
                  </a:lnTo>
                  <a:lnTo>
                    <a:pt x="3" y="29"/>
                  </a:lnTo>
                  <a:lnTo>
                    <a:pt x="0" y="42"/>
                  </a:lnTo>
                  <a:lnTo>
                    <a:pt x="3" y="55"/>
                  </a:lnTo>
                  <a:lnTo>
                    <a:pt x="10" y="64"/>
                  </a:lnTo>
                  <a:lnTo>
                    <a:pt x="16" y="74"/>
                  </a:lnTo>
                  <a:lnTo>
                    <a:pt x="29" y="81"/>
                  </a:lnTo>
                  <a:lnTo>
                    <a:pt x="42" y="81"/>
                  </a:lnTo>
                  <a:lnTo>
                    <a:pt x="55" y="81"/>
                  </a:lnTo>
                  <a:lnTo>
                    <a:pt x="65" y="74"/>
                  </a:lnTo>
                  <a:lnTo>
                    <a:pt x="74" y="64"/>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3" name="Freeform 2043">
              <a:extLst>
                <a:ext uri="{FF2B5EF4-FFF2-40B4-BE49-F238E27FC236}">
                  <a16:creationId xmlns:a16="http://schemas.microsoft.com/office/drawing/2014/main" id="{132AF55F-11EC-4C02-8BEC-0904ED948F40}"/>
                </a:ext>
              </a:extLst>
            </p:cNvPr>
            <p:cNvSpPr>
              <a:spLocks/>
            </p:cNvSpPr>
            <p:nvPr/>
          </p:nvSpPr>
          <p:spPr bwMode="auto">
            <a:xfrm>
              <a:off x="2326" y="3337"/>
              <a:ext cx="84" cy="81"/>
            </a:xfrm>
            <a:custGeom>
              <a:avLst/>
              <a:gdLst>
                <a:gd name="T0" fmla="*/ 84 w 84"/>
                <a:gd name="T1" fmla="*/ 39 h 81"/>
                <a:gd name="T2" fmla="*/ 80 w 84"/>
                <a:gd name="T3" fmla="*/ 26 h 81"/>
                <a:gd name="T4" fmla="*/ 74 w 84"/>
                <a:gd name="T5" fmla="*/ 16 h 81"/>
                <a:gd name="T6" fmla="*/ 64 w 84"/>
                <a:gd name="T7" fmla="*/ 6 h 81"/>
                <a:gd name="T8" fmla="*/ 55 w 84"/>
                <a:gd name="T9" fmla="*/ 0 h 81"/>
                <a:gd name="T10" fmla="*/ 42 w 84"/>
                <a:gd name="T11" fmla="*/ 0 h 81"/>
                <a:gd name="T12" fmla="*/ 29 w 84"/>
                <a:gd name="T13" fmla="*/ 0 h 81"/>
                <a:gd name="T14" fmla="*/ 19 w 84"/>
                <a:gd name="T15" fmla="*/ 6 h 81"/>
                <a:gd name="T16" fmla="*/ 9 w 84"/>
                <a:gd name="T17" fmla="*/ 16 h 81"/>
                <a:gd name="T18" fmla="*/ 3 w 84"/>
                <a:gd name="T19" fmla="*/ 26 h 81"/>
                <a:gd name="T20" fmla="*/ 0 w 84"/>
                <a:gd name="T21" fmla="*/ 39 h 81"/>
                <a:gd name="T22" fmla="*/ 3 w 84"/>
                <a:gd name="T23" fmla="*/ 52 h 81"/>
                <a:gd name="T24" fmla="*/ 9 w 84"/>
                <a:gd name="T25" fmla="*/ 64 h 81"/>
                <a:gd name="T26" fmla="*/ 19 w 84"/>
                <a:gd name="T27" fmla="*/ 71 h 81"/>
                <a:gd name="T28" fmla="*/ 29 w 84"/>
                <a:gd name="T29" fmla="*/ 77 h 81"/>
                <a:gd name="T30" fmla="*/ 42 w 84"/>
                <a:gd name="T31" fmla="*/ 81 h 81"/>
                <a:gd name="T32" fmla="*/ 55 w 84"/>
                <a:gd name="T33" fmla="*/ 77 h 81"/>
                <a:gd name="T34" fmla="*/ 64 w 84"/>
                <a:gd name="T35" fmla="*/ 71 h 81"/>
                <a:gd name="T36" fmla="*/ 74 w 84"/>
                <a:gd name="T37" fmla="*/ 64 h 81"/>
                <a:gd name="T38" fmla="*/ 80 w 84"/>
                <a:gd name="T39" fmla="*/ 52 h 81"/>
                <a:gd name="T40" fmla="*/ 84 w 84"/>
                <a:gd name="T41" fmla="*/ 39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39"/>
                  </a:moveTo>
                  <a:lnTo>
                    <a:pt x="80" y="26"/>
                  </a:lnTo>
                  <a:lnTo>
                    <a:pt x="74" y="16"/>
                  </a:lnTo>
                  <a:lnTo>
                    <a:pt x="64" y="6"/>
                  </a:lnTo>
                  <a:lnTo>
                    <a:pt x="55" y="0"/>
                  </a:lnTo>
                  <a:lnTo>
                    <a:pt x="42" y="0"/>
                  </a:lnTo>
                  <a:lnTo>
                    <a:pt x="29" y="0"/>
                  </a:lnTo>
                  <a:lnTo>
                    <a:pt x="19" y="6"/>
                  </a:lnTo>
                  <a:lnTo>
                    <a:pt x="9" y="16"/>
                  </a:lnTo>
                  <a:lnTo>
                    <a:pt x="3" y="26"/>
                  </a:lnTo>
                  <a:lnTo>
                    <a:pt x="0" y="39"/>
                  </a:lnTo>
                  <a:lnTo>
                    <a:pt x="3" y="52"/>
                  </a:lnTo>
                  <a:lnTo>
                    <a:pt x="9" y="64"/>
                  </a:lnTo>
                  <a:lnTo>
                    <a:pt x="19" y="71"/>
                  </a:lnTo>
                  <a:lnTo>
                    <a:pt x="29" y="77"/>
                  </a:lnTo>
                  <a:lnTo>
                    <a:pt x="42" y="81"/>
                  </a:lnTo>
                  <a:lnTo>
                    <a:pt x="55" y="77"/>
                  </a:lnTo>
                  <a:lnTo>
                    <a:pt x="64" y="71"/>
                  </a:lnTo>
                  <a:lnTo>
                    <a:pt x="74" y="64"/>
                  </a:lnTo>
                  <a:lnTo>
                    <a:pt x="80" y="52"/>
                  </a:lnTo>
                  <a:lnTo>
                    <a:pt x="84" y="3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4" name="Freeform 2044">
              <a:extLst>
                <a:ext uri="{FF2B5EF4-FFF2-40B4-BE49-F238E27FC236}">
                  <a16:creationId xmlns:a16="http://schemas.microsoft.com/office/drawing/2014/main" id="{E9DD8FA3-B4D6-4E71-9B0E-E6FA0FE77441}"/>
                </a:ext>
              </a:extLst>
            </p:cNvPr>
            <p:cNvSpPr>
              <a:spLocks/>
            </p:cNvSpPr>
            <p:nvPr/>
          </p:nvSpPr>
          <p:spPr bwMode="auto">
            <a:xfrm>
              <a:off x="2552" y="3340"/>
              <a:ext cx="80" cy="81"/>
            </a:xfrm>
            <a:custGeom>
              <a:avLst/>
              <a:gdLst>
                <a:gd name="T0" fmla="*/ 80 w 80"/>
                <a:gd name="T1" fmla="*/ 39 h 81"/>
                <a:gd name="T2" fmla="*/ 77 w 80"/>
                <a:gd name="T3" fmla="*/ 26 h 81"/>
                <a:gd name="T4" fmla="*/ 74 w 80"/>
                <a:gd name="T5" fmla="*/ 16 h 81"/>
                <a:gd name="T6" fmla="*/ 64 w 80"/>
                <a:gd name="T7" fmla="*/ 7 h 81"/>
                <a:gd name="T8" fmla="*/ 51 w 80"/>
                <a:gd name="T9" fmla="*/ 0 h 81"/>
                <a:gd name="T10" fmla="*/ 38 w 80"/>
                <a:gd name="T11" fmla="*/ 0 h 81"/>
                <a:gd name="T12" fmla="*/ 25 w 80"/>
                <a:gd name="T13" fmla="*/ 0 h 81"/>
                <a:gd name="T14" fmla="*/ 16 w 80"/>
                <a:gd name="T15" fmla="*/ 7 h 81"/>
                <a:gd name="T16" fmla="*/ 6 w 80"/>
                <a:gd name="T17" fmla="*/ 16 h 81"/>
                <a:gd name="T18" fmla="*/ 0 w 80"/>
                <a:gd name="T19" fmla="*/ 26 h 81"/>
                <a:gd name="T20" fmla="*/ 0 w 80"/>
                <a:gd name="T21" fmla="*/ 39 h 81"/>
                <a:gd name="T22" fmla="*/ 0 w 80"/>
                <a:gd name="T23" fmla="*/ 52 h 81"/>
                <a:gd name="T24" fmla="*/ 6 w 80"/>
                <a:gd name="T25" fmla="*/ 65 h 81"/>
                <a:gd name="T26" fmla="*/ 16 w 80"/>
                <a:gd name="T27" fmla="*/ 71 h 81"/>
                <a:gd name="T28" fmla="*/ 25 w 80"/>
                <a:gd name="T29" fmla="*/ 78 h 81"/>
                <a:gd name="T30" fmla="*/ 38 w 80"/>
                <a:gd name="T31" fmla="*/ 81 h 81"/>
                <a:gd name="T32" fmla="*/ 51 w 80"/>
                <a:gd name="T33" fmla="*/ 78 h 81"/>
                <a:gd name="T34" fmla="*/ 64 w 80"/>
                <a:gd name="T35" fmla="*/ 71 h 81"/>
                <a:gd name="T36" fmla="*/ 74 w 80"/>
                <a:gd name="T37" fmla="*/ 65 h 81"/>
                <a:gd name="T38" fmla="*/ 77 w 80"/>
                <a:gd name="T39" fmla="*/ 52 h 81"/>
                <a:gd name="T40" fmla="*/ 80 w 80"/>
                <a:gd name="T41" fmla="*/ 39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39"/>
                  </a:moveTo>
                  <a:lnTo>
                    <a:pt x="77" y="26"/>
                  </a:lnTo>
                  <a:lnTo>
                    <a:pt x="74" y="16"/>
                  </a:lnTo>
                  <a:lnTo>
                    <a:pt x="64" y="7"/>
                  </a:lnTo>
                  <a:lnTo>
                    <a:pt x="51" y="0"/>
                  </a:lnTo>
                  <a:lnTo>
                    <a:pt x="38" y="0"/>
                  </a:lnTo>
                  <a:lnTo>
                    <a:pt x="25" y="0"/>
                  </a:lnTo>
                  <a:lnTo>
                    <a:pt x="16" y="7"/>
                  </a:lnTo>
                  <a:lnTo>
                    <a:pt x="6" y="16"/>
                  </a:lnTo>
                  <a:lnTo>
                    <a:pt x="0" y="26"/>
                  </a:lnTo>
                  <a:lnTo>
                    <a:pt x="0" y="39"/>
                  </a:lnTo>
                  <a:lnTo>
                    <a:pt x="0" y="52"/>
                  </a:lnTo>
                  <a:lnTo>
                    <a:pt x="6" y="65"/>
                  </a:lnTo>
                  <a:lnTo>
                    <a:pt x="16" y="71"/>
                  </a:lnTo>
                  <a:lnTo>
                    <a:pt x="25" y="78"/>
                  </a:lnTo>
                  <a:lnTo>
                    <a:pt x="38" y="81"/>
                  </a:lnTo>
                  <a:lnTo>
                    <a:pt x="51" y="78"/>
                  </a:lnTo>
                  <a:lnTo>
                    <a:pt x="64" y="71"/>
                  </a:lnTo>
                  <a:lnTo>
                    <a:pt x="74" y="65"/>
                  </a:lnTo>
                  <a:lnTo>
                    <a:pt x="77" y="52"/>
                  </a:lnTo>
                  <a:lnTo>
                    <a:pt x="80" y="3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5" name="Freeform 2045">
              <a:extLst>
                <a:ext uri="{FF2B5EF4-FFF2-40B4-BE49-F238E27FC236}">
                  <a16:creationId xmlns:a16="http://schemas.microsoft.com/office/drawing/2014/main" id="{1B1C4AC4-94C7-41DC-8DCB-84BD3B1AE0F2}"/>
                </a:ext>
              </a:extLst>
            </p:cNvPr>
            <p:cNvSpPr>
              <a:spLocks/>
            </p:cNvSpPr>
            <p:nvPr/>
          </p:nvSpPr>
          <p:spPr bwMode="auto">
            <a:xfrm>
              <a:off x="2774" y="3340"/>
              <a:ext cx="81" cy="81"/>
            </a:xfrm>
            <a:custGeom>
              <a:avLst/>
              <a:gdLst>
                <a:gd name="T0" fmla="*/ 81 w 81"/>
                <a:gd name="T1" fmla="*/ 42 h 81"/>
                <a:gd name="T2" fmla="*/ 81 w 81"/>
                <a:gd name="T3" fmla="*/ 29 h 81"/>
                <a:gd name="T4" fmla="*/ 74 w 81"/>
                <a:gd name="T5" fmla="*/ 16 h 81"/>
                <a:gd name="T6" fmla="*/ 65 w 81"/>
                <a:gd name="T7" fmla="*/ 10 h 81"/>
                <a:gd name="T8" fmla="*/ 55 w 81"/>
                <a:gd name="T9" fmla="*/ 3 h 81"/>
                <a:gd name="T10" fmla="*/ 42 w 81"/>
                <a:gd name="T11" fmla="*/ 0 h 81"/>
                <a:gd name="T12" fmla="*/ 29 w 81"/>
                <a:gd name="T13" fmla="*/ 3 h 81"/>
                <a:gd name="T14" fmla="*/ 16 w 81"/>
                <a:gd name="T15" fmla="*/ 10 h 81"/>
                <a:gd name="T16" fmla="*/ 10 w 81"/>
                <a:gd name="T17" fmla="*/ 16 h 81"/>
                <a:gd name="T18" fmla="*/ 3 w 81"/>
                <a:gd name="T19" fmla="*/ 29 h 81"/>
                <a:gd name="T20" fmla="*/ 0 w 81"/>
                <a:gd name="T21" fmla="*/ 42 h 81"/>
                <a:gd name="T22" fmla="*/ 3 w 81"/>
                <a:gd name="T23" fmla="*/ 55 h 81"/>
                <a:gd name="T24" fmla="*/ 10 w 81"/>
                <a:gd name="T25" fmla="*/ 65 h 81"/>
                <a:gd name="T26" fmla="*/ 16 w 81"/>
                <a:gd name="T27" fmla="*/ 74 h 81"/>
                <a:gd name="T28" fmla="*/ 29 w 81"/>
                <a:gd name="T29" fmla="*/ 81 h 81"/>
                <a:gd name="T30" fmla="*/ 42 w 81"/>
                <a:gd name="T31" fmla="*/ 81 h 81"/>
                <a:gd name="T32" fmla="*/ 55 w 81"/>
                <a:gd name="T33" fmla="*/ 81 h 81"/>
                <a:gd name="T34" fmla="*/ 65 w 81"/>
                <a:gd name="T35" fmla="*/ 74 h 81"/>
                <a:gd name="T36" fmla="*/ 74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4" y="16"/>
                  </a:lnTo>
                  <a:lnTo>
                    <a:pt x="65" y="10"/>
                  </a:lnTo>
                  <a:lnTo>
                    <a:pt x="55" y="3"/>
                  </a:lnTo>
                  <a:lnTo>
                    <a:pt x="42" y="0"/>
                  </a:lnTo>
                  <a:lnTo>
                    <a:pt x="29" y="3"/>
                  </a:lnTo>
                  <a:lnTo>
                    <a:pt x="16" y="10"/>
                  </a:lnTo>
                  <a:lnTo>
                    <a:pt x="10" y="16"/>
                  </a:lnTo>
                  <a:lnTo>
                    <a:pt x="3" y="29"/>
                  </a:lnTo>
                  <a:lnTo>
                    <a:pt x="0" y="42"/>
                  </a:lnTo>
                  <a:lnTo>
                    <a:pt x="3" y="55"/>
                  </a:lnTo>
                  <a:lnTo>
                    <a:pt x="10" y="65"/>
                  </a:lnTo>
                  <a:lnTo>
                    <a:pt x="16" y="74"/>
                  </a:lnTo>
                  <a:lnTo>
                    <a:pt x="29" y="81"/>
                  </a:lnTo>
                  <a:lnTo>
                    <a:pt x="42" y="81"/>
                  </a:lnTo>
                  <a:lnTo>
                    <a:pt x="55" y="81"/>
                  </a:lnTo>
                  <a:lnTo>
                    <a:pt x="65" y="74"/>
                  </a:lnTo>
                  <a:lnTo>
                    <a:pt x="74"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6" name="Freeform 2046">
              <a:extLst>
                <a:ext uri="{FF2B5EF4-FFF2-40B4-BE49-F238E27FC236}">
                  <a16:creationId xmlns:a16="http://schemas.microsoft.com/office/drawing/2014/main" id="{85CA1490-C534-46A9-B987-7DB739171C52}"/>
                </a:ext>
              </a:extLst>
            </p:cNvPr>
            <p:cNvSpPr>
              <a:spLocks/>
            </p:cNvSpPr>
            <p:nvPr/>
          </p:nvSpPr>
          <p:spPr bwMode="auto">
            <a:xfrm>
              <a:off x="3000" y="3340"/>
              <a:ext cx="81" cy="84"/>
            </a:xfrm>
            <a:custGeom>
              <a:avLst/>
              <a:gdLst>
                <a:gd name="T0" fmla="*/ 81 w 81"/>
                <a:gd name="T1" fmla="*/ 42 h 84"/>
                <a:gd name="T2" fmla="*/ 77 w 81"/>
                <a:gd name="T3" fmla="*/ 29 h 84"/>
                <a:gd name="T4" fmla="*/ 71 w 81"/>
                <a:gd name="T5" fmla="*/ 20 h 84"/>
                <a:gd name="T6" fmla="*/ 64 w 81"/>
                <a:gd name="T7" fmla="*/ 10 h 84"/>
                <a:gd name="T8" fmla="*/ 52 w 81"/>
                <a:gd name="T9" fmla="*/ 3 h 84"/>
                <a:gd name="T10" fmla="*/ 39 w 81"/>
                <a:gd name="T11" fmla="*/ 0 h 84"/>
                <a:gd name="T12" fmla="*/ 26 w 81"/>
                <a:gd name="T13" fmla="*/ 3 h 84"/>
                <a:gd name="T14" fmla="*/ 16 w 81"/>
                <a:gd name="T15" fmla="*/ 10 h 84"/>
                <a:gd name="T16" fmla="*/ 6 w 81"/>
                <a:gd name="T17" fmla="*/ 20 h 84"/>
                <a:gd name="T18" fmla="*/ 0 w 81"/>
                <a:gd name="T19" fmla="*/ 29 h 84"/>
                <a:gd name="T20" fmla="*/ 0 w 81"/>
                <a:gd name="T21" fmla="*/ 42 h 84"/>
                <a:gd name="T22" fmla="*/ 0 w 81"/>
                <a:gd name="T23" fmla="*/ 55 h 84"/>
                <a:gd name="T24" fmla="*/ 6 w 81"/>
                <a:gd name="T25" fmla="*/ 65 h 84"/>
                <a:gd name="T26" fmla="*/ 16 w 81"/>
                <a:gd name="T27" fmla="*/ 74 h 84"/>
                <a:gd name="T28" fmla="*/ 26 w 81"/>
                <a:gd name="T29" fmla="*/ 81 h 84"/>
                <a:gd name="T30" fmla="*/ 39 w 81"/>
                <a:gd name="T31" fmla="*/ 84 h 84"/>
                <a:gd name="T32" fmla="*/ 52 w 81"/>
                <a:gd name="T33" fmla="*/ 81 h 84"/>
                <a:gd name="T34" fmla="*/ 64 w 81"/>
                <a:gd name="T35" fmla="*/ 74 h 84"/>
                <a:gd name="T36" fmla="*/ 71 w 81"/>
                <a:gd name="T37" fmla="*/ 65 h 84"/>
                <a:gd name="T38" fmla="*/ 77 w 81"/>
                <a:gd name="T39" fmla="*/ 55 h 84"/>
                <a:gd name="T40" fmla="*/ 81 w 81"/>
                <a:gd name="T41" fmla="*/ 4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4"/>
                <a:gd name="T65" fmla="*/ 81 w 81"/>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4">
                  <a:moveTo>
                    <a:pt x="81" y="42"/>
                  </a:moveTo>
                  <a:lnTo>
                    <a:pt x="77" y="29"/>
                  </a:lnTo>
                  <a:lnTo>
                    <a:pt x="71" y="20"/>
                  </a:lnTo>
                  <a:lnTo>
                    <a:pt x="64" y="10"/>
                  </a:lnTo>
                  <a:lnTo>
                    <a:pt x="52" y="3"/>
                  </a:lnTo>
                  <a:lnTo>
                    <a:pt x="39" y="0"/>
                  </a:lnTo>
                  <a:lnTo>
                    <a:pt x="26" y="3"/>
                  </a:lnTo>
                  <a:lnTo>
                    <a:pt x="16" y="10"/>
                  </a:lnTo>
                  <a:lnTo>
                    <a:pt x="6" y="20"/>
                  </a:lnTo>
                  <a:lnTo>
                    <a:pt x="0" y="29"/>
                  </a:lnTo>
                  <a:lnTo>
                    <a:pt x="0" y="42"/>
                  </a:lnTo>
                  <a:lnTo>
                    <a:pt x="0" y="55"/>
                  </a:lnTo>
                  <a:lnTo>
                    <a:pt x="6" y="65"/>
                  </a:lnTo>
                  <a:lnTo>
                    <a:pt x="16" y="74"/>
                  </a:lnTo>
                  <a:lnTo>
                    <a:pt x="26" y="81"/>
                  </a:lnTo>
                  <a:lnTo>
                    <a:pt x="39" y="84"/>
                  </a:lnTo>
                  <a:lnTo>
                    <a:pt x="52" y="81"/>
                  </a:lnTo>
                  <a:lnTo>
                    <a:pt x="64" y="74"/>
                  </a:lnTo>
                  <a:lnTo>
                    <a:pt x="71" y="65"/>
                  </a:lnTo>
                  <a:lnTo>
                    <a:pt x="77"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7" name="Freeform 2047">
              <a:extLst>
                <a:ext uri="{FF2B5EF4-FFF2-40B4-BE49-F238E27FC236}">
                  <a16:creationId xmlns:a16="http://schemas.microsoft.com/office/drawing/2014/main" id="{4DDA5C1C-FFC9-46B7-812F-1839BCA7B4BF}"/>
                </a:ext>
              </a:extLst>
            </p:cNvPr>
            <p:cNvSpPr>
              <a:spLocks/>
            </p:cNvSpPr>
            <p:nvPr/>
          </p:nvSpPr>
          <p:spPr bwMode="auto">
            <a:xfrm>
              <a:off x="3222" y="3340"/>
              <a:ext cx="81" cy="81"/>
            </a:xfrm>
            <a:custGeom>
              <a:avLst/>
              <a:gdLst>
                <a:gd name="T0" fmla="*/ 81 w 81"/>
                <a:gd name="T1" fmla="*/ 42 h 81"/>
                <a:gd name="T2" fmla="*/ 81 w 81"/>
                <a:gd name="T3" fmla="*/ 29 h 81"/>
                <a:gd name="T4" fmla="*/ 75 w 81"/>
                <a:gd name="T5" fmla="*/ 16 h 81"/>
                <a:gd name="T6" fmla="*/ 65 w 81"/>
                <a:gd name="T7" fmla="*/ 7 h 81"/>
                <a:gd name="T8" fmla="*/ 55 w 81"/>
                <a:gd name="T9" fmla="*/ 3 h 81"/>
                <a:gd name="T10" fmla="*/ 42 w 81"/>
                <a:gd name="T11" fmla="*/ 0 h 81"/>
                <a:gd name="T12" fmla="*/ 30 w 81"/>
                <a:gd name="T13" fmla="*/ 3 h 81"/>
                <a:gd name="T14" fmla="*/ 17 w 81"/>
                <a:gd name="T15" fmla="*/ 7 h 81"/>
                <a:gd name="T16" fmla="*/ 7 w 81"/>
                <a:gd name="T17" fmla="*/ 16 h 81"/>
                <a:gd name="T18" fmla="*/ 4 w 81"/>
                <a:gd name="T19" fmla="*/ 29 h 81"/>
                <a:gd name="T20" fmla="*/ 0 w 81"/>
                <a:gd name="T21" fmla="*/ 42 h 81"/>
                <a:gd name="T22" fmla="*/ 4 w 81"/>
                <a:gd name="T23" fmla="*/ 55 h 81"/>
                <a:gd name="T24" fmla="*/ 7 w 81"/>
                <a:gd name="T25" fmla="*/ 65 h 81"/>
                <a:gd name="T26" fmla="*/ 17 w 81"/>
                <a:gd name="T27" fmla="*/ 74 h 81"/>
                <a:gd name="T28" fmla="*/ 30 w 81"/>
                <a:gd name="T29" fmla="*/ 81 h 81"/>
                <a:gd name="T30" fmla="*/ 42 w 81"/>
                <a:gd name="T31" fmla="*/ 81 h 81"/>
                <a:gd name="T32" fmla="*/ 55 w 81"/>
                <a:gd name="T33" fmla="*/ 81 h 81"/>
                <a:gd name="T34" fmla="*/ 65 w 81"/>
                <a:gd name="T35" fmla="*/ 74 h 81"/>
                <a:gd name="T36" fmla="*/ 75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5" y="16"/>
                  </a:lnTo>
                  <a:lnTo>
                    <a:pt x="65" y="7"/>
                  </a:lnTo>
                  <a:lnTo>
                    <a:pt x="55" y="3"/>
                  </a:lnTo>
                  <a:lnTo>
                    <a:pt x="42" y="0"/>
                  </a:lnTo>
                  <a:lnTo>
                    <a:pt x="30" y="3"/>
                  </a:lnTo>
                  <a:lnTo>
                    <a:pt x="17" y="7"/>
                  </a:lnTo>
                  <a:lnTo>
                    <a:pt x="7" y="16"/>
                  </a:lnTo>
                  <a:lnTo>
                    <a:pt x="4" y="29"/>
                  </a:lnTo>
                  <a:lnTo>
                    <a:pt x="0" y="42"/>
                  </a:lnTo>
                  <a:lnTo>
                    <a:pt x="4" y="55"/>
                  </a:lnTo>
                  <a:lnTo>
                    <a:pt x="7" y="65"/>
                  </a:lnTo>
                  <a:lnTo>
                    <a:pt x="17" y="74"/>
                  </a:lnTo>
                  <a:lnTo>
                    <a:pt x="30" y="81"/>
                  </a:lnTo>
                  <a:lnTo>
                    <a:pt x="42" y="81"/>
                  </a:lnTo>
                  <a:lnTo>
                    <a:pt x="55" y="81"/>
                  </a:lnTo>
                  <a:lnTo>
                    <a:pt x="65" y="74"/>
                  </a:lnTo>
                  <a:lnTo>
                    <a:pt x="75"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8" name="Freeform 2048">
              <a:extLst>
                <a:ext uri="{FF2B5EF4-FFF2-40B4-BE49-F238E27FC236}">
                  <a16:creationId xmlns:a16="http://schemas.microsoft.com/office/drawing/2014/main" id="{97C8414D-5B84-4C9C-ADDC-569FAFE1311D}"/>
                </a:ext>
              </a:extLst>
            </p:cNvPr>
            <p:cNvSpPr>
              <a:spLocks/>
            </p:cNvSpPr>
            <p:nvPr/>
          </p:nvSpPr>
          <p:spPr bwMode="auto">
            <a:xfrm>
              <a:off x="3445" y="3340"/>
              <a:ext cx="84" cy="81"/>
            </a:xfrm>
            <a:custGeom>
              <a:avLst/>
              <a:gdLst>
                <a:gd name="T0" fmla="*/ 84 w 84"/>
                <a:gd name="T1" fmla="*/ 42 h 81"/>
                <a:gd name="T2" fmla="*/ 81 w 84"/>
                <a:gd name="T3" fmla="*/ 29 h 81"/>
                <a:gd name="T4" fmla="*/ 74 w 84"/>
                <a:gd name="T5" fmla="*/ 16 h 81"/>
                <a:gd name="T6" fmla="*/ 65 w 84"/>
                <a:gd name="T7" fmla="*/ 10 h 81"/>
                <a:gd name="T8" fmla="*/ 55 w 84"/>
                <a:gd name="T9" fmla="*/ 3 h 81"/>
                <a:gd name="T10" fmla="*/ 42 w 84"/>
                <a:gd name="T11" fmla="*/ 0 h 81"/>
                <a:gd name="T12" fmla="*/ 29 w 84"/>
                <a:gd name="T13" fmla="*/ 3 h 81"/>
                <a:gd name="T14" fmla="*/ 19 w 84"/>
                <a:gd name="T15" fmla="*/ 10 h 81"/>
                <a:gd name="T16" fmla="*/ 10 w 84"/>
                <a:gd name="T17" fmla="*/ 16 h 81"/>
                <a:gd name="T18" fmla="*/ 3 w 84"/>
                <a:gd name="T19" fmla="*/ 29 h 81"/>
                <a:gd name="T20" fmla="*/ 0 w 84"/>
                <a:gd name="T21" fmla="*/ 42 h 81"/>
                <a:gd name="T22" fmla="*/ 3 w 84"/>
                <a:gd name="T23" fmla="*/ 55 h 81"/>
                <a:gd name="T24" fmla="*/ 10 w 84"/>
                <a:gd name="T25" fmla="*/ 65 h 81"/>
                <a:gd name="T26" fmla="*/ 19 w 84"/>
                <a:gd name="T27" fmla="*/ 74 h 81"/>
                <a:gd name="T28" fmla="*/ 29 w 84"/>
                <a:gd name="T29" fmla="*/ 81 h 81"/>
                <a:gd name="T30" fmla="*/ 42 w 84"/>
                <a:gd name="T31" fmla="*/ 81 h 81"/>
                <a:gd name="T32" fmla="*/ 55 w 84"/>
                <a:gd name="T33" fmla="*/ 81 h 81"/>
                <a:gd name="T34" fmla="*/ 65 w 84"/>
                <a:gd name="T35" fmla="*/ 74 h 81"/>
                <a:gd name="T36" fmla="*/ 74 w 84"/>
                <a:gd name="T37" fmla="*/ 65 h 81"/>
                <a:gd name="T38" fmla="*/ 81 w 84"/>
                <a:gd name="T39" fmla="*/ 55 h 81"/>
                <a:gd name="T40" fmla="*/ 84 w 84"/>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42"/>
                  </a:moveTo>
                  <a:lnTo>
                    <a:pt x="81" y="29"/>
                  </a:lnTo>
                  <a:lnTo>
                    <a:pt x="74" y="16"/>
                  </a:lnTo>
                  <a:lnTo>
                    <a:pt x="65" y="10"/>
                  </a:lnTo>
                  <a:lnTo>
                    <a:pt x="55" y="3"/>
                  </a:lnTo>
                  <a:lnTo>
                    <a:pt x="42" y="0"/>
                  </a:lnTo>
                  <a:lnTo>
                    <a:pt x="29" y="3"/>
                  </a:lnTo>
                  <a:lnTo>
                    <a:pt x="19" y="10"/>
                  </a:lnTo>
                  <a:lnTo>
                    <a:pt x="10" y="16"/>
                  </a:lnTo>
                  <a:lnTo>
                    <a:pt x="3" y="29"/>
                  </a:lnTo>
                  <a:lnTo>
                    <a:pt x="0" y="42"/>
                  </a:lnTo>
                  <a:lnTo>
                    <a:pt x="3" y="55"/>
                  </a:lnTo>
                  <a:lnTo>
                    <a:pt x="10" y="65"/>
                  </a:lnTo>
                  <a:lnTo>
                    <a:pt x="19" y="74"/>
                  </a:lnTo>
                  <a:lnTo>
                    <a:pt x="29" y="81"/>
                  </a:lnTo>
                  <a:lnTo>
                    <a:pt x="42" y="81"/>
                  </a:lnTo>
                  <a:lnTo>
                    <a:pt x="55" y="81"/>
                  </a:lnTo>
                  <a:lnTo>
                    <a:pt x="65" y="74"/>
                  </a:lnTo>
                  <a:lnTo>
                    <a:pt x="74" y="65"/>
                  </a:lnTo>
                  <a:lnTo>
                    <a:pt x="81" y="55"/>
                  </a:lnTo>
                  <a:lnTo>
                    <a:pt x="84"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9" name="Freeform 2049">
              <a:extLst>
                <a:ext uri="{FF2B5EF4-FFF2-40B4-BE49-F238E27FC236}">
                  <a16:creationId xmlns:a16="http://schemas.microsoft.com/office/drawing/2014/main" id="{8D329F21-7BB2-4DE3-B201-CDBFFB3AC468}"/>
                </a:ext>
              </a:extLst>
            </p:cNvPr>
            <p:cNvSpPr>
              <a:spLocks/>
            </p:cNvSpPr>
            <p:nvPr/>
          </p:nvSpPr>
          <p:spPr bwMode="auto">
            <a:xfrm>
              <a:off x="3671" y="3340"/>
              <a:ext cx="80" cy="81"/>
            </a:xfrm>
            <a:custGeom>
              <a:avLst/>
              <a:gdLst>
                <a:gd name="T0" fmla="*/ 80 w 80"/>
                <a:gd name="T1" fmla="*/ 42 h 81"/>
                <a:gd name="T2" fmla="*/ 77 w 80"/>
                <a:gd name="T3" fmla="*/ 29 h 81"/>
                <a:gd name="T4" fmla="*/ 71 w 80"/>
                <a:gd name="T5" fmla="*/ 16 h 81"/>
                <a:gd name="T6" fmla="*/ 64 w 80"/>
                <a:gd name="T7" fmla="*/ 10 h 81"/>
                <a:gd name="T8" fmla="*/ 51 w 80"/>
                <a:gd name="T9" fmla="*/ 3 h 81"/>
                <a:gd name="T10" fmla="*/ 39 w 80"/>
                <a:gd name="T11" fmla="*/ 0 h 81"/>
                <a:gd name="T12" fmla="*/ 26 w 80"/>
                <a:gd name="T13" fmla="*/ 3 h 81"/>
                <a:gd name="T14" fmla="*/ 16 w 80"/>
                <a:gd name="T15" fmla="*/ 10 h 81"/>
                <a:gd name="T16" fmla="*/ 6 w 80"/>
                <a:gd name="T17" fmla="*/ 16 h 81"/>
                <a:gd name="T18" fmla="*/ 0 w 80"/>
                <a:gd name="T19" fmla="*/ 29 h 81"/>
                <a:gd name="T20" fmla="*/ 0 w 80"/>
                <a:gd name="T21" fmla="*/ 42 h 81"/>
                <a:gd name="T22" fmla="*/ 0 w 80"/>
                <a:gd name="T23" fmla="*/ 55 h 81"/>
                <a:gd name="T24" fmla="*/ 6 w 80"/>
                <a:gd name="T25" fmla="*/ 65 h 81"/>
                <a:gd name="T26" fmla="*/ 16 w 80"/>
                <a:gd name="T27" fmla="*/ 74 h 81"/>
                <a:gd name="T28" fmla="*/ 26 w 80"/>
                <a:gd name="T29" fmla="*/ 81 h 81"/>
                <a:gd name="T30" fmla="*/ 39 w 80"/>
                <a:gd name="T31" fmla="*/ 81 h 81"/>
                <a:gd name="T32" fmla="*/ 51 w 80"/>
                <a:gd name="T33" fmla="*/ 81 h 81"/>
                <a:gd name="T34" fmla="*/ 64 w 80"/>
                <a:gd name="T35" fmla="*/ 74 h 81"/>
                <a:gd name="T36" fmla="*/ 71 w 80"/>
                <a:gd name="T37" fmla="*/ 65 h 81"/>
                <a:gd name="T38" fmla="*/ 77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77" y="29"/>
                  </a:lnTo>
                  <a:lnTo>
                    <a:pt x="71" y="16"/>
                  </a:lnTo>
                  <a:lnTo>
                    <a:pt x="64" y="10"/>
                  </a:lnTo>
                  <a:lnTo>
                    <a:pt x="51" y="3"/>
                  </a:lnTo>
                  <a:lnTo>
                    <a:pt x="39" y="0"/>
                  </a:lnTo>
                  <a:lnTo>
                    <a:pt x="26" y="3"/>
                  </a:lnTo>
                  <a:lnTo>
                    <a:pt x="16" y="10"/>
                  </a:lnTo>
                  <a:lnTo>
                    <a:pt x="6" y="16"/>
                  </a:lnTo>
                  <a:lnTo>
                    <a:pt x="0" y="29"/>
                  </a:lnTo>
                  <a:lnTo>
                    <a:pt x="0" y="42"/>
                  </a:lnTo>
                  <a:lnTo>
                    <a:pt x="0" y="55"/>
                  </a:lnTo>
                  <a:lnTo>
                    <a:pt x="6" y="65"/>
                  </a:lnTo>
                  <a:lnTo>
                    <a:pt x="16" y="74"/>
                  </a:lnTo>
                  <a:lnTo>
                    <a:pt x="26" y="81"/>
                  </a:lnTo>
                  <a:lnTo>
                    <a:pt x="39" y="81"/>
                  </a:lnTo>
                  <a:lnTo>
                    <a:pt x="51" y="81"/>
                  </a:lnTo>
                  <a:lnTo>
                    <a:pt x="64" y="74"/>
                  </a:lnTo>
                  <a:lnTo>
                    <a:pt x="71" y="65"/>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0" name="Freeform 2050">
              <a:extLst>
                <a:ext uri="{FF2B5EF4-FFF2-40B4-BE49-F238E27FC236}">
                  <a16:creationId xmlns:a16="http://schemas.microsoft.com/office/drawing/2014/main" id="{B91D32F6-BB75-4674-93EC-DA354F8F472E}"/>
                </a:ext>
              </a:extLst>
            </p:cNvPr>
            <p:cNvSpPr>
              <a:spLocks/>
            </p:cNvSpPr>
            <p:nvPr/>
          </p:nvSpPr>
          <p:spPr bwMode="auto">
            <a:xfrm>
              <a:off x="3893" y="3340"/>
              <a:ext cx="81" cy="81"/>
            </a:xfrm>
            <a:custGeom>
              <a:avLst/>
              <a:gdLst>
                <a:gd name="T0" fmla="*/ 81 w 81"/>
                <a:gd name="T1" fmla="*/ 42 h 81"/>
                <a:gd name="T2" fmla="*/ 81 w 81"/>
                <a:gd name="T3" fmla="*/ 29 h 81"/>
                <a:gd name="T4" fmla="*/ 75 w 81"/>
                <a:gd name="T5" fmla="*/ 16 h 81"/>
                <a:gd name="T6" fmla="*/ 65 w 81"/>
                <a:gd name="T7" fmla="*/ 10 h 81"/>
                <a:gd name="T8" fmla="*/ 55 w 81"/>
                <a:gd name="T9" fmla="*/ 3 h 81"/>
                <a:gd name="T10" fmla="*/ 42 w 81"/>
                <a:gd name="T11" fmla="*/ 0 h 81"/>
                <a:gd name="T12" fmla="*/ 29 w 81"/>
                <a:gd name="T13" fmla="*/ 3 h 81"/>
                <a:gd name="T14" fmla="*/ 17 w 81"/>
                <a:gd name="T15" fmla="*/ 10 h 81"/>
                <a:gd name="T16" fmla="*/ 7 w 81"/>
                <a:gd name="T17" fmla="*/ 16 h 81"/>
                <a:gd name="T18" fmla="*/ 4 w 81"/>
                <a:gd name="T19" fmla="*/ 29 h 81"/>
                <a:gd name="T20" fmla="*/ 0 w 81"/>
                <a:gd name="T21" fmla="*/ 42 h 81"/>
                <a:gd name="T22" fmla="*/ 4 w 81"/>
                <a:gd name="T23" fmla="*/ 55 h 81"/>
                <a:gd name="T24" fmla="*/ 7 w 81"/>
                <a:gd name="T25" fmla="*/ 65 h 81"/>
                <a:gd name="T26" fmla="*/ 17 w 81"/>
                <a:gd name="T27" fmla="*/ 74 h 81"/>
                <a:gd name="T28" fmla="*/ 29 w 81"/>
                <a:gd name="T29" fmla="*/ 81 h 81"/>
                <a:gd name="T30" fmla="*/ 42 w 81"/>
                <a:gd name="T31" fmla="*/ 81 h 81"/>
                <a:gd name="T32" fmla="*/ 55 w 81"/>
                <a:gd name="T33" fmla="*/ 81 h 81"/>
                <a:gd name="T34" fmla="*/ 65 w 81"/>
                <a:gd name="T35" fmla="*/ 74 h 81"/>
                <a:gd name="T36" fmla="*/ 75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5" y="16"/>
                  </a:lnTo>
                  <a:lnTo>
                    <a:pt x="65" y="10"/>
                  </a:lnTo>
                  <a:lnTo>
                    <a:pt x="55" y="3"/>
                  </a:lnTo>
                  <a:lnTo>
                    <a:pt x="42" y="0"/>
                  </a:lnTo>
                  <a:lnTo>
                    <a:pt x="29" y="3"/>
                  </a:lnTo>
                  <a:lnTo>
                    <a:pt x="17" y="10"/>
                  </a:lnTo>
                  <a:lnTo>
                    <a:pt x="7" y="16"/>
                  </a:lnTo>
                  <a:lnTo>
                    <a:pt x="4" y="29"/>
                  </a:lnTo>
                  <a:lnTo>
                    <a:pt x="0" y="42"/>
                  </a:lnTo>
                  <a:lnTo>
                    <a:pt x="4" y="55"/>
                  </a:lnTo>
                  <a:lnTo>
                    <a:pt x="7" y="65"/>
                  </a:lnTo>
                  <a:lnTo>
                    <a:pt x="17" y="74"/>
                  </a:lnTo>
                  <a:lnTo>
                    <a:pt x="29" y="81"/>
                  </a:lnTo>
                  <a:lnTo>
                    <a:pt x="42" y="81"/>
                  </a:lnTo>
                  <a:lnTo>
                    <a:pt x="55" y="81"/>
                  </a:lnTo>
                  <a:lnTo>
                    <a:pt x="65" y="74"/>
                  </a:lnTo>
                  <a:lnTo>
                    <a:pt x="75"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1" name="Freeform 2051">
              <a:extLst>
                <a:ext uri="{FF2B5EF4-FFF2-40B4-BE49-F238E27FC236}">
                  <a16:creationId xmlns:a16="http://schemas.microsoft.com/office/drawing/2014/main" id="{B3789993-425E-4F07-82D6-848B56215EE4}"/>
                </a:ext>
              </a:extLst>
            </p:cNvPr>
            <p:cNvSpPr>
              <a:spLocks/>
            </p:cNvSpPr>
            <p:nvPr/>
          </p:nvSpPr>
          <p:spPr bwMode="auto">
            <a:xfrm>
              <a:off x="4116" y="3340"/>
              <a:ext cx="84" cy="81"/>
            </a:xfrm>
            <a:custGeom>
              <a:avLst/>
              <a:gdLst>
                <a:gd name="T0" fmla="*/ 84 w 84"/>
                <a:gd name="T1" fmla="*/ 42 h 81"/>
                <a:gd name="T2" fmla="*/ 81 w 84"/>
                <a:gd name="T3" fmla="*/ 29 h 81"/>
                <a:gd name="T4" fmla="*/ 74 w 84"/>
                <a:gd name="T5" fmla="*/ 16 h 81"/>
                <a:gd name="T6" fmla="*/ 65 w 84"/>
                <a:gd name="T7" fmla="*/ 10 h 81"/>
                <a:gd name="T8" fmla="*/ 55 w 84"/>
                <a:gd name="T9" fmla="*/ 3 h 81"/>
                <a:gd name="T10" fmla="*/ 42 w 84"/>
                <a:gd name="T11" fmla="*/ 0 h 81"/>
                <a:gd name="T12" fmla="*/ 29 w 84"/>
                <a:gd name="T13" fmla="*/ 3 h 81"/>
                <a:gd name="T14" fmla="*/ 19 w 84"/>
                <a:gd name="T15" fmla="*/ 10 h 81"/>
                <a:gd name="T16" fmla="*/ 10 w 84"/>
                <a:gd name="T17" fmla="*/ 16 h 81"/>
                <a:gd name="T18" fmla="*/ 3 w 84"/>
                <a:gd name="T19" fmla="*/ 29 h 81"/>
                <a:gd name="T20" fmla="*/ 0 w 84"/>
                <a:gd name="T21" fmla="*/ 42 h 81"/>
                <a:gd name="T22" fmla="*/ 3 w 84"/>
                <a:gd name="T23" fmla="*/ 55 h 81"/>
                <a:gd name="T24" fmla="*/ 10 w 84"/>
                <a:gd name="T25" fmla="*/ 65 h 81"/>
                <a:gd name="T26" fmla="*/ 19 w 84"/>
                <a:gd name="T27" fmla="*/ 74 h 81"/>
                <a:gd name="T28" fmla="*/ 29 w 84"/>
                <a:gd name="T29" fmla="*/ 81 h 81"/>
                <a:gd name="T30" fmla="*/ 42 w 84"/>
                <a:gd name="T31" fmla="*/ 81 h 81"/>
                <a:gd name="T32" fmla="*/ 55 w 84"/>
                <a:gd name="T33" fmla="*/ 81 h 81"/>
                <a:gd name="T34" fmla="*/ 65 w 84"/>
                <a:gd name="T35" fmla="*/ 74 h 81"/>
                <a:gd name="T36" fmla="*/ 74 w 84"/>
                <a:gd name="T37" fmla="*/ 65 h 81"/>
                <a:gd name="T38" fmla="*/ 81 w 84"/>
                <a:gd name="T39" fmla="*/ 55 h 81"/>
                <a:gd name="T40" fmla="*/ 84 w 84"/>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42"/>
                  </a:moveTo>
                  <a:lnTo>
                    <a:pt x="81" y="29"/>
                  </a:lnTo>
                  <a:lnTo>
                    <a:pt x="74" y="16"/>
                  </a:lnTo>
                  <a:lnTo>
                    <a:pt x="65" y="10"/>
                  </a:lnTo>
                  <a:lnTo>
                    <a:pt x="55" y="3"/>
                  </a:lnTo>
                  <a:lnTo>
                    <a:pt x="42" y="0"/>
                  </a:lnTo>
                  <a:lnTo>
                    <a:pt x="29" y="3"/>
                  </a:lnTo>
                  <a:lnTo>
                    <a:pt x="19" y="10"/>
                  </a:lnTo>
                  <a:lnTo>
                    <a:pt x="10" y="16"/>
                  </a:lnTo>
                  <a:lnTo>
                    <a:pt x="3" y="29"/>
                  </a:lnTo>
                  <a:lnTo>
                    <a:pt x="0" y="42"/>
                  </a:lnTo>
                  <a:lnTo>
                    <a:pt x="3" y="55"/>
                  </a:lnTo>
                  <a:lnTo>
                    <a:pt x="10" y="65"/>
                  </a:lnTo>
                  <a:lnTo>
                    <a:pt x="19" y="74"/>
                  </a:lnTo>
                  <a:lnTo>
                    <a:pt x="29" y="81"/>
                  </a:lnTo>
                  <a:lnTo>
                    <a:pt x="42" y="81"/>
                  </a:lnTo>
                  <a:lnTo>
                    <a:pt x="55" y="81"/>
                  </a:lnTo>
                  <a:lnTo>
                    <a:pt x="65" y="74"/>
                  </a:lnTo>
                  <a:lnTo>
                    <a:pt x="74" y="65"/>
                  </a:lnTo>
                  <a:lnTo>
                    <a:pt x="81" y="55"/>
                  </a:lnTo>
                  <a:lnTo>
                    <a:pt x="84"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2" name="Freeform 2052">
              <a:extLst>
                <a:ext uri="{FF2B5EF4-FFF2-40B4-BE49-F238E27FC236}">
                  <a16:creationId xmlns:a16="http://schemas.microsoft.com/office/drawing/2014/main" id="{48DF2A5E-EF20-43DB-9E85-18FCD54D3E8B}"/>
                </a:ext>
              </a:extLst>
            </p:cNvPr>
            <p:cNvSpPr>
              <a:spLocks/>
            </p:cNvSpPr>
            <p:nvPr/>
          </p:nvSpPr>
          <p:spPr bwMode="auto">
            <a:xfrm>
              <a:off x="4342" y="3340"/>
              <a:ext cx="80" cy="81"/>
            </a:xfrm>
            <a:custGeom>
              <a:avLst/>
              <a:gdLst>
                <a:gd name="T0" fmla="*/ 80 w 80"/>
                <a:gd name="T1" fmla="*/ 42 h 81"/>
                <a:gd name="T2" fmla="*/ 77 w 80"/>
                <a:gd name="T3" fmla="*/ 29 h 81"/>
                <a:gd name="T4" fmla="*/ 74 w 80"/>
                <a:gd name="T5" fmla="*/ 16 h 81"/>
                <a:gd name="T6" fmla="*/ 64 w 80"/>
                <a:gd name="T7" fmla="*/ 7 h 81"/>
                <a:gd name="T8" fmla="*/ 51 w 80"/>
                <a:gd name="T9" fmla="*/ 3 h 81"/>
                <a:gd name="T10" fmla="*/ 38 w 80"/>
                <a:gd name="T11" fmla="*/ 0 h 81"/>
                <a:gd name="T12" fmla="*/ 26 w 80"/>
                <a:gd name="T13" fmla="*/ 3 h 81"/>
                <a:gd name="T14" fmla="*/ 16 w 80"/>
                <a:gd name="T15" fmla="*/ 7 h 81"/>
                <a:gd name="T16" fmla="*/ 6 w 80"/>
                <a:gd name="T17" fmla="*/ 16 h 81"/>
                <a:gd name="T18" fmla="*/ 0 w 80"/>
                <a:gd name="T19" fmla="*/ 29 h 81"/>
                <a:gd name="T20" fmla="*/ 0 w 80"/>
                <a:gd name="T21" fmla="*/ 42 h 81"/>
                <a:gd name="T22" fmla="*/ 0 w 80"/>
                <a:gd name="T23" fmla="*/ 55 h 81"/>
                <a:gd name="T24" fmla="*/ 6 w 80"/>
                <a:gd name="T25" fmla="*/ 65 h 81"/>
                <a:gd name="T26" fmla="*/ 16 w 80"/>
                <a:gd name="T27" fmla="*/ 74 h 81"/>
                <a:gd name="T28" fmla="*/ 26 w 80"/>
                <a:gd name="T29" fmla="*/ 81 h 81"/>
                <a:gd name="T30" fmla="*/ 38 w 80"/>
                <a:gd name="T31" fmla="*/ 81 h 81"/>
                <a:gd name="T32" fmla="*/ 51 w 80"/>
                <a:gd name="T33" fmla="*/ 81 h 81"/>
                <a:gd name="T34" fmla="*/ 64 w 80"/>
                <a:gd name="T35" fmla="*/ 74 h 81"/>
                <a:gd name="T36" fmla="*/ 74 w 80"/>
                <a:gd name="T37" fmla="*/ 65 h 81"/>
                <a:gd name="T38" fmla="*/ 77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77" y="29"/>
                  </a:lnTo>
                  <a:lnTo>
                    <a:pt x="74" y="16"/>
                  </a:lnTo>
                  <a:lnTo>
                    <a:pt x="64" y="7"/>
                  </a:lnTo>
                  <a:lnTo>
                    <a:pt x="51" y="3"/>
                  </a:lnTo>
                  <a:lnTo>
                    <a:pt x="38" y="0"/>
                  </a:lnTo>
                  <a:lnTo>
                    <a:pt x="26" y="3"/>
                  </a:lnTo>
                  <a:lnTo>
                    <a:pt x="16" y="7"/>
                  </a:lnTo>
                  <a:lnTo>
                    <a:pt x="6" y="16"/>
                  </a:lnTo>
                  <a:lnTo>
                    <a:pt x="0" y="29"/>
                  </a:lnTo>
                  <a:lnTo>
                    <a:pt x="0" y="42"/>
                  </a:lnTo>
                  <a:lnTo>
                    <a:pt x="0" y="55"/>
                  </a:lnTo>
                  <a:lnTo>
                    <a:pt x="6" y="65"/>
                  </a:lnTo>
                  <a:lnTo>
                    <a:pt x="16" y="74"/>
                  </a:lnTo>
                  <a:lnTo>
                    <a:pt x="26" y="81"/>
                  </a:lnTo>
                  <a:lnTo>
                    <a:pt x="38" y="81"/>
                  </a:lnTo>
                  <a:lnTo>
                    <a:pt x="51" y="81"/>
                  </a:lnTo>
                  <a:lnTo>
                    <a:pt x="64" y="74"/>
                  </a:lnTo>
                  <a:lnTo>
                    <a:pt x="74" y="65"/>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3" name="Rectangle 2053">
              <a:extLst>
                <a:ext uri="{FF2B5EF4-FFF2-40B4-BE49-F238E27FC236}">
                  <a16:creationId xmlns:a16="http://schemas.microsoft.com/office/drawing/2014/main" id="{D5F38F1C-E360-4F06-9147-5E72E897CD08}"/>
                </a:ext>
              </a:extLst>
            </p:cNvPr>
            <p:cNvSpPr>
              <a:spLocks noChangeArrowheads="1"/>
            </p:cNvSpPr>
            <p:nvPr/>
          </p:nvSpPr>
          <p:spPr bwMode="auto">
            <a:xfrm>
              <a:off x="913" y="1553"/>
              <a:ext cx="3467" cy="183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4" name="Line 2078">
              <a:extLst>
                <a:ext uri="{FF2B5EF4-FFF2-40B4-BE49-F238E27FC236}">
                  <a16:creationId xmlns:a16="http://schemas.microsoft.com/office/drawing/2014/main" id="{75DC7ABC-BB89-4C5F-8DFF-652D8502292D}"/>
                </a:ext>
              </a:extLst>
            </p:cNvPr>
            <p:cNvSpPr>
              <a:spLocks noChangeShapeType="1"/>
            </p:cNvSpPr>
            <p:nvPr/>
          </p:nvSpPr>
          <p:spPr bwMode="auto">
            <a:xfrm>
              <a:off x="913" y="286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05" name="Freeform 2079">
              <a:extLst>
                <a:ext uri="{FF2B5EF4-FFF2-40B4-BE49-F238E27FC236}">
                  <a16:creationId xmlns:a16="http://schemas.microsoft.com/office/drawing/2014/main" id="{E0F20001-4F2D-4B26-BB5A-95FC19CED99E}"/>
                </a:ext>
              </a:extLst>
            </p:cNvPr>
            <p:cNvSpPr>
              <a:spLocks noEditPoints="1"/>
            </p:cNvSpPr>
            <p:nvPr/>
          </p:nvSpPr>
          <p:spPr bwMode="auto">
            <a:xfrm>
              <a:off x="739" y="2805"/>
              <a:ext cx="74" cy="113"/>
            </a:xfrm>
            <a:custGeom>
              <a:avLst/>
              <a:gdLst>
                <a:gd name="T0" fmla="*/ 58 w 74"/>
                <a:gd name="T1" fmla="*/ 29 h 113"/>
                <a:gd name="T2" fmla="*/ 55 w 74"/>
                <a:gd name="T3" fmla="*/ 19 h 113"/>
                <a:gd name="T4" fmla="*/ 42 w 74"/>
                <a:gd name="T5" fmla="*/ 13 h 113"/>
                <a:gd name="T6" fmla="*/ 29 w 74"/>
                <a:gd name="T7" fmla="*/ 16 h 113"/>
                <a:gd name="T8" fmla="*/ 19 w 74"/>
                <a:gd name="T9" fmla="*/ 29 h 113"/>
                <a:gd name="T10" fmla="*/ 16 w 74"/>
                <a:gd name="T11" fmla="*/ 51 h 113"/>
                <a:gd name="T12" fmla="*/ 29 w 74"/>
                <a:gd name="T13" fmla="*/ 42 h 113"/>
                <a:gd name="T14" fmla="*/ 42 w 74"/>
                <a:gd name="T15" fmla="*/ 38 h 113"/>
                <a:gd name="T16" fmla="*/ 58 w 74"/>
                <a:gd name="T17" fmla="*/ 42 h 113"/>
                <a:gd name="T18" fmla="*/ 71 w 74"/>
                <a:gd name="T19" fmla="*/ 55 h 113"/>
                <a:gd name="T20" fmla="*/ 74 w 74"/>
                <a:gd name="T21" fmla="*/ 74 h 113"/>
                <a:gd name="T22" fmla="*/ 71 w 74"/>
                <a:gd name="T23" fmla="*/ 93 h 113"/>
                <a:gd name="T24" fmla="*/ 58 w 74"/>
                <a:gd name="T25" fmla="*/ 106 h 113"/>
                <a:gd name="T26" fmla="*/ 38 w 74"/>
                <a:gd name="T27" fmla="*/ 113 h 113"/>
                <a:gd name="T28" fmla="*/ 19 w 74"/>
                <a:gd name="T29" fmla="*/ 106 h 113"/>
                <a:gd name="T30" fmla="*/ 6 w 74"/>
                <a:gd name="T31" fmla="*/ 90 h 113"/>
                <a:gd name="T32" fmla="*/ 0 w 74"/>
                <a:gd name="T33" fmla="*/ 58 h 113"/>
                <a:gd name="T34" fmla="*/ 3 w 74"/>
                <a:gd name="T35" fmla="*/ 32 h 113"/>
                <a:gd name="T36" fmla="*/ 13 w 74"/>
                <a:gd name="T37" fmla="*/ 13 h 113"/>
                <a:gd name="T38" fmla="*/ 32 w 74"/>
                <a:gd name="T39" fmla="*/ 0 h 113"/>
                <a:gd name="T40" fmla="*/ 55 w 74"/>
                <a:gd name="T41" fmla="*/ 0 h 113"/>
                <a:gd name="T42" fmla="*/ 71 w 74"/>
                <a:gd name="T43" fmla="*/ 16 h 113"/>
                <a:gd name="T44" fmla="*/ 16 w 74"/>
                <a:gd name="T45" fmla="*/ 74 h 113"/>
                <a:gd name="T46" fmla="*/ 19 w 74"/>
                <a:gd name="T47" fmla="*/ 87 h 113"/>
                <a:gd name="T48" fmla="*/ 25 w 74"/>
                <a:gd name="T49" fmla="*/ 96 h 113"/>
                <a:gd name="T50" fmla="*/ 38 w 74"/>
                <a:gd name="T51" fmla="*/ 100 h 113"/>
                <a:gd name="T52" fmla="*/ 55 w 74"/>
                <a:gd name="T53" fmla="*/ 93 h 113"/>
                <a:gd name="T54" fmla="*/ 61 w 74"/>
                <a:gd name="T55" fmla="*/ 74 h 113"/>
                <a:gd name="T56" fmla="*/ 55 w 74"/>
                <a:gd name="T57" fmla="*/ 58 h 113"/>
                <a:gd name="T58" fmla="*/ 38 w 74"/>
                <a:gd name="T59" fmla="*/ 51 h 113"/>
                <a:gd name="T60" fmla="*/ 22 w 74"/>
                <a:gd name="T61" fmla="*/ 58 h 113"/>
                <a:gd name="T62" fmla="*/ 16 w 74"/>
                <a:gd name="T63" fmla="*/ 74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2"/>
                  </a:lnTo>
                  <a:lnTo>
                    <a:pt x="55" y="19"/>
                  </a:lnTo>
                  <a:lnTo>
                    <a:pt x="48" y="13"/>
                  </a:lnTo>
                  <a:lnTo>
                    <a:pt x="42" y="13"/>
                  </a:lnTo>
                  <a:lnTo>
                    <a:pt x="35" y="13"/>
                  </a:lnTo>
                  <a:lnTo>
                    <a:pt x="29" y="16"/>
                  </a:lnTo>
                  <a:lnTo>
                    <a:pt x="22" y="22"/>
                  </a:lnTo>
                  <a:lnTo>
                    <a:pt x="19" y="29"/>
                  </a:lnTo>
                  <a:lnTo>
                    <a:pt x="16" y="38"/>
                  </a:lnTo>
                  <a:lnTo>
                    <a:pt x="16" y="51"/>
                  </a:lnTo>
                  <a:lnTo>
                    <a:pt x="22" y="45"/>
                  </a:lnTo>
                  <a:lnTo>
                    <a:pt x="29" y="42"/>
                  </a:lnTo>
                  <a:lnTo>
                    <a:pt x="35" y="38"/>
                  </a:lnTo>
                  <a:lnTo>
                    <a:pt x="42" y="38"/>
                  </a:lnTo>
                  <a:lnTo>
                    <a:pt x="51" y="38"/>
                  </a:lnTo>
                  <a:lnTo>
                    <a:pt x="58" y="42"/>
                  </a:lnTo>
                  <a:lnTo>
                    <a:pt x="64" y="48"/>
                  </a:lnTo>
                  <a:lnTo>
                    <a:pt x="71" y="55"/>
                  </a:lnTo>
                  <a:lnTo>
                    <a:pt x="74" y="64"/>
                  </a:lnTo>
                  <a:lnTo>
                    <a:pt x="74" y="74"/>
                  </a:lnTo>
                  <a:lnTo>
                    <a:pt x="74" y="84"/>
                  </a:lnTo>
                  <a:lnTo>
                    <a:pt x="71" y="93"/>
                  </a:lnTo>
                  <a:lnTo>
                    <a:pt x="64" y="103"/>
                  </a:lnTo>
                  <a:lnTo>
                    <a:pt x="58" y="106"/>
                  </a:lnTo>
                  <a:lnTo>
                    <a:pt x="48" y="113"/>
                  </a:lnTo>
                  <a:lnTo>
                    <a:pt x="38" y="113"/>
                  </a:lnTo>
                  <a:lnTo>
                    <a:pt x="29" y="109"/>
                  </a:lnTo>
                  <a:lnTo>
                    <a:pt x="19" y="106"/>
                  </a:lnTo>
                  <a:lnTo>
                    <a:pt x="13" y="100"/>
                  </a:lnTo>
                  <a:lnTo>
                    <a:pt x="6" y="90"/>
                  </a:lnTo>
                  <a:lnTo>
                    <a:pt x="3" y="77"/>
                  </a:lnTo>
                  <a:lnTo>
                    <a:pt x="0" y="58"/>
                  </a:lnTo>
                  <a:lnTo>
                    <a:pt x="3" y="45"/>
                  </a:lnTo>
                  <a:lnTo>
                    <a:pt x="3" y="32"/>
                  </a:lnTo>
                  <a:lnTo>
                    <a:pt x="9" y="19"/>
                  </a:lnTo>
                  <a:lnTo>
                    <a:pt x="13" y="13"/>
                  </a:lnTo>
                  <a:lnTo>
                    <a:pt x="22" y="6"/>
                  </a:lnTo>
                  <a:lnTo>
                    <a:pt x="32" y="0"/>
                  </a:lnTo>
                  <a:lnTo>
                    <a:pt x="42" y="0"/>
                  </a:lnTo>
                  <a:lnTo>
                    <a:pt x="55" y="0"/>
                  </a:lnTo>
                  <a:lnTo>
                    <a:pt x="64" y="6"/>
                  </a:lnTo>
                  <a:lnTo>
                    <a:pt x="71" y="16"/>
                  </a:lnTo>
                  <a:lnTo>
                    <a:pt x="74" y="29"/>
                  </a:lnTo>
                  <a:close/>
                  <a:moveTo>
                    <a:pt x="16" y="74"/>
                  </a:moveTo>
                  <a:lnTo>
                    <a:pt x="16" y="80"/>
                  </a:lnTo>
                  <a:lnTo>
                    <a:pt x="19" y="87"/>
                  </a:lnTo>
                  <a:lnTo>
                    <a:pt x="22" y="93"/>
                  </a:lnTo>
                  <a:lnTo>
                    <a:pt x="25" y="96"/>
                  </a:lnTo>
                  <a:lnTo>
                    <a:pt x="32" y="100"/>
                  </a:lnTo>
                  <a:lnTo>
                    <a:pt x="38" y="100"/>
                  </a:lnTo>
                  <a:lnTo>
                    <a:pt x="48" y="96"/>
                  </a:lnTo>
                  <a:lnTo>
                    <a:pt x="55" y="93"/>
                  </a:lnTo>
                  <a:lnTo>
                    <a:pt x="58" y="84"/>
                  </a:lnTo>
                  <a:lnTo>
                    <a:pt x="61" y="74"/>
                  </a:lnTo>
                  <a:lnTo>
                    <a:pt x="58" y="64"/>
                  </a:lnTo>
                  <a:lnTo>
                    <a:pt x="55" y="58"/>
                  </a:lnTo>
                  <a:lnTo>
                    <a:pt x="48" y="51"/>
                  </a:lnTo>
                  <a:lnTo>
                    <a:pt x="38" y="51"/>
                  </a:lnTo>
                  <a:lnTo>
                    <a:pt x="29" y="51"/>
                  </a:lnTo>
                  <a:lnTo>
                    <a:pt x="22" y="58"/>
                  </a:lnTo>
                  <a:lnTo>
                    <a:pt x="16" y="64"/>
                  </a:lnTo>
                  <a:lnTo>
                    <a:pt x="16"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6" name="Line 2080">
              <a:extLst>
                <a:ext uri="{FF2B5EF4-FFF2-40B4-BE49-F238E27FC236}">
                  <a16:creationId xmlns:a16="http://schemas.microsoft.com/office/drawing/2014/main" id="{7F7532C6-A52D-409B-A145-A5EFA2E15ED2}"/>
                </a:ext>
              </a:extLst>
            </p:cNvPr>
            <p:cNvSpPr>
              <a:spLocks noChangeShapeType="1"/>
            </p:cNvSpPr>
            <p:nvPr/>
          </p:nvSpPr>
          <p:spPr bwMode="auto">
            <a:xfrm>
              <a:off x="913" y="286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07" name="Line 2081">
              <a:extLst>
                <a:ext uri="{FF2B5EF4-FFF2-40B4-BE49-F238E27FC236}">
                  <a16:creationId xmlns:a16="http://schemas.microsoft.com/office/drawing/2014/main" id="{10FD6992-E39E-4810-9AC3-C73A7C851F0E}"/>
                </a:ext>
              </a:extLst>
            </p:cNvPr>
            <p:cNvSpPr>
              <a:spLocks noChangeShapeType="1"/>
            </p:cNvSpPr>
            <p:nvPr/>
          </p:nvSpPr>
          <p:spPr bwMode="auto">
            <a:xfrm>
              <a:off x="913" y="2602"/>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08" name="Freeform 2082">
              <a:extLst>
                <a:ext uri="{FF2B5EF4-FFF2-40B4-BE49-F238E27FC236}">
                  <a16:creationId xmlns:a16="http://schemas.microsoft.com/office/drawing/2014/main" id="{C1AA3038-76D7-446C-B954-6567778967D7}"/>
                </a:ext>
              </a:extLst>
            </p:cNvPr>
            <p:cNvSpPr>
              <a:spLocks noEditPoints="1"/>
            </p:cNvSpPr>
            <p:nvPr/>
          </p:nvSpPr>
          <p:spPr bwMode="auto">
            <a:xfrm>
              <a:off x="739" y="2543"/>
              <a:ext cx="74" cy="113"/>
            </a:xfrm>
            <a:custGeom>
              <a:avLst/>
              <a:gdLst>
                <a:gd name="T0" fmla="*/ 58 w 74"/>
                <a:gd name="T1" fmla="*/ 29 h 113"/>
                <a:gd name="T2" fmla="*/ 55 w 74"/>
                <a:gd name="T3" fmla="*/ 20 h 113"/>
                <a:gd name="T4" fmla="*/ 42 w 74"/>
                <a:gd name="T5" fmla="*/ 13 h 113"/>
                <a:gd name="T6" fmla="*/ 29 w 74"/>
                <a:gd name="T7" fmla="*/ 17 h 113"/>
                <a:gd name="T8" fmla="*/ 19 w 74"/>
                <a:gd name="T9" fmla="*/ 29 h 113"/>
                <a:gd name="T10" fmla="*/ 16 w 74"/>
                <a:gd name="T11" fmla="*/ 52 h 113"/>
                <a:gd name="T12" fmla="*/ 29 w 74"/>
                <a:gd name="T13" fmla="*/ 42 h 113"/>
                <a:gd name="T14" fmla="*/ 42 w 74"/>
                <a:gd name="T15" fmla="*/ 39 h 113"/>
                <a:gd name="T16" fmla="*/ 58 w 74"/>
                <a:gd name="T17" fmla="*/ 42 h 113"/>
                <a:gd name="T18" fmla="*/ 71 w 74"/>
                <a:gd name="T19" fmla="*/ 55 h 113"/>
                <a:gd name="T20" fmla="*/ 74 w 74"/>
                <a:gd name="T21" fmla="*/ 75 h 113"/>
                <a:gd name="T22" fmla="*/ 71 w 74"/>
                <a:gd name="T23" fmla="*/ 94 h 113"/>
                <a:gd name="T24" fmla="*/ 58 w 74"/>
                <a:gd name="T25" fmla="*/ 107 h 113"/>
                <a:gd name="T26" fmla="*/ 38 w 74"/>
                <a:gd name="T27" fmla="*/ 113 h 113"/>
                <a:gd name="T28" fmla="*/ 19 w 74"/>
                <a:gd name="T29" fmla="*/ 107 h 113"/>
                <a:gd name="T30" fmla="*/ 6 w 74"/>
                <a:gd name="T31" fmla="*/ 91 h 113"/>
                <a:gd name="T32" fmla="*/ 0 w 74"/>
                <a:gd name="T33" fmla="*/ 59 h 113"/>
                <a:gd name="T34" fmla="*/ 3 w 74"/>
                <a:gd name="T35" fmla="*/ 29 h 113"/>
                <a:gd name="T36" fmla="*/ 13 w 74"/>
                <a:gd name="T37" fmla="*/ 13 h 113"/>
                <a:gd name="T38" fmla="*/ 32 w 74"/>
                <a:gd name="T39" fmla="*/ 0 h 113"/>
                <a:gd name="T40" fmla="*/ 55 w 74"/>
                <a:gd name="T41" fmla="*/ 0 h 113"/>
                <a:gd name="T42" fmla="*/ 71 w 74"/>
                <a:gd name="T43" fmla="*/ 17 h 113"/>
                <a:gd name="T44" fmla="*/ 16 w 74"/>
                <a:gd name="T45" fmla="*/ 75 h 113"/>
                <a:gd name="T46" fmla="*/ 19 w 74"/>
                <a:gd name="T47" fmla="*/ 88 h 113"/>
                <a:gd name="T48" fmla="*/ 25 w 74"/>
                <a:gd name="T49" fmla="*/ 97 h 113"/>
                <a:gd name="T50" fmla="*/ 38 w 74"/>
                <a:gd name="T51" fmla="*/ 100 h 113"/>
                <a:gd name="T52" fmla="*/ 55 w 74"/>
                <a:gd name="T53" fmla="*/ 94 h 113"/>
                <a:gd name="T54" fmla="*/ 61 w 74"/>
                <a:gd name="T55" fmla="*/ 75 h 113"/>
                <a:gd name="T56" fmla="*/ 55 w 74"/>
                <a:gd name="T57" fmla="*/ 59 h 113"/>
                <a:gd name="T58" fmla="*/ 38 w 74"/>
                <a:gd name="T59" fmla="*/ 52 h 113"/>
                <a:gd name="T60" fmla="*/ 22 w 74"/>
                <a:gd name="T61" fmla="*/ 59 h 113"/>
                <a:gd name="T62" fmla="*/ 16 w 74"/>
                <a:gd name="T63" fmla="*/ 75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3"/>
                  </a:lnTo>
                  <a:lnTo>
                    <a:pt x="55" y="20"/>
                  </a:lnTo>
                  <a:lnTo>
                    <a:pt x="48" y="13"/>
                  </a:lnTo>
                  <a:lnTo>
                    <a:pt x="42" y="13"/>
                  </a:lnTo>
                  <a:lnTo>
                    <a:pt x="35" y="13"/>
                  </a:lnTo>
                  <a:lnTo>
                    <a:pt x="29" y="17"/>
                  </a:lnTo>
                  <a:lnTo>
                    <a:pt x="22" y="20"/>
                  </a:lnTo>
                  <a:lnTo>
                    <a:pt x="19" y="29"/>
                  </a:lnTo>
                  <a:lnTo>
                    <a:pt x="16" y="39"/>
                  </a:lnTo>
                  <a:lnTo>
                    <a:pt x="16" y="52"/>
                  </a:lnTo>
                  <a:lnTo>
                    <a:pt x="22" y="46"/>
                  </a:lnTo>
                  <a:lnTo>
                    <a:pt x="29" y="42"/>
                  </a:lnTo>
                  <a:lnTo>
                    <a:pt x="35" y="39"/>
                  </a:lnTo>
                  <a:lnTo>
                    <a:pt x="42" y="39"/>
                  </a:lnTo>
                  <a:lnTo>
                    <a:pt x="51" y="39"/>
                  </a:lnTo>
                  <a:lnTo>
                    <a:pt x="58" y="42"/>
                  </a:lnTo>
                  <a:lnTo>
                    <a:pt x="64" y="49"/>
                  </a:lnTo>
                  <a:lnTo>
                    <a:pt x="71" y="55"/>
                  </a:lnTo>
                  <a:lnTo>
                    <a:pt x="74" y="65"/>
                  </a:lnTo>
                  <a:lnTo>
                    <a:pt x="74" y="75"/>
                  </a:lnTo>
                  <a:lnTo>
                    <a:pt x="74" y="84"/>
                  </a:lnTo>
                  <a:lnTo>
                    <a:pt x="71" y="94"/>
                  </a:lnTo>
                  <a:lnTo>
                    <a:pt x="64" y="100"/>
                  </a:lnTo>
                  <a:lnTo>
                    <a:pt x="58" y="107"/>
                  </a:lnTo>
                  <a:lnTo>
                    <a:pt x="48" y="110"/>
                  </a:lnTo>
                  <a:lnTo>
                    <a:pt x="38" y="113"/>
                  </a:lnTo>
                  <a:lnTo>
                    <a:pt x="29" y="110"/>
                  </a:lnTo>
                  <a:lnTo>
                    <a:pt x="19" y="107"/>
                  </a:lnTo>
                  <a:lnTo>
                    <a:pt x="13" y="100"/>
                  </a:lnTo>
                  <a:lnTo>
                    <a:pt x="6" y="91"/>
                  </a:lnTo>
                  <a:lnTo>
                    <a:pt x="3" y="75"/>
                  </a:lnTo>
                  <a:lnTo>
                    <a:pt x="0" y="59"/>
                  </a:lnTo>
                  <a:lnTo>
                    <a:pt x="3" y="42"/>
                  </a:lnTo>
                  <a:lnTo>
                    <a:pt x="3" y="29"/>
                  </a:lnTo>
                  <a:lnTo>
                    <a:pt x="9" y="20"/>
                  </a:lnTo>
                  <a:lnTo>
                    <a:pt x="13" y="13"/>
                  </a:lnTo>
                  <a:lnTo>
                    <a:pt x="22" y="4"/>
                  </a:lnTo>
                  <a:lnTo>
                    <a:pt x="32" y="0"/>
                  </a:lnTo>
                  <a:lnTo>
                    <a:pt x="42" y="0"/>
                  </a:lnTo>
                  <a:lnTo>
                    <a:pt x="55" y="0"/>
                  </a:lnTo>
                  <a:lnTo>
                    <a:pt x="64" y="7"/>
                  </a:lnTo>
                  <a:lnTo>
                    <a:pt x="71" y="17"/>
                  </a:lnTo>
                  <a:lnTo>
                    <a:pt x="74" y="29"/>
                  </a:lnTo>
                  <a:close/>
                  <a:moveTo>
                    <a:pt x="16" y="75"/>
                  </a:moveTo>
                  <a:lnTo>
                    <a:pt x="16" y="81"/>
                  </a:lnTo>
                  <a:lnTo>
                    <a:pt x="19" y="88"/>
                  </a:lnTo>
                  <a:lnTo>
                    <a:pt x="22" y="91"/>
                  </a:lnTo>
                  <a:lnTo>
                    <a:pt x="25" y="97"/>
                  </a:lnTo>
                  <a:lnTo>
                    <a:pt x="32" y="97"/>
                  </a:lnTo>
                  <a:lnTo>
                    <a:pt x="38" y="100"/>
                  </a:lnTo>
                  <a:lnTo>
                    <a:pt x="48" y="97"/>
                  </a:lnTo>
                  <a:lnTo>
                    <a:pt x="55" y="94"/>
                  </a:lnTo>
                  <a:lnTo>
                    <a:pt x="58" y="84"/>
                  </a:lnTo>
                  <a:lnTo>
                    <a:pt x="61" y="75"/>
                  </a:lnTo>
                  <a:lnTo>
                    <a:pt x="58" y="65"/>
                  </a:lnTo>
                  <a:lnTo>
                    <a:pt x="55" y="59"/>
                  </a:lnTo>
                  <a:lnTo>
                    <a:pt x="48" y="52"/>
                  </a:lnTo>
                  <a:lnTo>
                    <a:pt x="38" y="52"/>
                  </a:lnTo>
                  <a:lnTo>
                    <a:pt x="29" y="52"/>
                  </a:lnTo>
                  <a:lnTo>
                    <a:pt x="22" y="59"/>
                  </a:lnTo>
                  <a:lnTo>
                    <a:pt x="16" y="65"/>
                  </a:lnTo>
                  <a:lnTo>
                    <a:pt x="16" y="7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9" name="Line 2083">
              <a:extLst>
                <a:ext uri="{FF2B5EF4-FFF2-40B4-BE49-F238E27FC236}">
                  <a16:creationId xmlns:a16="http://schemas.microsoft.com/office/drawing/2014/main" id="{5BC2347F-99CE-482B-97CE-E039377D3511}"/>
                </a:ext>
              </a:extLst>
            </p:cNvPr>
            <p:cNvSpPr>
              <a:spLocks noChangeShapeType="1"/>
            </p:cNvSpPr>
            <p:nvPr/>
          </p:nvSpPr>
          <p:spPr bwMode="auto">
            <a:xfrm>
              <a:off x="913" y="2602"/>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0" name="Line 2084">
              <a:extLst>
                <a:ext uri="{FF2B5EF4-FFF2-40B4-BE49-F238E27FC236}">
                  <a16:creationId xmlns:a16="http://schemas.microsoft.com/office/drawing/2014/main" id="{0B05B261-3739-4AB4-8861-FE772BB15DBC}"/>
                </a:ext>
              </a:extLst>
            </p:cNvPr>
            <p:cNvSpPr>
              <a:spLocks noChangeShapeType="1"/>
            </p:cNvSpPr>
            <p:nvPr/>
          </p:nvSpPr>
          <p:spPr bwMode="auto">
            <a:xfrm>
              <a:off x="913" y="2340"/>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1" name="Freeform 2085">
              <a:extLst>
                <a:ext uri="{FF2B5EF4-FFF2-40B4-BE49-F238E27FC236}">
                  <a16:creationId xmlns:a16="http://schemas.microsoft.com/office/drawing/2014/main" id="{3EA2DE68-C7F5-491C-83AA-351CA526BB47}"/>
                </a:ext>
              </a:extLst>
            </p:cNvPr>
            <p:cNvSpPr>
              <a:spLocks noEditPoints="1"/>
            </p:cNvSpPr>
            <p:nvPr/>
          </p:nvSpPr>
          <p:spPr bwMode="auto">
            <a:xfrm>
              <a:off x="739" y="2279"/>
              <a:ext cx="74" cy="113"/>
            </a:xfrm>
            <a:custGeom>
              <a:avLst/>
              <a:gdLst>
                <a:gd name="T0" fmla="*/ 58 w 74"/>
                <a:gd name="T1" fmla="*/ 32 h 113"/>
                <a:gd name="T2" fmla="*/ 55 w 74"/>
                <a:gd name="T3" fmla="*/ 19 h 113"/>
                <a:gd name="T4" fmla="*/ 42 w 74"/>
                <a:gd name="T5" fmla="*/ 13 h 113"/>
                <a:gd name="T6" fmla="*/ 29 w 74"/>
                <a:gd name="T7" fmla="*/ 19 h 113"/>
                <a:gd name="T8" fmla="*/ 19 w 74"/>
                <a:gd name="T9" fmla="*/ 29 h 113"/>
                <a:gd name="T10" fmla="*/ 16 w 74"/>
                <a:gd name="T11" fmla="*/ 55 h 113"/>
                <a:gd name="T12" fmla="*/ 29 w 74"/>
                <a:gd name="T13" fmla="*/ 45 h 113"/>
                <a:gd name="T14" fmla="*/ 42 w 74"/>
                <a:gd name="T15" fmla="*/ 39 h 113"/>
                <a:gd name="T16" fmla="*/ 58 w 74"/>
                <a:gd name="T17" fmla="*/ 45 h 113"/>
                <a:gd name="T18" fmla="*/ 71 w 74"/>
                <a:gd name="T19" fmla="*/ 58 h 113"/>
                <a:gd name="T20" fmla="*/ 74 w 74"/>
                <a:gd name="T21" fmla="*/ 77 h 113"/>
                <a:gd name="T22" fmla="*/ 71 w 74"/>
                <a:gd name="T23" fmla="*/ 97 h 113"/>
                <a:gd name="T24" fmla="*/ 58 w 74"/>
                <a:gd name="T25" fmla="*/ 110 h 113"/>
                <a:gd name="T26" fmla="*/ 38 w 74"/>
                <a:gd name="T27" fmla="*/ 113 h 113"/>
                <a:gd name="T28" fmla="*/ 19 w 74"/>
                <a:gd name="T29" fmla="*/ 110 h 113"/>
                <a:gd name="T30" fmla="*/ 6 w 74"/>
                <a:gd name="T31" fmla="*/ 90 h 113"/>
                <a:gd name="T32" fmla="*/ 0 w 74"/>
                <a:gd name="T33" fmla="*/ 61 h 113"/>
                <a:gd name="T34" fmla="*/ 3 w 74"/>
                <a:gd name="T35" fmla="*/ 32 h 113"/>
                <a:gd name="T36" fmla="*/ 13 w 74"/>
                <a:gd name="T37" fmla="*/ 13 h 113"/>
                <a:gd name="T38" fmla="*/ 32 w 74"/>
                <a:gd name="T39" fmla="*/ 3 h 113"/>
                <a:gd name="T40" fmla="*/ 55 w 74"/>
                <a:gd name="T41" fmla="*/ 3 h 113"/>
                <a:gd name="T42" fmla="*/ 71 w 74"/>
                <a:gd name="T43" fmla="*/ 19 h 113"/>
                <a:gd name="T44" fmla="*/ 16 w 74"/>
                <a:gd name="T45" fmla="*/ 77 h 113"/>
                <a:gd name="T46" fmla="*/ 19 w 74"/>
                <a:gd name="T47" fmla="*/ 90 h 113"/>
                <a:gd name="T48" fmla="*/ 25 w 74"/>
                <a:gd name="T49" fmla="*/ 100 h 113"/>
                <a:gd name="T50" fmla="*/ 38 w 74"/>
                <a:gd name="T51" fmla="*/ 100 h 113"/>
                <a:gd name="T52" fmla="*/ 55 w 74"/>
                <a:gd name="T53" fmla="*/ 94 h 113"/>
                <a:gd name="T54" fmla="*/ 61 w 74"/>
                <a:gd name="T55" fmla="*/ 77 h 113"/>
                <a:gd name="T56" fmla="*/ 55 w 74"/>
                <a:gd name="T57" fmla="*/ 58 h 113"/>
                <a:gd name="T58" fmla="*/ 38 w 74"/>
                <a:gd name="T59" fmla="*/ 52 h 113"/>
                <a:gd name="T60" fmla="*/ 22 w 74"/>
                <a:gd name="T61" fmla="*/ 58 h 113"/>
                <a:gd name="T62" fmla="*/ 16 w 74"/>
                <a:gd name="T63" fmla="*/ 77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32"/>
                  </a:lnTo>
                  <a:lnTo>
                    <a:pt x="58" y="26"/>
                  </a:lnTo>
                  <a:lnTo>
                    <a:pt x="55" y="19"/>
                  </a:lnTo>
                  <a:lnTo>
                    <a:pt x="48" y="16"/>
                  </a:lnTo>
                  <a:lnTo>
                    <a:pt x="42" y="13"/>
                  </a:lnTo>
                  <a:lnTo>
                    <a:pt x="35" y="16"/>
                  </a:lnTo>
                  <a:lnTo>
                    <a:pt x="29" y="19"/>
                  </a:lnTo>
                  <a:lnTo>
                    <a:pt x="22" y="23"/>
                  </a:lnTo>
                  <a:lnTo>
                    <a:pt x="19" y="29"/>
                  </a:lnTo>
                  <a:lnTo>
                    <a:pt x="16" y="42"/>
                  </a:lnTo>
                  <a:lnTo>
                    <a:pt x="16" y="55"/>
                  </a:lnTo>
                  <a:lnTo>
                    <a:pt x="22" y="48"/>
                  </a:lnTo>
                  <a:lnTo>
                    <a:pt x="29" y="45"/>
                  </a:lnTo>
                  <a:lnTo>
                    <a:pt x="35" y="42"/>
                  </a:lnTo>
                  <a:lnTo>
                    <a:pt x="42" y="39"/>
                  </a:lnTo>
                  <a:lnTo>
                    <a:pt x="51" y="42"/>
                  </a:lnTo>
                  <a:lnTo>
                    <a:pt x="58" y="45"/>
                  </a:lnTo>
                  <a:lnTo>
                    <a:pt x="64" y="52"/>
                  </a:lnTo>
                  <a:lnTo>
                    <a:pt x="71" y="58"/>
                  </a:lnTo>
                  <a:lnTo>
                    <a:pt x="74" y="68"/>
                  </a:lnTo>
                  <a:lnTo>
                    <a:pt x="74" y="77"/>
                  </a:lnTo>
                  <a:lnTo>
                    <a:pt x="74" y="87"/>
                  </a:lnTo>
                  <a:lnTo>
                    <a:pt x="71" y="97"/>
                  </a:lnTo>
                  <a:lnTo>
                    <a:pt x="64" y="103"/>
                  </a:lnTo>
                  <a:lnTo>
                    <a:pt x="58" y="110"/>
                  </a:lnTo>
                  <a:lnTo>
                    <a:pt x="48" y="113"/>
                  </a:lnTo>
                  <a:lnTo>
                    <a:pt x="38" y="113"/>
                  </a:lnTo>
                  <a:lnTo>
                    <a:pt x="29" y="113"/>
                  </a:lnTo>
                  <a:lnTo>
                    <a:pt x="19" y="110"/>
                  </a:lnTo>
                  <a:lnTo>
                    <a:pt x="13" y="103"/>
                  </a:lnTo>
                  <a:lnTo>
                    <a:pt x="6" y="90"/>
                  </a:lnTo>
                  <a:lnTo>
                    <a:pt x="3" y="77"/>
                  </a:lnTo>
                  <a:lnTo>
                    <a:pt x="0" y="61"/>
                  </a:lnTo>
                  <a:lnTo>
                    <a:pt x="3" y="45"/>
                  </a:lnTo>
                  <a:lnTo>
                    <a:pt x="3" y="32"/>
                  </a:lnTo>
                  <a:lnTo>
                    <a:pt x="9" y="23"/>
                  </a:lnTo>
                  <a:lnTo>
                    <a:pt x="13" y="13"/>
                  </a:lnTo>
                  <a:lnTo>
                    <a:pt x="22" y="6"/>
                  </a:lnTo>
                  <a:lnTo>
                    <a:pt x="32" y="3"/>
                  </a:lnTo>
                  <a:lnTo>
                    <a:pt x="42" y="0"/>
                  </a:lnTo>
                  <a:lnTo>
                    <a:pt x="55" y="3"/>
                  </a:lnTo>
                  <a:lnTo>
                    <a:pt x="64" y="10"/>
                  </a:lnTo>
                  <a:lnTo>
                    <a:pt x="71" y="19"/>
                  </a:lnTo>
                  <a:lnTo>
                    <a:pt x="74" y="29"/>
                  </a:lnTo>
                  <a:close/>
                  <a:moveTo>
                    <a:pt x="16" y="77"/>
                  </a:moveTo>
                  <a:lnTo>
                    <a:pt x="16" y="84"/>
                  </a:lnTo>
                  <a:lnTo>
                    <a:pt x="19" y="90"/>
                  </a:lnTo>
                  <a:lnTo>
                    <a:pt x="22" y="94"/>
                  </a:lnTo>
                  <a:lnTo>
                    <a:pt x="25" y="100"/>
                  </a:lnTo>
                  <a:lnTo>
                    <a:pt x="32" y="100"/>
                  </a:lnTo>
                  <a:lnTo>
                    <a:pt x="38" y="100"/>
                  </a:lnTo>
                  <a:lnTo>
                    <a:pt x="48" y="100"/>
                  </a:lnTo>
                  <a:lnTo>
                    <a:pt x="55" y="94"/>
                  </a:lnTo>
                  <a:lnTo>
                    <a:pt x="58" y="87"/>
                  </a:lnTo>
                  <a:lnTo>
                    <a:pt x="61" y="77"/>
                  </a:lnTo>
                  <a:lnTo>
                    <a:pt x="58" y="68"/>
                  </a:lnTo>
                  <a:lnTo>
                    <a:pt x="55" y="58"/>
                  </a:lnTo>
                  <a:lnTo>
                    <a:pt x="48" y="55"/>
                  </a:lnTo>
                  <a:lnTo>
                    <a:pt x="38" y="52"/>
                  </a:lnTo>
                  <a:lnTo>
                    <a:pt x="29" y="55"/>
                  </a:lnTo>
                  <a:lnTo>
                    <a:pt x="22" y="58"/>
                  </a:lnTo>
                  <a:lnTo>
                    <a:pt x="16" y="68"/>
                  </a:lnTo>
                  <a:lnTo>
                    <a:pt x="16"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12" name="Line 2086">
              <a:extLst>
                <a:ext uri="{FF2B5EF4-FFF2-40B4-BE49-F238E27FC236}">
                  <a16:creationId xmlns:a16="http://schemas.microsoft.com/office/drawing/2014/main" id="{D2082C9B-CE73-445C-8A0E-35BED2892B07}"/>
                </a:ext>
              </a:extLst>
            </p:cNvPr>
            <p:cNvSpPr>
              <a:spLocks noChangeShapeType="1"/>
            </p:cNvSpPr>
            <p:nvPr/>
          </p:nvSpPr>
          <p:spPr bwMode="auto">
            <a:xfrm>
              <a:off x="913" y="2340"/>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3" name="Line 2087">
              <a:extLst>
                <a:ext uri="{FF2B5EF4-FFF2-40B4-BE49-F238E27FC236}">
                  <a16:creationId xmlns:a16="http://schemas.microsoft.com/office/drawing/2014/main" id="{B7E59FA9-B293-4DAC-8056-2FFD719BD2F3}"/>
                </a:ext>
              </a:extLst>
            </p:cNvPr>
            <p:cNvSpPr>
              <a:spLocks noChangeShapeType="1"/>
            </p:cNvSpPr>
            <p:nvPr/>
          </p:nvSpPr>
          <p:spPr bwMode="auto">
            <a:xfrm>
              <a:off x="913" y="207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4" name="Freeform 2088">
              <a:extLst>
                <a:ext uri="{FF2B5EF4-FFF2-40B4-BE49-F238E27FC236}">
                  <a16:creationId xmlns:a16="http://schemas.microsoft.com/office/drawing/2014/main" id="{F8D75B3C-7736-4E67-9836-63A915BDA749}"/>
                </a:ext>
              </a:extLst>
            </p:cNvPr>
            <p:cNvSpPr>
              <a:spLocks noEditPoints="1"/>
            </p:cNvSpPr>
            <p:nvPr/>
          </p:nvSpPr>
          <p:spPr bwMode="auto">
            <a:xfrm>
              <a:off x="739" y="2018"/>
              <a:ext cx="74" cy="113"/>
            </a:xfrm>
            <a:custGeom>
              <a:avLst/>
              <a:gdLst>
                <a:gd name="T0" fmla="*/ 58 w 74"/>
                <a:gd name="T1" fmla="*/ 32 h 113"/>
                <a:gd name="T2" fmla="*/ 55 w 74"/>
                <a:gd name="T3" fmla="*/ 19 h 113"/>
                <a:gd name="T4" fmla="*/ 42 w 74"/>
                <a:gd name="T5" fmla="*/ 13 h 113"/>
                <a:gd name="T6" fmla="*/ 29 w 74"/>
                <a:gd name="T7" fmla="*/ 16 h 113"/>
                <a:gd name="T8" fmla="*/ 19 w 74"/>
                <a:gd name="T9" fmla="*/ 29 h 113"/>
                <a:gd name="T10" fmla="*/ 16 w 74"/>
                <a:gd name="T11" fmla="*/ 55 h 113"/>
                <a:gd name="T12" fmla="*/ 29 w 74"/>
                <a:gd name="T13" fmla="*/ 42 h 113"/>
                <a:gd name="T14" fmla="*/ 42 w 74"/>
                <a:gd name="T15" fmla="*/ 38 h 113"/>
                <a:gd name="T16" fmla="*/ 58 w 74"/>
                <a:gd name="T17" fmla="*/ 45 h 113"/>
                <a:gd name="T18" fmla="*/ 71 w 74"/>
                <a:gd name="T19" fmla="*/ 58 h 113"/>
                <a:gd name="T20" fmla="*/ 74 w 74"/>
                <a:gd name="T21" fmla="*/ 74 h 113"/>
                <a:gd name="T22" fmla="*/ 71 w 74"/>
                <a:gd name="T23" fmla="*/ 96 h 113"/>
                <a:gd name="T24" fmla="*/ 58 w 74"/>
                <a:gd name="T25" fmla="*/ 109 h 113"/>
                <a:gd name="T26" fmla="*/ 38 w 74"/>
                <a:gd name="T27" fmla="*/ 113 h 113"/>
                <a:gd name="T28" fmla="*/ 19 w 74"/>
                <a:gd name="T29" fmla="*/ 109 h 113"/>
                <a:gd name="T30" fmla="*/ 6 w 74"/>
                <a:gd name="T31" fmla="*/ 90 h 113"/>
                <a:gd name="T32" fmla="*/ 0 w 74"/>
                <a:gd name="T33" fmla="*/ 61 h 113"/>
                <a:gd name="T34" fmla="*/ 3 w 74"/>
                <a:gd name="T35" fmla="*/ 32 h 113"/>
                <a:gd name="T36" fmla="*/ 13 w 74"/>
                <a:gd name="T37" fmla="*/ 13 h 113"/>
                <a:gd name="T38" fmla="*/ 32 w 74"/>
                <a:gd name="T39" fmla="*/ 3 h 113"/>
                <a:gd name="T40" fmla="*/ 55 w 74"/>
                <a:gd name="T41" fmla="*/ 3 h 113"/>
                <a:gd name="T42" fmla="*/ 71 w 74"/>
                <a:gd name="T43" fmla="*/ 19 h 113"/>
                <a:gd name="T44" fmla="*/ 16 w 74"/>
                <a:gd name="T45" fmla="*/ 74 h 113"/>
                <a:gd name="T46" fmla="*/ 19 w 74"/>
                <a:gd name="T47" fmla="*/ 87 h 113"/>
                <a:gd name="T48" fmla="*/ 25 w 74"/>
                <a:gd name="T49" fmla="*/ 96 h 113"/>
                <a:gd name="T50" fmla="*/ 38 w 74"/>
                <a:gd name="T51" fmla="*/ 100 h 113"/>
                <a:gd name="T52" fmla="*/ 55 w 74"/>
                <a:gd name="T53" fmla="*/ 93 h 113"/>
                <a:gd name="T54" fmla="*/ 61 w 74"/>
                <a:gd name="T55" fmla="*/ 77 h 113"/>
                <a:gd name="T56" fmla="*/ 55 w 74"/>
                <a:gd name="T57" fmla="*/ 58 h 113"/>
                <a:gd name="T58" fmla="*/ 38 w 74"/>
                <a:gd name="T59" fmla="*/ 51 h 113"/>
                <a:gd name="T60" fmla="*/ 22 w 74"/>
                <a:gd name="T61" fmla="*/ 58 h 113"/>
                <a:gd name="T62" fmla="*/ 16 w 74"/>
                <a:gd name="T63" fmla="*/ 74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32"/>
                  </a:lnTo>
                  <a:lnTo>
                    <a:pt x="58" y="26"/>
                  </a:lnTo>
                  <a:lnTo>
                    <a:pt x="55" y="19"/>
                  </a:lnTo>
                  <a:lnTo>
                    <a:pt x="48" y="16"/>
                  </a:lnTo>
                  <a:lnTo>
                    <a:pt x="42" y="13"/>
                  </a:lnTo>
                  <a:lnTo>
                    <a:pt x="35" y="16"/>
                  </a:lnTo>
                  <a:lnTo>
                    <a:pt x="29" y="16"/>
                  </a:lnTo>
                  <a:lnTo>
                    <a:pt x="22" y="22"/>
                  </a:lnTo>
                  <a:lnTo>
                    <a:pt x="19" y="29"/>
                  </a:lnTo>
                  <a:lnTo>
                    <a:pt x="16" y="38"/>
                  </a:lnTo>
                  <a:lnTo>
                    <a:pt x="16" y="55"/>
                  </a:lnTo>
                  <a:lnTo>
                    <a:pt x="22" y="48"/>
                  </a:lnTo>
                  <a:lnTo>
                    <a:pt x="29" y="42"/>
                  </a:lnTo>
                  <a:lnTo>
                    <a:pt x="35" y="42"/>
                  </a:lnTo>
                  <a:lnTo>
                    <a:pt x="42" y="38"/>
                  </a:lnTo>
                  <a:lnTo>
                    <a:pt x="51" y="42"/>
                  </a:lnTo>
                  <a:lnTo>
                    <a:pt x="58" y="45"/>
                  </a:lnTo>
                  <a:lnTo>
                    <a:pt x="64" y="48"/>
                  </a:lnTo>
                  <a:lnTo>
                    <a:pt x="71" y="58"/>
                  </a:lnTo>
                  <a:lnTo>
                    <a:pt x="74" y="64"/>
                  </a:lnTo>
                  <a:lnTo>
                    <a:pt x="74" y="74"/>
                  </a:lnTo>
                  <a:lnTo>
                    <a:pt x="74" y="87"/>
                  </a:lnTo>
                  <a:lnTo>
                    <a:pt x="71" y="96"/>
                  </a:lnTo>
                  <a:lnTo>
                    <a:pt x="64" y="103"/>
                  </a:lnTo>
                  <a:lnTo>
                    <a:pt x="58" y="109"/>
                  </a:lnTo>
                  <a:lnTo>
                    <a:pt x="48" y="113"/>
                  </a:lnTo>
                  <a:lnTo>
                    <a:pt x="38" y="113"/>
                  </a:lnTo>
                  <a:lnTo>
                    <a:pt x="29" y="113"/>
                  </a:lnTo>
                  <a:lnTo>
                    <a:pt x="19" y="109"/>
                  </a:lnTo>
                  <a:lnTo>
                    <a:pt x="13" y="100"/>
                  </a:lnTo>
                  <a:lnTo>
                    <a:pt x="6" y="90"/>
                  </a:lnTo>
                  <a:lnTo>
                    <a:pt x="3" y="77"/>
                  </a:lnTo>
                  <a:lnTo>
                    <a:pt x="0" y="61"/>
                  </a:lnTo>
                  <a:lnTo>
                    <a:pt x="3" y="45"/>
                  </a:lnTo>
                  <a:lnTo>
                    <a:pt x="3" y="32"/>
                  </a:lnTo>
                  <a:lnTo>
                    <a:pt x="9" y="22"/>
                  </a:lnTo>
                  <a:lnTo>
                    <a:pt x="13" y="13"/>
                  </a:lnTo>
                  <a:lnTo>
                    <a:pt x="22" y="6"/>
                  </a:lnTo>
                  <a:lnTo>
                    <a:pt x="32" y="3"/>
                  </a:lnTo>
                  <a:lnTo>
                    <a:pt x="42" y="0"/>
                  </a:lnTo>
                  <a:lnTo>
                    <a:pt x="55" y="3"/>
                  </a:lnTo>
                  <a:lnTo>
                    <a:pt x="64" y="9"/>
                  </a:lnTo>
                  <a:lnTo>
                    <a:pt x="71" y="19"/>
                  </a:lnTo>
                  <a:lnTo>
                    <a:pt x="74" y="29"/>
                  </a:lnTo>
                  <a:close/>
                  <a:moveTo>
                    <a:pt x="16" y="74"/>
                  </a:moveTo>
                  <a:lnTo>
                    <a:pt x="16" y="80"/>
                  </a:lnTo>
                  <a:lnTo>
                    <a:pt x="19" y="87"/>
                  </a:lnTo>
                  <a:lnTo>
                    <a:pt x="22" y="93"/>
                  </a:lnTo>
                  <a:lnTo>
                    <a:pt x="25" y="96"/>
                  </a:lnTo>
                  <a:lnTo>
                    <a:pt x="32" y="100"/>
                  </a:lnTo>
                  <a:lnTo>
                    <a:pt x="38" y="100"/>
                  </a:lnTo>
                  <a:lnTo>
                    <a:pt x="48" y="100"/>
                  </a:lnTo>
                  <a:lnTo>
                    <a:pt x="55" y="93"/>
                  </a:lnTo>
                  <a:lnTo>
                    <a:pt x="58" y="87"/>
                  </a:lnTo>
                  <a:lnTo>
                    <a:pt x="61" y="77"/>
                  </a:lnTo>
                  <a:lnTo>
                    <a:pt x="58" y="67"/>
                  </a:lnTo>
                  <a:lnTo>
                    <a:pt x="55" y="58"/>
                  </a:lnTo>
                  <a:lnTo>
                    <a:pt x="48" y="55"/>
                  </a:lnTo>
                  <a:lnTo>
                    <a:pt x="38" y="51"/>
                  </a:lnTo>
                  <a:lnTo>
                    <a:pt x="29" y="55"/>
                  </a:lnTo>
                  <a:lnTo>
                    <a:pt x="22" y="58"/>
                  </a:lnTo>
                  <a:lnTo>
                    <a:pt x="16" y="67"/>
                  </a:lnTo>
                  <a:lnTo>
                    <a:pt x="16"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15" name="Line 2089">
              <a:extLst>
                <a:ext uri="{FF2B5EF4-FFF2-40B4-BE49-F238E27FC236}">
                  <a16:creationId xmlns:a16="http://schemas.microsoft.com/office/drawing/2014/main" id="{CF3C84A9-9D20-42E1-9DF9-B17A84F7A45F}"/>
                </a:ext>
              </a:extLst>
            </p:cNvPr>
            <p:cNvSpPr>
              <a:spLocks noChangeShapeType="1"/>
            </p:cNvSpPr>
            <p:nvPr/>
          </p:nvSpPr>
          <p:spPr bwMode="auto">
            <a:xfrm>
              <a:off x="913" y="207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6" name="Line 2090">
              <a:extLst>
                <a:ext uri="{FF2B5EF4-FFF2-40B4-BE49-F238E27FC236}">
                  <a16:creationId xmlns:a16="http://schemas.microsoft.com/office/drawing/2014/main" id="{7877266A-EEB9-4D19-89AA-C1DFB3D7B949}"/>
                </a:ext>
              </a:extLst>
            </p:cNvPr>
            <p:cNvSpPr>
              <a:spLocks noChangeShapeType="1"/>
            </p:cNvSpPr>
            <p:nvPr/>
          </p:nvSpPr>
          <p:spPr bwMode="auto">
            <a:xfrm>
              <a:off x="913" y="1815"/>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7" name="Freeform 2091">
              <a:extLst>
                <a:ext uri="{FF2B5EF4-FFF2-40B4-BE49-F238E27FC236}">
                  <a16:creationId xmlns:a16="http://schemas.microsoft.com/office/drawing/2014/main" id="{CC1E204A-9F76-4E85-83C3-1B35622F51CA}"/>
                </a:ext>
              </a:extLst>
            </p:cNvPr>
            <p:cNvSpPr>
              <a:spLocks noEditPoints="1"/>
            </p:cNvSpPr>
            <p:nvPr/>
          </p:nvSpPr>
          <p:spPr bwMode="auto">
            <a:xfrm>
              <a:off x="739" y="1756"/>
              <a:ext cx="74" cy="113"/>
            </a:xfrm>
            <a:custGeom>
              <a:avLst/>
              <a:gdLst>
                <a:gd name="T0" fmla="*/ 58 w 74"/>
                <a:gd name="T1" fmla="*/ 29 h 113"/>
                <a:gd name="T2" fmla="*/ 55 w 74"/>
                <a:gd name="T3" fmla="*/ 20 h 113"/>
                <a:gd name="T4" fmla="*/ 42 w 74"/>
                <a:gd name="T5" fmla="*/ 13 h 113"/>
                <a:gd name="T6" fmla="*/ 29 w 74"/>
                <a:gd name="T7" fmla="*/ 17 h 113"/>
                <a:gd name="T8" fmla="*/ 19 w 74"/>
                <a:gd name="T9" fmla="*/ 29 h 113"/>
                <a:gd name="T10" fmla="*/ 16 w 74"/>
                <a:gd name="T11" fmla="*/ 52 h 113"/>
                <a:gd name="T12" fmla="*/ 29 w 74"/>
                <a:gd name="T13" fmla="*/ 42 h 113"/>
                <a:gd name="T14" fmla="*/ 42 w 74"/>
                <a:gd name="T15" fmla="*/ 39 h 113"/>
                <a:gd name="T16" fmla="*/ 58 w 74"/>
                <a:gd name="T17" fmla="*/ 42 h 113"/>
                <a:gd name="T18" fmla="*/ 71 w 74"/>
                <a:gd name="T19" fmla="*/ 55 h 113"/>
                <a:gd name="T20" fmla="*/ 74 w 74"/>
                <a:gd name="T21" fmla="*/ 75 h 113"/>
                <a:gd name="T22" fmla="*/ 71 w 74"/>
                <a:gd name="T23" fmla="*/ 94 h 113"/>
                <a:gd name="T24" fmla="*/ 58 w 74"/>
                <a:gd name="T25" fmla="*/ 107 h 113"/>
                <a:gd name="T26" fmla="*/ 38 w 74"/>
                <a:gd name="T27" fmla="*/ 113 h 113"/>
                <a:gd name="T28" fmla="*/ 19 w 74"/>
                <a:gd name="T29" fmla="*/ 107 h 113"/>
                <a:gd name="T30" fmla="*/ 6 w 74"/>
                <a:gd name="T31" fmla="*/ 91 h 113"/>
                <a:gd name="T32" fmla="*/ 0 w 74"/>
                <a:gd name="T33" fmla="*/ 59 h 113"/>
                <a:gd name="T34" fmla="*/ 3 w 74"/>
                <a:gd name="T35" fmla="*/ 33 h 113"/>
                <a:gd name="T36" fmla="*/ 13 w 74"/>
                <a:gd name="T37" fmla="*/ 13 h 113"/>
                <a:gd name="T38" fmla="*/ 32 w 74"/>
                <a:gd name="T39" fmla="*/ 0 h 113"/>
                <a:gd name="T40" fmla="*/ 55 w 74"/>
                <a:gd name="T41" fmla="*/ 0 h 113"/>
                <a:gd name="T42" fmla="*/ 71 w 74"/>
                <a:gd name="T43" fmla="*/ 17 h 113"/>
                <a:gd name="T44" fmla="*/ 16 w 74"/>
                <a:gd name="T45" fmla="*/ 75 h 113"/>
                <a:gd name="T46" fmla="*/ 19 w 74"/>
                <a:gd name="T47" fmla="*/ 88 h 113"/>
                <a:gd name="T48" fmla="*/ 25 w 74"/>
                <a:gd name="T49" fmla="*/ 97 h 113"/>
                <a:gd name="T50" fmla="*/ 38 w 74"/>
                <a:gd name="T51" fmla="*/ 100 h 113"/>
                <a:gd name="T52" fmla="*/ 55 w 74"/>
                <a:gd name="T53" fmla="*/ 94 h 113"/>
                <a:gd name="T54" fmla="*/ 61 w 74"/>
                <a:gd name="T55" fmla="*/ 75 h 113"/>
                <a:gd name="T56" fmla="*/ 55 w 74"/>
                <a:gd name="T57" fmla="*/ 59 h 113"/>
                <a:gd name="T58" fmla="*/ 38 w 74"/>
                <a:gd name="T59" fmla="*/ 52 h 113"/>
                <a:gd name="T60" fmla="*/ 22 w 74"/>
                <a:gd name="T61" fmla="*/ 59 h 113"/>
                <a:gd name="T62" fmla="*/ 16 w 74"/>
                <a:gd name="T63" fmla="*/ 75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3"/>
                  </a:lnTo>
                  <a:lnTo>
                    <a:pt x="55" y="20"/>
                  </a:lnTo>
                  <a:lnTo>
                    <a:pt x="48" y="13"/>
                  </a:lnTo>
                  <a:lnTo>
                    <a:pt x="42" y="13"/>
                  </a:lnTo>
                  <a:lnTo>
                    <a:pt x="35" y="13"/>
                  </a:lnTo>
                  <a:lnTo>
                    <a:pt x="29" y="17"/>
                  </a:lnTo>
                  <a:lnTo>
                    <a:pt x="22" y="23"/>
                  </a:lnTo>
                  <a:lnTo>
                    <a:pt x="19" y="29"/>
                  </a:lnTo>
                  <a:lnTo>
                    <a:pt x="16" y="39"/>
                  </a:lnTo>
                  <a:lnTo>
                    <a:pt x="16" y="52"/>
                  </a:lnTo>
                  <a:lnTo>
                    <a:pt x="22" y="46"/>
                  </a:lnTo>
                  <a:lnTo>
                    <a:pt x="29" y="42"/>
                  </a:lnTo>
                  <a:lnTo>
                    <a:pt x="35" y="39"/>
                  </a:lnTo>
                  <a:lnTo>
                    <a:pt x="42" y="39"/>
                  </a:lnTo>
                  <a:lnTo>
                    <a:pt x="51" y="39"/>
                  </a:lnTo>
                  <a:lnTo>
                    <a:pt x="58" y="42"/>
                  </a:lnTo>
                  <a:lnTo>
                    <a:pt x="64" y="49"/>
                  </a:lnTo>
                  <a:lnTo>
                    <a:pt x="71" y="55"/>
                  </a:lnTo>
                  <a:lnTo>
                    <a:pt x="74" y="65"/>
                  </a:lnTo>
                  <a:lnTo>
                    <a:pt x="74" y="75"/>
                  </a:lnTo>
                  <a:lnTo>
                    <a:pt x="74" y="84"/>
                  </a:lnTo>
                  <a:lnTo>
                    <a:pt x="71" y="94"/>
                  </a:lnTo>
                  <a:lnTo>
                    <a:pt x="64" y="104"/>
                  </a:lnTo>
                  <a:lnTo>
                    <a:pt x="58" y="107"/>
                  </a:lnTo>
                  <a:lnTo>
                    <a:pt x="48" y="113"/>
                  </a:lnTo>
                  <a:lnTo>
                    <a:pt x="38" y="113"/>
                  </a:lnTo>
                  <a:lnTo>
                    <a:pt x="29" y="110"/>
                  </a:lnTo>
                  <a:lnTo>
                    <a:pt x="19" y="107"/>
                  </a:lnTo>
                  <a:lnTo>
                    <a:pt x="13" y="100"/>
                  </a:lnTo>
                  <a:lnTo>
                    <a:pt x="6" y="91"/>
                  </a:lnTo>
                  <a:lnTo>
                    <a:pt x="3" y="78"/>
                  </a:lnTo>
                  <a:lnTo>
                    <a:pt x="0" y="59"/>
                  </a:lnTo>
                  <a:lnTo>
                    <a:pt x="3" y="46"/>
                  </a:lnTo>
                  <a:lnTo>
                    <a:pt x="3" y="33"/>
                  </a:lnTo>
                  <a:lnTo>
                    <a:pt x="9" y="20"/>
                  </a:lnTo>
                  <a:lnTo>
                    <a:pt x="13" y="13"/>
                  </a:lnTo>
                  <a:lnTo>
                    <a:pt x="22" y="7"/>
                  </a:lnTo>
                  <a:lnTo>
                    <a:pt x="32" y="0"/>
                  </a:lnTo>
                  <a:lnTo>
                    <a:pt x="42" y="0"/>
                  </a:lnTo>
                  <a:lnTo>
                    <a:pt x="55" y="0"/>
                  </a:lnTo>
                  <a:lnTo>
                    <a:pt x="64" y="7"/>
                  </a:lnTo>
                  <a:lnTo>
                    <a:pt x="71" y="17"/>
                  </a:lnTo>
                  <a:lnTo>
                    <a:pt x="74" y="29"/>
                  </a:lnTo>
                  <a:close/>
                  <a:moveTo>
                    <a:pt x="16" y="75"/>
                  </a:moveTo>
                  <a:lnTo>
                    <a:pt x="16" y="81"/>
                  </a:lnTo>
                  <a:lnTo>
                    <a:pt x="19" y="88"/>
                  </a:lnTo>
                  <a:lnTo>
                    <a:pt x="22" y="94"/>
                  </a:lnTo>
                  <a:lnTo>
                    <a:pt x="25" y="97"/>
                  </a:lnTo>
                  <a:lnTo>
                    <a:pt x="32" y="100"/>
                  </a:lnTo>
                  <a:lnTo>
                    <a:pt x="38" y="100"/>
                  </a:lnTo>
                  <a:lnTo>
                    <a:pt x="48" y="97"/>
                  </a:lnTo>
                  <a:lnTo>
                    <a:pt x="55" y="94"/>
                  </a:lnTo>
                  <a:lnTo>
                    <a:pt x="58" y="84"/>
                  </a:lnTo>
                  <a:lnTo>
                    <a:pt x="61" y="75"/>
                  </a:lnTo>
                  <a:lnTo>
                    <a:pt x="58" y="65"/>
                  </a:lnTo>
                  <a:lnTo>
                    <a:pt x="55" y="59"/>
                  </a:lnTo>
                  <a:lnTo>
                    <a:pt x="48" y="52"/>
                  </a:lnTo>
                  <a:lnTo>
                    <a:pt x="38" y="52"/>
                  </a:lnTo>
                  <a:lnTo>
                    <a:pt x="29" y="52"/>
                  </a:lnTo>
                  <a:lnTo>
                    <a:pt x="22" y="59"/>
                  </a:lnTo>
                  <a:lnTo>
                    <a:pt x="16" y="65"/>
                  </a:lnTo>
                  <a:lnTo>
                    <a:pt x="16" y="7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18" name="Line 2092">
              <a:extLst>
                <a:ext uri="{FF2B5EF4-FFF2-40B4-BE49-F238E27FC236}">
                  <a16:creationId xmlns:a16="http://schemas.microsoft.com/office/drawing/2014/main" id="{9992ED5E-5A17-4C7E-902D-FFE2FDD2267A}"/>
                </a:ext>
              </a:extLst>
            </p:cNvPr>
            <p:cNvSpPr>
              <a:spLocks noChangeShapeType="1"/>
            </p:cNvSpPr>
            <p:nvPr/>
          </p:nvSpPr>
          <p:spPr bwMode="auto">
            <a:xfrm>
              <a:off x="913" y="1815"/>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9" name="Line 2093">
              <a:extLst>
                <a:ext uri="{FF2B5EF4-FFF2-40B4-BE49-F238E27FC236}">
                  <a16:creationId xmlns:a16="http://schemas.microsoft.com/office/drawing/2014/main" id="{94CF4A81-75FE-412C-8CB8-D820296F2E30}"/>
                </a:ext>
              </a:extLst>
            </p:cNvPr>
            <p:cNvSpPr>
              <a:spLocks noChangeShapeType="1"/>
            </p:cNvSpPr>
            <p:nvPr/>
          </p:nvSpPr>
          <p:spPr bwMode="auto">
            <a:xfrm>
              <a:off x="913" y="155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0" name="Freeform 2094">
              <a:extLst>
                <a:ext uri="{FF2B5EF4-FFF2-40B4-BE49-F238E27FC236}">
                  <a16:creationId xmlns:a16="http://schemas.microsoft.com/office/drawing/2014/main" id="{3AF7E213-CF2B-41F3-82B7-36ABF5738679}"/>
                </a:ext>
              </a:extLst>
            </p:cNvPr>
            <p:cNvSpPr>
              <a:spLocks noEditPoints="1"/>
            </p:cNvSpPr>
            <p:nvPr/>
          </p:nvSpPr>
          <p:spPr bwMode="auto">
            <a:xfrm>
              <a:off x="739" y="1495"/>
              <a:ext cx="74" cy="113"/>
            </a:xfrm>
            <a:custGeom>
              <a:avLst/>
              <a:gdLst>
                <a:gd name="T0" fmla="*/ 58 w 74"/>
                <a:gd name="T1" fmla="*/ 29 h 113"/>
                <a:gd name="T2" fmla="*/ 55 w 74"/>
                <a:gd name="T3" fmla="*/ 20 h 113"/>
                <a:gd name="T4" fmla="*/ 42 w 74"/>
                <a:gd name="T5" fmla="*/ 13 h 113"/>
                <a:gd name="T6" fmla="*/ 29 w 74"/>
                <a:gd name="T7" fmla="*/ 16 h 113"/>
                <a:gd name="T8" fmla="*/ 19 w 74"/>
                <a:gd name="T9" fmla="*/ 29 h 113"/>
                <a:gd name="T10" fmla="*/ 16 w 74"/>
                <a:gd name="T11" fmla="*/ 52 h 113"/>
                <a:gd name="T12" fmla="*/ 29 w 74"/>
                <a:gd name="T13" fmla="*/ 42 h 113"/>
                <a:gd name="T14" fmla="*/ 42 w 74"/>
                <a:gd name="T15" fmla="*/ 39 h 113"/>
                <a:gd name="T16" fmla="*/ 58 w 74"/>
                <a:gd name="T17" fmla="*/ 42 h 113"/>
                <a:gd name="T18" fmla="*/ 71 w 74"/>
                <a:gd name="T19" fmla="*/ 55 h 113"/>
                <a:gd name="T20" fmla="*/ 74 w 74"/>
                <a:gd name="T21" fmla="*/ 74 h 113"/>
                <a:gd name="T22" fmla="*/ 71 w 74"/>
                <a:gd name="T23" fmla="*/ 94 h 113"/>
                <a:gd name="T24" fmla="*/ 58 w 74"/>
                <a:gd name="T25" fmla="*/ 107 h 113"/>
                <a:gd name="T26" fmla="*/ 38 w 74"/>
                <a:gd name="T27" fmla="*/ 113 h 113"/>
                <a:gd name="T28" fmla="*/ 19 w 74"/>
                <a:gd name="T29" fmla="*/ 107 h 113"/>
                <a:gd name="T30" fmla="*/ 6 w 74"/>
                <a:gd name="T31" fmla="*/ 90 h 113"/>
                <a:gd name="T32" fmla="*/ 0 w 74"/>
                <a:gd name="T33" fmla="*/ 58 h 113"/>
                <a:gd name="T34" fmla="*/ 3 w 74"/>
                <a:gd name="T35" fmla="*/ 29 h 113"/>
                <a:gd name="T36" fmla="*/ 13 w 74"/>
                <a:gd name="T37" fmla="*/ 13 h 113"/>
                <a:gd name="T38" fmla="*/ 32 w 74"/>
                <a:gd name="T39" fmla="*/ 0 h 113"/>
                <a:gd name="T40" fmla="*/ 55 w 74"/>
                <a:gd name="T41" fmla="*/ 0 h 113"/>
                <a:gd name="T42" fmla="*/ 71 w 74"/>
                <a:gd name="T43" fmla="*/ 16 h 113"/>
                <a:gd name="T44" fmla="*/ 16 w 74"/>
                <a:gd name="T45" fmla="*/ 74 h 113"/>
                <a:gd name="T46" fmla="*/ 19 w 74"/>
                <a:gd name="T47" fmla="*/ 87 h 113"/>
                <a:gd name="T48" fmla="*/ 25 w 74"/>
                <a:gd name="T49" fmla="*/ 97 h 113"/>
                <a:gd name="T50" fmla="*/ 38 w 74"/>
                <a:gd name="T51" fmla="*/ 100 h 113"/>
                <a:gd name="T52" fmla="*/ 55 w 74"/>
                <a:gd name="T53" fmla="*/ 94 h 113"/>
                <a:gd name="T54" fmla="*/ 61 w 74"/>
                <a:gd name="T55" fmla="*/ 74 h 113"/>
                <a:gd name="T56" fmla="*/ 55 w 74"/>
                <a:gd name="T57" fmla="*/ 58 h 113"/>
                <a:gd name="T58" fmla="*/ 38 w 74"/>
                <a:gd name="T59" fmla="*/ 52 h 113"/>
                <a:gd name="T60" fmla="*/ 22 w 74"/>
                <a:gd name="T61" fmla="*/ 58 h 113"/>
                <a:gd name="T62" fmla="*/ 16 w 74"/>
                <a:gd name="T63" fmla="*/ 74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3"/>
                  </a:lnTo>
                  <a:lnTo>
                    <a:pt x="55" y="20"/>
                  </a:lnTo>
                  <a:lnTo>
                    <a:pt x="48" y="13"/>
                  </a:lnTo>
                  <a:lnTo>
                    <a:pt x="42" y="13"/>
                  </a:lnTo>
                  <a:lnTo>
                    <a:pt x="35" y="13"/>
                  </a:lnTo>
                  <a:lnTo>
                    <a:pt x="29" y="16"/>
                  </a:lnTo>
                  <a:lnTo>
                    <a:pt x="22" y="20"/>
                  </a:lnTo>
                  <a:lnTo>
                    <a:pt x="19" y="29"/>
                  </a:lnTo>
                  <a:lnTo>
                    <a:pt x="16" y="39"/>
                  </a:lnTo>
                  <a:lnTo>
                    <a:pt x="16" y="52"/>
                  </a:lnTo>
                  <a:lnTo>
                    <a:pt x="22" y="45"/>
                  </a:lnTo>
                  <a:lnTo>
                    <a:pt x="29" y="42"/>
                  </a:lnTo>
                  <a:lnTo>
                    <a:pt x="35" y="39"/>
                  </a:lnTo>
                  <a:lnTo>
                    <a:pt x="42" y="39"/>
                  </a:lnTo>
                  <a:lnTo>
                    <a:pt x="51" y="39"/>
                  </a:lnTo>
                  <a:lnTo>
                    <a:pt x="58" y="42"/>
                  </a:lnTo>
                  <a:lnTo>
                    <a:pt x="64" y="49"/>
                  </a:lnTo>
                  <a:lnTo>
                    <a:pt x="71" y="55"/>
                  </a:lnTo>
                  <a:lnTo>
                    <a:pt x="74" y="65"/>
                  </a:lnTo>
                  <a:lnTo>
                    <a:pt x="74" y="74"/>
                  </a:lnTo>
                  <a:lnTo>
                    <a:pt x="74" y="84"/>
                  </a:lnTo>
                  <a:lnTo>
                    <a:pt x="71" y="94"/>
                  </a:lnTo>
                  <a:lnTo>
                    <a:pt x="64" y="100"/>
                  </a:lnTo>
                  <a:lnTo>
                    <a:pt x="58" y="107"/>
                  </a:lnTo>
                  <a:lnTo>
                    <a:pt x="48" y="110"/>
                  </a:lnTo>
                  <a:lnTo>
                    <a:pt x="38" y="113"/>
                  </a:lnTo>
                  <a:lnTo>
                    <a:pt x="29" y="110"/>
                  </a:lnTo>
                  <a:lnTo>
                    <a:pt x="19" y="107"/>
                  </a:lnTo>
                  <a:lnTo>
                    <a:pt x="13" y="100"/>
                  </a:lnTo>
                  <a:lnTo>
                    <a:pt x="6" y="90"/>
                  </a:lnTo>
                  <a:lnTo>
                    <a:pt x="3" y="74"/>
                  </a:lnTo>
                  <a:lnTo>
                    <a:pt x="0" y="58"/>
                  </a:lnTo>
                  <a:lnTo>
                    <a:pt x="3" y="42"/>
                  </a:lnTo>
                  <a:lnTo>
                    <a:pt x="3" y="29"/>
                  </a:lnTo>
                  <a:lnTo>
                    <a:pt x="9" y="20"/>
                  </a:lnTo>
                  <a:lnTo>
                    <a:pt x="13" y="13"/>
                  </a:lnTo>
                  <a:lnTo>
                    <a:pt x="22" y="3"/>
                  </a:lnTo>
                  <a:lnTo>
                    <a:pt x="32" y="0"/>
                  </a:lnTo>
                  <a:lnTo>
                    <a:pt x="42" y="0"/>
                  </a:lnTo>
                  <a:lnTo>
                    <a:pt x="55" y="0"/>
                  </a:lnTo>
                  <a:lnTo>
                    <a:pt x="64" y="7"/>
                  </a:lnTo>
                  <a:lnTo>
                    <a:pt x="71" y="16"/>
                  </a:lnTo>
                  <a:lnTo>
                    <a:pt x="74" y="29"/>
                  </a:lnTo>
                  <a:close/>
                  <a:moveTo>
                    <a:pt x="16" y="74"/>
                  </a:moveTo>
                  <a:lnTo>
                    <a:pt x="16" y="81"/>
                  </a:lnTo>
                  <a:lnTo>
                    <a:pt x="19" y="87"/>
                  </a:lnTo>
                  <a:lnTo>
                    <a:pt x="22" y="90"/>
                  </a:lnTo>
                  <a:lnTo>
                    <a:pt x="25" y="97"/>
                  </a:lnTo>
                  <a:lnTo>
                    <a:pt x="32" y="97"/>
                  </a:lnTo>
                  <a:lnTo>
                    <a:pt x="38" y="100"/>
                  </a:lnTo>
                  <a:lnTo>
                    <a:pt x="48" y="97"/>
                  </a:lnTo>
                  <a:lnTo>
                    <a:pt x="55" y="94"/>
                  </a:lnTo>
                  <a:lnTo>
                    <a:pt x="58" y="84"/>
                  </a:lnTo>
                  <a:lnTo>
                    <a:pt x="61" y="74"/>
                  </a:lnTo>
                  <a:lnTo>
                    <a:pt x="58" y="65"/>
                  </a:lnTo>
                  <a:lnTo>
                    <a:pt x="55" y="58"/>
                  </a:lnTo>
                  <a:lnTo>
                    <a:pt x="48" y="52"/>
                  </a:lnTo>
                  <a:lnTo>
                    <a:pt x="38" y="52"/>
                  </a:lnTo>
                  <a:lnTo>
                    <a:pt x="29" y="52"/>
                  </a:lnTo>
                  <a:lnTo>
                    <a:pt x="22" y="58"/>
                  </a:lnTo>
                  <a:lnTo>
                    <a:pt x="16" y="65"/>
                  </a:lnTo>
                  <a:lnTo>
                    <a:pt x="16"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1" name="Line 2095">
              <a:extLst>
                <a:ext uri="{FF2B5EF4-FFF2-40B4-BE49-F238E27FC236}">
                  <a16:creationId xmlns:a16="http://schemas.microsoft.com/office/drawing/2014/main" id="{7FC5D44D-6D16-441F-A3C1-1236DE26ED2D}"/>
                </a:ext>
              </a:extLst>
            </p:cNvPr>
            <p:cNvSpPr>
              <a:spLocks noChangeShapeType="1"/>
            </p:cNvSpPr>
            <p:nvPr/>
          </p:nvSpPr>
          <p:spPr bwMode="auto">
            <a:xfrm>
              <a:off x="913" y="155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2" name="Line 2096">
              <a:extLst>
                <a:ext uri="{FF2B5EF4-FFF2-40B4-BE49-F238E27FC236}">
                  <a16:creationId xmlns:a16="http://schemas.microsoft.com/office/drawing/2014/main" id="{36025391-9D10-4C3C-997F-DE27FAFD1E3F}"/>
                </a:ext>
              </a:extLst>
            </p:cNvPr>
            <p:cNvSpPr>
              <a:spLocks noChangeShapeType="1"/>
            </p:cNvSpPr>
            <p:nvPr/>
          </p:nvSpPr>
          <p:spPr bwMode="auto">
            <a:xfrm>
              <a:off x="136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3" name="Line 2097">
              <a:extLst>
                <a:ext uri="{FF2B5EF4-FFF2-40B4-BE49-F238E27FC236}">
                  <a16:creationId xmlns:a16="http://schemas.microsoft.com/office/drawing/2014/main" id="{898AE988-50F6-4957-A439-88D49710987B}"/>
                </a:ext>
              </a:extLst>
            </p:cNvPr>
            <p:cNvSpPr>
              <a:spLocks noChangeShapeType="1"/>
            </p:cNvSpPr>
            <p:nvPr/>
          </p:nvSpPr>
          <p:spPr bwMode="auto">
            <a:xfrm>
              <a:off x="136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4" name="Line 2098">
              <a:extLst>
                <a:ext uri="{FF2B5EF4-FFF2-40B4-BE49-F238E27FC236}">
                  <a16:creationId xmlns:a16="http://schemas.microsoft.com/office/drawing/2014/main" id="{ABB11EC1-180B-43BB-B33E-37431430328A}"/>
                </a:ext>
              </a:extLst>
            </p:cNvPr>
            <p:cNvSpPr>
              <a:spLocks noChangeShapeType="1"/>
            </p:cNvSpPr>
            <p:nvPr/>
          </p:nvSpPr>
          <p:spPr bwMode="auto">
            <a:xfrm>
              <a:off x="191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5" name="Line 2099">
              <a:extLst>
                <a:ext uri="{FF2B5EF4-FFF2-40B4-BE49-F238E27FC236}">
                  <a16:creationId xmlns:a16="http://schemas.microsoft.com/office/drawing/2014/main" id="{002D3C5A-9BDC-4BB1-A77C-3B297C7824EE}"/>
                </a:ext>
              </a:extLst>
            </p:cNvPr>
            <p:cNvSpPr>
              <a:spLocks noChangeShapeType="1"/>
            </p:cNvSpPr>
            <p:nvPr/>
          </p:nvSpPr>
          <p:spPr bwMode="auto">
            <a:xfrm>
              <a:off x="191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6" name="Freeform 2100">
              <a:extLst>
                <a:ext uri="{FF2B5EF4-FFF2-40B4-BE49-F238E27FC236}">
                  <a16:creationId xmlns:a16="http://schemas.microsoft.com/office/drawing/2014/main" id="{FBE8A729-77D9-4512-9554-0EBB198B0FB1}"/>
                </a:ext>
              </a:extLst>
            </p:cNvPr>
            <p:cNvSpPr>
              <a:spLocks noEditPoints="1"/>
            </p:cNvSpPr>
            <p:nvPr/>
          </p:nvSpPr>
          <p:spPr bwMode="auto">
            <a:xfrm>
              <a:off x="1700" y="1260"/>
              <a:ext cx="103" cy="116"/>
            </a:xfrm>
            <a:custGeom>
              <a:avLst/>
              <a:gdLst>
                <a:gd name="T0" fmla="*/ 0 w 103"/>
                <a:gd name="T1" fmla="*/ 58 h 116"/>
                <a:gd name="T2" fmla="*/ 0 w 103"/>
                <a:gd name="T3" fmla="*/ 42 h 116"/>
                <a:gd name="T4" fmla="*/ 6 w 103"/>
                <a:gd name="T5" fmla="*/ 29 h 116"/>
                <a:gd name="T6" fmla="*/ 13 w 103"/>
                <a:gd name="T7" fmla="*/ 16 h 116"/>
                <a:gd name="T8" fmla="*/ 23 w 103"/>
                <a:gd name="T9" fmla="*/ 6 h 116"/>
                <a:gd name="T10" fmla="*/ 35 w 103"/>
                <a:gd name="T11" fmla="*/ 3 h 116"/>
                <a:gd name="T12" fmla="*/ 52 w 103"/>
                <a:gd name="T13" fmla="*/ 0 h 116"/>
                <a:gd name="T14" fmla="*/ 64 w 103"/>
                <a:gd name="T15" fmla="*/ 3 h 116"/>
                <a:gd name="T16" fmla="*/ 77 w 103"/>
                <a:gd name="T17" fmla="*/ 6 h 116"/>
                <a:gd name="T18" fmla="*/ 90 w 103"/>
                <a:gd name="T19" fmla="*/ 16 h 116"/>
                <a:gd name="T20" fmla="*/ 97 w 103"/>
                <a:gd name="T21" fmla="*/ 29 h 116"/>
                <a:gd name="T22" fmla="*/ 103 w 103"/>
                <a:gd name="T23" fmla="*/ 42 h 116"/>
                <a:gd name="T24" fmla="*/ 103 w 103"/>
                <a:gd name="T25" fmla="*/ 58 h 116"/>
                <a:gd name="T26" fmla="*/ 103 w 103"/>
                <a:gd name="T27" fmla="*/ 74 h 116"/>
                <a:gd name="T28" fmla="*/ 97 w 103"/>
                <a:gd name="T29" fmla="*/ 87 h 116"/>
                <a:gd name="T30" fmla="*/ 87 w 103"/>
                <a:gd name="T31" fmla="*/ 100 h 116"/>
                <a:gd name="T32" fmla="*/ 77 w 103"/>
                <a:gd name="T33" fmla="*/ 109 h 116"/>
                <a:gd name="T34" fmla="*/ 64 w 103"/>
                <a:gd name="T35" fmla="*/ 113 h 116"/>
                <a:gd name="T36" fmla="*/ 52 w 103"/>
                <a:gd name="T37" fmla="*/ 116 h 116"/>
                <a:gd name="T38" fmla="*/ 35 w 103"/>
                <a:gd name="T39" fmla="*/ 113 h 116"/>
                <a:gd name="T40" fmla="*/ 23 w 103"/>
                <a:gd name="T41" fmla="*/ 106 h 116"/>
                <a:gd name="T42" fmla="*/ 13 w 103"/>
                <a:gd name="T43" fmla="*/ 100 h 116"/>
                <a:gd name="T44" fmla="*/ 3 w 103"/>
                <a:gd name="T45" fmla="*/ 87 h 116"/>
                <a:gd name="T46" fmla="*/ 0 w 103"/>
                <a:gd name="T47" fmla="*/ 74 h 116"/>
                <a:gd name="T48" fmla="*/ 0 w 103"/>
                <a:gd name="T49" fmla="*/ 58 h 116"/>
                <a:gd name="T50" fmla="*/ 13 w 103"/>
                <a:gd name="T51" fmla="*/ 58 h 116"/>
                <a:gd name="T52" fmla="*/ 13 w 103"/>
                <a:gd name="T53" fmla="*/ 71 h 116"/>
                <a:gd name="T54" fmla="*/ 19 w 103"/>
                <a:gd name="T55" fmla="*/ 84 h 116"/>
                <a:gd name="T56" fmla="*/ 23 w 103"/>
                <a:gd name="T57" fmla="*/ 90 h 116"/>
                <a:gd name="T58" fmla="*/ 32 w 103"/>
                <a:gd name="T59" fmla="*/ 96 h 116"/>
                <a:gd name="T60" fmla="*/ 42 w 103"/>
                <a:gd name="T61" fmla="*/ 100 h 116"/>
                <a:gd name="T62" fmla="*/ 52 w 103"/>
                <a:gd name="T63" fmla="*/ 103 h 116"/>
                <a:gd name="T64" fmla="*/ 61 w 103"/>
                <a:gd name="T65" fmla="*/ 100 h 116"/>
                <a:gd name="T66" fmla="*/ 71 w 103"/>
                <a:gd name="T67" fmla="*/ 96 h 116"/>
                <a:gd name="T68" fmla="*/ 77 w 103"/>
                <a:gd name="T69" fmla="*/ 90 h 116"/>
                <a:gd name="T70" fmla="*/ 84 w 103"/>
                <a:gd name="T71" fmla="*/ 80 h 116"/>
                <a:gd name="T72" fmla="*/ 87 w 103"/>
                <a:gd name="T73" fmla="*/ 71 h 116"/>
                <a:gd name="T74" fmla="*/ 90 w 103"/>
                <a:gd name="T75" fmla="*/ 58 h 116"/>
                <a:gd name="T76" fmla="*/ 87 w 103"/>
                <a:gd name="T77" fmla="*/ 45 h 116"/>
                <a:gd name="T78" fmla="*/ 84 w 103"/>
                <a:gd name="T79" fmla="*/ 35 h 116"/>
                <a:gd name="T80" fmla="*/ 77 w 103"/>
                <a:gd name="T81" fmla="*/ 26 h 116"/>
                <a:gd name="T82" fmla="*/ 71 w 103"/>
                <a:gd name="T83" fmla="*/ 19 h 116"/>
                <a:gd name="T84" fmla="*/ 61 w 103"/>
                <a:gd name="T85" fmla="*/ 16 h 116"/>
                <a:gd name="T86" fmla="*/ 52 w 103"/>
                <a:gd name="T87" fmla="*/ 13 h 116"/>
                <a:gd name="T88" fmla="*/ 42 w 103"/>
                <a:gd name="T89" fmla="*/ 16 h 116"/>
                <a:gd name="T90" fmla="*/ 32 w 103"/>
                <a:gd name="T91" fmla="*/ 19 h 116"/>
                <a:gd name="T92" fmla="*/ 26 w 103"/>
                <a:gd name="T93" fmla="*/ 22 h 116"/>
                <a:gd name="T94" fmla="*/ 19 w 103"/>
                <a:gd name="T95" fmla="*/ 32 h 116"/>
                <a:gd name="T96" fmla="*/ 13 w 103"/>
                <a:gd name="T97" fmla="*/ 45 h 116"/>
                <a:gd name="T98" fmla="*/ 13 w 103"/>
                <a:gd name="T99" fmla="*/ 58 h 1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
                <a:gd name="T151" fmla="*/ 0 h 116"/>
                <a:gd name="T152" fmla="*/ 103 w 103"/>
                <a:gd name="T153" fmla="*/ 116 h 1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 h="116">
                  <a:moveTo>
                    <a:pt x="0" y="58"/>
                  </a:moveTo>
                  <a:lnTo>
                    <a:pt x="0" y="42"/>
                  </a:lnTo>
                  <a:lnTo>
                    <a:pt x="6" y="29"/>
                  </a:lnTo>
                  <a:lnTo>
                    <a:pt x="13" y="16"/>
                  </a:lnTo>
                  <a:lnTo>
                    <a:pt x="23" y="6"/>
                  </a:lnTo>
                  <a:lnTo>
                    <a:pt x="35" y="3"/>
                  </a:lnTo>
                  <a:lnTo>
                    <a:pt x="52" y="0"/>
                  </a:lnTo>
                  <a:lnTo>
                    <a:pt x="64" y="3"/>
                  </a:lnTo>
                  <a:lnTo>
                    <a:pt x="77" y="6"/>
                  </a:lnTo>
                  <a:lnTo>
                    <a:pt x="90" y="16"/>
                  </a:lnTo>
                  <a:lnTo>
                    <a:pt x="97" y="29"/>
                  </a:lnTo>
                  <a:lnTo>
                    <a:pt x="103" y="42"/>
                  </a:lnTo>
                  <a:lnTo>
                    <a:pt x="103" y="58"/>
                  </a:lnTo>
                  <a:lnTo>
                    <a:pt x="103" y="74"/>
                  </a:lnTo>
                  <a:lnTo>
                    <a:pt x="97" y="87"/>
                  </a:lnTo>
                  <a:lnTo>
                    <a:pt x="87" y="100"/>
                  </a:lnTo>
                  <a:lnTo>
                    <a:pt x="77" y="109"/>
                  </a:lnTo>
                  <a:lnTo>
                    <a:pt x="64" y="113"/>
                  </a:lnTo>
                  <a:lnTo>
                    <a:pt x="52" y="116"/>
                  </a:lnTo>
                  <a:lnTo>
                    <a:pt x="35" y="113"/>
                  </a:lnTo>
                  <a:lnTo>
                    <a:pt x="23" y="106"/>
                  </a:lnTo>
                  <a:lnTo>
                    <a:pt x="13" y="100"/>
                  </a:lnTo>
                  <a:lnTo>
                    <a:pt x="3" y="87"/>
                  </a:lnTo>
                  <a:lnTo>
                    <a:pt x="0" y="74"/>
                  </a:lnTo>
                  <a:lnTo>
                    <a:pt x="0" y="58"/>
                  </a:lnTo>
                  <a:close/>
                  <a:moveTo>
                    <a:pt x="13" y="58"/>
                  </a:moveTo>
                  <a:lnTo>
                    <a:pt x="13" y="71"/>
                  </a:lnTo>
                  <a:lnTo>
                    <a:pt x="19" y="84"/>
                  </a:lnTo>
                  <a:lnTo>
                    <a:pt x="23" y="90"/>
                  </a:lnTo>
                  <a:lnTo>
                    <a:pt x="32" y="96"/>
                  </a:lnTo>
                  <a:lnTo>
                    <a:pt x="42" y="100"/>
                  </a:lnTo>
                  <a:lnTo>
                    <a:pt x="52" y="103"/>
                  </a:lnTo>
                  <a:lnTo>
                    <a:pt x="61" y="100"/>
                  </a:lnTo>
                  <a:lnTo>
                    <a:pt x="71" y="96"/>
                  </a:lnTo>
                  <a:lnTo>
                    <a:pt x="77" y="90"/>
                  </a:lnTo>
                  <a:lnTo>
                    <a:pt x="84" y="80"/>
                  </a:lnTo>
                  <a:lnTo>
                    <a:pt x="87" y="71"/>
                  </a:lnTo>
                  <a:lnTo>
                    <a:pt x="90" y="58"/>
                  </a:lnTo>
                  <a:lnTo>
                    <a:pt x="87" y="45"/>
                  </a:lnTo>
                  <a:lnTo>
                    <a:pt x="84" y="35"/>
                  </a:lnTo>
                  <a:lnTo>
                    <a:pt x="77" y="26"/>
                  </a:lnTo>
                  <a:lnTo>
                    <a:pt x="71" y="19"/>
                  </a:lnTo>
                  <a:lnTo>
                    <a:pt x="61" y="16"/>
                  </a:lnTo>
                  <a:lnTo>
                    <a:pt x="52" y="13"/>
                  </a:lnTo>
                  <a:lnTo>
                    <a:pt x="42" y="16"/>
                  </a:lnTo>
                  <a:lnTo>
                    <a:pt x="32" y="19"/>
                  </a:lnTo>
                  <a:lnTo>
                    <a:pt x="26" y="22"/>
                  </a:lnTo>
                  <a:lnTo>
                    <a:pt x="19" y="32"/>
                  </a:lnTo>
                  <a:lnTo>
                    <a:pt x="13" y="45"/>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7" name="Freeform 2101">
              <a:extLst>
                <a:ext uri="{FF2B5EF4-FFF2-40B4-BE49-F238E27FC236}">
                  <a16:creationId xmlns:a16="http://schemas.microsoft.com/office/drawing/2014/main" id="{9D3487CF-B650-48FB-8091-A1CAAA4C1ABA}"/>
                </a:ext>
              </a:extLst>
            </p:cNvPr>
            <p:cNvSpPr>
              <a:spLocks noEditPoints="1"/>
            </p:cNvSpPr>
            <p:nvPr/>
          </p:nvSpPr>
          <p:spPr bwMode="auto">
            <a:xfrm>
              <a:off x="1823" y="1292"/>
              <a:ext cx="67" cy="113"/>
            </a:xfrm>
            <a:custGeom>
              <a:avLst/>
              <a:gdLst>
                <a:gd name="T0" fmla="*/ 0 w 67"/>
                <a:gd name="T1" fmla="*/ 113 h 113"/>
                <a:gd name="T2" fmla="*/ 0 w 67"/>
                <a:gd name="T3" fmla="*/ 0 h 113"/>
                <a:gd name="T4" fmla="*/ 12 w 67"/>
                <a:gd name="T5" fmla="*/ 0 h 113"/>
                <a:gd name="T6" fmla="*/ 12 w 67"/>
                <a:gd name="T7" fmla="*/ 13 h 113"/>
                <a:gd name="T8" fmla="*/ 16 w 67"/>
                <a:gd name="T9" fmla="*/ 6 h 113"/>
                <a:gd name="T10" fmla="*/ 22 w 67"/>
                <a:gd name="T11" fmla="*/ 3 h 113"/>
                <a:gd name="T12" fmla="*/ 29 w 67"/>
                <a:gd name="T13" fmla="*/ 0 h 113"/>
                <a:gd name="T14" fmla="*/ 35 w 67"/>
                <a:gd name="T15" fmla="*/ 0 h 113"/>
                <a:gd name="T16" fmla="*/ 45 w 67"/>
                <a:gd name="T17" fmla="*/ 0 h 113"/>
                <a:gd name="T18" fmla="*/ 51 w 67"/>
                <a:gd name="T19" fmla="*/ 3 h 113"/>
                <a:gd name="T20" fmla="*/ 58 w 67"/>
                <a:gd name="T21" fmla="*/ 10 h 113"/>
                <a:gd name="T22" fmla="*/ 64 w 67"/>
                <a:gd name="T23" fmla="*/ 19 h 113"/>
                <a:gd name="T24" fmla="*/ 67 w 67"/>
                <a:gd name="T25" fmla="*/ 29 h 113"/>
                <a:gd name="T26" fmla="*/ 67 w 67"/>
                <a:gd name="T27" fmla="*/ 42 h 113"/>
                <a:gd name="T28" fmla="*/ 67 w 67"/>
                <a:gd name="T29" fmla="*/ 52 h 113"/>
                <a:gd name="T30" fmla="*/ 64 w 67"/>
                <a:gd name="T31" fmla="*/ 61 h 113"/>
                <a:gd name="T32" fmla="*/ 58 w 67"/>
                <a:gd name="T33" fmla="*/ 71 h 113"/>
                <a:gd name="T34" fmla="*/ 51 w 67"/>
                <a:gd name="T35" fmla="*/ 77 h 113"/>
                <a:gd name="T36" fmla="*/ 41 w 67"/>
                <a:gd name="T37" fmla="*/ 81 h 113"/>
                <a:gd name="T38" fmla="*/ 32 w 67"/>
                <a:gd name="T39" fmla="*/ 84 h 113"/>
                <a:gd name="T40" fmla="*/ 25 w 67"/>
                <a:gd name="T41" fmla="*/ 81 h 113"/>
                <a:gd name="T42" fmla="*/ 22 w 67"/>
                <a:gd name="T43" fmla="*/ 81 h 113"/>
                <a:gd name="T44" fmla="*/ 16 w 67"/>
                <a:gd name="T45" fmla="*/ 77 h 113"/>
                <a:gd name="T46" fmla="*/ 12 w 67"/>
                <a:gd name="T47" fmla="*/ 71 h 113"/>
                <a:gd name="T48" fmla="*/ 12 w 67"/>
                <a:gd name="T49" fmla="*/ 113 h 113"/>
                <a:gd name="T50" fmla="*/ 0 w 67"/>
                <a:gd name="T51" fmla="*/ 113 h 113"/>
                <a:gd name="T52" fmla="*/ 12 w 67"/>
                <a:gd name="T53" fmla="*/ 42 h 113"/>
                <a:gd name="T54" fmla="*/ 12 w 67"/>
                <a:gd name="T55" fmla="*/ 52 h 113"/>
                <a:gd name="T56" fmla="*/ 16 w 67"/>
                <a:gd name="T57" fmla="*/ 58 h 113"/>
                <a:gd name="T58" fmla="*/ 19 w 67"/>
                <a:gd name="T59" fmla="*/ 64 h 113"/>
                <a:gd name="T60" fmla="*/ 25 w 67"/>
                <a:gd name="T61" fmla="*/ 68 h 113"/>
                <a:gd name="T62" fmla="*/ 32 w 67"/>
                <a:gd name="T63" fmla="*/ 71 h 113"/>
                <a:gd name="T64" fmla="*/ 41 w 67"/>
                <a:gd name="T65" fmla="*/ 68 h 113"/>
                <a:gd name="T66" fmla="*/ 48 w 67"/>
                <a:gd name="T67" fmla="*/ 61 h 113"/>
                <a:gd name="T68" fmla="*/ 51 w 67"/>
                <a:gd name="T69" fmla="*/ 58 h 113"/>
                <a:gd name="T70" fmla="*/ 51 w 67"/>
                <a:gd name="T71" fmla="*/ 48 h 113"/>
                <a:gd name="T72" fmla="*/ 54 w 67"/>
                <a:gd name="T73" fmla="*/ 42 h 113"/>
                <a:gd name="T74" fmla="*/ 51 w 67"/>
                <a:gd name="T75" fmla="*/ 32 h 113"/>
                <a:gd name="T76" fmla="*/ 51 w 67"/>
                <a:gd name="T77" fmla="*/ 26 h 113"/>
                <a:gd name="T78" fmla="*/ 48 w 67"/>
                <a:gd name="T79" fmla="*/ 19 h 113"/>
                <a:gd name="T80" fmla="*/ 41 w 67"/>
                <a:gd name="T81" fmla="*/ 13 h 113"/>
                <a:gd name="T82" fmla="*/ 32 w 67"/>
                <a:gd name="T83" fmla="*/ 13 h 113"/>
                <a:gd name="T84" fmla="*/ 25 w 67"/>
                <a:gd name="T85" fmla="*/ 13 h 113"/>
                <a:gd name="T86" fmla="*/ 19 w 67"/>
                <a:gd name="T87" fmla="*/ 19 h 113"/>
                <a:gd name="T88" fmla="*/ 16 w 67"/>
                <a:gd name="T89" fmla="*/ 26 h 113"/>
                <a:gd name="T90" fmla="*/ 12 w 67"/>
                <a:gd name="T91" fmla="*/ 32 h 113"/>
                <a:gd name="T92" fmla="*/ 12 w 67"/>
                <a:gd name="T93" fmla="*/ 42 h 1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7"/>
                <a:gd name="T142" fmla="*/ 0 h 113"/>
                <a:gd name="T143" fmla="*/ 67 w 67"/>
                <a:gd name="T144" fmla="*/ 113 h 11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7" h="113">
                  <a:moveTo>
                    <a:pt x="0" y="113"/>
                  </a:moveTo>
                  <a:lnTo>
                    <a:pt x="0" y="0"/>
                  </a:lnTo>
                  <a:lnTo>
                    <a:pt x="12" y="0"/>
                  </a:lnTo>
                  <a:lnTo>
                    <a:pt x="12" y="13"/>
                  </a:lnTo>
                  <a:lnTo>
                    <a:pt x="16" y="6"/>
                  </a:lnTo>
                  <a:lnTo>
                    <a:pt x="22" y="3"/>
                  </a:lnTo>
                  <a:lnTo>
                    <a:pt x="29" y="0"/>
                  </a:lnTo>
                  <a:lnTo>
                    <a:pt x="35" y="0"/>
                  </a:lnTo>
                  <a:lnTo>
                    <a:pt x="45" y="0"/>
                  </a:lnTo>
                  <a:lnTo>
                    <a:pt x="51" y="3"/>
                  </a:lnTo>
                  <a:lnTo>
                    <a:pt x="58" y="10"/>
                  </a:lnTo>
                  <a:lnTo>
                    <a:pt x="64" y="19"/>
                  </a:lnTo>
                  <a:lnTo>
                    <a:pt x="67" y="29"/>
                  </a:lnTo>
                  <a:lnTo>
                    <a:pt x="67" y="42"/>
                  </a:lnTo>
                  <a:lnTo>
                    <a:pt x="67" y="52"/>
                  </a:lnTo>
                  <a:lnTo>
                    <a:pt x="64" y="61"/>
                  </a:lnTo>
                  <a:lnTo>
                    <a:pt x="58" y="71"/>
                  </a:lnTo>
                  <a:lnTo>
                    <a:pt x="51" y="77"/>
                  </a:lnTo>
                  <a:lnTo>
                    <a:pt x="41" y="81"/>
                  </a:lnTo>
                  <a:lnTo>
                    <a:pt x="32" y="84"/>
                  </a:lnTo>
                  <a:lnTo>
                    <a:pt x="25" y="81"/>
                  </a:lnTo>
                  <a:lnTo>
                    <a:pt x="22" y="81"/>
                  </a:lnTo>
                  <a:lnTo>
                    <a:pt x="16" y="77"/>
                  </a:lnTo>
                  <a:lnTo>
                    <a:pt x="12" y="71"/>
                  </a:lnTo>
                  <a:lnTo>
                    <a:pt x="12" y="113"/>
                  </a:lnTo>
                  <a:lnTo>
                    <a:pt x="0" y="113"/>
                  </a:lnTo>
                  <a:close/>
                  <a:moveTo>
                    <a:pt x="12" y="42"/>
                  </a:moveTo>
                  <a:lnTo>
                    <a:pt x="12" y="52"/>
                  </a:lnTo>
                  <a:lnTo>
                    <a:pt x="16" y="58"/>
                  </a:lnTo>
                  <a:lnTo>
                    <a:pt x="19" y="64"/>
                  </a:lnTo>
                  <a:lnTo>
                    <a:pt x="25" y="68"/>
                  </a:lnTo>
                  <a:lnTo>
                    <a:pt x="32" y="71"/>
                  </a:lnTo>
                  <a:lnTo>
                    <a:pt x="41" y="68"/>
                  </a:lnTo>
                  <a:lnTo>
                    <a:pt x="48" y="61"/>
                  </a:lnTo>
                  <a:lnTo>
                    <a:pt x="51" y="58"/>
                  </a:lnTo>
                  <a:lnTo>
                    <a:pt x="51" y="48"/>
                  </a:lnTo>
                  <a:lnTo>
                    <a:pt x="54" y="42"/>
                  </a:lnTo>
                  <a:lnTo>
                    <a:pt x="51" y="32"/>
                  </a:lnTo>
                  <a:lnTo>
                    <a:pt x="51" y="26"/>
                  </a:lnTo>
                  <a:lnTo>
                    <a:pt x="48" y="19"/>
                  </a:lnTo>
                  <a:lnTo>
                    <a:pt x="41" y="13"/>
                  </a:lnTo>
                  <a:lnTo>
                    <a:pt x="32" y="13"/>
                  </a:lnTo>
                  <a:lnTo>
                    <a:pt x="25" y="13"/>
                  </a:lnTo>
                  <a:lnTo>
                    <a:pt x="19" y="19"/>
                  </a:lnTo>
                  <a:lnTo>
                    <a:pt x="16" y="26"/>
                  </a:lnTo>
                  <a:lnTo>
                    <a:pt x="12" y="32"/>
                  </a:lnTo>
                  <a:lnTo>
                    <a:pt x="12"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8" name="Freeform 2102">
              <a:extLst>
                <a:ext uri="{FF2B5EF4-FFF2-40B4-BE49-F238E27FC236}">
                  <a16:creationId xmlns:a16="http://schemas.microsoft.com/office/drawing/2014/main" id="{45C108EE-7DEA-42E3-A20A-C3C9CDFA8C8C}"/>
                </a:ext>
              </a:extLst>
            </p:cNvPr>
            <p:cNvSpPr>
              <a:spLocks/>
            </p:cNvSpPr>
            <p:nvPr/>
          </p:nvSpPr>
          <p:spPr bwMode="auto">
            <a:xfrm>
              <a:off x="1903" y="1292"/>
              <a:ext cx="65" cy="84"/>
            </a:xfrm>
            <a:custGeom>
              <a:avLst/>
              <a:gdLst>
                <a:gd name="T0" fmla="*/ 13 w 65"/>
                <a:gd name="T1" fmla="*/ 55 h 84"/>
                <a:gd name="T2" fmla="*/ 20 w 65"/>
                <a:gd name="T3" fmla="*/ 68 h 84"/>
                <a:gd name="T4" fmla="*/ 32 w 65"/>
                <a:gd name="T5" fmla="*/ 71 h 84"/>
                <a:gd name="T6" fmla="*/ 45 w 65"/>
                <a:gd name="T7" fmla="*/ 68 h 84"/>
                <a:gd name="T8" fmla="*/ 52 w 65"/>
                <a:gd name="T9" fmla="*/ 58 h 84"/>
                <a:gd name="T10" fmla="*/ 45 w 65"/>
                <a:gd name="T11" fmla="*/ 52 h 84"/>
                <a:gd name="T12" fmla="*/ 32 w 65"/>
                <a:gd name="T13" fmla="*/ 48 h 84"/>
                <a:gd name="T14" fmla="*/ 13 w 65"/>
                <a:gd name="T15" fmla="*/ 42 h 84"/>
                <a:gd name="T16" fmla="*/ 3 w 65"/>
                <a:gd name="T17" fmla="*/ 32 h 84"/>
                <a:gd name="T18" fmla="*/ 0 w 65"/>
                <a:gd name="T19" fmla="*/ 23 h 84"/>
                <a:gd name="T20" fmla="*/ 3 w 65"/>
                <a:gd name="T21" fmla="*/ 13 h 84"/>
                <a:gd name="T22" fmla="*/ 10 w 65"/>
                <a:gd name="T23" fmla="*/ 3 h 84"/>
                <a:gd name="T24" fmla="*/ 16 w 65"/>
                <a:gd name="T25" fmla="*/ 0 h 84"/>
                <a:gd name="T26" fmla="*/ 29 w 65"/>
                <a:gd name="T27" fmla="*/ 0 h 84"/>
                <a:gd name="T28" fmla="*/ 45 w 65"/>
                <a:gd name="T29" fmla="*/ 3 h 84"/>
                <a:gd name="T30" fmla="*/ 55 w 65"/>
                <a:gd name="T31" fmla="*/ 10 h 84"/>
                <a:gd name="T32" fmla="*/ 61 w 65"/>
                <a:gd name="T33" fmla="*/ 23 h 84"/>
                <a:gd name="T34" fmla="*/ 45 w 65"/>
                <a:gd name="T35" fmla="*/ 19 h 84"/>
                <a:gd name="T36" fmla="*/ 36 w 65"/>
                <a:gd name="T37" fmla="*/ 13 h 84"/>
                <a:gd name="T38" fmla="*/ 23 w 65"/>
                <a:gd name="T39" fmla="*/ 13 h 84"/>
                <a:gd name="T40" fmla="*/ 16 w 65"/>
                <a:gd name="T41" fmla="*/ 16 h 84"/>
                <a:gd name="T42" fmla="*/ 16 w 65"/>
                <a:gd name="T43" fmla="*/ 23 h 84"/>
                <a:gd name="T44" fmla="*/ 20 w 65"/>
                <a:gd name="T45" fmla="*/ 26 h 84"/>
                <a:gd name="T46" fmla="*/ 26 w 65"/>
                <a:gd name="T47" fmla="*/ 29 h 84"/>
                <a:gd name="T48" fmla="*/ 42 w 65"/>
                <a:gd name="T49" fmla="*/ 35 h 84"/>
                <a:gd name="T50" fmla="*/ 55 w 65"/>
                <a:gd name="T51" fmla="*/ 42 h 84"/>
                <a:gd name="T52" fmla="*/ 65 w 65"/>
                <a:gd name="T53" fmla="*/ 52 h 84"/>
                <a:gd name="T54" fmla="*/ 65 w 65"/>
                <a:gd name="T55" fmla="*/ 64 h 84"/>
                <a:gd name="T56" fmla="*/ 55 w 65"/>
                <a:gd name="T57" fmla="*/ 74 h 84"/>
                <a:gd name="T58" fmla="*/ 42 w 65"/>
                <a:gd name="T59" fmla="*/ 81 h 84"/>
                <a:gd name="T60" fmla="*/ 23 w 65"/>
                <a:gd name="T61" fmla="*/ 81 h 84"/>
                <a:gd name="T62" fmla="*/ 10 w 65"/>
                <a:gd name="T63" fmla="*/ 77 h 84"/>
                <a:gd name="T64" fmla="*/ 0 w 65"/>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84"/>
                <a:gd name="T101" fmla="*/ 65 w 65"/>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84">
                  <a:moveTo>
                    <a:pt x="0" y="58"/>
                  </a:moveTo>
                  <a:lnTo>
                    <a:pt x="13" y="55"/>
                  </a:lnTo>
                  <a:lnTo>
                    <a:pt x="16" y="61"/>
                  </a:lnTo>
                  <a:lnTo>
                    <a:pt x="20" y="68"/>
                  </a:lnTo>
                  <a:lnTo>
                    <a:pt x="26" y="68"/>
                  </a:lnTo>
                  <a:lnTo>
                    <a:pt x="32" y="71"/>
                  </a:lnTo>
                  <a:lnTo>
                    <a:pt x="42" y="68"/>
                  </a:lnTo>
                  <a:lnTo>
                    <a:pt x="45" y="68"/>
                  </a:lnTo>
                  <a:lnTo>
                    <a:pt x="49" y="61"/>
                  </a:lnTo>
                  <a:lnTo>
                    <a:pt x="52" y="58"/>
                  </a:lnTo>
                  <a:lnTo>
                    <a:pt x="49" y="55"/>
                  </a:lnTo>
                  <a:lnTo>
                    <a:pt x="45" y="52"/>
                  </a:lnTo>
                  <a:lnTo>
                    <a:pt x="39" y="52"/>
                  </a:lnTo>
                  <a:lnTo>
                    <a:pt x="32" y="48"/>
                  </a:lnTo>
                  <a:lnTo>
                    <a:pt x="20" y="45"/>
                  </a:lnTo>
                  <a:lnTo>
                    <a:pt x="13" y="42"/>
                  </a:lnTo>
                  <a:lnTo>
                    <a:pt x="7" y="39"/>
                  </a:lnTo>
                  <a:lnTo>
                    <a:pt x="3" y="32"/>
                  </a:lnTo>
                  <a:lnTo>
                    <a:pt x="0" y="29"/>
                  </a:lnTo>
                  <a:lnTo>
                    <a:pt x="0" y="23"/>
                  </a:lnTo>
                  <a:lnTo>
                    <a:pt x="0" y="16"/>
                  </a:lnTo>
                  <a:lnTo>
                    <a:pt x="3" y="13"/>
                  </a:lnTo>
                  <a:lnTo>
                    <a:pt x="7" y="10"/>
                  </a:lnTo>
                  <a:lnTo>
                    <a:pt x="10" y="3"/>
                  </a:lnTo>
                  <a:lnTo>
                    <a:pt x="13" y="3"/>
                  </a:lnTo>
                  <a:lnTo>
                    <a:pt x="16" y="0"/>
                  </a:lnTo>
                  <a:lnTo>
                    <a:pt x="23" y="0"/>
                  </a:lnTo>
                  <a:lnTo>
                    <a:pt x="29" y="0"/>
                  </a:lnTo>
                  <a:lnTo>
                    <a:pt x="39" y="0"/>
                  </a:lnTo>
                  <a:lnTo>
                    <a:pt x="45" y="3"/>
                  </a:lnTo>
                  <a:lnTo>
                    <a:pt x="52" y="6"/>
                  </a:lnTo>
                  <a:lnTo>
                    <a:pt x="55" y="10"/>
                  </a:lnTo>
                  <a:lnTo>
                    <a:pt x="58" y="16"/>
                  </a:lnTo>
                  <a:lnTo>
                    <a:pt x="61" y="23"/>
                  </a:lnTo>
                  <a:lnTo>
                    <a:pt x="45" y="23"/>
                  </a:lnTo>
                  <a:lnTo>
                    <a:pt x="45" y="19"/>
                  </a:lnTo>
                  <a:lnTo>
                    <a:pt x="42" y="16"/>
                  </a:lnTo>
                  <a:lnTo>
                    <a:pt x="36" y="13"/>
                  </a:lnTo>
                  <a:lnTo>
                    <a:pt x="29" y="13"/>
                  </a:lnTo>
                  <a:lnTo>
                    <a:pt x="23" y="13"/>
                  </a:lnTo>
                  <a:lnTo>
                    <a:pt x="20" y="16"/>
                  </a:lnTo>
                  <a:lnTo>
                    <a:pt x="16" y="16"/>
                  </a:lnTo>
                  <a:lnTo>
                    <a:pt x="16" y="23"/>
                  </a:lnTo>
                  <a:lnTo>
                    <a:pt x="16" y="26"/>
                  </a:lnTo>
                  <a:lnTo>
                    <a:pt x="20" y="26"/>
                  </a:lnTo>
                  <a:lnTo>
                    <a:pt x="20" y="29"/>
                  </a:lnTo>
                  <a:lnTo>
                    <a:pt x="26" y="29"/>
                  </a:lnTo>
                  <a:lnTo>
                    <a:pt x="32" y="32"/>
                  </a:lnTo>
                  <a:lnTo>
                    <a:pt x="42" y="35"/>
                  </a:lnTo>
                  <a:lnTo>
                    <a:pt x="52" y="39"/>
                  </a:lnTo>
                  <a:lnTo>
                    <a:pt x="55" y="42"/>
                  </a:lnTo>
                  <a:lnTo>
                    <a:pt x="61" y="45"/>
                  </a:lnTo>
                  <a:lnTo>
                    <a:pt x="65" y="52"/>
                  </a:lnTo>
                  <a:lnTo>
                    <a:pt x="65" y="58"/>
                  </a:lnTo>
                  <a:lnTo>
                    <a:pt x="65" y="64"/>
                  </a:lnTo>
                  <a:lnTo>
                    <a:pt x="61" y="71"/>
                  </a:lnTo>
                  <a:lnTo>
                    <a:pt x="55" y="74"/>
                  </a:lnTo>
                  <a:lnTo>
                    <a:pt x="49" y="81"/>
                  </a:lnTo>
                  <a:lnTo>
                    <a:pt x="42" y="81"/>
                  </a:lnTo>
                  <a:lnTo>
                    <a:pt x="32" y="84"/>
                  </a:lnTo>
                  <a:lnTo>
                    <a:pt x="23" y="81"/>
                  </a:lnTo>
                  <a:lnTo>
                    <a:pt x="16" y="81"/>
                  </a:lnTo>
                  <a:lnTo>
                    <a:pt x="10" y="77"/>
                  </a:lnTo>
                  <a:lnTo>
                    <a:pt x="3" y="68"/>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9" name="Freeform 2103">
              <a:extLst>
                <a:ext uri="{FF2B5EF4-FFF2-40B4-BE49-F238E27FC236}">
                  <a16:creationId xmlns:a16="http://schemas.microsoft.com/office/drawing/2014/main" id="{F7E2376A-C35D-4BAA-B99F-00B21AC7E80A}"/>
                </a:ext>
              </a:extLst>
            </p:cNvPr>
            <p:cNvSpPr>
              <a:spLocks/>
            </p:cNvSpPr>
            <p:nvPr/>
          </p:nvSpPr>
          <p:spPr bwMode="auto">
            <a:xfrm>
              <a:off x="1974" y="1263"/>
              <a:ext cx="45" cy="110"/>
            </a:xfrm>
            <a:custGeom>
              <a:avLst/>
              <a:gdLst>
                <a:gd name="T0" fmla="*/ 0 w 45"/>
                <a:gd name="T1" fmla="*/ 110 h 110"/>
                <a:gd name="T2" fmla="*/ 32 w 45"/>
                <a:gd name="T3" fmla="*/ 0 h 110"/>
                <a:gd name="T4" fmla="*/ 45 w 45"/>
                <a:gd name="T5" fmla="*/ 0 h 110"/>
                <a:gd name="T6" fmla="*/ 13 w 45"/>
                <a:gd name="T7" fmla="*/ 110 h 110"/>
                <a:gd name="T8" fmla="*/ 0 w 45"/>
                <a:gd name="T9" fmla="*/ 110 h 110"/>
                <a:gd name="T10" fmla="*/ 0 60000 65536"/>
                <a:gd name="T11" fmla="*/ 0 60000 65536"/>
                <a:gd name="T12" fmla="*/ 0 60000 65536"/>
                <a:gd name="T13" fmla="*/ 0 60000 65536"/>
                <a:gd name="T14" fmla="*/ 0 60000 65536"/>
                <a:gd name="T15" fmla="*/ 0 w 45"/>
                <a:gd name="T16" fmla="*/ 0 h 110"/>
                <a:gd name="T17" fmla="*/ 45 w 45"/>
                <a:gd name="T18" fmla="*/ 110 h 110"/>
              </a:gdLst>
              <a:ahLst/>
              <a:cxnLst>
                <a:cxn ang="T10">
                  <a:pos x="T0" y="T1"/>
                </a:cxn>
                <a:cxn ang="T11">
                  <a:pos x="T2" y="T3"/>
                </a:cxn>
                <a:cxn ang="T12">
                  <a:pos x="T4" y="T5"/>
                </a:cxn>
                <a:cxn ang="T13">
                  <a:pos x="T6" y="T7"/>
                </a:cxn>
                <a:cxn ang="T14">
                  <a:pos x="T8" y="T9"/>
                </a:cxn>
              </a:cxnLst>
              <a:rect l="T15" t="T16" r="T17" b="T18"/>
              <a:pathLst>
                <a:path w="45" h="110">
                  <a:moveTo>
                    <a:pt x="0" y="110"/>
                  </a:moveTo>
                  <a:lnTo>
                    <a:pt x="32" y="0"/>
                  </a:lnTo>
                  <a:lnTo>
                    <a:pt x="45" y="0"/>
                  </a:lnTo>
                  <a:lnTo>
                    <a:pt x="13" y="110"/>
                  </a:lnTo>
                  <a:lnTo>
                    <a:pt x="0" y="11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0" name="Freeform 2104">
              <a:extLst>
                <a:ext uri="{FF2B5EF4-FFF2-40B4-BE49-F238E27FC236}">
                  <a16:creationId xmlns:a16="http://schemas.microsoft.com/office/drawing/2014/main" id="{9224190D-49A6-46C8-9E6A-AA753AFE4966}"/>
                </a:ext>
              </a:extLst>
            </p:cNvPr>
            <p:cNvSpPr>
              <a:spLocks/>
            </p:cNvSpPr>
            <p:nvPr/>
          </p:nvSpPr>
          <p:spPr bwMode="auto">
            <a:xfrm>
              <a:off x="2023" y="1292"/>
              <a:ext cx="67" cy="84"/>
            </a:xfrm>
            <a:custGeom>
              <a:avLst/>
              <a:gdLst>
                <a:gd name="T0" fmla="*/ 16 w 67"/>
                <a:gd name="T1" fmla="*/ 55 h 84"/>
                <a:gd name="T2" fmla="*/ 19 w 67"/>
                <a:gd name="T3" fmla="*/ 68 h 84"/>
                <a:gd name="T4" fmla="*/ 35 w 67"/>
                <a:gd name="T5" fmla="*/ 71 h 84"/>
                <a:gd name="T6" fmla="*/ 48 w 67"/>
                <a:gd name="T7" fmla="*/ 68 h 84"/>
                <a:gd name="T8" fmla="*/ 51 w 67"/>
                <a:gd name="T9" fmla="*/ 58 h 84"/>
                <a:gd name="T10" fmla="*/ 45 w 67"/>
                <a:gd name="T11" fmla="*/ 52 h 84"/>
                <a:gd name="T12" fmla="*/ 32 w 67"/>
                <a:gd name="T13" fmla="*/ 48 h 84"/>
                <a:gd name="T14" fmla="*/ 12 w 67"/>
                <a:gd name="T15" fmla="*/ 42 h 84"/>
                <a:gd name="T16" fmla="*/ 6 w 67"/>
                <a:gd name="T17" fmla="*/ 32 h 84"/>
                <a:gd name="T18" fmla="*/ 3 w 67"/>
                <a:gd name="T19" fmla="*/ 23 h 84"/>
                <a:gd name="T20" fmla="*/ 3 w 67"/>
                <a:gd name="T21" fmla="*/ 13 h 84"/>
                <a:gd name="T22" fmla="*/ 9 w 67"/>
                <a:gd name="T23" fmla="*/ 3 h 84"/>
                <a:gd name="T24" fmla="*/ 19 w 67"/>
                <a:gd name="T25" fmla="*/ 0 h 84"/>
                <a:gd name="T26" fmla="*/ 29 w 67"/>
                <a:gd name="T27" fmla="*/ 0 h 84"/>
                <a:gd name="T28" fmla="*/ 45 w 67"/>
                <a:gd name="T29" fmla="*/ 3 h 84"/>
                <a:gd name="T30" fmla="*/ 58 w 67"/>
                <a:gd name="T31" fmla="*/ 10 h 84"/>
                <a:gd name="T32" fmla="*/ 61 w 67"/>
                <a:gd name="T33" fmla="*/ 23 h 84"/>
                <a:gd name="T34" fmla="*/ 45 w 67"/>
                <a:gd name="T35" fmla="*/ 19 h 84"/>
                <a:gd name="T36" fmla="*/ 38 w 67"/>
                <a:gd name="T37" fmla="*/ 13 h 84"/>
                <a:gd name="T38" fmla="*/ 25 w 67"/>
                <a:gd name="T39" fmla="*/ 13 h 84"/>
                <a:gd name="T40" fmla="*/ 16 w 67"/>
                <a:gd name="T41" fmla="*/ 16 h 84"/>
                <a:gd name="T42" fmla="*/ 16 w 67"/>
                <a:gd name="T43" fmla="*/ 23 h 84"/>
                <a:gd name="T44" fmla="*/ 19 w 67"/>
                <a:gd name="T45" fmla="*/ 26 h 84"/>
                <a:gd name="T46" fmla="*/ 25 w 67"/>
                <a:gd name="T47" fmla="*/ 29 h 84"/>
                <a:gd name="T48" fmla="*/ 45 w 67"/>
                <a:gd name="T49" fmla="*/ 35 h 84"/>
                <a:gd name="T50" fmla="*/ 58 w 67"/>
                <a:gd name="T51" fmla="*/ 42 h 84"/>
                <a:gd name="T52" fmla="*/ 64 w 67"/>
                <a:gd name="T53" fmla="*/ 52 h 84"/>
                <a:gd name="T54" fmla="*/ 64 w 67"/>
                <a:gd name="T55" fmla="*/ 64 h 84"/>
                <a:gd name="T56" fmla="*/ 58 w 67"/>
                <a:gd name="T57" fmla="*/ 74 h 84"/>
                <a:gd name="T58" fmla="*/ 41 w 67"/>
                <a:gd name="T59" fmla="*/ 81 h 84"/>
                <a:gd name="T60" fmla="*/ 25 w 67"/>
                <a:gd name="T61" fmla="*/ 81 h 84"/>
                <a:gd name="T62" fmla="*/ 9 w 67"/>
                <a:gd name="T63" fmla="*/ 77 h 84"/>
                <a:gd name="T64" fmla="*/ 0 w 67"/>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84"/>
                <a:gd name="T101" fmla="*/ 67 w 67"/>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84">
                  <a:moveTo>
                    <a:pt x="0" y="58"/>
                  </a:moveTo>
                  <a:lnTo>
                    <a:pt x="16" y="55"/>
                  </a:lnTo>
                  <a:lnTo>
                    <a:pt x="16" y="61"/>
                  </a:lnTo>
                  <a:lnTo>
                    <a:pt x="19" y="68"/>
                  </a:lnTo>
                  <a:lnTo>
                    <a:pt x="25" y="68"/>
                  </a:lnTo>
                  <a:lnTo>
                    <a:pt x="35" y="71"/>
                  </a:lnTo>
                  <a:lnTo>
                    <a:pt x="41" y="68"/>
                  </a:lnTo>
                  <a:lnTo>
                    <a:pt x="48" y="68"/>
                  </a:lnTo>
                  <a:lnTo>
                    <a:pt x="51" y="61"/>
                  </a:lnTo>
                  <a:lnTo>
                    <a:pt x="51" y="58"/>
                  </a:lnTo>
                  <a:lnTo>
                    <a:pt x="51" y="55"/>
                  </a:lnTo>
                  <a:lnTo>
                    <a:pt x="45" y="52"/>
                  </a:lnTo>
                  <a:lnTo>
                    <a:pt x="41" y="52"/>
                  </a:lnTo>
                  <a:lnTo>
                    <a:pt x="32" y="48"/>
                  </a:lnTo>
                  <a:lnTo>
                    <a:pt x="22" y="45"/>
                  </a:lnTo>
                  <a:lnTo>
                    <a:pt x="12" y="42"/>
                  </a:lnTo>
                  <a:lnTo>
                    <a:pt x="9" y="39"/>
                  </a:lnTo>
                  <a:lnTo>
                    <a:pt x="6" y="32"/>
                  </a:lnTo>
                  <a:lnTo>
                    <a:pt x="3" y="29"/>
                  </a:lnTo>
                  <a:lnTo>
                    <a:pt x="3" y="23"/>
                  </a:lnTo>
                  <a:lnTo>
                    <a:pt x="3" y="16"/>
                  </a:lnTo>
                  <a:lnTo>
                    <a:pt x="3" y="13"/>
                  </a:lnTo>
                  <a:lnTo>
                    <a:pt x="6" y="10"/>
                  </a:lnTo>
                  <a:lnTo>
                    <a:pt x="9" y="3"/>
                  </a:lnTo>
                  <a:lnTo>
                    <a:pt x="12" y="3"/>
                  </a:lnTo>
                  <a:lnTo>
                    <a:pt x="19" y="0"/>
                  </a:lnTo>
                  <a:lnTo>
                    <a:pt x="25" y="0"/>
                  </a:lnTo>
                  <a:lnTo>
                    <a:pt x="29" y="0"/>
                  </a:lnTo>
                  <a:lnTo>
                    <a:pt x="38" y="0"/>
                  </a:lnTo>
                  <a:lnTo>
                    <a:pt x="45" y="3"/>
                  </a:lnTo>
                  <a:lnTo>
                    <a:pt x="51" y="6"/>
                  </a:lnTo>
                  <a:lnTo>
                    <a:pt x="58" y="10"/>
                  </a:lnTo>
                  <a:lnTo>
                    <a:pt x="61" y="16"/>
                  </a:lnTo>
                  <a:lnTo>
                    <a:pt x="61" y="23"/>
                  </a:lnTo>
                  <a:lnTo>
                    <a:pt x="48" y="23"/>
                  </a:lnTo>
                  <a:lnTo>
                    <a:pt x="45" y="19"/>
                  </a:lnTo>
                  <a:lnTo>
                    <a:pt x="41" y="16"/>
                  </a:lnTo>
                  <a:lnTo>
                    <a:pt x="38" y="13"/>
                  </a:lnTo>
                  <a:lnTo>
                    <a:pt x="32" y="13"/>
                  </a:lnTo>
                  <a:lnTo>
                    <a:pt x="25" y="13"/>
                  </a:lnTo>
                  <a:lnTo>
                    <a:pt x="19" y="16"/>
                  </a:lnTo>
                  <a:lnTo>
                    <a:pt x="16" y="16"/>
                  </a:lnTo>
                  <a:lnTo>
                    <a:pt x="16" y="23"/>
                  </a:lnTo>
                  <a:lnTo>
                    <a:pt x="19" y="26"/>
                  </a:lnTo>
                  <a:lnTo>
                    <a:pt x="22" y="29"/>
                  </a:lnTo>
                  <a:lnTo>
                    <a:pt x="25" y="29"/>
                  </a:lnTo>
                  <a:lnTo>
                    <a:pt x="32" y="32"/>
                  </a:lnTo>
                  <a:lnTo>
                    <a:pt x="45" y="35"/>
                  </a:lnTo>
                  <a:lnTo>
                    <a:pt x="51" y="39"/>
                  </a:lnTo>
                  <a:lnTo>
                    <a:pt x="58" y="42"/>
                  </a:lnTo>
                  <a:lnTo>
                    <a:pt x="61" y="45"/>
                  </a:lnTo>
                  <a:lnTo>
                    <a:pt x="64" y="52"/>
                  </a:lnTo>
                  <a:lnTo>
                    <a:pt x="67" y="58"/>
                  </a:lnTo>
                  <a:lnTo>
                    <a:pt x="64" y="64"/>
                  </a:lnTo>
                  <a:lnTo>
                    <a:pt x="61" y="71"/>
                  </a:lnTo>
                  <a:lnTo>
                    <a:pt x="58" y="74"/>
                  </a:lnTo>
                  <a:lnTo>
                    <a:pt x="51" y="81"/>
                  </a:lnTo>
                  <a:lnTo>
                    <a:pt x="41" y="81"/>
                  </a:lnTo>
                  <a:lnTo>
                    <a:pt x="35" y="84"/>
                  </a:lnTo>
                  <a:lnTo>
                    <a:pt x="25" y="81"/>
                  </a:lnTo>
                  <a:lnTo>
                    <a:pt x="16" y="81"/>
                  </a:lnTo>
                  <a:lnTo>
                    <a:pt x="9" y="77"/>
                  </a:lnTo>
                  <a:lnTo>
                    <a:pt x="3" y="68"/>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1" name="Freeform 2105">
              <a:extLst>
                <a:ext uri="{FF2B5EF4-FFF2-40B4-BE49-F238E27FC236}">
                  <a16:creationId xmlns:a16="http://schemas.microsoft.com/office/drawing/2014/main" id="{16A1704C-6823-4EAB-AFB1-F3A7EC2C5336}"/>
                </a:ext>
              </a:extLst>
            </p:cNvPr>
            <p:cNvSpPr>
              <a:spLocks noEditPoints="1"/>
            </p:cNvSpPr>
            <p:nvPr/>
          </p:nvSpPr>
          <p:spPr bwMode="auto">
            <a:xfrm>
              <a:off x="2100" y="1292"/>
              <a:ext cx="74" cy="84"/>
            </a:xfrm>
            <a:custGeom>
              <a:avLst/>
              <a:gdLst>
                <a:gd name="T0" fmla="*/ 61 w 74"/>
                <a:gd name="T1" fmla="*/ 58 h 84"/>
                <a:gd name="T2" fmla="*/ 74 w 74"/>
                <a:gd name="T3" fmla="*/ 58 h 84"/>
                <a:gd name="T4" fmla="*/ 68 w 74"/>
                <a:gd name="T5" fmla="*/ 68 h 84"/>
                <a:gd name="T6" fmla="*/ 61 w 74"/>
                <a:gd name="T7" fmla="*/ 77 h 84"/>
                <a:gd name="T8" fmla="*/ 52 w 74"/>
                <a:gd name="T9" fmla="*/ 81 h 84"/>
                <a:gd name="T10" fmla="*/ 39 w 74"/>
                <a:gd name="T11" fmla="*/ 84 h 84"/>
                <a:gd name="T12" fmla="*/ 29 w 74"/>
                <a:gd name="T13" fmla="*/ 81 h 84"/>
                <a:gd name="T14" fmla="*/ 19 w 74"/>
                <a:gd name="T15" fmla="*/ 77 h 84"/>
                <a:gd name="T16" fmla="*/ 10 w 74"/>
                <a:gd name="T17" fmla="*/ 71 h 84"/>
                <a:gd name="T18" fmla="*/ 3 w 74"/>
                <a:gd name="T19" fmla="*/ 64 h 84"/>
                <a:gd name="T20" fmla="*/ 0 w 74"/>
                <a:gd name="T21" fmla="*/ 55 h 84"/>
                <a:gd name="T22" fmla="*/ 0 w 74"/>
                <a:gd name="T23" fmla="*/ 42 h 84"/>
                <a:gd name="T24" fmla="*/ 0 w 74"/>
                <a:gd name="T25" fmla="*/ 29 h 84"/>
                <a:gd name="T26" fmla="*/ 3 w 74"/>
                <a:gd name="T27" fmla="*/ 19 h 84"/>
                <a:gd name="T28" fmla="*/ 10 w 74"/>
                <a:gd name="T29" fmla="*/ 10 h 84"/>
                <a:gd name="T30" fmla="*/ 19 w 74"/>
                <a:gd name="T31" fmla="*/ 3 h 84"/>
                <a:gd name="T32" fmla="*/ 26 w 74"/>
                <a:gd name="T33" fmla="*/ 0 h 84"/>
                <a:gd name="T34" fmla="*/ 39 w 74"/>
                <a:gd name="T35" fmla="*/ 0 h 84"/>
                <a:gd name="T36" fmla="*/ 48 w 74"/>
                <a:gd name="T37" fmla="*/ 0 h 84"/>
                <a:gd name="T38" fmla="*/ 58 w 74"/>
                <a:gd name="T39" fmla="*/ 3 h 84"/>
                <a:gd name="T40" fmla="*/ 64 w 74"/>
                <a:gd name="T41" fmla="*/ 10 h 84"/>
                <a:gd name="T42" fmla="*/ 71 w 74"/>
                <a:gd name="T43" fmla="*/ 19 h 84"/>
                <a:gd name="T44" fmla="*/ 74 w 74"/>
                <a:gd name="T45" fmla="*/ 29 h 84"/>
                <a:gd name="T46" fmla="*/ 74 w 74"/>
                <a:gd name="T47" fmla="*/ 42 h 84"/>
                <a:gd name="T48" fmla="*/ 74 w 74"/>
                <a:gd name="T49" fmla="*/ 42 h 84"/>
                <a:gd name="T50" fmla="*/ 74 w 74"/>
                <a:gd name="T51" fmla="*/ 45 h 84"/>
                <a:gd name="T52" fmla="*/ 16 w 74"/>
                <a:gd name="T53" fmla="*/ 45 h 84"/>
                <a:gd name="T54" fmla="*/ 16 w 74"/>
                <a:gd name="T55" fmla="*/ 55 h 84"/>
                <a:gd name="T56" fmla="*/ 23 w 74"/>
                <a:gd name="T57" fmla="*/ 64 h 84"/>
                <a:gd name="T58" fmla="*/ 29 w 74"/>
                <a:gd name="T59" fmla="*/ 68 h 84"/>
                <a:gd name="T60" fmla="*/ 39 w 74"/>
                <a:gd name="T61" fmla="*/ 71 h 84"/>
                <a:gd name="T62" fmla="*/ 45 w 74"/>
                <a:gd name="T63" fmla="*/ 68 h 84"/>
                <a:gd name="T64" fmla="*/ 52 w 74"/>
                <a:gd name="T65" fmla="*/ 68 h 84"/>
                <a:gd name="T66" fmla="*/ 55 w 74"/>
                <a:gd name="T67" fmla="*/ 64 h 84"/>
                <a:gd name="T68" fmla="*/ 61 w 74"/>
                <a:gd name="T69" fmla="*/ 58 h 84"/>
                <a:gd name="T70" fmla="*/ 16 w 74"/>
                <a:gd name="T71" fmla="*/ 32 h 84"/>
                <a:gd name="T72" fmla="*/ 61 w 74"/>
                <a:gd name="T73" fmla="*/ 32 h 84"/>
                <a:gd name="T74" fmla="*/ 58 w 74"/>
                <a:gd name="T75" fmla="*/ 23 h 84"/>
                <a:gd name="T76" fmla="*/ 55 w 74"/>
                <a:gd name="T77" fmla="*/ 19 h 84"/>
                <a:gd name="T78" fmla="*/ 48 w 74"/>
                <a:gd name="T79" fmla="*/ 13 h 84"/>
                <a:gd name="T80" fmla="*/ 39 w 74"/>
                <a:gd name="T81" fmla="*/ 13 h 84"/>
                <a:gd name="T82" fmla="*/ 29 w 74"/>
                <a:gd name="T83" fmla="*/ 13 h 84"/>
                <a:gd name="T84" fmla="*/ 23 w 74"/>
                <a:gd name="T85" fmla="*/ 16 h 84"/>
                <a:gd name="T86" fmla="*/ 16 w 74"/>
                <a:gd name="T87" fmla="*/ 23 h 84"/>
                <a:gd name="T88" fmla="*/ 16 w 74"/>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4"/>
                <a:gd name="T136" fmla="*/ 0 h 84"/>
                <a:gd name="T137" fmla="*/ 74 w 74"/>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4" h="84">
                  <a:moveTo>
                    <a:pt x="61" y="58"/>
                  </a:moveTo>
                  <a:lnTo>
                    <a:pt x="74" y="58"/>
                  </a:lnTo>
                  <a:lnTo>
                    <a:pt x="68" y="68"/>
                  </a:lnTo>
                  <a:lnTo>
                    <a:pt x="61" y="77"/>
                  </a:lnTo>
                  <a:lnTo>
                    <a:pt x="52" y="81"/>
                  </a:lnTo>
                  <a:lnTo>
                    <a:pt x="39" y="84"/>
                  </a:lnTo>
                  <a:lnTo>
                    <a:pt x="29" y="81"/>
                  </a:lnTo>
                  <a:lnTo>
                    <a:pt x="19" y="77"/>
                  </a:lnTo>
                  <a:lnTo>
                    <a:pt x="10" y="71"/>
                  </a:lnTo>
                  <a:lnTo>
                    <a:pt x="3" y="64"/>
                  </a:lnTo>
                  <a:lnTo>
                    <a:pt x="0" y="55"/>
                  </a:lnTo>
                  <a:lnTo>
                    <a:pt x="0" y="42"/>
                  </a:lnTo>
                  <a:lnTo>
                    <a:pt x="0" y="29"/>
                  </a:lnTo>
                  <a:lnTo>
                    <a:pt x="3" y="19"/>
                  </a:lnTo>
                  <a:lnTo>
                    <a:pt x="10" y="10"/>
                  </a:lnTo>
                  <a:lnTo>
                    <a:pt x="19" y="3"/>
                  </a:lnTo>
                  <a:lnTo>
                    <a:pt x="26" y="0"/>
                  </a:lnTo>
                  <a:lnTo>
                    <a:pt x="39" y="0"/>
                  </a:lnTo>
                  <a:lnTo>
                    <a:pt x="48" y="0"/>
                  </a:lnTo>
                  <a:lnTo>
                    <a:pt x="58" y="3"/>
                  </a:lnTo>
                  <a:lnTo>
                    <a:pt x="64" y="10"/>
                  </a:lnTo>
                  <a:lnTo>
                    <a:pt x="71" y="19"/>
                  </a:lnTo>
                  <a:lnTo>
                    <a:pt x="74" y="29"/>
                  </a:lnTo>
                  <a:lnTo>
                    <a:pt x="74" y="42"/>
                  </a:lnTo>
                  <a:lnTo>
                    <a:pt x="74" y="45"/>
                  </a:lnTo>
                  <a:lnTo>
                    <a:pt x="16" y="45"/>
                  </a:lnTo>
                  <a:lnTo>
                    <a:pt x="16" y="55"/>
                  </a:lnTo>
                  <a:lnTo>
                    <a:pt x="23" y="64"/>
                  </a:lnTo>
                  <a:lnTo>
                    <a:pt x="29" y="68"/>
                  </a:lnTo>
                  <a:lnTo>
                    <a:pt x="39" y="71"/>
                  </a:lnTo>
                  <a:lnTo>
                    <a:pt x="45" y="68"/>
                  </a:lnTo>
                  <a:lnTo>
                    <a:pt x="52" y="68"/>
                  </a:lnTo>
                  <a:lnTo>
                    <a:pt x="55" y="64"/>
                  </a:lnTo>
                  <a:lnTo>
                    <a:pt x="61" y="58"/>
                  </a:lnTo>
                  <a:close/>
                  <a:moveTo>
                    <a:pt x="16" y="32"/>
                  </a:moveTo>
                  <a:lnTo>
                    <a:pt x="61" y="32"/>
                  </a:lnTo>
                  <a:lnTo>
                    <a:pt x="58" y="23"/>
                  </a:lnTo>
                  <a:lnTo>
                    <a:pt x="55" y="19"/>
                  </a:lnTo>
                  <a:lnTo>
                    <a:pt x="48" y="13"/>
                  </a:lnTo>
                  <a:lnTo>
                    <a:pt x="39" y="13"/>
                  </a:lnTo>
                  <a:lnTo>
                    <a:pt x="29" y="13"/>
                  </a:lnTo>
                  <a:lnTo>
                    <a:pt x="23" y="16"/>
                  </a:lnTo>
                  <a:lnTo>
                    <a:pt x="16" y="23"/>
                  </a:lnTo>
                  <a:lnTo>
                    <a:pt x="16"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2" name="Freeform 2106">
              <a:extLst>
                <a:ext uri="{FF2B5EF4-FFF2-40B4-BE49-F238E27FC236}">
                  <a16:creationId xmlns:a16="http://schemas.microsoft.com/office/drawing/2014/main" id="{75742A2B-09EC-4DB7-867B-144BDE8F794F}"/>
                </a:ext>
              </a:extLst>
            </p:cNvPr>
            <p:cNvSpPr>
              <a:spLocks/>
            </p:cNvSpPr>
            <p:nvPr/>
          </p:nvSpPr>
          <p:spPr bwMode="auto">
            <a:xfrm>
              <a:off x="2187" y="1292"/>
              <a:ext cx="71" cy="84"/>
            </a:xfrm>
            <a:custGeom>
              <a:avLst/>
              <a:gdLst>
                <a:gd name="T0" fmla="*/ 55 w 71"/>
                <a:gd name="T1" fmla="*/ 52 h 84"/>
                <a:gd name="T2" fmla="*/ 71 w 71"/>
                <a:gd name="T3" fmla="*/ 55 h 84"/>
                <a:gd name="T4" fmla="*/ 65 w 71"/>
                <a:gd name="T5" fmla="*/ 64 h 84"/>
                <a:gd name="T6" fmla="*/ 58 w 71"/>
                <a:gd name="T7" fmla="*/ 74 h 84"/>
                <a:gd name="T8" fmla="*/ 48 w 71"/>
                <a:gd name="T9" fmla="*/ 81 h 84"/>
                <a:gd name="T10" fmla="*/ 36 w 71"/>
                <a:gd name="T11" fmla="*/ 84 h 84"/>
                <a:gd name="T12" fmla="*/ 26 w 71"/>
                <a:gd name="T13" fmla="*/ 81 h 84"/>
                <a:gd name="T14" fmla="*/ 16 w 71"/>
                <a:gd name="T15" fmla="*/ 77 h 84"/>
                <a:gd name="T16" fmla="*/ 10 w 71"/>
                <a:gd name="T17" fmla="*/ 71 h 84"/>
                <a:gd name="T18" fmla="*/ 3 w 71"/>
                <a:gd name="T19" fmla="*/ 64 h 84"/>
                <a:gd name="T20" fmla="*/ 0 w 71"/>
                <a:gd name="T21" fmla="*/ 55 h 84"/>
                <a:gd name="T22" fmla="*/ 0 w 71"/>
                <a:gd name="T23" fmla="*/ 42 h 84"/>
                <a:gd name="T24" fmla="*/ 0 w 71"/>
                <a:gd name="T25" fmla="*/ 29 h 84"/>
                <a:gd name="T26" fmla="*/ 3 w 71"/>
                <a:gd name="T27" fmla="*/ 19 h 84"/>
                <a:gd name="T28" fmla="*/ 10 w 71"/>
                <a:gd name="T29" fmla="*/ 10 h 84"/>
                <a:gd name="T30" fmla="*/ 16 w 71"/>
                <a:gd name="T31" fmla="*/ 3 h 84"/>
                <a:gd name="T32" fmla="*/ 26 w 71"/>
                <a:gd name="T33" fmla="*/ 0 h 84"/>
                <a:gd name="T34" fmla="*/ 36 w 71"/>
                <a:gd name="T35" fmla="*/ 0 h 84"/>
                <a:gd name="T36" fmla="*/ 48 w 71"/>
                <a:gd name="T37" fmla="*/ 0 h 84"/>
                <a:gd name="T38" fmla="*/ 58 w 71"/>
                <a:gd name="T39" fmla="*/ 6 h 84"/>
                <a:gd name="T40" fmla="*/ 65 w 71"/>
                <a:gd name="T41" fmla="*/ 13 h 84"/>
                <a:gd name="T42" fmla="*/ 68 w 71"/>
                <a:gd name="T43" fmla="*/ 26 h 84"/>
                <a:gd name="T44" fmla="*/ 55 w 71"/>
                <a:gd name="T45" fmla="*/ 26 h 84"/>
                <a:gd name="T46" fmla="*/ 52 w 71"/>
                <a:gd name="T47" fmla="*/ 19 h 84"/>
                <a:gd name="T48" fmla="*/ 48 w 71"/>
                <a:gd name="T49" fmla="*/ 16 h 84"/>
                <a:gd name="T50" fmla="*/ 42 w 71"/>
                <a:gd name="T51" fmla="*/ 13 h 84"/>
                <a:gd name="T52" fmla="*/ 36 w 71"/>
                <a:gd name="T53" fmla="*/ 13 h 84"/>
                <a:gd name="T54" fmla="*/ 29 w 71"/>
                <a:gd name="T55" fmla="*/ 13 h 84"/>
                <a:gd name="T56" fmla="*/ 19 w 71"/>
                <a:gd name="T57" fmla="*/ 19 h 84"/>
                <a:gd name="T58" fmla="*/ 16 w 71"/>
                <a:gd name="T59" fmla="*/ 26 h 84"/>
                <a:gd name="T60" fmla="*/ 16 w 71"/>
                <a:gd name="T61" fmla="*/ 32 h 84"/>
                <a:gd name="T62" fmla="*/ 16 w 71"/>
                <a:gd name="T63" fmla="*/ 42 h 84"/>
                <a:gd name="T64" fmla="*/ 16 w 71"/>
                <a:gd name="T65" fmla="*/ 52 h 84"/>
                <a:gd name="T66" fmla="*/ 16 w 71"/>
                <a:gd name="T67" fmla="*/ 58 h 84"/>
                <a:gd name="T68" fmla="*/ 19 w 71"/>
                <a:gd name="T69" fmla="*/ 64 h 84"/>
                <a:gd name="T70" fmla="*/ 26 w 71"/>
                <a:gd name="T71" fmla="*/ 68 h 84"/>
                <a:gd name="T72" fmla="*/ 36 w 71"/>
                <a:gd name="T73" fmla="*/ 71 h 84"/>
                <a:gd name="T74" fmla="*/ 42 w 71"/>
                <a:gd name="T75" fmla="*/ 68 h 84"/>
                <a:gd name="T76" fmla="*/ 48 w 71"/>
                <a:gd name="T77" fmla="*/ 64 h 84"/>
                <a:gd name="T78" fmla="*/ 52 w 71"/>
                <a:gd name="T79" fmla="*/ 61 h 84"/>
                <a:gd name="T80" fmla="*/ 55 w 71"/>
                <a:gd name="T81" fmla="*/ 52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84"/>
                <a:gd name="T125" fmla="*/ 71 w 71"/>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84">
                  <a:moveTo>
                    <a:pt x="55" y="52"/>
                  </a:moveTo>
                  <a:lnTo>
                    <a:pt x="71" y="55"/>
                  </a:lnTo>
                  <a:lnTo>
                    <a:pt x="65" y="64"/>
                  </a:lnTo>
                  <a:lnTo>
                    <a:pt x="58" y="74"/>
                  </a:lnTo>
                  <a:lnTo>
                    <a:pt x="48" y="81"/>
                  </a:lnTo>
                  <a:lnTo>
                    <a:pt x="36" y="84"/>
                  </a:lnTo>
                  <a:lnTo>
                    <a:pt x="26" y="81"/>
                  </a:lnTo>
                  <a:lnTo>
                    <a:pt x="16" y="77"/>
                  </a:lnTo>
                  <a:lnTo>
                    <a:pt x="10" y="71"/>
                  </a:lnTo>
                  <a:lnTo>
                    <a:pt x="3" y="64"/>
                  </a:lnTo>
                  <a:lnTo>
                    <a:pt x="0" y="55"/>
                  </a:lnTo>
                  <a:lnTo>
                    <a:pt x="0" y="42"/>
                  </a:lnTo>
                  <a:lnTo>
                    <a:pt x="0" y="29"/>
                  </a:lnTo>
                  <a:lnTo>
                    <a:pt x="3" y="19"/>
                  </a:lnTo>
                  <a:lnTo>
                    <a:pt x="10" y="10"/>
                  </a:lnTo>
                  <a:lnTo>
                    <a:pt x="16" y="3"/>
                  </a:lnTo>
                  <a:lnTo>
                    <a:pt x="26" y="0"/>
                  </a:lnTo>
                  <a:lnTo>
                    <a:pt x="36" y="0"/>
                  </a:lnTo>
                  <a:lnTo>
                    <a:pt x="48" y="0"/>
                  </a:lnTo>
                  <a:lnTo>
                    <a:pt x="58" y="6"/>
                  </a:lnTo>
                  <a:lnTo>
                    <a:pt x="65" y="13"/>
                  </a:lnTo>
                  <a:lnTo>
                    <a:pt x="68" y="26"/>
                  </a:lnTo>
                  <a:lnTo>
                    <a:pt x="55" y="26"/>
                  </a:lnTo>
                  <a:lnTo>
                    <a:pt x="52" y="19"/>
                  </a:lnTo>
                  <a:lnTo>
                    <a:pt x="48" y="16"/>
                  </a:lnTo>
                  <a:lnTo>
                    <a:pt x="42" y="13"/>
                  </a:lnTo>
                  <a:lnTo>
                    <a:pt x="36" y="13"/>
                  </a:lnTo>
                  <a:lnTo>
                    <a:pt x="29" y="13"/>
                  </a:lnTo>
                  <a:lnTo>
                    <a:pt x="19" y="19"/>
                  </a:lnTo>
                  <a:lnTo>
                    <a:pt x="16" y="26"/>
                  </a:lnTo>
                  <a:lnTo>
                    <a:pt x="16" y="32"/>
                  </a:lnTo>
                  <a:lnTo>
                    <a:pt x="16" y="42"/>
                  </a:lnTo>
                  <a:lnTo>
                    <a:pt x="16" y="52"/>
                  </a:lnTo>
                  <a:lnTo>
                    <a:pt x="16" y="58"/>
                  </a:lnTo>
                  <a:lnTo>
                    <a:pt x="19" y="64"/>
                  </a:lnTo>
                  <a:lnTo>
                    <a:pt x="26" y="68"/>
                  </a:lnTo>
                  <a:lnTo>
                    <a:pt x="36" y="71"/>
                  </a:lnTo>
                  <a:lnTo>
                    <a:pt x="42" y="68"/>
                  </a:lnTo>
                  <a:lnTo>
                    <a:pt x="48" y="64"/>
                  </a:lnTo>
                  <a:lnTo>
                    <a:pt x="52" y="61"/>
                  </a:lnTo>
                  <a:lnTo>
                    <a:pt x="55"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3" name="Freeform 2107">
              <a:extLst>
                <a:ext uri="{FF2B5EF4-FFF2-40B4-BE49-F238E27FC236}">
                  <a16:creationId xmlns:a16="http://schemas.microsoft.com/office/drawing/2014/main" id="{9186A870-1BA2-4AB8-A6F8-A1AA5F66A00F}"/>
                </a:ext>
              </a:extLst>
            </p:cNvPr>
            <p:cNvSpPr>
              <a:spLocks/>
            </p:cNvSpPr>
            <p:nvPr/>
          </p:nvSpPr>
          <p:spPr bwMode="auto">
            <a:xfrm>
              <a:off x="2313" y="1263"/>
              <a:ext cx="35" cy="142"/>
            </a:xfrm>
            <a:custGeom>
              <a:avLst/>
              <a:gdLst>
                <a:gd name="T0" fmla="*/ 26 w 35"/>
                <a:gd name="T1" fmla="*/ 142 h 142"/>
                <a:gd name="T2" fmla="*/ 16 w 35"/>
                <a:gd name="T3" fmla="*/ 126 h 142"/>
                <a:gd name="T4" fmla="*/ 6 w 35"/>
                <a:gd name="T5" fmla="*/ 110 h 142"/>
                <a:gd name="T6" fmla="*/ 0 w 35"/>
                <a:gd name="T7" fmla="*/ 90 h 142"/>
                <a:gd name="T8" fmla="*/ 0 w 35"/>
                <a:gd name="T9" fmla="*/ 71 h 142"/>
                <a:gd name="T10" fmla="*/ 0 w 35"/>
                <a:gd name="T11" fmla="*/ 52 h 142"/>
                <a:gd name="T12" fmla="*/ 3 w 35"/>
                <a:gd name="T13" fmla="*/ 35 h 142"/>
                <a:gd name="T14" fmla="*/ 13 w 35"/>
                <a:gd name="T15" fmla="*/ 16 h 142"/>
                <a:gd name="T16" fmla="*/ 26 w 35"/>
                <a:gd name="T17" fmla="*/ 0 h 142"/>
                <a:gd name="T18" fmla="*/ 35 w 35"/>
                <a:gd name="T19" fmla="*/ 0 h 142"/>
                <a:gd name="T20" fmla="*/ 29 w 35"/>
                <a:gd name="T21" fmla="*/ 10 h 142"/>
                <a:gd name="T22" fmla="*/ 26 w 35"/>
                <a:gd name="T23" fmla="*/ 16 h 142"/>
                <a:gd name="T24" fmla="*/ 22 w 35"/>
                <a:gd name="T25" fmla="*/ 19 h 142"/>
                <a:gd name="T26" fmla="*/ 19 w 35"/>
                <a:gd name="T27" fmla="*/ 32 h 142"/>
                <a:gd name="T28" fmla="*/ 16 w 35"/>
                <a:gd name="T29" fmla="*/ 42 h 142"/>
                <a:gd name="T30" fmla="*/ 13 w 35"/>
                <a:gd name="T31" fmla="*/ 55 h 142"/>
                <a:gd name="T32" fmla="*/ 13 w 35"/>
                <a:gd name="T33" fmla="*/ 71 h 142"/>
                <a:gd name="T34" fmla="*/ 19 w 35"/>
                <a:gd name="T35" fmla="*/ 106 h 142"/>
                <a:gd name="T36" fmla="*/ 35 w 35"/>
                <a:gd name="T37" fmla="*/ 142 h 142"/>
                <a:gd name="T38" fmla="*/ 26 w 35"/>
                <a:gd name="T39" fmla="*/ 142 h 1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142"/>
                <a:gd name="T62" fmla="*/ 35 w 35"/>
                <a:gd name="T63" fmla="*/ 142 h 1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142">
                  <a:moveTo>
                    <a:pt x="26" y="142"/>
                  </a:moveTo>
                  <a:lnTo>
                    <a:pt x="16" y="126"/>
                  </a:lnTo>
                  <a:lnTo>
                    <a:pt x="6" y="110"/>
                  </a:lnTo>
                  <a:lnTo>
                    <a:pt x="0" y="90"/>
                  </a:lnTo>
                  <a:lnTo>
                    <a:pt x="0" y="71"/>
                  </a:lnTo>
                  <a:lnTo>
                    <a:pt x="0" y="52"/>
                  </a:lnTo>
                  <a:lnTo>
                    <a:pt x="3" y="35"/>
                  </a:lnTo>
                  <a:lnTo>
                    <a:pt x="13" y="16"/>
                  </a:lnTo>
                  <a:lnTo>
                    <a:pt x="26" y="0"/>
                  </a:lnTo>
                  <a:lnTo>
                    <a:pt x="35" y="0"/>
                  </a:lnTo>
                  <a:lnTo>
                    <a:pt x="29" y="10"/>
                  </a:lnTo>
                  <a:lnTo>
                    <a:pt x="26" y="16"/>
                  </a:lnTo>
                  <a:lnTo>
                    <a:pt x="22" y="19"/>
                  </a:lnTo>
                  <a:lnTo>
                    <a:pt x="19" y="32"/>
                  </a:lnTo>
                  <a:lnTo>
                    <a:pt x="16" y="42"/>
                  </a:lnTo>
                  <a:lnTo>
                    <a:pt x="13" y="55"/>
                  </a:lnTo>
                  <a:lnTo>
                    <a:pt x="13" y="71"/>
                  </a:lnTo>
                  <a:lnTo>
                    <a:pt x="19" y="106"/>
                  </a:lnTo>
                  <a:lnTo>
                    <a:pt x="35" y="142"/>
                  </a:lnTo>
                  <a:lnTo>
                    <a:pt x="26" y="1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4" name="Line 2111">
              <a:extLst>
                <a:ext uri="{FF2B5EF4-FFF2-40B4-BE49-F238E27FC236}">
                  <a16:creationId xmlns:a16="http://schemas.microsoft.com/office/drawing/2014/main" id="{E245D480-B491-442C-AEFF-CC0A3EEEE3A1}"/>
                </a:ext>
              </a:extLst>
            </p:cNvPr>
            <p:cNvSpPr>
              <a:spLocks noChangeShapeType="1"/>
            </p:cNvSpPr>
            <p:nvPr/>
          </p:nvSpPr>
          <p:spPr bwMode="auto">
            <a:xfrm flipV="1">
              <a:off x="1026" y="2801"/>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5" name="Line 2112">
              <a:extLst>
                <a:ext uri="{FF2B5EF4-FFF2-40B4-BE49-F238E27FC236}">
                  <a16:creationId xmlns:a16="http://schemas.microsoft.com/office/drawing/2014/main" id="{4E0809D3-F5DB-4E70-8EFF-FF11B1E6FFE2}"/>
                </a:ext>
              </a:extLst>
            </p:cNvPr>
            <p:cNvSpPr>
              <a:spLocks noChangeShapeType="1"/>
            </p:cNvSpPr>
            <p:nvPr/>
          </p:nvSpPr>
          <p:spPr bwMode="auto">
            <a:xfrm flipV="1">
              <a:off x="1048" y="2776"/>
              <a:ext cx="7"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6" name="Line 2113">
              <a:extLst>
                <a:ext uri="{FF2B5EF4-FFF2-40B4-BE49-F238E27FC236}">
                  <a16:creationId xmlns:a16="http://schemas.microsoft.com/office/drawing/2014/main" id="{81AA7D65-F455-4B02-9EF4-6E4D1B3A042F}"/>
                </a:ext>
              </a:extLst>
            </p:cNvPr>
            <p:cNvSpPr>
              <a:spLocks noChangeShapeType="1"/>
            </p:cNvSpPr>
            <p:nvPr/>
          </p:nvSpPr>
          <p:spPr bwMode="auto">
            <a:xfrm flipV="1">
              <a:off x="1068" y="2753"/>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7" name="Line 2114">
              <a:extLst>
                <a:ext uri="{FF2B5EF4-FFF2-40B4-BE49-F238E27FC236}">
                  <a16:creationId xmlns:a16="http://schemas.microsoft.com/office/drawing/2014/main" id="{69D3F209-9D66-4D3A-A29F-8633EF7566FD}"/>
                </a:ext>
              </a:extLst>
            </p:cNvPr>
            <p:cNvSpPr>
              <a:spLocks noChangeShapeType="1"/>
            </p:cNvSpPr>
            <p:nvPr/>
          </p:nvSpPr>
          <p:spPr bwMode="auto">
            <a:xfrm flipV="1">
              <a:off x="1090" y="2731"/>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8" name="Line 2115">
              <a:extLst>
                <a:ext uri="{FF2B5EF4-FFF2-40B4-BE49-F238E27FC236}">
                  <a16:creationId xmlns:a16="http://schemas.microsoft.com/office/drawing/2014/main" id="{B29F458F-D70A-45F8-8316-B5C29D17D17C}"/>
                </a:ext>
              </a:extLst>
            </p:cNvPr>
            <p:cNvSpPr>
              <a:spLocks noChangeShapeType="1"/>
            </p:cNvSpPr>
            <p:nvPr/>
          </p:nvSpPr>
          <p:spPr bwMode="auto">
            <a:xfrm flipV="1">
              <a:off x="1113" y="2708"/>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9" name="Line 2116">
              <a:extLst>
                <a:ext uri="{FF2B5EF4-FFF2-40B4-BE49-F238E27FC236}">
                  <a16:creationId xmlns:a16="http://schemas.microsoft.com/office/drawing/2014/main" id="{77351D5F-7CD9-4E88-B99A-680047D83B6E}"/>
                </a:ext>
              </a:extLst>
            </p:cNvPr>
            <p:cNvSpPr>
              <a:spLocks noChangeShapeType="1"/>
            </p:cNvSpPr>
            <p:nvPr/>
          </p:nvSpPr>
          <p:spPr bwMode="auto">
            <a:xfrm flipV="1">
              <a:off x="1135" y="2682"/>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0" name="Line 2117">
              <a:extLst>
                <a:ext uri="{FF2B5EF4-FFF2-40B4-BE49-F238E27FC236}">
                  <a16:creationId xmlns:a16="http://schemas.microsoft.com/office/drawing/2014/main" id="{317A498E-1EEB-4359-AB43-6110E397E1A0}"/>
                </a:ext>
              </a:extLst>
            </p:cNvPr>
            <p:cNvSpPr>
              <a:spLocks noChangeShapeType="1"/>
            </p:cNvSpPr>
            <p:nvPr/>
          </p:nvSpPr>
          <p:spPr bwMode="auto">
            <a:xfrm flipV="1">
              <a:off x="1158" y="2660"/>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1" name="Line 2118">
              <a:extLst>
                <a:ext uri="{FF2B5EF4-FFF2-40B4-BE49-F238E27FC236}">
                  <a16:creationId xmlns:a16="http://schemas.microsoft.com/office/drawing/2014/main" id="{57CEB09B-AF96-4FCD-8199-1D46D14770A6}"/>
                </a:ext>
              </a:extLst>
            </p:cNvPr>
            <p:cNvSpPr>
              <a:spLocks noChangeShapeType="1"/>
            </p:cNvSpPr>
            <p:nvPr/>
          </p:nvSpPr>
          <p:spPr bwMode="auto">
            <a:xfrm flipV="1">
              <a:off x="1181" y="2637"/>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2" name="Line 2119">
              <a:extLst>
                <a:ext uri="{FF2B5EF4-FFF2-40B4-BE49-F238E27FC236}">
                  <a16:creationId xmlns:a16="http://schemas.microsoft.com/office/drawing/2014/main" id="{DCA8A2DD-2E4A-483D-B132-862049E803E5}"/>
                </a:ext>
              </a:extLst>
            </p:cNvPr>
            <p:cNvSpPr>
              <a:spLocks noChangeShapeType="1"/>
            </p:cNvSpPr>
            <p:nvPr/>
          </p:nvSpPr>
          <p:spPr bwMode="auto">
            <a:xfrm flipV="1">
              <a:off x="1203" y="2611"/>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3" name="Line 2120">
              <a:extLst>
                <a:ext uri="{FF2B5EF4-FFF2-40B4-BE49-F238E27FC236}">
                  <a16:creationId xmlns:a16="http://schemas.microsoft.com/office/drawing/2014/main" id="{41593E6D-12B2-4152-BB90-2504A196FE91}"/>
                </a:ext>
              </a:extLst>
            </p:cNvPr>
            <p:cNvSpPr>
              <a:spLocks noChangeShapeType="1"/>
            </p:cNvSpPr>
            <p:nvPr/>
          </p:nvSpPr>
          <p:spPr bwMode="auto">
            <a:xfrm flipV="1">
              <a:off x="1223" y="2589"/>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4" name="Freeform 2121">
              <a:extLst>
                <a:ext uri="{FF2B5EF4-FFF2-40B4-BE49-F238E27FC236}">
                  <a16:creationId xmlns:a16="http://schemas.microsoft.com/office/drawing/2014/main" id="{84896117-5EE4-45D8-A5CF-8E77BA990D17}"/>
                </a:ext>
              </a:extLst>
            </p:cNvPr>
            <p:cNvSpPr>
              <a:spLocks/>
            </p:cNvSpPr>
            <p:nvPr/>
          </p:nvSpPr>
          <p:spPr bwMode="auto">
            <a:xfrm>
              <a:off x="1245" y="2566"/>
              <a:ext cx="10" cy="10"/>
            </a:xfrm>
            <a:custGeom>
              <a:avLst/>
              <a:gdLst>
                <a:gd name="T0" fmla="*/ 0 w 10"/>
                <a:gd name="T1" fmla="*/ 10 h 10"/>
                <a:gd name="T2" fmla="*/ 3 w 10"/>
                <a:gd name="T3" fmla="*/ 6 h 10"/>
                <a:gd name="T4" fmla="*/ 10 w 10"/>
                <a:gd name="T5" fmla="*/ 0 h 10"/>
                <a:gd name="T6" fmla="*/ 0 60000 65536"/>
                <a:gd name="T7" fmla="*/ 0 60000 65536"/>
                <a:gd name="T8" fmla="*/ 0 60000 65536"/>
                <a:gd name="T9" fmla="*/ 0 w 10"/>
                <a:gd name="T10" fmla="*/ 0 h 10"/>
                <a:gd name="T11" fmla="*/ 10 w 10"/>
                <a:gd name="T12" fmla="*/ 10 h 10"/>
              </a:gdLst>
              <a:ahLst/>
              <a:cxnLst>
                <a:cxn ang="T6">
                  <a:pos x="T0" y="T1"/>
                </a:cxn>
                <a:cxn ang="T7">
                  <a:pos x="T2" y="T3"/>
                </a:cxn>
                <a:cxn ang="T8">
                  <a:pos x="T4" y="T5"/>
                </a:cxn>
              </a:cxnLst>
              <a:rect l="T9" t="T10" r="T11" b="T12"/>
              <a:pathLst>
                <a:path w="10" h="10">
                  <a:moveTo>
                    <a:pt x="0" y="10"/>
                  </a:moveTo>
                  <a:lnTo>
                    <a:pt x="3" y="6"/>
                  </a:lnTo>
                  <a:lnTo>
                    <a:pt x="10"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45" name="Line 2122">
              <a:extLst>
                <a:ext uri="{FF2B5EF4-FFF2-40B4-BE49-F238E27FC236}">
                  <a16:creationId xmlns:a16="http://schemas.microsoft.com/office/drawing/2014/main" id="{C0BA92F2-5697-44B3-831F-CDDFDE543E68}"/>
                </a:ext>
              </a:extLst>
            </p:cNvPr>
            <p:cNvSpPr>
              <a:spLocks noChangeShapeType="1"/>
            </p:cNvSpPr>
            <p:nvPr/>
          </p:nvSpPr>
          <p:spPr bwMode="auto">
            <a:xfrm flipV="1">
              <a:off x="1268" y="2543"/>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6" name="Line 2123">
              <a:extLst>
                <a:ext uri="{FF2B5EF4-FFF2-40B4-BE49-F238E27FC236}">
                  <a16:creationId xmlns:a16="http://schemas.microsoft.com/office/drawing/2014/main" id="{CBD5A9CE-0928-4D92-8A36-7BA1BAB4AADC}"/>
                </a:ext>
              </a:extLst>
            </p:cNvPr>
            <p:cNvSpPr>
              <a:spLocks noChangeShapeType="1"/>
            </p:cNvSpPr>
            <p:nvPr/>
          </p:nvSpPr>
          <p:spPr bwMode="auto">
            <a:xfrm flipV="1">
              <a:off x="1290" y="2521"/>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7" name="Line 2124">
              <a:extLst>
                <a:ext uri="{FF2B5EF4-FFF2-40B4-BE49-F238E27FC236}">
                  <a16:creationId xmlns:a16="http://schemas.microsoft.com/office/drawing/2014/main" id="{93156736-7E42-450B-A671-4C03C7ED7B78}"/>
                </a:ext>
              </a:extLst>
            </p:cNvPr>
            <p:cNvSpPr>
              <a:spLocks noChangeShapeType="1"/>
            </p:cNvSpPr>
            <p:nvPr/>
          </p:nvSpPr>
          <p:spPr bwMode="auto">
            <a:xfrm flipV="1">
              <a:off x="1316" y="2498"/>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8" name="Line 2125">
              <a:extLst>
                <a:ext uri="{FF2B5EF4-FFF2-40B4-BE49-F238E27FC236}">
                  <a16:creationId xmlns:a16="http://schemas.microsoft.com/office/drawing/2014/main" id="{1D583713-F0C6-42EA-9D97-868DDB0E7541}"/>
                </a:ext>
              </a:extLst>
            </p:cNvPr>
            <p:cNvSpPr>
              <a:spLocks noChangeShapeType="1"/>
            </p:cNvSpPr>
            <p:nvPr/>
          </p:nvSpPr>
          <p:spPr bwMode="auto">
            <a:xfrm flipV="1">
              <a:off x="1339" y="2476"/>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9" name="Line 2126">
              <a:extLst>
                <a:ext uri="{FF2B5EF4-FFF2-40B4-BE49-F238E27FC236}">
                  <a16:creationId xmlns:a16="http://schemas.microsoft.com/office/drawing/2014/main" id="{9756290F-71D6-4CA2-8272-0EB88EA36D3B}"/>
                </a:ext>
              </a:extLst>
            </p:cNvPr>
            <p:cNvSpPr>
              <a:spLocks noChangeShapeType="1"/>
            </p:cNvSpPr>
            <p:nvPr/>
          </p:nvSpPr>
          <p:spPr bwMode="auto">
            <a:xfrm flipV="1">
              <a:off x="1361" y="2453"/>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0" name="Line 2127">
              <a:extLst>
                <a:ext uri="{FF2B5EF4-FFF2-40B4-BE49-F238E27FC236}">
                  <a16:creationId xmlns:a16="http://schemas.microsoft.com/office/drawing/2014/main" id="{93F41ADE-596C-4A7C-B33A-46AA03EFD0A3}"/>
                </a:ext>
              </a:extLst>
            </p:cNvPr>
            <p:cNvSpPr>
              <a:spLocks noChangeShapeType="1"/>
            </p:cNvSpPr>
            <p:nvPr/>
          </p:nvSpPr>
          <p:spPr bwMode="auto">
            <a:xfrm flipV="1">
              <a:off x="1384" y="2431"/>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1" name="Line 2128">
              <a:extLst>
                <a:ext uri="{FF2B5EF4-FFF2-40B4-BE49-F238E27FC236}">
                  <a16:creationId xmlns:a16="http://schemas.microsoft.com/office/drawing/2014/main" id="{78ACDF22-54A5-4D16-976E-83F2D847A602}"/>
                </a:ext>
              </a:extLst>
            </p:cNvPr>
            <p:cNvSpPr>
              <a:spLocks noChangeShapeType="1"/>
            </p:cNvSpPr>
            <p:nvPr/>
          </p:nvSpPr>
          <p:spPr bwMode="auto">
            <a:xfrm flipV="1">
              <a:off x="1406" y="2408"/>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2" name="Line 2129">
              <a:extLst>
                <a:ext uri="{FF2B5EF4-FFF2-40B4-BE49-F238E27FC236}">
                  <a16:creationId xmlns:a16="http://schemas.microsoft.com/office/drawing/2014/main" id="{6A4965B9-5FA0-4A6F-AEEA-359B367FAB61}"/>
                </a:ext>
              </a:extLst>
            </p:cNvPr>
            <p:cNvSpPr>
              <a:spLocks noChangeShapeType="1"/>
            </p:cNvSpPr>
            <p:nvPr/>
          </p:nvSpPr>
          <p:spPr bwMode="auto">
            <a:xfrm flipV="1">
              <a:off x="1429" y="2385"/>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3" name="Line 2130">
              <a:extLst>
                <a:ext uri="{FF2B5EF4-FFF2-40B4-BE49-F238E27FC236}">
                  <a16:creationId xmlns:a16="http://schemas.microsoft.com/office/drawing/2014/main" id="{BD3420E9-C5AF-4D0A-A357-1CEB0B9938DA}"/>
                </a:ext>
              </a:extLst>
            </p:cNvPr>
            <p:cNvSpPr>
              <a:spLocks noChangeShapeType="1"/>
            </p:cNvSpPr>
            <p:nvPr/>
          </p:nvSpPr>
          <p:spPr bwMode="auto">
            <a:xfrm flipV="1">
              <a:off x="1455" y="2363"/>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4" name="Line 2131">
              <a:extLst>
                <a:ext uri="{FF2B5EF4-FFF2-40B4-BE49-F238E27FC236}">
                  <a16:creationId xmlns:a16="http://schemas.microsoft.com/office/drawing/2014/main" id="{D5B0C999-6F6F-43F3-97F9-C917AECCF080}"/>
                </a:ext>
              </a:extLst>
            </p:cNvPr>
            <p:cNvSpPr>
              <a:spLocks noChangeShapeType="1"/>
            </p:cNvSpPr>
            <p:nvPr/>
          </p:nvSpPr>
          <p:spPr bwMode="auto">
            <a:xfrm flipV="1">
              <a:off x="1477" y="2343"/>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5" name="Line 2132">
              <a:extLst>
                <a:ext uri="{FF2B5EF4-FFF2-40B4-BE49-F238E27FC236}">
                  <a16:creationId xmlns:a16="http://schemas.microsoft.com/office/drawing/2014/main" id="{07BC7642-4116-4968-A0FD-B27AB1A25E2C}"/>
                </a:ext>
              </a:extLst>
            </p:cNvPr>
            <p:cNvSpPr>
              <a:spLocks noChangeShapeType="1"/>
            </p:cNvSpPr>
            <p:nvPr/>
          </p:nvSpPr>
          <p:spPr bwMode="auto">
            <a:xfrm flipV="1">
              <a:off x="1506" y="2330"/>
              <a:ext cx="10"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6" name="Line 2133">
              <a:extLst>
                <a:ext uri="{FF2B5EF4-FFF2-40B4-BE49-F238E27FC236}">
                  <a16:creationId xmlns:a16="http://schemas.microsoft.com/office/drawing/2014/main" id="{56293F5B-6899-4684-9F9F-CCA98B380CF3}"/>
                </a:ext>
              </a:extLst>
            </p:cNvPr>
            <p:cNvSpPr>
              <a:spLocks noChangeShapeType="1"/>
            </p:cNvSpPr>
            <p:nvPr/>
          </p:nvSpPr>
          <p:spPr bwMode="auto">
            <a:xfrm flipV="1">
              <a:off x="1535" y="2314"/>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7" name="Line 2134">
              <a:extLst>
                <a:ext uri="{FF2B5EF4-FFF2-40B4-BE49-F238E27FC236}">
                  <a16:creationId xmlns:a16="http://schemas.microsoft.com/office/drawing/2014/main" id="{00CE96A0-138D-49E2-AAE3-BBF2855E6705}"/>
                </a:ext>
              </a:extLst>
            </p:cNvPr>
            <p:cNvSpPr>
              <a:spLocks noChangeShapeType="1"/>
            </p:cNvSpPr>
            <p:nvPr/>
          </p:nvSpPr>
          <p:spPr bwMode="auto">
            <a:xfrm flipV="1">
              <a:off x="1564" y="2297"/>
              <a:ext cx="10"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8" name="Line 2135">
              <a:extLst>
                <a:ext uri="{FF2B5EF4-FFF2-40B4-BE49-F238E27FC236}">
                  <a16:creationId xmlns:a16="http://schemas.microsoft.com/office/drawing/2014/main" id="{6F09244C-8BC6-4766-BCEF-187EFBFA3B42}"/>
                </a:ext>
              </a:extLst>
            </p:cNvPr>
            <p:cNvSpPr>
              <a:spLocks noChangeShapeType="1"/>
            </p:cNvSpPr>
            <p:nvPr/>
          </p:nvSpPr>
          <p:spPr bwMode="auto">
            <a:xfrm flipV="1">
              <a:off x="1590" y="2282"/>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9" name="Line 2136">
              <a:extLst>
                <a:ext uri="{FF2B5EF4-FFF2-40B4-BE49-F238E27FC236}">
                  <a16:creationId xmlns:a16="http://schemas.microsoft.com/office/drawing/2014/main" id="{629358DA-7CCE-4284-B896-EDF9A51D4018}"/>
                </a:ext>
              </a:extLst>
            </p:cNvPr>
            <p:cNvSpPr>
              <a:spLocks noChangeShapeType="1"/>
            </p:cNvSpPr>
            <p:nvPr/>
          </p:nvSpPr>
          <p:spPr bwMode="auto">
            <a:xfrm flipV="1">
              <a:off x="1619" y="2268"/>
              <a:ext cx="12"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0" name="Line 2137">
              <a:extLst>
                <a:ext uri="{FF2B5EF4-FFF2-40B4-BE49-F238E27FC236}">
                  <a16:creationId xmlns:a16="http://schemas.microsoft.com/office/drawing/2014/main" id="{BD11B6F5-F25C-4A56-B6F0-1B70331EA10E}"/>
                </a:ext>
              </a:extLst>
            </p:cNvPr>
            <p:cNvSpPr>
              <a:spLocks noChangeShapeType="1"/>
            </p:cNvSpPr>
            <p:nvPr/>
          </p:nvSpPr>
          <p:spPr bwMode="auto">
            <a:xfrm flipV="1">
              <a:off x="1648" y="2253"/>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1" name="Line 2138">
              <a:extLst>
                <a:ext uri="{FF2B5EF4-FFF2-40B4-BE49-F238E27FC236}">
                  <a16:creationId xmlns:a16="http://schemas.microsoft.com/office/drawing/2014/main" id="{FC4A34D7-E478-4FF9-85F6-039339940AE6}"/>
                </a:ext>
              </a:extLst>
            </p:cNvPr>
            <p:cNvSpPr>
              <a:spLocks noChangeShapeType="1"/>
            </p:cNvSpPr>
            <p:nvPr/>
          </p:nvSpPr>
          <p:spPr bwMode="auto">
            <a:xfrm flipV="1">
              <a:off x="1677" y="2237"/>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2" name="Line 2139">
              <a:extLst>
                <a:ext uri="{FF2B5EF4-FFF2-40B4-BE49-F238E27FC236}">
                  <a16:creationId xmlns:a16="http://schemas.microsoft.com/office/drawing/2014/main" id="{07499CD6-CB63-4DAF-883B-82184F93EDD6}"/>
                </a:ext>
              </a:extLst>
            </p:cNvPr>
            <p:cNvSpPr>
              <a:spLocks noChangeShapeType="1"/>
            </p:cNvSpPr>
            <p:nvPr/>
          </p:nvSpPr>
          <p:spPr bwMode="auto">
            <a:xfrm flipV="1">
              <a:off x="1706" y="2224"/>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3" name="Line 2140">
              <a:extLst>
                <a:ext uri="{FF2B5EF4-FFF2-40B4-BE49-F238E27FC236}">
                  <a16:creationId xmlns:a16="http://schemas.microsoft.com/office/drawing/2014/main" id="{74DF1917-D7B2-486E-873D-4345F89F3158}"/>
                </a:ext>
              </a:extLst>
            </p:cNvPr>
            <p:cNvSpPr>
              <a:spLocks noChangeShapeType="1"/>
            </p:cNvSpPr>
            <p:nvPr/>
          </p:nvSpPr>
          <p:spPr bwMode="auto">
            <a:xfrm flipV="1">
              <a:off x="1732" y="2208"/>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4" name="Line 2141">
              <a:extLst>
                <a:ext uri="{FF2B5EF4-FFF2-40B4-BE49-F238E27FC236}">
                  <a16:creationId xmlns:a16="http://schemas.microsoft.com/office/drawing/2014/main" id="{A42CA59B-5369-4031-83D9-C54F0476DC46}"/>
                </a:ext>
              </a:extLst>
            </p:cNvPr>
            <p:cNvSpPr>
              <a:spLocks noChangeShapeType="1"/>
            </p:cNvSpPr>
            <p:nvPr/>
          </p:nvSpPr>
          <p:spPr bwMode="auto">
            <a:xfrm flipV="1">
              <a:off x="1761" y="2192"/>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5" name="Line 2142">
              <a:extLst>
                <a:ext uri="{FF2B5EF4-FFF2-40B4-BE49-F238E27FC236}">
                  <a16:creationId xmlns:a16="http://schemas.microsoft.com/office/drawing/2014/main" id="{EE2B4E4C-6A2A-4F6F-89EE-04443D1E386F}"/>
                </a:ext>
              </a:extLst>
            </p:cNvPr>
            <p:cNvSpPr>
              <a:spLocks noChangeShapeType="1"/>
            </p:cNvSpPr>
            <p:nvPr/>
          </p:nvSpPr>
          <p:spPr bwMode="auto">
            <a:xfrm flipV="1">
              <a:off x="1790" y="2176"/>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6" name="Line 2143">
              <a:extLst>
                <a:ext uri="{FF2B5EF4-FFF2-40B4-BE49-F238E27FC236}">
                  <a16:creationId xmlns:a16="http://schemas.microsoft.com/office/drawing/2014/main" id="{10B9B753-F7C8-42A3-B89F-7B66C12F8EC9}"/>
                </a:ext>
              </a:extLst>
            </p:cNvPr>
            <p:cNvSpPr>
              <a:spLocks noChangeShapeType="1"/>
            </p:cNvSpPr>
            <p:nvPr/>
          </p:nvSpPr>
          <p:spPr bwMode="auto">
            <a:xfrm flipV="1">
              <a:off x="1819" y="2163"/>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7" name="Line 2144">
              <a:extLst>
                <a:ext uri="{FF2B5EF4-FFF2-40B4-BE49-F238E27FC236}">
                  <a16:creationId xmlns:a16="http://schemas.microsoft.com/office/drawing/2014/main" id="{9C215D61-9B62-4E9F-8F9A-1080102DE4AA}"/>
                </a:ext>
              </a:extLst>
            </p:cNvPr>
            <p:cNvSpPr>
              <a:spLocks noChangeShapeType="1"/>
            </p:cNvSpPr>
            <p:nvPr/>
          </p:nvSpPr>
          <p:spPr bwMode="auto">
            <a:xfrm flipV="1">
              <a:off x="1848" y="2147"/>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8" name="Line 2145">
              <a:extLst>
                <a:ext uri="{FF2B5EF4-FFF2-40B4-BE49-F238E27FC236}">
                  <a16:creationId xmlns:a16="http://schemas.microsoft.com/office/drawing/2014/main" id="{7E292F43-2FEE-49BE-B063-D30600DFB7BE}"/>
                </a:ext>
              </a:extLst>
            </p:cNvPr>
            <p:cNvSpPr>
              <a:spLocks noChangeShapeType="1"/>
            </p:cNvSpPr>
            <p:nvPr/>
          </p:nvSpPr>
          <p:spPr bwMode="auto">
            <a:xfrm flipV="1">
              <a:off x="1877" y="2131"/>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9" name="Line 2146">
              <a:extLst>
                <a:ext uri="{FF2B5EF4-FFF2-40B4-BE49-F238E27FC236}">
                  <a16:creationId xmlns:a16="http://schemas.microsoft.com/office/drawing/2014/main" id="{DBC11838-005D-4E6A-8964-BD48833A4741}"/>
                </a:ext>
              </a:extLst>
            </p:cNvPr>
            <p:cNvSpPr>
              <a:spLocks noChangeShapeType="1"/>
            </p:cNvSpPr>
            <p:nvPr/>
          </p:nvSpPr>
          <p:spPr bwMode="auto">
            <a:xfrm flipV="1">
              <a:off x="1903" y="2118"/>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0" name="Line 2147">
              <a:extLst>
                <a:ext uri="{FF2B5EF4-FFF2-40B4-BE49-F238E27FC236}">
                  <a16:creationId xmlns:a16="http://schemas.microsoft.com/office/drawing/2014/main" id="{10706D6C-C219-4FD0-A8C7-78BD973DE44F}"/>
                </a:ext>
              </a:extLst>
            </p:cNvPr>
            <p:cNvSpPr>
              <a:spLocks noChangeShapeType="1"/>
            </p:cNvSpPr>
            <p:nvPr/>
          </p:nvSpPr>
          <p:spPr bwMode="auto">
            <a:xfrm flipV="1">
              <a:off x="1935" y="2108"/>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1" name="Line 2148">
              <a:extLst>
                <a:ext uri="{FF2B5EF4-FFF2-40B4-BE49-F238E27FC236}">
                  <a16:creationId xmlns:a16="http://schemas.microsoft.com/office/drawing/2014/main" id="{BF887817-5AA7-4B52-BBD5-6C31C8600381}"/>
                </a:ext>
              </a:extLst>
            </p:cNvPr>
            <p:cNvSpPr>
              <a:spLocks noChangeShapeType="1"/>
            </p:cNvSpPr>
            <p:nvPr/>
          </p:nvSpPr>
          <p:spPr bwMode="auto">
            <a:xfrm flipV="1">
              <a:off x="1964" y="2102"/>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2" name="Line 2149">
              <a:extLst>
                <a:ext uri="{FF2B5EF4-FFF2-40B4-BE49-F238E27FC236}">
                  <a16:creationId xmlns:a16="http://schemas.microsoft.com/office/drawing/2014/main" id="{4D44AB15-8193-4C0F-8FD0-17208A25A66B}"/>
                </a:ext>
              </a:extLst>
            </p:cNvPr>
            <p:cNvSpPr>
              <a:spLocks noChangeShapeType="1"/>
            </p:cNvSpPr>
            <p:nvPr/>
          </p:nvSpPr>
          <p:spPr bwMode="auto">
            <a:xfrm>
              <a:off x="1997" y="2098"/>
              <a:ext cx="1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3" name="Line 2150">
              <a:extLst>
                <a:ext uri="{FF2B5EF4-FFF2-40B4-BE49-F238E27FC236}">
                  <a16:creationId xmlns:a16="http://schemas.microsoft.com/office/drawing/2014/main" id="{BDCFA22D-632B-43D0-97B7-F30E1F2A143E}"/>
                </a:ext>
              </a:extLst>
            </p:cNvPr>
            <p:cNvSpPr>
              <a:spLocks noChangeShapeType="1"/>
            </p:cNvSpPr>
            <p:nvPr/>
          </p:nvSpPr>
          <p:spPr bwMode="auto">
            <a:xfrm>
              <a:off x="2029" y="2092"/>
              <a:ext cx="1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4" name="Line 2151">
              <a:extLst>
                <a:ext uri="{FF2B5EF4-FFF2-40B4-BE49-F238E27FC236}">
                  <a16:creationId xmlns:a16="http://schemas.microsoft.com/office/drawing/2014/main" id="{FF83AA61-7A44-43BD-A7A3-B63E7B9FB700}"/>
                </a:ext>
              </a:extLst>
            </p:cNvPr>
            <p:cNvSpPr>
              <a:spLocks noChangeShapeType="1"/>
            </p:cNvSpPr>
            <p:nvPr/>
          </p:nvSpPr>
          <p:spPr bwMode="auto">
            <a:xfrm flipV="1">
              <a:off x="2061" y="2085"/>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5" name="Line 2152">
              <a:extLst>
                <a:ext uri="{FF2B5EF4-FFF2-40B4-BE49-F238E27FC236}">
                  <a16:creationId xmlns:a16="http://schemas.microsoft.com/office/drawing/2014/main" id="{0653DE24-FF88-4472-9DA6-463A5D0DEE64}"/>
                </a:ext>
              </a:extLst>
            </p:cNvPr>
            <p:cNvSpPr>
              <a:spLocks noChangeShapeType="1"/>
            </p:cNvSpPr>
            <p:nvPr/>
          </p:nvSpPr>
          <p:spPr bwMode="auto">
            <a:xfrm flipV="1">
              <a:off x="2093" y="2079"/>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6" name="Line 2153">
              <a:extLst>
                <a:ext uri="{FF2B5EF4-FFF2-40B4-BE49-F238E27FC236}">
                  <a16:creationId xmlns:a16="http://schemas.microsoft.com/office/drawing/2014/main" id="{23DBD7F9-57DB-43AF-BC97-745DF2A180BD}"/>
                </a:ext>
              </a:extLst>
            </p:cNvPr>
            <p:cNvSpPr>
              <a:spLocks noChangeShapeType="1"/>
            </p:cNvSpPr>
            <p:nvPr/>
          </p:nvSpPr>
          <p:spPr bwMode="auto">
            <a:xfrm flipV="1">
              <a:off x="2126" y="2073"/>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7" name="Line 2154">
              <a:extLst>
                <a:ext uri="{FF2B5EF4-FFF2-40B4-BE49-F238E27FC236}">
                  <a16:creationId xmlns:a16="http://schemas.microsoft.com/office/drawing/2014/main" id="{FCFF7F31-6443-4C4A-A266-08554889F2C7}"/>
                </a:ext>
              </a:extLst>
            </p:cNvPr>
            <p:cNvSpPr>
              <a:spLocks noChangeShapeType="1"/>
            </p:cNvSpPr>
            <p:nvPr/>
          </p:nvSpPr>
          <p:spPr bwMode="auto">
            <a:xfrm flipV="1">
              <a:off x="2155" y="2056"/>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8" name="Line 2155">
              <a:extLst>
                <a:ext uri="{FF2B5EF4-FFF2-40B4-BE49-F238E27FC236}">
                  <a16:creationId xmlns:a16="http://schemas.microsoft.com/office/drawing/2014/main" id="{B2E931F7-465B-4BBE-BAA5-BDD3DDDC74C0}"/>
                </a:ext>
              </a:extLst>
            </p:cNvPr>
            <p:cNvSpPr>
              <a:spLocks noChangeShapeType="1"/>
            </p:cNvSpPr>
            <p:nvPr/>
          </p:nvSpPr>
          <p:spPr bwMode="auto">
            <a:xfrm flipV="1">
              <a:off x="2177" y="2034"/>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9" name="Line 2156">
              <a:extLst>
                <a:ext uri="{FF2B5EF4-FFF2-40B4-BE49-F238E27FC236}">
                  <a16:creationId xmlns:a16="http://schemas.microsoft.com/office/drawing/2014/main" id="{D8246057-C164-4445-AB5D-00A20F807628}"/>
                </a:ext>
              </a:extLst>
            </p:cNvPr>
            <p:cNvSpPr>
              <a:spLocks noChangeShapeType="1"/>
            </p:cNvSpPr>
            <p:nvPr/>
          </p:nvSpPr>
          <p:spPr bwMode="auto">
            <a:xfrm flipV="1">
              <a:off x="2203" y="2014"/>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0" name="Line 2157">
              <a:extLst>
                <a:ext uri="{FF2B5EF4-FFF2-40B4-BE49-F238E27FC236}">
                  <a16:creationId xmlns:a16="http://schemas.microsoft.com/office/drawing/2014/main" id="{43C51A1A-440A-409B-8302-0E0E98516F39}"/>
                </a:ext>
              </a:extLst>
            </p:cNvPr>
            <p:cNvSpPr>
              <a:spLocks noChangeShapeType="1"/>
            </p:cNvSpPr>
            <p:nvPr/>
          </p:nvSpPr>
          <p:spPr bwMode="auto">
            <a:xfrm flipV="1">
              <a:off x="2226" y="1992"/>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1" name="Line 2158">
              <a:extLst>
                <a:ext uri="{FF2B5EF4-FFF2-40B4-BE49-F238E27FC236}">
                  <a16:creationId xmlns:a16="http://schemas.microsoft.com/office/drawing/2014/main" id="{60F99EC1-537A-40A5-976C-A96313B61CED}"/>
                </a:ext>
              </a:extLst>
            </p:cNvPr>
            <p:cNvSpPr>
              <a:spLocks noChangeShapeType="1"/>
            </p:cNvSpPr>
            <p:nvPr/>
          </p:nvSpPr>
          <p:spPr bwMode="auto">
            <a:xfrm flipV="1">
              <a:off x="2252" y="1969"/>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2" name="Line 2159">
              <a:extLst>
                <a:ext uri="{FF2B5EF4-FFF2-40B4-BE49-F238E27FC236}">
                  <a16:creationId xmlns:a16="http://schemas.microsoft.com/office/drawing/2014/main" id="{FC8867DE-1D71-46D3-9040-BBA1E690CBD1}"/>
                </a:ext>
              </a:extLst>
            </p:cNvPr>
            <p:cNvSpPr>
              <a:spLocks noChangeShapeType="1"/>
            </p:cNvSpPr>
            <p:nvPr/>
          </p:nvSpPr>
          <p:spPr bwMode="auto">
            <a:xfrm flipV="1">
              <a:off x="2274" y="1950"/>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3" name="Line 2160">
              <a:extLst>
                <a:ext uri="{FF2B5EF4-FFF2-40B4-BE49-F238E27FC236}">
                  <a16:creationId xmlns:a16="http://schemas.microsoft.com/office/drawing/2014/main" id="{10E32B5E-FFFF-48F9-AFCC-3A88041942AE}"/>
                </a:ext>
              </a:extLst>
            </p:cNvPr>
            <p:cNvSpPr>
              <a:spLocks noChangeShapeType="1"/>
            </p:cNvSpPr>
            <p:nvPr/>
          </p:nvSpPr>
          <p:spPr bwMode="auto">
            <a:xfrm flipV="1">
              <a:off x="2300" y="1927"/>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4" name="Line 2161">
              <a:extLst>
                <a:ext uri="{FF2B5EF4-FFF2-40B4-BE49-F238E27FC236}">
                  <a16:creationId xmlns:a16="http://schemas.microsoft.com/office/drawing/2014/main" id="{D2BAC9D5-2158-46EF-88CB-79E0461F49B0}"/>
                </a:ext>
              </a:extLst>
            </p:cNvPr>
            <p:cNvSpPr>
              <a:spLocks noChangeShapeType="1"/>
            </p:cNvSpPr>
            <p:nvPr/>
          </p:nvSpPr>
          <p:spPr bwMode="auto">
            <a:xfrm flipV="1">
              <a:off x="2323" y="1908"/>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5" name="Line 2162">
              <a:extLst>
                <a:ext uri="{FF2B5EF4-FFF2-40B4-BE49-F238E27FC236}">
                  <a16:creationId xmlns:a16="http://schemas.microsoft.com/office/drawing/2014/main" id="{43906709-AA95-4B5B-AECA-74B80CCDD4AF}"/>
                </a:ext>
              </a:extLst>
            </p:cNvPr>
            <p:cNvSpPr>
              <a:spLocks noChangeShapeType="1"/>
            </p:cNvSpPr>
            <p:nvPr/>
          </p:nvSpPr>
          <p:spPr bwMode="auto">
            <a:xfrm flipV="1">
              <a:off x="2348" y="1885"/>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6" name="Line 2163">
              <a:extLst>
                <a:ext uri="{FF2B5EF4-FFF2-40B4-BE49-F238E27FC236}">
                  <a16:creationId xmlns:a16="http://schemas.microsoft.com/office/drawing/2014/main" id="{9D658D8B-A33A-46E3-AC16-4B7C0F46FA07}"/>
                </a:ext>
              </a:extLst>
            </p:cNvPr>
            <p:cNvSpPr>
              <a:spLocks noChangeShapeType="1"/>
            </p:cNvSpPr>
            <p:nvPr/>
          </p:nvSpPr>
          <p:spPr bwMode="auto">
            <a:xfrm>
              <a:off x="2371" y="1879"/>
              <a:ext cx="1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7" name="Line 2164">
              <a:extLst>
                <a:ext uri="{FF2B5EF4-FFF2-40B4-BE49-F238E27FC236}">
                  <a16:creationId xmlns:a16="http://schemas.microsoft.com/office/drawing/2014/main" id="{D46765B7-2D79-4BB2-8D58-BD9E85D70F75}"/>
                </a:ext>
              </a:extLst>
            </p:cNvPr>
            <p:cNvSpPr>
              <a:spLocks noChangeShapeType="1"/>
            </p:cNvSpPr>
            <p:nvPr/>
          </p:nvSpPr>
          <p:spPr bwMode="auto">
            <a:xfrm flipV="1">
              <a:off x="1026" y="2708"/>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8" name="Line 2165">
              <a:extLst>
                <a:ext uri="{FF2B5EF4-FFF2-40B4-BE49-F238E27FC236}">
                  <a16:creationId xmlns:a16="http://schemas.microsoft.com/office/drawing/2014/main" id="{E391CC9E-E8EF-4851-B534-E1542976C9E4}"/>
                </a:ext>
              </a:extLst>
            </p:cNvPr>
            <p:cNvSpPr>
              <a:spLocks noChangeShapeType="1"/>
            </p:cNvSpPr>
            <p:nvPr/>
          </p:nvSpPr>
          <p:spPr bwMode="auto">
            <a:xfrm flipV="1">
              <a:off x="1064" y="2698"/>
              <a:ext cx="7"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9" name="Line 2166">
              <a:extLst>
                <a:ext uri="{FF2B5EF4-FFF2-40B4-BE49-F238E27FC236}">
                  <a16:creationId xmlns:a16="http://schemas.microsoft.com/office/drawing/2014/main" id="{49DDB932-4FA4-4318-82C6-8498E7F1E519}"/>
                </a:ext>
              </a:extLst>
            </p:cNvPr>
            <p:cNvSpPr>
              <a:spLocks noChangeShapeType="1"/>
            </p:cNvSpPr>
            <p:nvPr/>
          </p:nvSpPr>
          <p:spPr bwMode="auto">
            <a:xfrm flipV="1">
              <a:off x="1084" y="2679"/>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0" name="Line 2167">
              <a:extLst>
                <a:ext uri="{FF2B5EF4-FFF2-40B4-BE49-F238E27FC236}">
                  <a16:creationId xmlns:a16="http://schemas.microsoft.com/office/drawing/2014/main" id="{DD88AE70-6985-4F4D-BEAD-4F04E9F53C23}"/>
                </a:ext>
              </a:extLst>
            </p:cNvPr>
            <p:cNvSpPr>
              <a:spLocks noChangeShapeType="1"/>
            </p:cNvSpPr>
            <p:nvPr/>
          </p:nvSpPr>
          <p:spPr bwMode="auto">
            <a:xfrm flipV="1">
              <a:off x="1123" y="2669"/>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1" name="Line 2168">
              <a:extLst>
                <a:ext uri="{FF2B5EF4-FFF2-40B4-BE49-F238E27FC236}">
                  <a16:creationId xmlns:a16="http://schemas.microsoft.com/office/drawing/2014/main" id="{E4975A68-B84B-4951-A97F-C09183661FEF}"/>
                </a:ext>
              </a:extLst>
            </p:cNvPr>
            <p:cNvSpPr>
              <a:spLocks noChangeShapeType="1"/>
            </p:cNvSpPr>
            <p:nvPr/>
          </p:nvSpPr>
          <p:spPr bwMode="auto">
            <a:xfrm flipV="1">
              <a:off x="1142" y="2650"/>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2" name="Line 2169">
              <a:extLst>
                <a:ext uri="{FF2B5EF4-FFF2-40B4-BE49-F238E27FC236}">
                  <a16:creationId xmlns:a16="http://schemas.microsoft.com/office/drawing/2014/main" id="{26336FDD-46B3-4646-AEDA-714BE9A599AB}"/>
                </a:ext>
              </a:extLst>
            </p:cNvPr>
            <p:cNvSpPr>
              <a:spLocks noChangeShapeType="1"/>
            </p:cNvSpPr>
            <p:nvPr/>
          </p:nvSpPr>
          <p:spPr bwMode="auto">
            <a:xfrm flipV="1">
              <a:off x="1181" y="264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3" name="Line 2170">
              <a:extLst>
                <a:ext uri="{FF2B5EF4-FFF2-40B4-BE49-F238E27FC236}">
                  <a16:creationId xmlns:a16="http://schemas.microsoft.com/office/drawing/2014/main" id="{22C94EA2-4D99-4032-A175-0FDD637409F5}"/>
                </a:ext>
              </a:extLst>
            </p:cNvPr>
            <p:cNvSpPr>
              <a:spLocks noChangeShapeType="1"/>
            </p:cNvSpPr>
            <p:nvPr/>
          </p:nvSpPr>
          <p:spPr bwMode="auto">
            <a:xfrm flipV="1">
              <a:off x="1197" y="2621"/>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4" name="Line 2171">
              <a:extLst>
                <a:ext uri="{FF2B5EF4-FFF2-40B4-BE49-F238E27FC236}">
                  <a16:creationId xmlns:a16="http://schemas.microsoft.com/office/drawing/2014/main" id="{4DDC2D13-3F8D-4B49-9AAD-F07F08C3F3B2}"/>
                </a:ext>
              </a:extLst>
            </p:cNvPr>
            <p:cNvSpPr>
              <a:spLocks noChangeShapeType="1"/>
            </p:cNvSpPr>
            <p:nvPr/>
          </p:nvSpPr>
          <p:spPr bwMode="auto">
            <a:xfrm flipV="1">
              <a:off x="1239" y="261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5" name="Line 2172">
              <a:extLst>
                <a:ext uri="{FF2B5EF4-FFF2-40B4-BE49-F238E27FC236}">
                  <a16:creationId xmlns:a16="http://schemas.microsoft.com/office/drawing/2014/main" id="{BCCAE28F-4FD4-4626-8C33-AE8BBAA86DBD}"/>
                </a:ext>
              </a:extLst>
            </p:cNvPr>
            <p:cNvSpPr>
              <a:spLocks noChangeShapeType="1"/>
            </p:cNvSpPr>
            <p:nvPr/>
          </p:nvSpPr>
          <p:spPr bwMode="auto">
            <a:xfrm flipV="1">
              <a:off x="1255" y="2592"/>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6" name="Line 2173">
              <a:extLst>
                <a:ext uri="{FF2B5EF4-FFF2-40B4-BE49-F238E27FC236}">
                  <a16:creationId xmlns:a16="http://schemas.microsoft.com/office/drawing/2014/main" id="{CE68EFD8-4693-4F91-B85D-14A61EBFFC79}"/>
                </a:ext>
              </a:extLst>
            </p:cNvPr>
            <p:cNvSpPr>
              <a:spLocks noChangeShapeType="1"/>
            </p:cNvSpPr>
            <p:nvPr/>
          </p:nvSpPr>
          <p:spPr bwMode="auto">
            <a:xfrm flipV="1">
              <a:off x="1297" y="258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7" name="Line 2174">
              <a:extLst>
                <a:ext uri="{FF2B5EF4-FFF2-40B4-BE49-F238E27FC236}">
                  <a16:creationId xmlns:a16="http://schemas.microsoft.com/office/drawing/2014/main" id="{10639C8B-9475-4BAF-BBAA-6F353C17540A}"/>
                </a:ext>
              </a:extLst>
            </p:cNvPr>
            <p:cNvSpPr>
              <a:spLocks noChangeShapeType="1"/>
            </p:cNvSpPr>
            <p:nvPr/>
          </p:nvSpPr>
          <p:spPr bwMode="auto">
            <a:xfrm flipV="1">
              <a:off x="1313" y="2563"/>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8" name="Line 2175">
              <a:extLst>
                <a:ext uri="{FF2B5EF4-FFF2-40B4-BE49-F238E27FC236}">
                  <a16:creationId xmlns:a16="http://schemas.microsoft.com/office/drawing/2014/main" id="{4F4B6A2D-C048-46B5-B4E2-3C7D2839A139}"/>
                </a:ext>
              </a:extLst>
            </p:cNvPr>
            <p:cNvSpPr>
              <a:spLocks noChangeShapeType="1"/>
            </p:cNvSpPr>
            <p:nvPr/>
          </p:nvSpPr>
          <p:spPr bwMode="auto">
            <a:xfrm flipV="1">
              <a:off x="1355" y="2553"/>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9" name="Line 2176">
              <a:extLst>
                <a:ext uri="{FF2B5EF4-FFF2-40B4-BE49-F238E27FC236}">
                  <a16:creationId xmlns:a16="http://schemas.microsoft.com/office/drawing/2014/main" id="{479DCDE2-0F15-4C26-9951-E224639F5120}"/>
                </a:ext>
              </a:extLst>
            </p:cNvPr>
            <p:cNvSpPr>
              <a:spLocks noChangeShapeType="1"/>
            </p:cNvSpPr>
            <p:nvPr/>
          </p:nvSpPr>
          <p:spPr bwMode="auto">
            <a:xfrm flipV="1">
              <a:off x="1371" y="2534"/>
              <a:ext cx="29"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0" name="Line 2177">
              <a:extLst>
                <a:ext uri="{FF2B5EF4-FFF2-40B4-BE49-F238E27FC236}">
                  <a16:creationId xmlns:a16="http://schemas.microsoft.com/office/drawing/2014/main" id="{2AEE7431-038C-43B8-A082-86BC0151E3EA}"/>
                </a:ext>
              </a:extLst>
            </p:cNvPr>
            <p:cNvSpPr>
              <a:spLocks noChangeShapeType="1"/>
            </p:cNvSpPr>
            <p:nvPr/>
          </p:nvSpPr>
          <p:spPr bwMode="auto">
            <a:xfrm>
              <a:off x="1413" y="252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1" name="Line 2178">
              <a:extLst>
                <a:ext uri="{FF2B5EF4-FFF2-40B4-BE49-F238E27FC236}">
                  <a16:creationId xmlns:a16="http://schemas.microsoft.com/office/drawing/2014/main" id="{A2CF3AA1-C3E2-4AB8-BFB2-D80C7F47832B}"/>
                </a:ext>
              </a:extLst>
            </p:cNvPr>
            <p:cNvSpPr>
              <a:spLocks noChangeShapeType="1"/>
            </p:cNvSpPr>
            <p:nvPr/>
          </p:nvSpPr>
          <p:spPr bwMode="auto">
            <a:xfrm flipV="1">
              <a:off x="1429" y="2505"/>
              <a:ext cx="29"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2" name="Freeform 2179">
              <a:extLst>
                <a:ext uri="{FF2B5EF4-FFF2-40B4-BE49-F238E27FC236}">
                  <a16:creationId xmlns:a16="http://schemas.microsoft.com/office/drawing/2014/main" id="{8C6E20D4-D6BF-4CD6-81E2-8AE24B1DB85C}"/>
                </a:ext>
              </a:extLst>
            </p:cNvPr>
            <p:cNvSpPr>
              <a:spLocks/>
            </p:cNvSpPr>
            <p:nvPr/>
          </p:nvSpPr>
          <p:spPr bwMode="auto">
            <a:xfrm>
              <a:off x="1471" y="2498"/>
              <a:ext cx="6" cy="4"/>
            </a:xfrm>
            <a:custGeom>
              <a:avLst/>
              <a:gdLst>
                <a:gd name="T0" fmla="*/ 0 w 6"/>
                <a:gd name="T1" fmla="*/ 4 h 4"/>
                <a:gd name="T2" fmla="*/ 3 w 6"/>
                <a:gd name="T3" fmla="*/ 0 h 4"/>
                <a:gd name="T4" fmla="*/ 6 w 6"/>
                <a:gd name="T5" fmla="*/ 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0" y="4"/>
                  </a:moveTo>
                  <a:lnTo>
                    <a:pt x="3" y="0"/>
                  </a:lnTo>
                  <a:lnTo>
                    <a:pt x="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03" name="Line 2180">
              <a:extLst>
                <a:ext uri="{FF2B5EF4-FFF2-40B4-BE49-F238E27FC236}">
                  <a16:creationId xmlns:a16="http://schemas.microsoft.com/office/drawing/2014/main" id="{15D4BF0B-3855-467B-A930-8BB112BCA2EF}"/>
                </a:ext>
              </a:extLst>
            </p:cNvPr>
            <p:cNvSpPr>
              <a:spLocks noChangeShapeType="1"/>
            </p:cNvSpPr>
            <p:nvPr/>
          </p:nvSpPr>
          <p:spPr bwMode="auto">
            <a:xfrm flipV="1">
              <a:off x="1490" y="2485"/>
              <a:ext cx="2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4" name="Line 2181">
              <a:extLst>
                <a:ext uri="{FF2B5EF4-FFF2-40B4-BE49-F238E27FC236}">
                  <a16:creationId xmlns:a16="http://schemas.microsoft.com/office/drawing/2014/main" id="{352F6195-23F0-4E37-962F-66C10E590543}"/>
                </a:ext>
              </a:extLst>
            </p:cNvPr>
            <p:cNvSpPr>
              <a:spLocks noChangeShapeType="1"/>
            </p:cNvSpPr>
            <p:nvPr/>
          </p:nvSpPr>
          <p:spPr bwMode="auto">
            <a:xfrm flipV="1">
              <a:off x="1532" y="2482"/>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5" name="Line 2182">
              <a:extLst>
                <a:ext uri="{FF2B5EF4-FFF2-40B4-BE49-F238E27FC236}">
                  <a16:creationId xmlns:a16="http://schemas.microsoft.com/office/drawing/2014/main" id="{D07E2ABA-BD20-41FE-B0A8-9B72796930C5}"/>
                </a:ext>
              </a:extLst>
            </p:cNvPr>
            <p:cNvSpPr>
              <a:spLocks noChangeShapeType="1"/>
            </p:cNvSpPr>
            <p:nvPr/>
          </p:nvSpPr>
          <p:spPr bwMode="auto">
            <a:xfrm flipV="1">
              <a:off x="1552" y="2473"/>
              <a:ext cx="3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6" name="Line 2183">
              <a:extLst>
                <a:ext uri="{FF2B5EF4-FFF2-40B4-BE49-F238E27FC236}">
                  <a16:creationId xmlns:a16="http://schemas.microsoft.com/office/drawing/2014/main" id="{96AAB4DB-BF10-4991-8679-1ED708004A47}"/>
                </a:ext>
              </a:extLst>
            </p:cNvPr>
            <p:cNvSpPr>
              <a:spLocks noChangeShapeType="1"/>
            </p:cNvSpPr>
            <p:nvPr/>
          </p:nvSpPr>
          <p:spPr bwMode="auto">
            <a:xfrm flipV="1">
              <a:off x="1593" y="2466"/>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7" name="Line 2184">
              <a:extLst>
                <a:ext uri="{FF2B5EF4-FFF2-40B4-BE49-F238E27FC236}">
                  <a16:creationId xmlns:a16="http://schemas.microsoft.com/office/drawing/2014/main" id="{742454D6-1844-4925-8804-542E8D73BAE5}"/>
                </a:ext>
              </a:extLst>
            </p:cNvPr>
            <p:cNvSpPr>
              <a:spLocks noChangeShapeType="1"/>
            </p:cNvSpPr>
            <p:nvPr/>
          </p:nvSpPr>
          <p:spPr bwMode="auto">
            <a:xfrm flipV="1">
              <a:off x="1613" y="2456"/>
              <a:ext cx="3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8" name="Line 2185">
              <a:extLst>
                <a:ext uri="{FF2B5EF4-FFF2-40B4-BE49-F238E27FC236}">
                  <a16:creationId xmlns:a16="http://schemas.microsoft.com/office/drawing/2014/main" id="{EB431DD4-DBAE-41BF-8230-87C307A7069D}"/>
                </a:ext>
              </a:extLst>
            </p:cNvPr>
            <p:cNvSpPr>
              <a:spLocks noChangeShapeType="1"/>
            </p:cNvSpPr>
            <p:nvPr/>
          </p:nvSpPr>
          <p:spPr bwMode="auto">
            <a:xfrm flipV="1">
              <a:off x="1658" y="245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9" name="Freeform 2186">
              <a:extLst>
                <a:ext uri="{FF2B5EF4-FFF2-40B4-BE49-F238E27FC236}">
                  <a16:creationId xmlns:a16="http://schemas.microsoft.com/office/drawing/2014/main" id="{8116ADED-C98A-4514-92F7-704BB83A148C}"/>
                </a:ext>
              </a:extLst>
            </p:cNvPr>
            <p:cNvSpPr>
              <a:spLocks/>
            </p:cNvSpPr>
            <p:nvPr/>
          </p:nvSpPr>
          <p:spPr bwMode="auto">
            <a:xfrm>
              <a:off x="1677" y="2437"/>
              <a:ext cx="29" cy="10"/>
            </a:xfrm>
            <a:custGeom>
              <a:avLst/>
              <a:gdLst>
                <a:gd name="T0" fmla="*/ 0 w 29"/>
                <a:gd name="T1" fmla="*/ 10 h 10"/>
                <a:gd name="T2" fmla="*/ 20 w 29"/>
                <a:gd name="T3" fmla="*/ 6 h 10"/>
                <a:gd name="T4" fmla="*/ 29 w 29"/>
                <a:gd name="T5" fmla="*/ 0 h 10"/>
                <a:gd name="T6" fmla="*/ 0 60000 65536"/>
                <a:gd name="T7" fmla="*/ 0 60000 65536"/>
                <a:gd name="T8" fmla="*/ 0 60000 65536"/>
                <a:gd name="T9" fmla="*/ 0 w 29"/>
                <a:gd name="T10" fmla="*/ 0 h 10"/>
                <a:gd name="T11" fmla="*/ 29 w 29"/>
                <a:gd name="T12" fmla="*/ 10 h 10"/>
              </a:gdLst>
              <a:ahLst/>
              <a:cxnLst>
                <a:cxn ang="T6">
                  <a:pos x="T0" y="T1"/>
                </a:cxn>
                <a:cxn ang="T7">
                  <a:pos x="T2" y="T3"/>
                </a:cxn>
                <a:cxn ang="T8">
                  <a:pos x="T4" y="T5"/>
                </a:cxn>
              </a:cxnLst>
              <a:rect l="T9" t="T10" r="T11" b="T12"/>
              <a:pathLst>
                <a:path w="29" h="10">
                  <a:moveTo>
                    <a:pt x="0" y="10"/>
                  </a:moveTo>
                  <a:lnTo>
                    <a:pt x="20" y="6"/>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10" name="Line 2187">
              <a:extLst>
                <a:ext uri="{FF2B5EF4-FFF2-40B4-BE49-F238E27FC236}">
                  <a16:creationId xmlns:a16="http://schemas.microsoft.com/office/drawing/2014/main" id="{4119DF36-6E2F-4ABD-8CA1-F2F1DA6D66AE}"/>
                </a:ext>
              </a:extLst>
            </p:cNvPr>
            <p:cNvSpPr>
              <a:spLocks noChangeShapeType="1"/>
            </p:cNvSpPr>
            <p:nvPr/>
          </p:nvSpPr>
          <p:spPr bwMode="auto">
            <a:xfrm flipV="1">
              <a:off x="2729" y="1844"/>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1" name="Line 2188">
              <a:extLst>
                <a:ext uri="{FF2B5EF4-FFF2-40B4-BE49-F238E27FC236}">
                  <a16:creationId xmlns:a16="http://schemas.microsoft.com/office/drawing/2014/main" id="{A4327563-B490-46D1-A022-1EC8ACE7E11C}"/>
                </a:ext>
              </a:extLst>
            </p:cNvPr>
            <p:cNvSpPr>
              <a:spLocks noChangeShapeType="1"/>
            </p:cNvSpPr>
            <p:nvPr/>
          </p:nvSpPr>
          <p:spPr bwMode="auto">
            <a:xfrm flipV="1">
              <a:off x="2748" y="1815"/>
              <a:ext cx="7"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2" name="Line 2189">
              <a:extLst>
                <a:ext uri="{FF2B5EF4-FFF2-40B4-BE49-F238E27FC236}">
                  <a16:creationId xmlns:a16="http://schemas.microsoft.com/office/drawing/2014/main" id="{73C6A200-F747-447A-9A6A-73F95E17F8F4}"/>
                </a:ext>
              </a:extLst>
            </p:cNvPr>
            <p:cNvSpPr>
              <a:spLocks noChangeShapeType="1"/>
            </p:cNvSpPr>
            <p:nvPr/>
          </p:nvSpPr>
          <p:spPr bwMode="auto">
            <a:xfrm flipV="1">
              <a:off x="2768" y="1789"/>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3" name="Line 2190">
              <a:extLst>
                <a:ext uri="{FF2B5EF4-FFF2-40B4-BE49-F238E27FC236}">
                  <a16:creationId xmlns:a16="http://schemas.microsoft.com/office/drawing/2014/main" id="{7B98D81C-08BC-4BCB-BAEC-125EEF1812F0}"/>
                </a:ext>
              </a:extLst>
            </p:cNvPr>
            <p:cNvSpPr>
              <a:spLocks noChangeShapeType="1"/>
            </p:cNvSpPr>
            <p:nvPr/>
          </p:nvSpPr>
          <p:spPr bwMode="auto">
            <a:xfrm flipV="1">
              <a:off x="2787" y="1763"/>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4" name="Line 2191">
              <a:extLst>
                <a:ext uri="{FF2B5EF4-FFF2-40B4-BE49-F238E27FC236}">
                  <a16:creationId xmlns:a16="http://schemas.microsoft.com/office/drawing/2014/main" id="{A74AF28B-2C8E-4A38-B529-7E577135143A}"/>
                </a:ext>
              </a:extLst>
            </p:cNvPr>
            <p:cNvSpPr>
              <a:spLocks noChangeShapeType="1"/>
            </p:cNvSpPr>
            <p:nvPr/>
          </p:nvSpPr>
          <p:spPr bwMode="auto">
            <a:xfrm flipV="1">
              <a:off x="2803" y="1737"/>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5" name="Line 2192">
              <a:extLst>
                <a:ext uri="{FF2B5EF4-FFF2-40B4-BE49-F238E27FC236}">
                  <a16:creationId xmlns:a16="http://schemas.microsoft.com/office/drawing/2014/main" id="{903BC86C-D060-4FEF-96E4-5F69D51ECAA5}"/>
                </a:ext>
              </a:extLst>
            </p:cNvPr>
            <p:cNvSpPr>
              <a:spLocks noChangeShapeType="1"/>
            </p:cNvSpPr>
            <p:nvPr/>
          </p:nvSpPr>
          <p:spPr bwMode="auto">
            <a:xfrm>
              <a:off x="2819" y="1744"/>
              <a:ext cx="7"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6" name="Line 2193">
              <a:extLst>
                <a:ext uri="{FF2B5EF4-FFF2-40B4-BE49-F238E27FC236}">
                  <a16:creationId xmlns:a16="http://schemas.microsoft.com/office/drawing/2014/main" id="{31F19DB5-9443-41C1-B87B-5AA13D9A6688}"/>
                </a:ext>
              </a:extLst>
            </p:cNvPr>
            <p:cNvSpPr>
              <a:spLocks noChangeShapeType="1"/>
            </p:cNvSpPr>
            <p:nvPr/>
          </p:nvSpPr>
          <p:spPr bwMode="auto">
            <a:xfrm>
              <a:off x="2832" y="1776"/>
              <a:ext cx="7"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7" name="Line 2194">
              <a:extLst>
                <a:ext uri="{FF2B5EF4-FFF2-40B4-BE49-F238E27FC236}">
                  <a16:creationId xmlns:a16="http://schemas.microsoft.com/office/drawing/2014/main" id="{0CC98BCA-3720-4227-B7D8-8C444C0DB348}"/>
                </a:ext>
              </a:extLst>
            </p:cNvPr>
            <p:cNvSpPr>
              <a:spLocks noChangeShapeType="1"/>
            </p:cNvSpPr>
            <p:nvPr/>
          </p:nvSpPr>
          <p:spPr bwMode="auto">
            <a:xfrm>
              <a:off x="2845" y="1805"/>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8" name="Line 2195">
              <a:extLst>
                <a:ext uri="{FF2B5EF4-FFF2-40B4-BE49-F238E27FC236}">
                  <a16:creationId xmlns:a16="http://schemas.microsoft.com/office/drawing/2014/main" id="{3A8CC62F-4520-4817-8BFE-D34968719B2B}"/>
                </a:ext>
              </a:extLst>
            </p:cNvPr>
            <p:cNvSpPr>
              <a:spLocks noChangeShapeType="1"/>
            </p:cNvSpPr>
            <p:nvPr/>
          </p:nvSpPr>
          <p:spPr bwMode="auto">
            <a:xfrm>
              <a:off x="2858" y="1834"/>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9" name="Line 2196">
              <a:extLst>
                <a:ext uri="{FF2B5EF4-FFF2-40B4-BE49-F238E27FC236}">
                  <a16:creationId xmlns:a16="http://schemas.microsoft.com/office/drawing/2014/main" id="{37CEACD1-CA8B-4EF5-886A-94E841F8D53E}"/>
                </a:ext>
              </a:extLst>
            </p:cNvPr>
            <p:cNvSpPr>
              <a:spLocks noChangeShapeType="1"/>
            </p:cNvSpPr>
            <p:nvPr/>
          </p:nvSpPr>
          <p:spPr bwMode="auto">
            <a:xfrm>
              <a:off x="2868" y="1863"/>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0" name="Line 2197">
              <a:extLst>
                <a:ext uri="{FF2B5EF4-FFF2-40B4-BE49-F238E27FC236}">
                  <a16:creationId xmlns:a16="http://schemas.microsoft.com/office/drawing/2014/main" id="{74F2418E-8FAE-44C0-A9D8-E56C4A78C140}"/>
                </a:ext>
              </a:extLst>
            </p:cNvPr>
            <p:cNvSpPr>
              <a:spLocks noChangeShapeType="1"/>
            </p:cNvSpPr>
            <p:nvPr/>
          </p:nvSpPr>
          <p:spPr bwMode="auto">
            <a:xfrm>
              <a:off x="2881" y="1895"/>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1" name="Line 2198">
              <a:extLst>
                <a:ext uri="{FF2B5EF4-FFF2-40B4-BE49-F238E27FC236}">
                  <a16:creationId xmlns:a16="http://schemas.microsoft.com/office/drawing/2014/main" id="{72745DAC-6428-45D1-BE31-95B61560CA32}"/>
                </a:ext>
              </a:extLst>
            </p:cNvPr>
            <p:cNvSpPr>
              <a:spLocks noChangeShapeType="1"/>
            </p:cNvSpPr>
            <p:nvPr/>
          </p:nvSpPr>
          <p:spPr bwMode="auto">
            <a:xfrm>
              <a:off x="2893" y="1924"/>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2" name="Line 2199">
              <a:extLst>
                <a:ext uri="{FF2B5EF4-FFF2-40B4-BE49-F238E27FC236}">
                  <a16:creationId xmlns:a16="http://schemas.microsoft.com/office/drawing/2014/main" id="{F776F223-6AFE-47B9-96E7-22DEC45A2E4E}"/>
                </a:ext>
              </a:extLst>
            </p:cNvPr>
            <p:cNvSpPr>
              <a:spLocks noChangeShapeType="1"/>
            </p:cNvSpPr>
            <p:nvPr/>
          </p:nvSpPr>
          <p:spPr bwMode="auto">
            <a:xfrm>
              <a:off x="2906" y="1953"/>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3" name="Line 2200">
              <a:extLst>
                <a:ext uri="{FF2B5EF4-FFF2-40B4-BE49-F238E27FC236}">
                  <a16:creationId xmlns:a16="http://schemas.microsoft.com/office/drawing/2014/main" id="{EBEA26A9-4CEE-461E-B4BD-FAD7994817D2}"/>
                </a:ext>
              </a:extLst>
            </p:cNvPr>
            <p:cNvSpPr>
              <a:spLocks noChangeShapeType="1"/>
            </p:cNvSpPr>
            <p:nvPr/>
          </p:nvSpPr>
          <p:spPr bwMode="auto">
            <a:xfrm>
              <a:off x="2916" y="1982"/>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4" name="Line 2201">
              <a:extLst>
                <a:ext uri="{FF2B5EF4-FFF2-40B4-BE49-F238E27FC236}">
                  <a16:creationId xmlns:a16="http://schemas.microsoft.com/office/drawing/2014/main" id="{9BB8F8B5-6028-4AE8-8481-0A3D11F2955F}"/>
                </a:ext>
              </a:extLst>
            </p:cNvPr>
            <p:cNvSpPr>
              <a:spLocks noChangeShapeType="1"/>
            </p:cNvSpPr>
            <p:nvPr/>
          </p:nvSpPr>
          <p:spPr bwMode="auto">
            <a:xfrm>
              <a:off x="2929" y="2014"/>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5" name="Line 2202">
              <a:extLst>
                <a:ext uri="{FF2B5EF4-FFF2-40B4-BE49-F238E27FC236}">
                  <a16:creationId xmlns:a16="http://schemas.microsoft.com/office/drawing/2014/main" id="{461FA3C5-2FF9-4614-8870-6ABE6FA716D9}"/>
                </a:ext>
              </a:extLst>
            </p:cNvPr>
            <p:cNvSpPr>
              <a:spLocks noChangeShapeType="1"/>
            </p:cNvSpPr>
            <p:nvPr/>
          </p:nvSpPr>
          <p:spPr bwMode="auto">
            <a:xfrm>
              <a:off x="2942" y="2044"/>
              <a:ext cx="3"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6" name="Line 2203">
              <a:extLst>
                <a:ext uri="{FF2B5EF4-FFF2-40B4-BE49-F238E27FC236}">
                  <a16:creationId xmlns:a16="http://schemas.microsoft.com/office/drawing/2014/main" id="{6592DAC3-C71F-463F-9CAC-E405650E9B45}"/>
                </a:ext>
              </a:extLst>
            </p:cNvPr>
            <p:cNvSpPr>
              <a:spLocks noChangeShapeType="1"/>
            </p:cNvSpPr>
            <p:nvPr/>
          </p:nvSpPr>
          <p:spPr bwMode="auto">
            <a:xfrm>
              <a:off x="2955" y="2073"/>
              <a:ext cx="3"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7" name="Line 2204">
              <a:extLst>
                <a:ext uri="{FF2B5EF4-FFF2-40B4-BE49-F238E27FC236}">
                  <a16:creationId xmlns:a16="http://schemas.microsoft.com/office/drawing/2014/main" id="{394A795A-4200-4F7F-8E92-AF7332E11FAA}"/>
                </a:ext>
              </a:extLst>
            </p:cNvPr>
            <p:cNvSpPr>
              <a:spLocks noChangeShapeType="1"/>
            </p:cNvSpPr>
            <p:nvPr/>
          </p:nvSpPr>
          <p:spPr bwMode="auto">
            <a:xfrm>
              <a:off x="2964" y="2102"/>
              <a:ext cx="7"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8" name="Line 2205">
              <a:extLst>
                <a:ext uri="{FF2B5EF4-FFF2-40B4-BE49-F238E27FC236}">
                  <a16:creationId xmlns:a16="http://schemas.microsoft.com/office/drawing/2014/main" id="{DE0C4984-4671-498D-AE24-B2E724900BA0}"/>
                </a:ext>
              </a:extLst>
            </p:cNvPr>
            <p:cNvSpPr>
              <a:spLocks noChangeShapeType="1"/>
            </p:cNvSpPr>
            <p:nvPr/>
          </p:nvSpPr>
          <p:spPr bwMode="auto">
            <a:xfrm>
              <a:off x="2977" y="2134"/>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9" name="Line 2206">
              <a:extLst>
                <a:ext uri="{FF2B5EF4-FFF2-40B4-BE49-F238E27FC236}">
                  <a16:creationId xmlns:a16="http://schemas.microsoft.com/office/drawing/2014/main" id="{93A5B30B-4DB4-4A30-8750-CC0D9AC1E798}"/>
                </a:ext>
              </a:extLst>
            </p:cNvPr>
            <p:cNvSpPr>
              <a:spLocks noChangeShapeType="1"/>
            </p:cNvSpPr>
            <p:nvPr/>
          </p:nvSpPr>
          <p:spPr bwMode="auto">
            <a:xfrm>
              <a:off x="2990" y="2163"/>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0" name="Line 2207">
              <a:extLst>
                <a:ext uri="{FF2B5EF4-FFF2-40B4-BE49-F238E27FC236}">
                  <a16:creationId xmlns:a16="http://schemas.microsoft.com/office/drawing/2014/main" id="{65BB6F0F-3660-4EB6-81CC-22F324A29180}"/>
                </a:ext>
              </a:extLst>
            </p:cNvPr>
            <p:cNvSpPr>
              <a:spLocks noChangeShapeType="1"/>
            </p:cNvSpPr>
            <p:nvPr/>
          </p:nvSpPr>
          <p:spPr bwMode="auto">
            <a:xfrm>
              <a:off x="3003" y="2192"/>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1" name="Line 2208">
              <a:extLst>
                <a:ext uri="{FF2B5EF4-FFF2-40B4-BE49-F238E27FC236}">
                  <a16:creationId xmlns:a16="http://schemas.microsoft.com/office/drawing/2014/main" id="{7CA14E33-FFAA-4DBE-B2E8-3FBF169F5CC2}"/>
                </a:ext>
              </a:extLst>
            </p:cNvPr>
            <p:cNvSpPr>
              <a:spLocks noChangeShapeType="1"/>
            </p:cNvSpPr>
            <p:nvPr/>
          </p:nvSpPr>
          <p:spPr bwMode="auto">
            <a:xfrm>
              <a:off x="3016" y="2224"/>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2" name="Line 2209">
              <a:extLst>
                <a:ext uri="{FF2B5EF4-FFF2-40B4-BE49-F238E27FC236}">
                  <a16:creationId xmlns:a16="http://schemas.microsoft.com/office/drawing/2014/main" id="{B9A852F6-752A-454C-BC79-075FABABAD5F}"/>
                </a:ext>
              </a:extLst>
            </p:cNvPr>
            <p:cNvSpPr>
              <a:spLocks noChangeShapeType="1"/>
            </p:cNvSpPr>
            <p:nvPr/>
          </p:nvSpPr>
          <p:spPr bwMode="auto">
            <a:xfrm>
              <a:off x="3026" y="2253"/>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3" name="Freeform 2210">
              <a:extLst>
                <a:ext uri="{FF2B5EF4-FFF2-40B4-BE49-F238E27FC236}">
                  <a16:creationId xmlns:a16="http://schemas.microsoft.com/office/drawing/2014/main" id="{53FC0972-029B-4697-BEFC-A03F2DE6781C}"/>
                </a:ext>
              </a:extLst>
            </p:cNvPr>
            <p:cNvSpPr>
              <a:spLocks/>
            </p:cNvSpPr>
            <p:nvPr/>
          </p:nvSpPr>
          <p:spPr bwMode="auto">
            <a:xfrm>
              <a:off x="3039" y="2282"/>
              <a:ext cx="9" cy="7"/>
            </a:xfrm>
            <a:custGeom>
              <a:avLst/>
              <a:gdLst>
                <a:gd name="T0" fmla="*/ 0 w 9"/>
                <a:gd name="T1" fmla="*/ 0 h 7"/>
                <a:gd name="T2" fmla="*/ 0 w 9"/>
                <a:gd name="T3" fmla="*/ 0 h 7"/>
                <a:gd name="T4" fmla="*/ 9 w 9"/>
                <a:gd name="T5" fmla="*/ 7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0" y="0"/>
                  </a:moveTo>
                  <a:lnTo>
                    <a:pt x="0" y="0"/>
                  </a:lnTo>
                  <a:lnTo>
                    <a:pt x="9" y="7"/>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34" name="Line 2211">
              <a:extLst>
                <a:ext uri="{FF2B5EF4-FFF2-40B4-BE49-F238E27FC236}">
                  <a16:creationId xmlns:a16="http://schemas.microsoft.com/office/drawing/2014/main" id="{F8A5B841-4914-4D9F-9CD0-4E518320E222}"/>
                </a:ext>
              </a:extLst>
            </p:cNvPr>
            <p:cNvSpPr>
              <a:spLocks noChangeShapeType="1"/>
            </p:cNvSpPr>
            <p:nvPr/>
          </p:nvSpPr>
          <p:spPr bwMode="auto">
            <a:xfrm>
              <a:off x="3068" y="2298"/>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5" name="Line 2212">
              <a:extLst>
                <a:ext uri="{FF2B5EF4-FFF2-40B4-BE49-F238E27FC236}">
                  <a16:creationId xmlns:a16="http://schemas.microsoft.com/office/drawing/2014/main" id="{8C99EB23-7971-4D48-AF17-A064701F9EBA}"/>
                </a:ext>
              </a:extLst>
            </p:cNvPr>
            <p:cNvSpPr>
              <a:spLocks noChangeShapeType="1"/>
            </p:cNvSpPr>
            <p:nvPr/>
          </p:nvSpPr>
          <p:spPr bwMode="auto">
            <a:xfrm>
              <a:off x="3097" y="2311"/>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6" name="Line 2213">
              <a:extLst>
                <a:ext uri="{FF2B5EF4-FFF2-40B4-BE49-F238E27FC236}">
                  <a16:creationId xmlns:a16="http://schemas.microsoft.com/office/drawing/2014/main" id="{AD09FDF6-FB9C-4945-9EE6-593827DA3D4B}"/>
                </a:ext>
              </a:extLst>
            </p:cNvPr>
            <p:cNvSpPr>
              <a:spLocks noChangeShapeType="1"/>
            </p:cNvSpPr>
            <p:nvPr/>
          </p:nvSpPr>
          <p:spPr bwMode="auto">
            <a:xfrm>
              <a:off x="3126" y="2327"/>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7" name="Line 2214">
              <a:extLst>
                <a:ext uri="{FF2B5EF4-FFF2-40B4-BE49-F238E27FC236}">
                  <a16:creationId xmlns:a16="http://schemas.microsoft.com/office/drawing/2014/main" id="{8267CA0F-46E1-4A67-8776-D119E5F43105}"/>
                </a:ext>
              </a:extLst>
            </p:cNvPr>
            <p:cNvSpPr>
              <a:spLocks noChangeShapeType="1"/>
            </p:cNvSpPr>
            <p:nvPr/>
          </p:nvSpPr>
          <p:spPr bwMode="auto">
            <a:xfrm>
              <a:off x="3152" y="2340"/>
              <a:ext cx="1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8" name="Line 2215">
              <a:extLst>
                <a:ext uri="{FF2B5EF4-FFF2-40B4-BE49-F238E27FC236}">
                  <a16:creationId xmlns:a16="http://schemas.microsoft.com/office/drawing/2014/main" id="{714424C0-06BA-40DD-BA5B-2CE98A232728}"/>
                </a:ext>
              </a:extLst>
            </p:cNvPr>
            <p:cNvSpPr>
              <a:spLocks noChangeShapeType="1"/>
            </p:cNvSpPr>
            <p:nvPr/>
          </p:nvSpPr>
          <p:spPr bwMode="auto">
            <a:xfrm>
              <a:off x="3181" y="2356"/>
              <a:ext cx="1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9" name="Line 2216">
              <a:extLst>
                <a:ext uri="{FF2B5EF4-FFF2-40B4-BE49-F238E27FC236}">
                  <a16:creationId xmlns:a16="http://schemas.microsoft.com/office/drawing/2014/main" id="{ECE7015B-425B-49E8-890D-6B077F095E64}"/>
                </a:ext>
              </a:extLst>
            </p:cNvPr>
            <p:cNvSpPr>
              <a:spLocks noChangeShapeType="1"/>
            </p:cNvSpPr>
            <p:nvPr/>
          </p:nvSpPr>
          <p:spPr bwMode="auto">
            <a:xfrm>
              <a:off x="3210" y="2373"/>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0" name="Line 2217">
              <a:extLst>
                <a:ext uri="{FF2B5EF4-FFF2-40B4-BE49-F238E27FC236}">
                  <a16:creationId xmlns:a16="http://schemas.microsoft.com/office/drawing/2014/main" id="{69018668-CF30-4340-B2A9-84CFAFA0559B}"/>
                </a:ext>
              </a:extLst>
            </p:cNvPr>
            <p:cNvSpPr>
              <a:spLocks noChangeShapeType="1"/>
            </p:cNvSpPr>
            <p:nvPr/>
          </p:nvSpPr>
          <p:spPr bwMode="auto">
            <a:xfrm>
              <a:off x="3239" y="2385"/>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1" name="Line 2218">
              <a:extLst>
                <a:ext uri="{FF2B5EF4-FFF2-40B4-BE49-F238E27FC236}">
                  <a16:creationId xmlns:a16="http://schemas.microsoft.com/office/drawing/2014/main" id="{DFB42364-9B4D-4A71-AF37-6EBEEF10F8B6}"/>
                </a:ext>
              </a:extLst>
            </p:cNvPr>
            <p:cNvSpPr>
              <a:spLocks noChangeShapeType="1"/>
            </p:cNvSpPr>
            <p:nvPr/>
          </p:nvSpPr>
          <p:spPr bwMode="auto">
            <a:xfrm flipV="1">
              <a:off x="3264" y="2382"/>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2" name="Line 2219">
              <a:extLst>
                <a:ext uri="{FF2B5EF4-FFF2-40B4-BE49-F238E27FC236}">
                  <a16:creationId xmlns:a16="http://schemas.microsoft.com/office/drawing/2014/main" id="{AA892805-B421-4638-9AA5-FCE8A4EA2EA9}"/>
                </a:ext>
              </a:extLst>
            </p:cNvPr>
            <p:cNvSpPr>
              <a:spLocks noChangeShapeType="1"/>
            </p:cNvSpPr>
            <p:nvPr/>
          </p:nvSpPr>
          <p:spPr bwMode="auto">
            <a:xfrm flipV="1">
              <a:off x="3277" y="2350"/>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3" name="Line 2220">
              <a:extLst>
                <a:ext uri="{FF2B5EF4-FFF2-40B4-BE49-F238E27FC236}">
                  <a16:creationId xmlns:a16="http://schemas.microsoft.com/office/drawing/2014/main" id="{860A74F9-CC5F-4233-B6FD-C45AC8A485E9}"/>
                </a:ext>
              </a:extLst>
            </p:cNvPr>
            <p:cNvSpPr>
              <a:spLocks noChangeShapeType="1"/>
            </p:cNvSpPr>
            <p:nvPr/>
          </p:nvSpPr>
          <p:spPr bwMode="auto">
            <a:xfrm flipV="1">
              <a:off x="3287" y="2321"/>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4" name="Line 2221">
              <a:extLst>
                <a:ext uri="{FF2B5EF4-FFF2-40B4-BE49-F238E27FC236}">
                  <a16:creationId xmlns:a16="http://schemas.microsoft.com/office/drawing/2014/main" id="{6B1A70F7-26C6-491B-96B5-5EC1969F8ECD}"/>
                </a:ext>
              </a:extLst>
            </p:cNvPr>
            <p:cNvSpPr>
              <a:spLocks noChangeShapeType="1"/>
            </p:cNvSpPr>
            <p:nvPr/>
          </p:nvSpPr>
          <p:spPr bwMode="auto">
            <a:xfrm flipV="1">
              <a:off x="3300" y="2292"/>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5" name="Line 2222">
              <a:extLst>
                <a:ext uri="{FF2B5EF4-FFF2-40B4-BE49-F238E27FC236}">
                  <a16:creationId xmlns:a16="http://schemas.microsoft.com/office/drawing/2014/main" id="{A69E40F1-ACF2-4ED9-9B6A-A4FABFC6CF5F}"/>
                </a:ext>
              </a:extLst>
            </p:cNvPr>
            <p:cNvSpPr>
              <a:spLocks noChangeShapeType="1"/>
            </p:cNvSpPr>
            <p:nvPr/>
          </p:nvSpPr>
          <p:spPr bwMode="auto">
            <a:xfrm flipV="1">
              <a:off x="3310" y="2260"/>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6" name="Line 2223">
              <a:extLst>
                <a:ext uri="{FF2B5EF4-FFF2-40B4-BE49-F238E27FC236}">
                  <a16:creationId xmlns:a16="http://schemas.microsoft.com/office/drawing/2014/main" id="{09918449-2FBF-4C76-9A04-6E03E4A35AA0}"/>
                </a:ext>
              </a:extLst>
            </p:cNvPr>
            <p:cNvSpPr>
              <a:spLocks noChangeShapeType="1"/>
            </p:cNvSpPr>
            <p:nvPr/>
          </p:nvSpPr>
          <p:spPr bwMode="auto">
            <a:xfrm flipV="1">
              <a:off x="3322" y="2231"/>
              <a:ext cx="4"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7" name="Line 2224">
              <a:extLst>
                <a:ext uri="{FF2B5EF4-FFF2-40B4-BE49-F238E27FC236}">
                  <a16:creationId xmlns:a16="http://schemas.microsoft.com/office/drawing/2014/main" id="{14F92027-5BA2-4517-9C9C-4973B9C09D7A}"/>
                </a:ext>
              </a:extLst>
            </p:cNvPr>
            <p:cNvSpPr>
              <a:spLocks noChangeShapeType="1"/>
            </p:cNvSpPr>
            <p:nvPr/>
          </p:nvSpPr>
          <p:spPr bwMode="auto">
            <a:xfrm flipV="1">
              <a:off x="3332" y="2198"/>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8" name="Line 2225">
              <a:extLst>
                <a:ext uri="{FF2B5EF4-FFF2-40B4-BE49-F238E27FC236}">
                  <a16:creationId xmlns:a16="http://schemas.microsoft.com/office/drawing/2014/main" id="{D33BAEFE-6E67-4966-80EB-42D954909166}"/>
                </a:ext>
              </a:extLst>
            </p:cNvPr>
            <p:cNvSpPr>
              <a:spLocks noChangeShapeType="1"/>
            </p:cNvSpPr>
            <p:nvPr/>
          </p:nvSpPr>
          <p:spPr bwMode="auto">
            <a:xfrm flipV="1">
              <a:off x="3342" y="2169"/>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9" name="Line 2226">
              <a:extLst>
                <a:ext uri="{FF2B5EF4-FFF2-40B4-BE49-F238E27FC236}">
                  <a16:creationId xmlns:a16="http://schemas.microsoft.com/office/drawing/2014/main" id="{3A2C4AB1-BAC3-45C2-AEFC-46CEBFA55DEA}"/>
                </a:ext>
              </a:extLst>
            </p:cNvPr>
            <p:cNvSpPr>
              <a:spLocks noChangeShapeType="1"/>
            </p:cNvSpPr>
            <p:nvPr/>
          </p:nvSpPr>
          <p:spPr bwMode="auto">
            <a:xfrm flipV="1">
              <a:off x="3355" y="2140"/>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0" name="Line 2227">
              <a:extLst>
                <a:ext uri="{FF2B5EF4-FFF2-40B4-BE49-F238E27FC236}">
                  <a16:creationId xmlns:a16="http://schemas.microsoft.com/office/drawing/2014/main" id="{7BBBB241-3C7C-4FA0-B618-B8424B2E899C}"/>
                </a:ext>
              </a:extLst>
            </p:cNvPr>
            <p:cNvSpPr>
              <a:spLocks noChangeShapeType="1"/>
            </p:cNvSpPr>
            <p:nvPr/>
          </p:nvSpPr>
          <p:spPr bwMode="auto">
            <a:xfrm flipV="1">
              <a:off x="3364" y="2108"/>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1" name="Line 2228">
              <a:extLst>
                <a:ext uri="{FF2B5EF4-FFF2-40B4-BE49-F238E27FC236}">
                  <a16:creationId xmlns:a16="http://schemas.microsoft.com/office/drawing/2014/main" id="{639D5C5B-6644-43E9-92E7-C0D36F793BCA}"/>
                </a:ext>
              </a:extLst>
            </p:cNvPr>
            <p:cNvSpPr>
              <a:spLocks noChangeShapeType="1"/>
            </p:cNvSpPr>
            <p:nvPr/>
          </p:nvSpPr>
          <p:spPr bwMode="auto">
            <a:xfrm flipV="1">
              <a:off x="3377" y="2079"/>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2" name="Line 2229">
              <a:extLst>
                <a:ext uri="{FF2B5EF4-FFF2-40B4-BE49-F238E27FC236}">
                  <a16:creationId xmlns:a16="http://schemas.microsoft.com/office/drawing/2014/main" id="{F8BCA409-276E-4FDD-9FEC-1BBB2740EF34}"/>
                </a:ext>
              </a:extLst>
            </p:cNvPr>
            <p:cNvSpPr>
              <a:spLocks noChangeShapeType="1"/>
            </p:cNvSpPr>
            <p:nvPr/>
          </p:nvSpPr>
          <p:spPr bwMode="auto">
            <a:xfrm flipV="1">
              <a:off x="3387" y="2050"/>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3" name="Line 2230">
              <a:extLst>
                <a:ext uri="{FF2B5EF4-FFF2-40B4-BE49-F238E27FC236}">
                  <a16:creationId xmlns:a16="http://schemas.microsoft.com/office/drawing/2014/main" id="{61EB7534-7276-4928-8746-FE74785F16F0}"/>
                </a:ext>
              </a:extLst>
            </p:cNvPr>
            <p:cNvSpPr>
              <a:spLocks noChangeShapeType="1"/>
            </p:cNvSpPr>
            <p:nvPr/>
          </p:nvSpPr>
          <p:spPr bwMode="auto">
            <a:xfrm flipV="1">
              <a:off x="3400" y="2018"/>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4" name="Line 2231">
              <a:extLst>
                <a:ext uri="{FF2B5EF4-FFF2-40B4-BE49-F238E27FC236}">
                  <a16:creationId xmlns:a16="http://schemas.microsoft.com/office/drawing/2014/main" id="{47817889-74A4-4C2F-8906-03F1ED363830}"/>
                </a:ext>
              </a:extLst>
            </p:cNvPr>
            <p:cNvSpPr>
              <a:spLocks noChangeShapeType="1"/>
            </p:cNvSpPr>
            <p:nvPr/>
          </p:nvSpPr>
          <p:spPr bwMode="auto">
            <a:xfrm flipV="1">
              <a:off x="3410" y="1989"/>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5" name="Line 2232">
              <a:extLst>
                <a:ext uri="{FF2B5EF4-FFF2-40B4-BE49-F238E27FC236}">
                  <a16:creationId xmlns:a16="http://schemas.microsoft.com/office/drawing/2014/main" id="{48A3BD5C-77DF-48B6-8AC1-F6BCFB5AFD2B}"/>
                </a:ext>
              </a:extLst>
            </p:cNvPr>
            <p:cNvSpPr>
              <a:spLocks noChangeShapeType="1"/>
            </p:cNvSpPr>
            <p:nvPr/>
          </p:nvSpPr>
          <p:spPr bwMode="auto">
            <a:xfrm flipV="1">
              <a:off x="3422" y="1956"/>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6" name="Line 2233">
              <a:extLst>
                <a:ext uri="{FF2B5EF4-FFF2-40B4-BE49-F238E27FC236}">
                  <a16:creationId xmlns:a16="http://schemas.microsoft.com/office/drawing/2014/main" id="{87698F5D-0CB9-4C74-9AE0-515B222A93E1}"/>
                </a:ext>
              </a:extLst>
            </p:cNvPr>
            <p:cNvSpPr>
              <a:spLocks noChangeShapeType="1"/>
            </p:cNvSpPr>
            <p:nvPr/>
          </p:nvSpPr>
          <p:spPr bwMode="auto">
            <a:xfrm flipV="1">
              <a:off x="3432" y="1927"/>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7" name="Line 2234">
              <a:extLst>
                <a:ext uri="{FF2B5EF4-FFF2-40B4-BE49-F238E27FC236}">
                  <a16:creationId xmlns:a16="http://schemas.microsoft.com/office/drawing/2014/main" id="{851AF98B-73A8-4359-9964-4138BF45B580}"/>
                </a:ext>
              </a:extLst>
            </p:cNvPr>
            <p:cNvSpPr>
              <a:spLocks noChangeShapeType="1"/>
            </p:cNvSpPr>
            <p:nvPr/>
          </p:nvSpPr>
          <p:spPr bwMode="auto">
            <a:xfrm flipV="1">
              <a:off x="3445" y="1898"/>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8" name="Line 2235">
              <a:extLst>
                <a:ext uri="{FF2B5EF4-FFF2-40B4-BE49-F238E27FC236}">
                  <a16:creationId xmlns:a16="http://schemas.microsoft.com/office/drawing/2014/main" id="{F7431E4E-D4F7-45B3-8750-3C05D0C5B492}"/>
                </a:ext>
              </a:extLst>
            </p:cNvPr>
            <p:cNvSpPr>
              <a:spLocks noChangeShapeType="1"/>
            </p:cNvSpPr>
            <p:nvPr/>
          </p:nvSpPr>
          <p:spPr bwMode="auto">
            <a:xfrm flipV="1">
              <a:off x="3455" y="1866"/>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9" name="Line 2236">
              <a:extLst>
                <a:ext uri="{FF2B5EF4-FFF2-40B4-BE49-F238E27FC236}">
                  <a16:creationId xmlns:a16="http://schemas.microsoft.com/office/drawing/2014/main" id="{0BB529F9-BC48-4236-867E-8A00FACA0D26}"/>
                </a:ext>
              </a:extLst>
            </p:cNvPr>
            <p:cNvSpPr>
              <a:spLocks noChangeShapeType="1"/>
            </p:cNvSpPr>
            <p:nvPr/>
          </p:nvSpPr>
          <p:spPr bwMode="auto">
            <a:xfrm flipV="1">
              <a:off x="3468" y="1837"/>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0" name="Line 2237">
              <a:extLst>
                <a:ext uri="{FF2B5EF4-FFF2-40B4-BE49-F238E27FC236}">
                  <a16:creationId xmlns:a16="http://schemas.microsoft.com/office/drawing/2014/main" id="{19716AC1-A4A3-472E-9B4D-A754FFD1B7A4}"/>
                </a:ext>
              </a:extLst>
            </p:cNvPr>
            <p:cNvSpPr>
              <a:spLocks noChangeShapeType="1"/>
            </p:cNvSpPr>
            <p:nvPr/>
          </p:nvSpPr>
          <p:spPr bwMode="auto">
            <a:xfrm flipV="1">
              <a:off x="3477" y="1808"/>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1" name="Line 2238">
              <a:extLst>
                <a:ext uri="{FF2B5EF4-FFF2-40B4-BE49-F238E27FC236}">
                  <a16:creationId xmlns:a16="http://schemas.microsoft.com/office/drawing/2014/main" id="{01D0B338-CDFE-4567-84F3-761EEAF36941}"/>
                </a:ext>
              </a:extLst>
            </p:cNvPr>
            <p:cNvSpPr>
              <a:spLocks noChangeShapeType="1"/>
            </p:cNvSpPr>
            <p:nvPr/>
          </p:nvSpPr>
          <p:spPr bwMode="auto">
            <a:xfrm>
              <a:off x="3493" y="1795"/>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2" name="Line 2239">
              <a:extLst>
                <a:ext uri="{FF2B5EF4-FFF2-40B4-BE49-F238E27FC236}">
                  <a16:creationId xmlns:a16="http://schemas.microsoft.com/office/drawing/2014/main" id="{A1D84C36-F2FB-4F94-A54B-1A9DD629EC7D}"/>
                </a:ext>
              </a:extLst>
            </p:cNvPr>
            <p:cNvSpPr>
              <a:spLocks noChangeShapeType="1"/>
            </p:cNvSpPr>
            <p:nvPr/>
          </p:nvSpPr>
          <p:spPr bwMode="auto">
            <a:xfrm>
              <a:off x="3522" y="1805"/>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3" name="Line 2240">
              <a:extLst>
                <a:ext uri="{FF2B5EF4-FFF2-40B4-BE49-F238E27FC236}">
                  <a16:creationId xmlns:a16="http://schemas.microsoft.com/office/drawing/2014/main" id="{5CCDF345-9006-4F44-9106-1AA34CCE4C29}"/>
                </a:ext>
              </a:extLst>
            </p:cNvPr>
            <p:cNvSpPr>
              <a:spLocks noChangeShapeType="1"/>
            </p:cNvSpPr>
            <p:nvPr/>
          </p:nvSpPr>
          <p:spPr bwMode="auto">
            <a:xfrm>
              <a:off x="3555" y="1818"/>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4" name="Line 2241">
              <a:extLst>
                <a:ext uri="{FF2B5EF4-FFF2-40B4-BE49-F238E27FC236}">
                  <a16:creationId xmlns:a16="http://schemas.microsoft.com/office/drawing/2014/main" id="{11B910B7-95B7-46D0-8BFA-49F5983760FB}"/>
                </a:ext>
              </a:extLst>
            </p:cNvPr>
            <p:cNvSpPr>
              <a:spLocks noChangeShapeType="1"/>
            </p:cNvSpPr>
            <p:nvPr/>
          </p:nvSpPr>
          <p:spPr bwMode="auto">
            <a:xfrm>
              <a:off x="3584" y="1827"/>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5" name="Line 2242">
              <a:extLst>
                <a:ext uri="{FF2B5EF4-FFF2-40B4-BE49-F238E27FC236}">
                  <a16:creationId xmlns:a16="http://schemas.microsoft.com/office/drawing/2014/main" id="{3C10267B-20C3-44A4-9A00-CD80A95E6EE3}"/>
                </a:ext>
              </a:extLst>
            </p:cNvPr>
            <p:cNvSpPr>
              <a:spLocks noChangeShapeType="1"/>
            </p:cNvSpPr>
            <p:nvPr/>
          </p:nvSpPr>
          <p:spPr bwMode="auto">
            <a:xfrm>
              <a:off x="3616" y="1837"/>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6" name="Line 2243">
              <a:extLst>
                <a:ext uri="{FF2B5EF4-FFF2-40B4-BE49-F238E27FC236}">
                  <a16:creationId xmlns:a16="http://schemas.microsoft.com/office/drawing/2014/main" id="{660E9FF9-5A34-4472-81A8-0FDC7B95186F}"/>
                </a:ext>
              </a:extLst>
            </p:cNvPr>
            <p:cNvSpPr>
              <a:spLocks noChangeShapeType="1"/>
            </p:cNvSpPr>
            <p:nvPr/>
          </p:nvSpPr>
          <p:spPr bwMode="auto">
            <a:xfrm>
              <a:off x="3645" y="1847"/>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7" name="Line 2244">
              <a:extLst>
                <a:ext uri="{FF2B5EF4-FFF2-40B4-BE49-F238E27FC236}">
                  <a16:creationId xmlns:a16="http://schemas.microsoft.com/office/drawing/2014/main" id="{41B76ADF-FB2D-4B5B-9EAF-8E474C00B2B6}"/>
                </a:ext>
              </a:extLst>
            </p:cNvPr>
            <p:cNvSpPr>
              <a:spLocks noChangeShapeType="1"/>
            </p:cNvSpPr>
            <p:nvPr/>
          </p:nvSpPr>
          <p:spPr bwMode="auto">
            <a:xfrm>
              <a:off x="3677" y="1856"/>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8" name="Freeform 2245">
              <a:extLst>
                <a:ext uri="{FF2B5EF4-FFF2-40B4-BE49-F238E27FC236}">
                  <a16:creationId xmlns:a16="http://schemas.microsoft.com/office/drawing/2014/main" id="{7622E2BD-8929-4B1D-AF70-61326BF4B886}"/>
                </a:ext>
              </a:extLst>
            </p:cNvPr>
            <p:cNvSpPr>
              <a:spLocks/>
            </p:cNvSpPr>
            <p:nvPr/>
          </p:nvSpPr>
          <p:spPr bwMode="auto">
            <a:xfrm>
              <a:off x="3706" y="1866"/>
              <a:ext cx="13" cy="3"/>
            </a:xfrm>
            <a:custGeom>
              <a:avLst/>
              <a:gdLst>
                <a:gd name="T0" fmla="*/ 0 w 13"/>
                <a:gd name="T1" fmla="*/ 3 h 3"/>
                <a:gd name="T2" fmla="*/ 4 w 13"/>
                <a:gd name="T3" fmla="*/ 3 h 3"/>
                <a:gd name="T4" fmla="*/ 13 w 13"/>
                <a:gd name="T5" fmla="*/ 0 h 3"/>
                <a:gd name="T6" fmla="*/ 0 60000 65536"/>
                <a:gd name="T7" fmla="*/ 0 60000 65536"/>
                <a:gd name="T8" fmla="*/ 0 60000 65536"/>
                <a:gd name="T9" fmla="*/ 0 w 13"/>
                <a:gd name="T10" fmla="*/ 0 h 3"/>
                <a:gd name="T11" fmla="*/ 13 w 13"/>
                <a:gd name="T12" fmla="*/ 3 h 3"/>
              </a:gdLst>
              <a:ahLst/>
              <a:cxnLst>
                <a:cxn ang="T6">
                  <a:pos x="T0" y="T1"/>
                </a:cxn>
                <a:cxn ang="T7">
                  <a:pos x="T2" y="T3"/>
                </a:cxn>
                <a:cxn ang="T8">
                  <a:pos x="T4" y="T5"/>
                </a:cxn>
              </a:cxnLst>
              <a:rect l="T9" t="T10" r="T11" b="T12"/>
              <a:pathLst>
                <a:path w="13" h="3">
                  <a:moveTo>
                    <a:pt x="0" y="3"/>
                  </a:moveTo>
                  <a:lnTo>
                    <a:pt x="4" y="3"/>
                  </a:lnTo>
                  <a:lnTo>
                    <a:pt x="1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69" name="Line 2246">
              <a:extLst>
                <a:ext uri="{FF2B5EF4-FFF2-40B4-BE49-F238E27FC236}">
                  <a16:creationId xmlns:a16="http://schemas.microsoft.com/office/drawing/2014/main" id="{1554ACCE-FF30-4F5E-A4DB-F2AF8F904C40}"/>
                </a:ext>
              </a:extLst>
            </p:cNvPr>
            <p:cNvSpPr>
              <a:spLocks noChangeShapeType="1"/>
            </p:cNvSpPr>
            <p:nvPr/>
          </p:nvSpPr>
          <p:spPr bwMode="auto">
            <a:xfrm flipV="1">
              <a:off x="3735" y="1856"/>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0" name="Line 2247">
              <a:extLst>
                <a:ext uri="{FF2B5EF4-FFF2-40B4-BE49-F238E27FC236}">
                  <a16:creationId xmlns:a16="http://schemas.microsoft.com/office/drawing/2014/main" id="{D15F50DB-2620-4DDD-BFD9-58A6A0E537BB}"/>
                </a:ext>
              </a:extLst>
            </p:cNvPr>
            <p:cNvSpPr>
              <a:spLocks noChangeShapeType="1"/>
            </p:cNvSpPr>
            <p:nvPr/>
          </p:nvSpPr>
          <p:spPr bwMode="auto">
            <a:xfrm flipV="1">
              <a:off x="3768" y="1844"/>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1" name="Line 2248">
              <a:extLst>
                <a:ext uri="{FF2B5EF4-FFF2-40B4-BE49-F238E27FC236}">
                  <a16:creationId xmlns:a16="http://schemas.microsoft.com/office/drawing/2014/main" id="{C68A9466-277F-4CA6-BFD0-597C7A4F7FB5}"/>
                </a:ext>
              </a:extLst>
            </p:cNvPr>
            <p:cNvSpPr>
              <a:spLocks noChangeShapeType="1"/>
            </p:cNvSpPr>
            <p:nvPr/>
          </p:nvSpPr>
          <p:spPr bwMode="auto">
            <a:xfrm flipV="1">
              <a:off x="3797" y="1834"/>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2" name="Line 2249">
              <a:extLst>
                <a:ext uri="{FF2B5EF4-FFF2-40B4-BE49-F238E27FC236}">
                  <a16:creationId xmlns:a16="http://schemas.microsoft.com/office/drawing/2014/main" id="{5A4941E4-E857-4CBD-9B0D-869BAD3381A7}"/>
                </a:ext>
              </a:extLst>
            </p:cNvPr>
            <p:cNvSpPr>
              <a:spLocks noChangeShapeType="1"/>
            </p:cNvSpPr>
            <p:nvPr/>
          </p:nvSpPr>
          <p:spPr bwMode="auto">
            <a:xfrm flipV="1">
              <a:off x="3829" y="1821"/>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3" name="Line 2250">
              <a:extLst>
                <a:ext uri="{FF2B5EF4-FFF2-40B4-BE49-F238E27FC236}">
                  <a16:creationId xmlns:a16="http://schemas.microsoft.com/office/drawing/2014/main" id="{4555D4CA-00BF-4F99-B672-C977CC69B7B0}"/>
                </a:ext>
              </a:extLst>
            </p:cNvPr>
            <p:cNvSpPr>
              <a:spLocks noChangeShapeType="1"/>
            </p:cNvSpPr>
            <p:nvPr/>
          </p:nvSpPr>
          <p:spPr bwMode="auto">
            <a:xfrm flipV="1">
              <a:off x="3858" y="1811"/>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4" name="Line 2251">
              <a:extLst>
                <a:ext uri="{FF2B5EF4-FFF2-40B4-BE49-F238E27FC236}">
                  <a16:creationId xmlns:a16="http://schemas.microsoft.com/office/drawing/2014/main" id="{249E683C-9C40-4840-864D-C88966CAD8BF}"/>
                </a:ext>
              </a:extLst>
            </p:cNvPr>
            <p:cNvSpPr>
              <a:spLocks noChangeShapeType="1"/>
            </p:cNvSpPr>
            <p:nvPr/>
          </p:nvSpPr>
          <p:spPr bwMode="auto">
            <a:xfrm flipV="1">
              <a:off x="3887" y="1798"/>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5" name="Line 2252">
              <a:extLst>
                <a:ext uri="{FF2B5EF4-FFF2-40B4-BE49-F238E27FC236}">
                  <a16:creationId xmlns:a16="http://schemas.microsoft.com/office/drawing/2014/main" id="{21F02F8B-28C5-42D0-AD5C-38298C8EE4CD}"/>
                </a:ext>
              </a:extLst>
            </p:cNvPr>
            <p:cNvSpPr>
              <a:spLocks noChangeShapeType="1"/>
            </p:cNvSpPr>
            <p:nvPr/>
          </p:nvSpPr>
          <p:spPr bwMode="auto">
            <a:xfrm flipV="1">
              <a:off x="3919" y="1789"/>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6" name="Line 2253">
              <a:extLst>
                <a:ext uri="{FF2B5EF4-FFF2-40B4-BE49-F238E27FC236}">
                  <a16:creationId xmlns:a16="http://schemas.microsoft.com/office/drawing/2014/main" id="{4F3EF8F7-BFA1-4035-968B-D3FA7F5EBFB3}"/>
                </a:ext>
              </a:extLst>
            </p:cNvPr>
            <p:cNvSpPr>
              <a:spLocks noChangeShapeType="1"/>
            </p:cNvSpPr>
            <p:nvPr/>
          </p:nvSpPr>
          <p:spPr bwMode="auto">
            <a:xfrm>
              <a:off x="3948" y="1792"/>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7" name="Line 2254">
              <a:extLst>
                <a:ext uri="{FF2B5EF4-FFF2-40B4-BE49-F238E27FC236}">
                  <a16:creationId xmlns:a16="http://schemas.microsoft.com/office/drawing/2014/main" id="{D83EB508-78F7-4431-9B55-A2456A2D25D0}"/>
                </a:ext>
              </a:extLst>
            </p:cNvPr>
            <p:cNvSpPr>
              <a:spLocks noChangeShapeType="1"/>
            </p:cNvSpPr>
            <p:nvPr/>
          </p:nvSpPr>
          <p:spPr bwMode="auto">
            <a:xfrm>
              <a:off x="3981" y="1805"/>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8" name="Line 2255">
              <a:extLst>
                <a:ext uri="{FF2B5EF4-FFF2-40B4-BE49-F238E27FC236}">
                  <a16:creationId xmlns:a16="http://schemas.microsoft.com/office/drawing/2014/main" id="{BA8EFFD6-0779-49EE-A947-08588ED81E96}"/>
                </a:ext>
              </a:extLst>
            </p:cNvPr>
            <p:cNvSpPr>
              <a:spLocks noChangeShapeType="1"/>
            </p:cNvSpPr>
            <p:nvPr/>
          </p:nvSpPr>
          <p:spPr bwMode="auto">
            <a:xfrm>
              <a:off x="4010" y="1815"/>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9" name="Line 2256">
              <a:extLst>
                <a:ext uri="{FF2B5EF4-FFF2-40B4-BE49-F238E27FC236}">
                  <a16:creationId xmlns:a16="http://schemas.microsoft.com/office/drawing/2014/main" id="{62A4123F-7595-48FD-8CBB-09E2DE3C4263}"/>
                </a:ext>
              </a:extLst>
            </p:cNvPr>
            <p:cNvSpPr>
              <a:spLocks noChangeShapeType="1"/>
            </p:cNvSpPr>
            <p:nvPr/>
          </p:nvSpPr>
          <p:spPr bwMode="auto">
            <a:xfrm>
              <a:off x="4039" y="1824"/>
              <a:ext cx="1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0" name="Line 2257">
              <a:extLst>
                <a:ext uri="{FF2B5EF4-FFF2-40B4-BE49-F238E27FC236}">
                  <a16:creationId xmlns:a16="http://schemas.microsoft.com/office/drawing/2014/main" id="{83DFB6BA-3215-440F-A86B-403DF082C36F}"/>
                </a:ext>
              </a:extLst>
            </p:cNvPr>
            <p:cNvSpPr>
              <a:spLocks noChangeShapeType="1"/>
            </p:cNvSpPr>
            <p:nvPr/>
          </p:nvSpPr>
          <p:spPr bwMode="auto">
            <a:xfrm>
              <a:off x="4071" y="1837"/>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1" name="Line 2258">
              <a:extLst>
                <a:ext uri="{FF2B5EF4-FFF2-40B4-BE49-F238E27FC236}">
                  <a16:creationId xmlns:a16="http://schemas.microsoft.com/office/drawing/2014/main" id="{64FE77BA-29CF-400A-828B-AE3531B3A3B0}"/>
                </a:ext>
              </a:extLst>
            </p:cNvPr>
            <p:cNvSpPr>
              <a:spLocks noChangeShapeType="1"/>
            </p:cNvSpPr>
            <p:nvPr/>
          </p:nvSpPr>
          <p:spPr bwMode="auto">
            <a:xfrm>
              <a:off x="4100" y="1847"/>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2" name="Line 2259">
              <a:extLst>
                <a:ext uri="{FF2B5EF4-FFF2-40B4-BE49-F238E27FC236}">
                  <a16:creationId xmlns:a16="http://schemas.microsoft.com/office/drawing/2014/main" id="{3F6254EA-0566-4CF0-9D0F-9AC6D48D0B4C}"/>
                </a:ext>
              </a:extLst>
            </p:cNvPr>
            <p:cNvSpPr>
              <a:spLocks noChangeShapeType="1"/>
            </p:cNvSpPr>
            <p:nvPr/>
          </p:nvSpPr>
          <p:spPr bwMode="auto">
            <a:xfrm>
              <a:off x="4132" y="1860"/>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3" name="Line 2260">
              <a:extLst>
                <a:ext uri="{FF2B5EF4-FFF2-40B4-BE49-F238E27FC236}">
                  <a16:creationId xmlns:a16="http://schemas.microsoft.com/office/drawing/2014/main" id="{65C1B94C-8E00-4972-A828-AA0EB02AA6D2}"/>
                </a:ext>
              </a:extLst>
            </p:cNvPr>
            <p:cNvSpPr>
              <a:spLocks noChangeShapeType="1"/>
            </p:cNvSpPr>
            <p:nvPr/>
          </p:nvSpPr>
          <p:spPr bwMode="auto">
            <a:xfrm>
              <a:off x="4161" y="1869"/>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4" name="Line 2261">
              <a:extLst>
                <a:ext uri="{FF2B5EF4-FFF2-40B4-BE49-F238E27FC236}">
                  <a16:creationId xmlns:a16="http://schemas.microsoft.com/office/drawing/2014/main" id="{69FFB0FD-508C-447D-BE6F-D69B1AAB1B6B}"/>
                </a:ext>
              </a:extLst>
            </p:cNvPr>
            <p:cNvSpPr>
              <a:spLocks noChangeShapeType="1"/>
            </p:cNvSpPr>
            <p:nvPr/>
          </p:nvSpPr>
          <p:spPr bwMode="auto">
            <a:xfrm>
              <a:off x="4177" y="1898"/>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5" name="Line 2262">
              <a:extLst>
                <a:ext uri="{FF2B5EF4-FFF2-40B4-BE49-F238E27FC236}">
                  <a16:creationId xmlns:a16="http://schemas.microsoft.com/office/drawing/2014/main" id="{228DD61E-EC05-4E53-A43D-FDC8D0C37756}"/>
                </a:ext>
              </a:extLst>
            </p:cNvPr>
            <p:cNvSpPr>
              <a:spLocks noChangeShapeType="1"/>
            </p:cNvSpPr>
            <p:nvPr/>
          </p:nvSpPr>
          <p:spPr bwMode="auto">
            <a:xfrm>
              <a:off x="4197" y="1924"/>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6" name="Line 2263">
              <a:extLst>
                <a:ext uri="{FF2B5EF4-FFF2-40B4-BE49-F238E27FC236}">
                  <a16:creationId xmlns:a16="http://schemas.microsoft.com/office/drawing/2014/main" id="{52BBC22E-1751-44AD-8BD3-4D1E8BF4C68D}"/>
                </a:ext>
              </a:extLst>
            </p:cNvPr>
            <p:cNvSpPr>
              <a:spLocks noChangeShapeType="1"/>
            </p:cNvSpPr>
            <p:nvPr/>
          </p:nvSpPr>
          <p:spPr bwMode="auto">
            <a:xfrm>
              <a:off x="4213" y="1950"/>
              <a:ext cx="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7" name="Line 2264">
              <a:extLst>
                <a:ext uri="{FF2B5EF4-FFF2-40B4-BE49-F238E27FC236}">
                  <a16:creationId xmlns:a16="http://schemas.microsoft.com/office/drawing/2014/main" id="{159A4C10-7A2B-41DB-9946-65698C3DB9FA}"/>
                </a:ext>
              </a:extLst>
            </p:cNvPr>
            <p:cNvSpPr>
              <a:spLocks noChangeShapeType="1"/>
            </p:cNvSpPr>
            <p:nvPr/>
          </p:nvSpPr>
          <p:spPr bwMode="auto">
            <a:xfrm>
              <a:off x="4232" y="1979"/>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8" name="Line 2265">
              <a:extLst>
                <a:ext uri="{FF2B5EF4-FFF2-40B4-BE49-F238E27FC236}">
                  <a16:creationId xmlns:a16="http://schemas.microsoft.com/office/drawing/2014/main" id="{AAAAD657-480E-4D45-91C2-0779D2454370}"/>
                </a:ext>
              </a:extLst>
            </p:cNvPr>
            <p:cNvSpPr>
              <a:spLocks noChangeShapeType="1"/>
            </p:cNvSpPr>
            <p:nvPr/>
          </p:nvSpPr>
          <p:spPr bwMode="auto">
            <a:xfrm>
              <a:off x="4248" y="2005"/>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9" name="Line 2266">
              <a:extLst>
                <a:ext uri="{FF2B5EF4-FFF2-40B4-BE49-F238E27FC236}">
                  <a16:creationId xmlns:a16="http://schemas.microsoft.com/office/drawing/2014/main" id="{4F954405-6344-4606-B29C-AF2A2DC027CB}"/>
                </a:ext>
              </a:extLst>
            </p:cNvPr>
            <p:cNvSpPr>
              <a:spLocks noChangeShapeType="1"/>
            </p:cNvSpPr>
            <p:nvPr/>
          </p:nvSpPr>
          <p:spPr bwMode="auto">
            <a:xfrm>
              <a:off x="4268" y="2031"/>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0" name="Line 2267">
              <a:extLst>
                <a:ext uri="{FF2B5EF4-FFF2-40B4-BE49-F238E27FC236}">
                  <a16:creationId xmlns:a16="http://schemas.microsoft.com/office/drawing/2014/main" id="{FC099E2E-C71B-475C-9F33-37AA939BAB32}"/>
                </a:ext>
              </a:extLst>
            </p:cNvPr>
            <p:cNvSpPr>
              <a:spLocks noChangeShapeType="1"/>
            </p:cNvSpPr>
            <p:nvPr/>
          </p:nvSpPr>
          <p:spPr bwMode="auto">
            <a:xfrm>
              <a:off x="4287" y="2060"/>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1" name="Line 2268">
              <a:extLst>
                <a:ext uri="{FF2B5EF4-FFF2-40B4-BE49-F238E27FC236}">
                  <a16:creationId xmlns:a16="http://schemas.microsoft.com/office/drawing/2014/main" id="{C390923C-A6CB-4F9F-98FE-CC8FB9DC48A5}"/>
                </a:ext>
              </a:extLst>
            </p:cNvPr>
            <p:cNvSpPr>
              <a:spLocks noChangeShapeType="1"/>
            </p:cNvSpPr>
            <p:nvPr/>
          </p:nvSpPr>
          <p:spPr bwMode="auto">
            <a:xfrm>
              <a:off x="4303" y="2085"/>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2" name="Line 2269">
              <a:extLst>
                <a:ext uri="{FF2B5EF4-FFF2-40B4-BE49-F238E27FC236}">
                  <a16:creationId xmlns:a16="http://schemas.microsoft.com/office/drawing/2014/main" id="{119DA356-E716-4B98-96D9-A8B6CD17EDE4}"/>
                </a:ext>
              </a:extLst>
            </p:cNvPr>
            <p:cNvSpPr>
              <a:spLocks noChangeShapeType="1"/>
            </p:cNvSpPr>
            <p:nvPr/>
          </p:nvSpPr>
          <p:spPr bwMode="auto">
            <a:xfrm>
              <a:off x="4322" y="2111"/>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3" name="Line 2270">
              <a:extLst>
                <a:ext uri="{FF2B5EF4-FFF2-40B4-BE49-F238E27FC236}">
                  <a16:creationId xmlns:a16="http://schemas.microsoft.com/office/drawing/2014/main" id="{9D4F8DE0-838D-40C4-8907-0A2234E48651}"/>
                </a:ext>
              </a:extLst>
            </p:cNvPr>
            <p:cNvSpPr>
              <a:spLocks noChangeShapeType="1"/>
            </p:cNvSpPr>
            <p:nvPr/>
          </p:nvSpPr>
          <p:spPr bwMode="auto">
            <a:xfrm>
              <a:off x="4339" y="2140"/>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4" name="Line 2271">
              <a:extLst>
                <a:ext uri="{FF2B5EF4-FFF2-40B4-BE49-F238E27FC236}">
                  <a16:creationId xmlns:a16="http://schemas.microsoft.com/office/drawing/2014/main" id="{80FA2D94-62F6-4E73-89EC-BAD9F7AB1FF3}"/>
                </a:ext>
              </a:extLst>
            </p:cNvPr>
            <p:cNvSpPr>
              <a:spLocks noChangeShapeType="1"/>
            </p:cNvSpPr>
            <p:nvPr/>
          </p:nvSpPr>
          <p:spPr bwMode="auto">
            <a:xfrm>
              <a:off x="4358" y="2166"/>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5" name="Line 2272">
              <a:extLst>
                <a:ext uri="{FF2B5EF4-FFF2-40B4-BE49-F238E27FC236}">
                  <a16:creationId xmlns:a16="http://schemas.microsoft.com/office/drawing/2014/main" id="{902E843B-62A2-45EF-ABE7-E220536F713B}"/>
                </a:ext>
              </a:extLst>
            </p:cNvPr>
            <p:cNvSpPr>
              <a:spLocks noChangeShapeType="1"/>
            </p:cNvSpPr>
            <p:nvPr/>
          </p:nvSpPr>
          <p:spPr bwMode="auto">
            <a:xfrm>
              <a:off x="4374" y="2192"/>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6" name="Line 2273">
              <a:extLst>
                <a:ext uri="{FF2B5EF4-FFF2-40B4-BE49-F238E27FC236}">
                  <a16:creationId xmlns:a16="http://schemas.microsoft.com/office/drawing/2014/main" id="{DEB06E6B-84FF-4982-BA58-61558BBBD2D5}"/>
                </a:ext>
              </a:extLst>
            </p:cNvPr>
            <p:cNvSpPr>
              <a:spLocks noChangeShapeType="1"/>
            </p:cNvSpPr>
            <p:nvPr/>
          </p:nvSpPr>
          <p:spPr bwMode="auto">
            <a:xfrm flipV="1">
              <a:off x="1026" y="2769"/>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7" name="Line 2274">
              <a:extLst>
                <a:ext uri="{FF2B5EF4-FFF2-40B4-BE49-F238E27FC236}">
                  <a16:creationId xmlns:a16="http://schemas.microsoft.com/office/drawing/2014/main" id="{AB2C2A32-99C7-477E-A490-5AEEE3D81E03}"/>
                </a:ext>
              </a:extLst>
            </p:cNvPr>
            <p:cNvSpPr>
              <a:spLocks noChangeShapeType="1"/>
            </p:cNvSpPr>
            <p:nvPr/>
          </p:nvSpPr>
          <p:spPr bwMode="auto">
            <a:xfrm>
              <a:off x="984" y="2811"/>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8" name="Line 2275">
              <a:extLst>
                <a:ext uri="{FF2B5EF4-FFF2-40B4-BE49-F238E27FC236}">
                  <a16:creationId xmlns:a16="http://schemas.microsoft.com/office/drawing/2014/main" id="{E5A71716-F1DD-4674-B813-F7618597E713}"/>
                </a:ext>
              </a:extLst>
            </p:cNvPr>
            <p:cNvSpPr>
              <a:spLocks noChangeShapeType="1"/>
            </p:cNvSpPr>
            <p:nvPr/>
          </p:nvSpPr>
          <p:spPr bwMode="auto">
            <a:xfrm>
              <a:off x="984" y="2769"/>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9" name="Line 2276">
              <a:extLst>
                <a:ext uri="{FF2B5EF4-FFF2-40B4-BE49-F238E27FC236}">
                  <a16:creationId xmlns:a16="http://schemas.microsoft.com/office/drawing/2014/main" id="{66C5861F-D96B-4B91-9ABF-77CCC9A831F2}"/>
                </a:ext>
              </a:extLst>
            </p:cNvPr>
            <p:cNvSpPr>
              <a:spLocks noChangeShapeType="1"/>
            </p:cNvSpPr>
            <p:nvPr/>
          </p:nvSpPr>
          <p:spPr bwMode="auto">
            <a:xfrm flipV="1">
              <a:off x="984" y="2769"/>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0" name="Line 2277">
              <a:extLst>
                <a:ext uri="{FF2B5EF4-FFF2-40B4-BE49-F238E27FC236}">
                  <a16:creationId xmlns:a16="http://schemas.microsoft.com/office/drawing/2014/main" id="{BCCA0F62-C879-4E8E-B400-687801425191}"/>
                </a:ext>
              </a:extLst>
            </p:cNvPr>
            <p:cNvSpPr>
              <a:spLocks noChangeShapeType="1"/>
            </p:cNvSpPr>
            <p:nvPr/>
          </p:nvSpPr>
          <p:spPr bwMode="auto">
            <a:xfrm flipV="1">
              <a:off x="1248" y="2531"/>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1" name="Line 2278">
              <a:extLst>
                <a:ext uri="{FF2B5EF4-FFF2-40B4-BE49-F238E27FC236}">
                  <a16:creationId xmlns:a16="http://schemas.microsoft.com/office/drawing/2014/main" id="{067AE4A1-5CF2-40E2-B357-2F628303EE92}"/>
                </a:ext>
              </a:extLst>
            </p:cNvPr>
            <p:cNvSpPr>
              <a:spLocks noChangeShapeType="1"/>
            </p:cNvSpPr>
            <p:nvPr/>
          </p:nvSpPr>
          <p:spPr bwMode="auto">
            <a:xfrm>
              <a:off x="1210" y="2572"/>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2" name="Line 2279">
              <a:extLst>
                <a:ext uri="{FF2B5EF4-FFF2-40B4-BE49-F238E27FC236}">
                  <a16:creationId xmlns:a16="http://schemas.microsoft.com/office/drawing/2014/main" id="{EB6C643E-EF3C-48CC-BF44-E5F302DE5859}"/>
                </a:ext>
              </a:extLst>
            </p:cNvPr>
            <p:cNvSpPr>
              <a:spLocks noChangeShapeType="1"/>
            </p:cNvSpPr>
            <p:nvPr/>
          </p:nvSpPr>
          <p:spPr bwMode="auto">
            <a:xfrm>
              <a:off x="1210" y="2531"/>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3" name="Line 2280">
              <a:extLst>
                <a:ext uri="{FF2B5EF4-FFF2-40B4-BE49-F238E27FC236}">
                  <a16:creationId xmlns:a16="http://schemas.microsoft.com/office/drawing/2014/main" id="{D210D7E7-935D-4143-9C63-E291BC108846}"/>
                </a:ext>
              </a:extLst>
            </p:cNvPr>
            <p:cNvSpPr>
              <a:spLocks noChangeShapeType="1"/>
            </p:cNvSpPr>
            <p:nvPr/>
          </p:nvSpPr>
          <p:spPr bwMode="auto">
            <a:xfrm flipV="1">
              <a:off x="1210" y="2531"/>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4" name="Line 2281">
              <a:extLst>
                <a:ext uri="{FF2B5EF4-FFF2-40B4-BE49-F238E27FC236}">
                  <a16:creationId xmlns:a16="http://schemas.microsoft.com/office/drawing/2014/main" id="{4A0E0202-400F-4ED7-87C3-44BF27794739}"/>
                </a:ext>
              </a:extLst>
            </p:cNvPr>
            <p:cNvSpPr>
              <a:spLocks noChangeShapeType="1"/>
            </p:cNvSpPr>
            <p:nvPr/>
          </p:nvSpPr>
          <p:spPr bwMode="auto">
            <a:xfrm flipV="1">
              <a:off x="1474" y="2311"/>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5" name="Line 2282">
              <a:extLst>
                <a:ext uri="{FF2B5EF4-FFF2-40B4-BE49-F238E27FC236}">
                  <a16:creationId xmlns:a16="http://schemas.microsoft.com/office/drawing/2014/main" id="{D3C844B5-C648-463B-92AC-627E3DBA675F}"/>
                </a:ext>
              </a:extLst>
            </p:cNvPr>
            <p:cNvSpPr>
              <a:spLocks noChangeShapeType="1"/>
            </p:cNvSpPr>
            <p:nvPr/>
          </p:nvSpPr>
          <p:spPr bwMode="auto">
            <a:xfrm>
              <a:off x="1432" y="235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6" name="Line 2283">
              <a:extLst>
                <a:ext uri="{FF2B5EF4-FFF2-40B4-BE49-F238E27FC236}">
                  <a16:creationId xmlns:a16="http://schemas.microsoft.com/office/drawing/2014/main" id="{CE19D282-EAF1-43C2-8D26-0601AC0B58F5}"/>
                </a:ext>
              </a:extLst>
            </p:cNvPr>
            <p:cNvSpPr>
              <a:spLocks noChangeShapeType="1"/>
            </p:cNvSpPr>
            <p:nvPr/>
          </p:nvSpPr>
          <p:spPr bwMode="auto">
            <a:xfrm>
              <a:off x="1432" y="2311"/>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7" name="Line 2284">
              <a:extLst>
                <a:ext uri="{FF2B5EF4-FFF2-40B4-BE49-F238E27FC236}">
                  <a16:creationId xmlns:a16="http://schemas.microsoft.com/office/drawing/2014/main" id="{64DF257D-0FA5-47D4-97C0-91DD0FB2ED2C}"/>
                </a:ext>
              </a:extLst>
            </p:cNvPr>
            <p:cNvSpPr>
              <a:spLocks noChangeShapeType="1"/>
            </p:cNvSpPr>
            <p:nvPr/>
          </p:nvSpPr>
          <p:spPr bwMode="auto">
            <a:xfrm flipV="1">
              <a:off x="1432" y="2311"/>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8" name="Line 2285">
              <a:extLst>
                <a:ext uri="{FF2B5EF4-FFF2-40B4-BE49-F238E27FC236}">
                  <a16:creationId xmlns:a16="http://schemas.microsoft.com/office/drawing/2014/main" id="{E9F2B710-FD12-412F-88D8-903A1D536DDA}"/>
                </a:ext>
              </a:extLst>
            </p:cNvPr>
            <p:cNvSpPr>
              <a:spLocks noChangeShapeType="1"/>
            </p:cNvSpPr>
            <p:nvPr/>
          </p:nvSpPr>
          <p:spPr bwMode="auto">
            <a:xfrm flipV="1">
              <a:off x="1697" y="219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9" name="Line 2286">
              <a:extLst>
                <a:ext uri="{FF2B5EF4-FFF2-40B4-BE49-F238E27FC236}">
                  <a16:creationId xmlns:a16="http://schemas.microsoft.com/office/drawing/2014/main" id="{0DADB4E3-4823-40B8-9494-6B27CDBDA99D}"/>
                </a:ext>
              </a:extLst>
            </p:cNvPr>
            <p:cNvSpPr>
              <a:spLocks noChangeShapeType="1"/>
            </p:cNvSpPr>
            <p:nvPr/>
          </p:nvSpPr>
          <p:spPr bwMode="auto">
            <a:xfrm>
              <a:off x="1655" y="2234"/>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0" name="Line 2287">
              <a:extLst>
                <a:ext uri="{FF2B5EF4-FFF2-40B4-BE49-F238E27FC236}">
                  <a16:creationId xmlns:a16="http://schemas.microsoft.com/office/drawing/2014/main" id="{D66AACE9-FEEE-4808-8AE5-8075E5168332}"/>
                </a:ext>
              </a:extLst>
            </p:cNvPr>
            <p:cNvSpPr>
              <a:spLocks noChangeShapeType="1"/>
            </p:cNvSpPr>
            <p:nvPr/>
          </p:nvSpPr>
          <p:spPr bwMode="auto">
            <a:xfrm>
              <a:off x="1655" y="2192"/>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1" name="Line 2288">
              <a:extLst>
                <a:ext uri="{FF2B5EF4-FFF2-40B4-BE49-F238E27FC236}">
                  <a16:creationId xmlns:a16="http://schemas.microsoft.com/office/drawing/2014/main" id="{9A92B483-059A-4981-89DC-8AE6B64889D8}"/>
                </a:ext>
              </a:extLst>
            </p:cNvPr>
            <p:cNvSpPr>
              <a:spLocks noChangeShapeType="1"/>
            </p:cNvSpPr>
            <p:nvPr/>
          </p:nvSpPr>
          <p:spPr bwMode="auto">
            <a:xfrm flipV="1">
              <a:off x="1655" y="2192"/>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2" name="Line 2289">
              <a:extLst>
                <a:ext uri="{FF2B5EF4-FFF2-40B4-BE49-F238E27FC236}">
                  <a16:creationId xmlns:a16="http://schemas.microsoft.com/office/drawing/2014/main" id="{5B99EDFE-35EB-4ED4-9503-F767E1922769}"/>
                </a:ext>
              </a:extLst>
            </p:cNvPr>
            <p:cNvSpPr>
              <a:spLocks noChangeShapeType="1"/>
            </p:cNvSpPr>
            <p:nvPr/>
          </p:nvSpPr>
          <p:spPr bwMode="auto">
            <a:xfrm flipV="1">
              <a:off x="1919" y="2073"/>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3" name="Line 2290">
              <a:extLst>
                <a:ext uri="{FF2B5EF4-FFF2-40B4-BE49-F238E27FC236}">
                  <a16:creationId xmlns:a16="http://schemas.microsoft.com/office/drawing/2014/main" id="{CE946E9F-BC16-4AE6-8B78-83D215E5E490}"/>
                </a:ext>
              </a:extLst>
            </p:cNvPr>
            <p:cNvSpPr>
              <a:spLocks noChangeShapeType="1"/>
            </p:cNvSpPr>
            <p:nvPr/>
          </p:nvSpPr>
          <p:spPr bwMode="auto">
            <a:xfrm>
              <a:off x="1881" y="2114"/>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4" name="Line 2291">
              <a:extLst>
                <a:ext uri="{FF2B5EF4-FFF2-40B4-BE49-F238E27FC236}">
                  <a16:creationId xmlns:a16="http://schemas.microsoft.com/office/drawing/2014/main" id="{06C9ECAB-C516-428F-ADC3-9E58E52C3DAD}"/>
                </a:ext>
              </a:extLst>
            </p:cNvPr>
            <p:cNvSpPr>
              <a:spLocks noChangeShapeType="1"/>
            </p:cNvSpPr>
            <p:nvPr/>
          </p:nvSpPr>
          <p:spPr bwMode="auto">
            <a:xfrm>
              <a:off x="1881" y="207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5" name="Line 2292">
              <a:extLst>
                <a:ext uri="{FF2B5EF4-FFF2-40B4-BE49-F238E27FC236}">
                  <a16:creationId xmlns:a16="http://schemas.microsoft.com/office/drawing/2014/main" id="{7872FCEA-324F-4746-9A0A-86282D8E83C6}"/>
                </a:ext>
              </a:extLst>
            </p:cNvPr>
            <p:cNvSpPr>
              <a:spLocks noChangeShapeType="1"/>
            </p:cNvSpPr>
            <p:nvPr/>
          </p:nvSpPr>
          <p:spPr bwMode="auto">
            <a:xfrm flipV="1">
              <a:off x="1881" y="207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6" name="Line 2293">
              <a:extLst>
                <a:ext uri="{FF2B5EF4-FFF2-40B4-BE49-F238E27FC236}">
                  <a16:creationId xmlns:a16="http://schemas.microsoft.com/office/drawing/2014/main" id="{81D01E9D-B269-4A6D-9083-ECC82251A9D7}"/>
                </a:ext>
              </a:extLst>
            </p:cNvPr>
            <p:cNvSpPr>
              <a:spLocks noChangeShapeType="1"/>
            </p:cNvSpPr>
            <p:nvPr/>
          </p:nvSpPr>
          <p:spPr bwMode="auto">
            <a:xfrm flipV="1">
              <a:off x="2145" y="2031"/>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7" name="Line 2294">
              <a:extLst>
                <a:ext uri="{FF2B5EF4-FFF2-40B4-BE49-F238E27FC236}">
                  <a16:creationId xmlns:a16="http://schemas.microsoft.com/office/drawing/2014/main" id="{B3D04770-1041-468B-84FD-30A9973A739B}"/>
                </a:ext>
              </a:extLst>
            </p:cNvPr>
            <p:cNvSpPr>
              <a:spLocks noChangeShapeType="1"/>
            </p:cNvSpPr>
            <p:nvPr/>
          </p:nvSpPr>
          <p:spPr bwMode="auto">
            <a:xfrm>
              <a:off x="2103" y="207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8" name="Line 2295">
              <a:extLst>
                <a:ext uri="{FF2B5EF4-FFF2-40B4-BE49-F238E27FC236}">
                  <a16:creationId xmlns:a16="http://schemas.microsoft.com/office/drawing/2014/main" id="{1AF48238-8FB7-4A51-9E63-66A13C783C63}"/>
                </a:ext>
              </a:extLst>
            </p:cNvPr>
            <p:cNvSpPr>
              <a:spLocks noChangeShapeType="1"/>
            </p:cNvSpPr>
            <p:nvPr/>
          </p:nvSpPr>
          <p:spPr bwMode="auto">
            <a:xfrm>
              <a:off x="2103" y="2031"/>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9" name="Line 2296">
              <a:extLst>
                <a:ext uri="{FF2B5EF4-FFF2-40B4-BE49-F238E27FC236}">
                  <a16:creationId xmlns:a16="http://schemas.microsoft.com/office/drawing/2014/main" id="{D6AF2CF8-414E-4282-B0C6-62895DA7BEA6}"/>
                </a:ext>
              </a:extLst>
            </p:cNvPr>
            <p:cNvSpPr>
              <a:spLocks noChangeShapeType="1"/>
            </p:cNvSpPr>
            <p:nvPr/>
          </p:nvSpPr>
          <p:spPr bwMode="auto">
            <a:xfrm flipV="1">
              <a:off x="2103" y="2031"/>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0" name="Line 2297">
              <a:extLst>
                <a:ext uri="{FF2B5EF4-FFF2-40B4-BE49-F238E27FC236}">
                  <a16:creationId xmlns:a16="http://schemas.microsoft.com/office/drawing/2014/main" id="{945B673A-7341-4A12-8A52-15744CE2C1E7}"/>
                </a:ext>
              </a:extLst>
            </p:cNvPr>
            <p:cNvSpPr>
              <a:spLocks noChangeShapeType="1"/>
            </p:cNvSpPr>
            <p:nvPr/>
          </p:nvSpPr>
          <p:spPr bwMode="auto">
            <a:xfrm flipV="1">
              <a:off x="2368" y="1837"/>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1" name="Line 2298">
              <a:extLst>
                <a:ext uri="{FF2B5EF4-FFF2-40B4-BE49-F238E27FC236}">
                  <a16:creationId xmlns:a16="http://schemas.microsoft.com/office/drawing/2014/main" id="{78AE3079-A682-4D0C-8081-8A2FE156A8AA}"/>
                </a:ext>
              </a:extLst>
            </p:cNvPr>
            <p:cNvSpPr>
              <a:spLocks noChangeShapeType="1"/>
            </p:cNvSpPr>
            <p:nvPr/>
          </p:nvSpPr>
          <p:spPr bwMode="auto">
            <a:xfrm>
              <a:off x="2326" y="1876"/>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2" name="Line 2299">
              <a:extLst>
                <a:ext uri="{FF2B5EF4-FFF2-40B4-BE49-F238E27FC236}">
                  <a16:creationId xmlns:a16="http://schemas.microsoft.com/office/drawing/2014/main" id="{4F5BAC90-CB29-4C71-BDA9-FA7DCAADE884}"/>
                </a:ext>
              </a:extLst>
            </p:cNvPr>
            <p:cNvSpPr>
              <a:spLocks noChangeShapeType="1"/>
            </p:cNvSpPr>
            <p:nvPr/>
          </p:nvSpPr>
          <p:spPr bwMode="auto">
            <a:xfrm>
              <a:off x="2326" y="183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3" name="Line 2300">
              <a:extLst>
                <a:ext uri="{FF2B5EF4-FFF2-40B4-BE49-F238E27FC236}">
                  <a16:creationId xmlns:a16="http://schemas.microsoft.com/office/drawing/2014/main" id="{E193C8C9-16B7-4F9A-985D-81D049527FDB}"/>
                </a:ext>
              </a:extLst>
            </p:cNvPr>
            <p:cNvSpPr>
              <a:spLocks noChangeShapeType="1"/>
            </p:cNvSpPr>
            <p:nvPr/>
          </p:nvSpPr>
          <p:spPr bwMode="auto">
            <a:xfrm flipV="1">
              <a:off x="2326" y="183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4" name="Line 2301">
              <a:extLst>
                <a:ext uri="{FF2B5EF4-FFF2-40B4-BE49-F238E27FC236}">
                  <a16:creationId xmlns:a16="http://schemas.microsoft.com/office/drawing/2014/main" id="{B27AF796-90AD-4D02-9652-6BAB487200CB}"/>
                </a:ext>
              </a:extLst>
            </p:cNvPr>
            <p:cNvSpPr>
              <a:spLocks noChangeShapeType="1"/>
            </p:cNvSpPr>
            <p:nvPr/>
          </p:nvSpPr>
          <p:spPr bwMode="auto">
            <a:xfrm flipV="1">
              <a:off x="2590" y="2008"/>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5" name="Line 2302">
              <a:extLst>
                <a:ext uri="{FF2B5EF4-FFF2-40B4-BE49-F238E27FC236}">
                  <a16:creationId xmlns:a16="http://schemas.microsoft.com/office/drawing/2014/main" id="{AC4849C2-4E63-4493-803C-57845538B27E}"/>
                </a:ext>
              </a:extLst>
            </p:cNvPr>
            <p:cNvSpPr>
              <a:spLocks noChangeShapeType="1"/>
            </p:cNvSpPr>
            <p:nvPr/>
          </p:nvSpPr>
          <p:spPr bwMode="auto">
            <a:xfrm>
              <a:off x="2552" y="2047"/>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6" name="Line 2303">
              <a:extLst>
                <a:ext uri="{FF2B5EF4-FFF2-40B4-BE49-F238E27FC236}">
                  <a16:creationId xmlns:a16="http://schemas.microsoft.com/office/drawing/2014/main" id="{6C3AABAF-50F6-486C-9570-83DD289219BC}"/>
                </a:ext>
              </a:extLst>
            </p:cNvPr>
            <p:cNvSpPr>
              <a:spLocks noChangeShapeType="1"/>
            </p:cNvSpPr>
            <p:nvPr/>
          </p:nvSpPr>
          <p:spPr bwMode="auto">
            <a:xfrm>
              <a:off x="2552" y="2008"/>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7" name="Line 2304">
              <a:extLst>
                <a:ext uri="{FF2B5EF4-FFF2-40B4-BE49-F238E27FC236}">
                  <a16:creationId xmlns:a16="http://schemas.microsoft.com/office/drawing/2014/main" id="{7C58DC4D-7769-4499-A18A-2FE3F5619D68}"/>
                </a:ext>
              </a:extLst>
            </p:cNvPr>
            <p:cNvSpPr>
              <a:spLocks noChangeShapeType="1"/>
            </p:cNvSpPr>
            <p:nvPr/>
          </p:nvSpPr>
          <p:spPr bwMode="auto">
            <a:xfrm flipV="1">
              <a:off x="2552" y="2008"/>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8" name="Line 2305">
              <a:extLst>
                <a:ext uri="{FF2B5EF4-FFF2-40B4-BE49-F238E27FC236}">
                  <a16:creationId xmlns:a16="http://schemas.microsoft.com/office/drawing/2014/main" id="{818DE1FE-799C-4D0E-9025-1B583D9B5B58}"/>
                </a:ext>
              </a:extLst>
            </p:cNvPr>
            <p:cNvSpPr>
              <a:spLocks noChangeShapeType="1"/>
            </p:cNvSpPr>
            <p:nvPr/>
          </p:nvSpPr>
          <p:spPr bwMode="auto">
            <a:xfrm flipV="1">
              <a:off x="2816" y="169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9" name="Line 2306">
              <a:extLst>
                <a:ext uri="{FF2B5EF4-FFF2-40B4-BE49-F238E27FC236}">
                  <a16:creationId xmlns:a16="http://schemas.microsoft.com/office/drawing/2014/main" id="{13DF25D6-7E29-4440-8358-39A47AB7C389}"/>
                </a:ext>
              </a:extLst>
            </p:cNvPr>
            <p:cNvSpPr>
              <a:spLocks noChangeShapeType="1"/>
            </p:cNvSpPr>
            <p:nvPr/>
          </p:nvSpPr>
          <p:spPr bwMode="auto">
            <a:xfrm>
              <a:off x="2774" y="1731"/>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0" name="Line 2307">
              <a:extLst>
                <a:ext uri="{FF2B5EF4-FFF2-40B4-BE49-F238E27FC236}">
                  <a16:creationId xmlns:a16="http://schemas.microsoft.com/office/drawing/2014/main" id="{61CF416A-E651-401E-B9D9-5026A610E6E6}"/>
                </a:ext>
              </a:extLst>
            </p:cNvPr>
            <p:cNvSpPr>
              <a:spLocks noChangeShapeType="1"/>
            </p:cNvSpPr>
            <p:nvPr/>
          </p:nvSpPr>
          <p:spPr bwMode="auto">
            <a:xfrm>
              <a:off x="2774" y="1692"/>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1" name="Line 2308">
              <a:extLst>
                <a:ext uri="{FF2B5EF4-FFF2-40B4-BE49-F238E27FC236}">
                  <a16:creationId xmlns:a16="http://schemas.microsoft.com/office/drawing/2014/main" id="{E8D8E969-618E-4A91-A90D-6F7629C9CC33}"/>
                </a:ext>
              </a:extLst>
            </p:cNvPr>
            <p:cNvSpPr>
              <a:spLocks noChangeShapeType="1"/>
            </p:cNvSpPr>
            <p:nvPr/>
          </p:nvSpPr>
          <p:spPr bwMode="auto">
            <a:xfrm flipV="1">
              <a:off x="2774" y="1692"/>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2" name="Line 2309">
              <a:extLst>
                <a:ext uri="{FF2B5EF4-FFF2-40B4-BE49-F238E27FC236}">
                  <a16:creationId xmlns:a16="http://schemas.microsoft.com/office/drawing/2014/main" id="{70E1B45D-E932-4775-AE93-254039A1CDAF}"/>
                </a:ext>
              </a:extLst>
            </p:cNvPr>
            <p:cNvSpPr>
              <a:spLocks noChangeShapeType="1"/>
            </p:cNvSpPr>
            <p:nvPr/>
          </p:nvSpPr>
          <p:spPr bwMode="auto">
            <a:xfrm flipV="1">
              <a:off x="3039" y="2243"/>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3" name="Line 2310">
              <a:extLst>
                <a:ext uri="{FF2B5EF4-FFF2-40B4-BE49-F238E27FC236}">
                  <a16:creationId xmlns:a16="http://schemas.microsoft.com/office/drawing/2014/main" id="{B39F3B98-898F-40AF-A2E9-F3B33B825A33}"/>
                </a:ext>
              </a:extLst>
            </p:cNvPr>
            <p:cNvSpPr>
              <a:spLocks noChangeShapeType="1"/>
            </p:cNvSpPr>
            <p:nvPr/>
          </p:nvSpPr>
          <p:spPr bwMode="auto">
            <a:xfrm>
              <a:off x="3000" y="2282"/>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4" name="Line 2311">
              <a:extLst>
                <a:ext uri="{FF2B5EF4-FFF2-40B4-BE49-F238E27FC236}">
                  <a16:creationId xmlns:a16="http://schemas.microsoft.com/office/drawing/2014/main" id="{A6BD76EF-F993-4AE5-96E2-AAD05E1CBEAB}"/>
                </a:ext>
              </a:extLst>
            </p:cNvPr>
            <p:cNvSpPr>
              <a:spLocks noChangeShapeType="1"/>
            </p:cNvSpPr>
            <p:nvPr/>
          </p:nvSpPr>
          <p:spPr bwMode="auto">
            <a:xfrm>
              <a:off x="3000" y="2243"/>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5" name="Line 2312">
              <a:extLst>
                <a:ext uri="{FF2B5EF4-FFF2-40B4-BE49-F238E27FC236}">
                  <a16:creationId xmlns:a16="http://schemas.microsoft.com/office/drawing/2014/main" id="{CAA7A0AF-9694-4701-9E0E-2339CA0DD9A1}"/>
                </a:ext>
              </a:extLst>
            </p:cNvPr>
            <p:cNvSpPr>
              <a:spLocks noChangeShapeType="1"/>
            </p:cNvSpPr>
            <p:nvPr/>
          </p:nvSpPr>
          <p:spPr bwMode="auto">
            <a:xfrm flipV="1">
              <a:off x="3000" y="2243"/>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6" name="Line 2313">
              <a:extLst>
                <a:ext uri="{FF2B5EF4-FFF2-40B4-BE49-F238E27FC236}">
                  <a16:creationId xmlns:a16="http://schemas.microsoft.com/office/drawing/2014/main" id="{2D8E049C-2BCB-4AB0-BFCC-EFDA446C59DF}"/>
                </a:ext>
              </a:extLst>
            </p:cNvPr>
            <p:cNvSpPr>
              <a:spLocks noChangeShapeType="1"/>
            </p:cNvSpPr>
            <p:nvPr/>
          </p:nvSpPr>
          <p:spPr bwMode="auto">
            <a:xfrm flipV="1">
              <a:off x="3264" y="2356"/>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7" name="Line 2314">
              <a:extLst>
                <a:ext uri="{FF2B5EF4-FFF2-40B4-BE49-F238E27FC236}">
                  <a16:creationId xmlns:a16="http://schemas.microsoft.com/office/drawing/2014/main" id="{18B1D839-9BBA-45A7-B132-2BB5F6F8145B}"/>
                </a:ext>
              </a:extLst>
            </p:cNvPr>
            <p:cNvSpPr>
              <a:spLocks noChangeShapeType="1"/>
            </p:cNvSpPr>
            <p:nvPr/>
          </p:nvSpPr>
          <p:spPr bwMode="auto">
            <a:xfrm>
              <a:off x="3222" y="2398"/>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8" name="Line 2315">
              <a:extLst>
                <a:ext uri="{FF2B5EF4-FFF2-40B4-BE49-F238E27FC236}">
                  <a16:creationId xmlns:a16="http://schemas.microsoft.com/office/drawing/2014/main" id="{99478751-5D82-4F7F-AA8E-5F61F9F0ED2D}"/>
                </a:ext>
              </a:extLst>
            </p:cNvPr>
            <p:cNvSpPr>
              <a:spLocks noChangeShapeType="1"/>
            </p:cNvSpPr>
            <p:nvPr/>
          </p:nvSpPr>
          <p:spPr bwMode="auto">
            <a:xfrm>
              <a:off x="3222" y="2356"/>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9" name="Line 2316">
              <a:extLst>
                <a:ext uri="{FF2B5EF4-FFF2-40B4-BE49-F238E27FC236}">
                  <a16:creationId xmlns:a16="http://schemas.microsoft.com/office/drawing/2014/main" id="{7D1515D6-EAB5-48C1-AA3C-C6C2C42A4752}"/>
                </a:ext>
              </a:extLst>
            </p:cNvPr>
            <p:cNvSpPr>
              <a:spLocks noChangeShapeType="1"/>
            </p:cNvSpPr>
            <p:nvPr/>
          </p:nvSpPr>
          <p:spPr bwMode="auto">
            <a:xfrm flipV="1">
              <a:off x="3222" y="2356"/>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0" name="Line 2317">
              <a:extLst>
                <a:ext uri="{FF2B5EF4-FFF2-40B4-BE49-F238E27FC236}">
                  <a16:creationId xmlns:a16="http://schemas.microsoft.com/office/drawing/2014/main" id="{7F237A18-2125-4509-B6FB-374A7AFD52B2}"/>
                </a:ext>
              </a:extLst>
            </p:cNvPr>
            <p:cNvSpPr>
              <a:spLocks noChangeShapeType="1"/>
            </p:cNvSpPr>
            <p:nvPr/>
          </p:nvSpPr>
          <p:spPr bwMode="auto">
            <a:xfrm flipV="1">
              <a:off x="3487" y="1753"/>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1" name="Line 2318">
              <a:extLst>
                <a:ext uri="{FF2B5EF4-FFF2-40B4-BE49-F238E27FC236}">
                  <a16:creationId xmlns:a16="http://schemas.microsoft.com/office/drawing/2014/main" id="{3F68C287-CB55-43C4-984A-31283D7B89A7}"/>
                </a:ext>
              </a:extLst>
            </p:cNvPr>
            <p:cNvSpPr>
              <a:spLocks noChangeShapeType="1"/>
            </p:cNvSpPr>
            <p:nvPr/>
          </p:nvSpPr>
          <p:spPr bwMode="auto">
            <a:xfrm>
              <a:off x="3445" y="1795"/>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2" name="Line 2319">
              <a:extLst>
                <a:ext uri="{FF2B5EF4-FFF2-40B4-BE49-F238E27FC236}">
                  <a16:creationId xmlns:a16="http://schemas.microsoft.com/office/drawing/2014/main" id="{A50CDFDD-413A-4695-BF67-9DA133949F3B}"/>
                </a:ext>
              </a:extLst>
            </p:cNvPr>
            <p:cNvSpPr>
              <a:spLocks noChangeShapeType="1"/>
            </p:cNvSpPr>
            <p:nvPr/>
          </p:nvSpPr>
          <p:spPr bwMode="auto">
            <a:xfrm>
              <a:off x="3445" y="1753"/>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3" name="Line 2320">
              <a:extLst>
                <a:ext uri="{FF2B5EF4-FFF2-40B4-BE49-F238E27FC236}">
                  <a16:creationId xmlns:a16="http://schemas.microsoft.com/office/drawing/2014/main" id="{F7374E0B-D9E4-4C47-BDE8-259C553EF760}"/>
                </a:ext>
              </a:extLst>
            </p:cNvPr>
            <p:cNvSpPr>
              <a:spLocks noChangeShapeType="1"/>
            </p:cNvSpPr>
            <p:nvPr/>
          </p:nvSpPr>
          <p:spPr bwMode="auto">
            <a:xfrm flipV="1">
              <a:off x="3445" y="1753"/>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4" name="Line 2321">
              <a:extLst>
                <a:ext uri="{FF2B5EF4-FFF2-40B4-BE49-F238E27FC236}">
                  <a16:creationId xmlns:a16="http://schemas.microsoft.com/office/drawing/2014/main" id="{0F0CF678-7468-4961-A391-71FCF668F60C}"/>
                </a:ext>
              </a:extLst>
            </p:cNvPr>
            <p:cNvSpPr>
              <a:spLocks noChangeShapeType="1"/>
            </p:cNvSpPr>
            <p:nvPr/>
          </p:nvSpPr>
          <p:spPr bwMode="auto">
            <a:xfrm flipV="1">
              <a:off x="3710" y="1827"/>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5" name="Line 2322">
              <a:extLst>
                <a:ext uri="{FF2B5EF4-FFF2-40B4-BE49-F238E27FC236}">
                  <a16:creationId xmlns:a16="http://schemas.microsoft.com/office/drawing/2014/main" id="{5B7F2994-4267-4EB5-9574-29B95305154A}"/>
                </a:ext>
              </a:extLst>
            </p:cNvPr>
            <p:cNvSpPr>
              <a:spLocks noChangeShapeType="1"/>
            </p:cNvSpPr>
            <p:nvPr/>
          </p:nvSpPr>
          <p:spPr bwMode="auto">
            <a:xfrm>
              <a:off x="3671" y="1869"/>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6" name="Line 2323">
              <a:extLst>
                <a:ext uri="{FF2B5EF4-FFF2-40B4-BE49-F238E27FC236}">
                  <a16:creationId xmlns:a16="http://schemas.microsoft.com/office/drawing/2014/main" id="{FD51CFCB-A650-4FA0-A7B7-70DC436D3D0E}"/>
                </a:ext>
              </a:extLst>
            </p:cNvPr>
            <p:cNvSpPr>
              <a:spLocks noChangeShapeType="1"/>
            </p:cNvSpPr>
            <p:nvPr/>
          </p:nvSpPr>
          <p:spPr bwMode="auto">
            <a:xfrm>
              <a:off x="3671" y="1827"/>
              <a:ext cx="80"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7" name="Line 2324">
              <a:extLst>
                <a:ext uri="{FF2B5EF4-FFF2-40B4-BE49-F238E27FC236}">
                  <a16:creationId xmlns:a16="http://schemas.microsoft.com/office/drawing/2014/main" id="{6EA1AA4E-5859-4B27-A13B-FB07B3857A05}"/>
                </a:ext>
              </a:extLst>
            </p:cNvPr>
            <p:cNvSpPr>
              <a:spLocks noChangeShapeType="1"/>
            </p:cNvSpPr>
            <p:nvPr/>
          </p:nvSpPr>
          <p:spPr bwMode="auto">
            <a:xfrm flipV="1">
              <a:off x="3671" y="1827"/>
              <a:ext cx="80"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8" name="Line 2325">
              <a:extLst>
                <a:ext uri="{FF2B5EF4-FFF2-40B4-BE49-F238E27FC236}">
                  <a16:creationId xmlns:a16="http://schemas.microsoft.com/office/drawing/2014/main" id="{31668AFA-0180-4D08-B5AC-E73F7CF1F25C}"/>
                </a:ext>
              </a:extLst>
            </p:cNvPr>
            <p:cNvSpPr>
              <a:spLocks noChangeShapeType="1"/>
            </p:cNvSpPr>
            <p:nvPr/>
          </p:nvSpPr>
          <p:spPr bwMode="auto">
            <a:xfrm flipV="1">
              <a:off x="3935" y="1747"/>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9" name="Line 2326">
              <a:extLst>
                <a:ext uri="{FF2B5EF4-FFF2-40B4-BE49-F238E27FC236}">
                  <a16:creationId xmlns:a16="http://schemas.microsoft.com/office/drawing/2014/main" id="{D189EA19-B44C-4DDB-831E-430A0BD2D836}"/>
                </a:ext>
              </a:extLst>
            </p:cNvPr>
            <p:cNvSpPr>
              <a:spLocks noChangeShapeType="1"/>
            </p:cNvSpPr>
            <p:nvPr/>
          </p:nvSpPr>
          <p:spPr bwMode="auto">
            <a:xfrm>
              <a:off x="3893" y="1789"/>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0" name="Line 2327">
              <a:extLst>
                <a:ext uri="{FF2B5EF4-FFF2-40B4-BE49-F238E27FC236}">
                  <a16:creationId xmlns:a16="http://schemas.microsoft.com/office/drawing/2014/main" id="{87BEF29E-A08A-4D2C-BCEF-1216FDEEF0F9}"/>
                </a:ext>
              </a:extLst>
            </p:cNvPr>
            <p:cNvSpPr>
              <a:spLocks noChangeShapeType="1"/>
            </p:cNvSpPr>
            <p:nvPr/>
          </p:nvSpPr>
          <p:spPr bwMode="auto">
            <a:xfrm>
              <a:off x="3893" y="1747"/>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1" name="Line 2328">
              <a:extLst>
                <a:ext uri="{FF2B5EF4-FFF2-40B4-BE49-F238E27FC236}">
                  <a16:creationId xmlns:a16="http://schemas.microsoft.com/office/drawing/2014/main" id="{B1A40779-2E44-45AF-B8FB-471605963636}"/>
                </a:ext>
              </a:extLst>
            </p:cNvPr>
            <p:cNvSpPr>
              <a:spLocks noChangeShapeType="1"/>
            </p:cNvSpPr>
            <p:nvPr/>
          </p:nvSpPr>
          <p:spPr bwMode="auto">
            <a:xfrm flipV="1">
              <a:off x="3893" y="1747"/>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2" name="Line 2329">
              <a:extLst>
                <a:ext uri="{FF2B5EF4-FFF2-40B4-BE49-F238E27FC236}">
                  <a16:creationId xmlns:a16="http://schemas.microsoft.com/office/drawing/2014/main" id="{4B77A385-6182-4EA6-A5CA-F77734392089}"/>
                </a:ext>
              </a:extLst>
            </p:cNvPr>
            <p:cNvSpPr>
              <a:spLocks noChangeShapeType="1"/>
            </p:cNvSpPr>
            <p:nvPr/>
          </p:nvSpPr>
          <p:spPr bwMode="auto">
            <a:xfrm flipV="1">
              <a:off x="4158" y="1827"/>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3" name="Line 2330">
              <a:extLst>
                <a:ext uri="{FF2B5EF4-FFF2-40B4-BE49-F238E27FC236}">
                  <a16:creationId xmlns:a16="http://schemas.microsoft.com/office/drawing/2014/main" id="{C9E78948-8F13-4252-B79F-FD90CB09B769}"/>
                </a:ext>
              </a:extLst>
            </p:cNvPr>
            <p:cNvSpPr>
              <a:spLocks noChangeShapeType="1"/>
            </p:cNvSpPr>
            <p:nvPr/>
          </p:nvSpPr>
          <p:spPr bwMode="auto">
            <a:xfrm>
              <a:off x="4116" y="1869"/>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4" name="Line 2331">
              <a:extLst>
                <a:ext uri="{FF2B5EF4-FFF2-40B4-BE49-F238E27FC236}">
                  <a16:creationId xmlns:a16="http://schemas.microsoft.com/office/drawing/2014/main" id="{33DB990E-0029-491D-86E3-33116DC8E291}"/>
                </a:ext>
              </a:extLst>
            </p:cNvPr>
            <p:cNvSpPr>
              <a:spLocks noChangeShapeType="1"/>
            </p:cNvSpPr>
            <p:nvPr/>
          </p:nvSpPr>
          <p:spPr bwMode="auto">
            <a:xfrm>
              <a:off x="4116" y="182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5" name="Line 2332">
              <a:extLst>
                <a:ext uri="{FF2B5EF4-FFF2-40B4-BE49-F238E27FC236}">
                  <a16:creationId xmlns:a16="http://schemas.microsoft.com/office/drawing/2014/main" id="{C1422FC8-6808-4295-A17D-945184C2D17F}"/>
                </a:ext>
              </a:extLst>
            </p:cNvPr>
            <p:cNvSpPr>
              <a:spLocks noChangeShapeType="1"/>
            </p:cNvSpPr>
            <p:nvPr/>
          </p:nvSpPr>
          <p:spPr bwMode="auto">
            <a:xfrm flipV="1">
              <a:off x="4116" y="182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6" name="Line 2333">
              <a:extLst>
                <a:ext uri="{FF2B5EF4-FFF2-40B4-BE49-F238E27FC236}">
                  <a16:creationId xmlns:a16="http://schemas.microsoft.com/office/drawing/2014/main" id="{CA8E8CD8-389A-449A-A183-74D6E7A5872D}"/>
                </a:ext>
              </a:extLst>
            </p:cNvPr>
            <p:cNvSpPr>
              <a:spLocks noChangeShapeType="1"/>
            </p:cNvSpPr>
            <p:nvPr/>
          </p:nvSpPr>
          <p:spPr bwMode="auto">
            <a:xfrm flipV="1">
              <a:off x="4380" y="2163"/>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7" name="Line 2334">
              <a:extLst>
                <a:ext uri="{FF2B5EF4-FFF2-40B4-BE49-F238E27FC236}">
                  <a16:creationId xmlns:a16="http://schemas.microsoft.com/office/drawing/2014/main" id="{21E3D6F6-7B1F-4298-A62A-DC00C5483206}"/>
                </a:ext>
              </a:extLst>
            </p:cNvPr>
            <p:cNvSpPr>
              <a:spLocks noChangeShapeType="1"/>
            </p:cNvSpPr>
            <p:nvPr/>
          </p:nvSpPr>
          <p:spPr bwMode="auto">
            <a:xfrm>
              <a:off x="4342" y="2202"/>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8" name="Line 2335">
              <a:extLst>
                <a:ext uri="{FF2B5EF4-FFF2-40B4-BE49-F238E27FC236}">
                  <a16:creationId xmlns:a16="http://schemas.microsoft.com/office/drawing/2014/main" id="{9C5BE80D-B26E-425C-B51E-F3194FCAFB33}"/>
                </a:ext>
              </a:extLst>
            </p:cNvPr>
            <p:cNvSpPr>
              <a:spLocks noChangeShapeType="1"/>
            </p:cNvSpPr>
            <p:nvPr/>
          </p:nvSpPr>
          <p:spPr bwMode="auto">
            <a:xfrm>
              <a:off x="4342" y="216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9" name="Line 2336">
              <a:extLst>
                <a:ext uri="{FF2B5EF4-FFF2-40B4-BE49-F238E27FC236}">
                  <a16:creationId xmlns:a16="http://schemas.microsoft.com/office/drawing/2014/main" id="{E32E85BA-268E-4B59-BD75-88CD47483C2B}"/>
                </a:ext>
              </a:extLst>
            </p:cNvPr>
            <p:cNvSpPr>
              <a:spLocks noChangeShapeType="1"/>
            </p:cNvSpPr>
            <p:nvPr/>
          </p:nvSpPr>
          <p:spPr bwMode="auto">
            <a:xfrm flipV="1">
              <a:off x="4342" y="216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60103" name="Line 2338">
            <a:extLst>
              <a:ext uri="{FF2B5EF4-FFF2-40B4-BE49-F238E27FC236}">
                <a16:creationId xmlns:a16="http://schemas.microsoft.com/office/drawing/2014/main" id="{D1E3030C-3EF0-46EE-AE18-CD0E8678AEE0}"/>
              </a:ext>
            </a:extLst>
          </p:cNvPr>
          <p:cNvSpPr>
            <a:spLocks noChangeShapeType="1"/>
          </p:cNvSpPr>
          <p:nvPr/>
        </p:nvSpPr>
        <p:spPr bwMode="auto">
          <a:xfrm>
            <a:off x="1260475" y="47704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4" name="Line 2339">
            <a:extLst>
              <a:ext uri="{FF2B5EF4-FFF2-40B4-BE49-F238E27FC236}">
                <a16:creationId xmlns:a16="http://schemas.microsoft.com/office/drawing/2014/main" id="{71BD0043-C5E6-4729-9226-F34AB616F96F}"/>
              </a:ext>
            </a:extLst>
          </p:cNvPr>
          <p:cNvSpPr>
            <a:spLocks noChangeShapeType="1"/>
          </p:cNvSpPr>
          <p:nvPr/>
        </p:nvSpPr>
        <p:spPr bwMode="auto">
          <a:xfrm flipH="1">
            <a:off x="6907213" y="47704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5" name="Freeform 2340">
            <a:extLst>
              <a:ext uri="{FF2B5EF4-FFF2-40B4-BE49-F238E27FC236}">
                <a16:creationId xmlns:a16="http://schemas.microsoft.com/office/drawing/2014/main" id="{934F2A62-1D99-4F88-B7E7-1B859C10B252}"/>
              </a:ext>
            </a:extLst>
          </p:cNvPr>
          <p:cNvSpPr>
            <a:spLocks noEditPoints="1"/>
          </p:cNvSpPr>
          <p:nvPr/>
        </p:nvSpPr>
        <p:spPr bwMode="auto">
          <a:xfrm>
            <a:off x="973138" y="4675188"/>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0 h 117"/>
              <a:gd name="T40" fmla="*/ 2147483647 w 77"/>
              <a:gd name="T41" fmla="*/ 0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0"/>
                </a:lnTo>
                <a:lnTo>
                  <a:pt x="61" y="23"/>
                </a:lnTo>
                <a:lnTo>
                  <a:pt x="57" y="20"/>
                </a:lnTo>
                <a:lnTo>
                  <a:pt x="51" y="13"/>
                </a:lnTo>
                <a:lnTo>
                  <a:pt x="44" y="13"/>
                </a:lnTo>
                <a:lnTo>
                  <a:pt x="37" y="13"/>
                </a:lnTo>
                <a:lnTo>
                  <a:pt x="30" y="17"/>
                </a:lnTo>
                <a:lnTo>
                  <a:pt x="24" y="20"/>
                </a:lnTo>
                <a:lnTo>
                  <a:pt x="20" y="30"/>
                </a:lnTo>
                <a:lnTo>
                  <a:pt x="17" y="40"/>
                </a:lnTo>
                <a:lnTo>
                  <a:pt x="17" y="53"/>
                </a:lnTo>
                <a:lnTo>
                  <a:pt x="24" y="47"/>
                </a:lnTo>
                <a:lnTo>
                  <a:pt x="30" y="43"/>
                </a:lnTo>
                <a:lnTo>
                  <a:pt x="37" y="40"/>
                </a:lnTo>
                <a:lnTo>
                  <a:pt x="44" y="40"/>
                </a:lnTo>
                <a:lnTo>
                  <a:pt x="54" y="40"/>
                </a:lnTo>
                <a:lnTo>
                  <a:pt x="61" y="43"/>
                </a:lnTo>
                <a:lnTo>
                  <a:pt x="67" y="50"/>
                </a:lnTo>
                <a:lnTo>
                  <a:pt x="74" y="57"/>
                </a:lnTo>
                <a:lnTo>
                  <a:pt x="77" y="67"/>
                </a:lnTo>
                <a:lnTo>
                  <a:pt x="77" y="77"/>
                </a:lnTo>
                <a:lnTo>
                  <a:pt x="77" y="87"/>
                </a:lnTo>
                <a:lnTo>
                  <a:pt x="74" y="97"/>
                </a:lnTo>
                <a:lnTo>
                  <a:pt x="67" y="104"/>
                </a:lnTo>
                <a:lnTo>
                  <a:pt x="61" y="110"/>
                </a:lnTo>
                <a:lnTo>
                  <a:pt x="51" y="114"/>
                </a:lnTo>
                <a:lnTo>
                  <a:pt x="41" y="117"/>
                </a:lnTo>
                <a:lnTo>
                  <a:pt x="30" y="114"/>
                </a:lnTo>
                <a:lnTo>
                  <a:pt x="20" y="110"/>
                </a:lnTo>
                <a:lnTo>
                  <a:pt x="14" y="104"/>
                </a:lnTo>
                <a:lnTo>
                  <a:pt x="7" y="94"/>
                </a:lnTo>
                <a:lnTo>
                  <a:pt x="4" y="77"/>
                </a:lnTo>
                <a:lnTo>
                  <a:pt x="0" y="60"/>
                </a:lnTo>
                <a:lnTo>
                  <a:pt x="4" y="43"/>
                </a:lnTo>
                <a:lnTo>
                  <a:pt x="4" y="30"/>
                </a:lnTo>
                <a:lnTo>
                  <a:pt x="10" y="20"/>
                </a:lnTo>
                <a:lnTo>
                  <a:pt x="14" y="13"/>
                </a:lnTo>
                <a:lnTo>
                  <a:pt x="24" y="3"/>
                </a:lnTo>
                <a:lnTo>
                  <a:pt x="34" y="0"/>
                </a:lnTo>
                <a:lnTo>
                  <a:pt x="44" y="0"/>
                </a:lnTo>
                <a:lnTo>
                  <a:pt x="57" y="0"/>
                </a:lnTo>
                <a:lnTo>
                  <a:pt x="67" y="7"/>
                </a:lnTo>
                <a:lnTo>
                  <a:pt x="74" y="17"/>
                </a:lnTo>
                <a:lnTo>
                  <a:pt x="77" y="30"/>
                </a:lnTo>
                <a:close/>
                <a:moveTo>
                  <a:pt x="17" y="77"/>
                </a:moveTo>
                <a:lnTo>
                  <a:pt x="17" y="84"/>
                </a:lnTo>
                <a:lnTo>
                  <a:pt x="20" y="90"/>
                </a:lnTo>
                <a:lnTo>
                  <a:pt x="24" y="94"/>
                </a:lnTo>
                <a:lnTo>
                  <a:pt x="27" y="100"/>
                </a:lnTo>
                <a:lnTo>
                  <a:pt x="34" y="100"/>
                </a:lnTo>
                <a:lnTo>
                  <a:pt x="41" y="104"/>
                </a:lnTo>
                <a:lnTo>
                  <a:pt x="51" y="100"/>
                </a:lnTo>
                <a:lnTo>
                  <a:pt x="57" y="97"/>
                </a:lnTo>
                <a:lnTo>
                  <a:pt x="61" y="87"/>
                </a:lnTo>
                <a:lnTo>
                  <a:pt x="64" y="77"/>
                </a:lnTo>
                <a:lnTo>
                  <a:pt x="61" y="67"/>
                </a:lnTo>
                <a:lnTo>
                  <a:pt x="57" y="60"/>
                </a:lnTo>
                <a:lnTo>
                  <a:pt x="51" y="53"/>
                </a:lnTo>
                <a:lnTo>
                  <a:pt x="41" y="53"/>
                </a:lnTo>
                <a:lnTo>
                  <a:pt x="30" y="53"/>
                </a:lnTo>
                <a:lnTo>
                  <a:pt x="24" y="60"/>
                </a:lnTo>
                <a:lnTo>
                  <a:pt x="17" y="67"/>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06" name="Line 2341">
            <a:extLst>
              <a:ext uri="{FF2B5EF4-FFF2-40B4-BE49-F238E27FC236}">
                <a16:creationId xmlns:a16="http://schemas.microsoft.com/office/drawing/2014/main" id="{BAF772AC-E10C-4C4A-BC81-335E33AA5517}"/>
              </a:ext>
            </a:extLst>
          </p:cNvPr>
          <p:cNvSpPr>
            <a:spLocks noChangeShapeType="1"/>
          </p:cNvSpPr>
          <p:nvPr/>
        </p:nvSpPr>
        <p:spPr bwMode="auto">
          <a:xfrm>
            <a:off x="1260475" y="47704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7" name="Line 2342">
            <a:extLst>
              <a:ext uri="{FF2B5EF4-FFF2-40B4-BE49-F238E27FC236}">
                <a16:creationId xmlns:a16="http://schemas.microsoft.com/office/drawing/2014/main" id="{83A5B605-E250-40C8-8206-1A5C63624F4A}"/>
              </a:ext>
            </a:extLst>
          </p:cNvPr>
          <p:cNvSpPr>
            <a:spLocks noChangeShapeType="1"/>
          </p:cNvSpPr>
          <p:nvPr/>
        </p:nvSpPr>
        <p:spPr bwMode="auto">
          <a:xfrm flipH="1">
            <a:off x="6907213" y="47704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8" name="Line 2343">
            <a:extLst>
              <a:ext uri="{FF2B5EF4-FFF2-40B4-BE49-F238E27FC236}">
                <a16:creationId xmlns:a16="http://schemas.microsoft.com/office/drawing/2014/main" id="{A5899675-7A9F-45E5-9B04-F5B4C4502732}"/>
              </a:ext>
            </a:extLst>
          </p:cNvPr>
          <p:cNvSpPr>
            <a:spLocks noChangeShapeType="1"/>
          </p:cNvSpPr>
          <p:nvPr/>
        </p:nvSpPr>
        <p:spPr bwMode="auto">
          <a:xfrm>
            <a:off x="1260475" y="42656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9" name="Line 2344">
            <a:extLst>
              <a:ext uri="{FF2B5EF4-FFF2-40B4-BE49-F238E27FC236}">
                <a16:creationId xmlns:a16="http://schemas.microsoft.com/office/drawing/2014/main" id="{C5D8B217-C638-41F9-85D0-D2B1E0597C05}"/>
              </a:ext>
            </a:extLst>
          </p:cNvPr>
          <p:cNvSpPr>
            <a:spLocks noChangeShapeType="1"/>
          </p:cNvSpPr>
          <p:nvPr/>
        </p:nvSpPr>
        <p:spPr bwMode="auto">
          <a:xfrm flipH="1">
            <a:off x="6907213" y="42656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0" name="Freeform 2345">
            <a:extLst>
              <a:ext uri="{FF2B5EF4-FFF2-40B4-BE49-F238E27FC236}">
                <a16:creationId xmlns:a16="http://schemas.microsoft.com/office/drawing/2014/main" id="{77AE47F9-786E-435D-A386-8CDEB8CF25EB}"/>
              </a:ext>
            </a:extLst>
          </p:cNvPr>
          <p:cNvSpPr>
            <a:spLocks noEditPoints="1"/>
          </p:cNvSpPr>
          <p:nvPr/>
        </p:nvSpPr>
        <p:spPr bwMode="auto">
          <a:xfrm>
            <a:off x="973138" y="4170363"/>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0 h 117"/>
              <a:gd name="T40" fmla="*/ 2147483647 w 77"/>
              <a:gd name="T41" fmla="*/ 0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0"/>
                </a:lnTo>
                <a:lnTo>
                  <a:pt x="61" y="23"/>
                </a:lnTo>
                <a:lnTo>
                  <a:pt x="57" y="20"/>
                </a:lnTo>
                <a:lnTo>
                  <a:pt x="51" y="13"/>
                </a:lnTo>
                <a:lnTo>
                  <a:pt x="44" y="13"/>
                </a:lnTo>
                <a:lnTo>
                  <a:pt x="37" y="13"/>
                </a:lnTo>
                <a:lnTo>
                  <a:pt x="30" y="17"/>
                </a:lnTo>
                <a:lnTo>
                  <a:pt x="24" y="23"/>
                </a:lnTo>
                <a:lnTo>
                  <a:pt x="20" y="30"/>
                </a:lnTo>
                <a:lnTo>
                  <a:pt x="17" y="40"/>
                </a:lnTo>
                <a:lnTo>
                  <a:pt x="17" y="53"/>
                </a:lnTo>
                <a:lnTo>
                  <a:pt x="24" y="47"/>
                </a:lnTo>
                <a:lnTo>
                  <a:pt x="30" y="43"/>
                </a:lnTo>
                <a:lnTo>
                  <a:pt x="37" y="40"/>
                </a:lnTo>
                <a:lnTo>
                  <a:pt x="44" y="40"/>
                </a:lnTo>
                <a:lnTo>
                  <a:pt x="54" y="40"/>
                </a:lnTo>
                <a:lnTo>
                  <a:pt x="61" y="43"/>
                </a:lnTo>
                <a:lnTo>
                  <a:pt x="67" y="50"/>
                </a:lnTo>
                <a:lnTo>
                  <a:pt x="74" y="57"/>
                </a:lnTo>
                <a:lnTo>
                  <a:pt x="77" y="67"/>
                </a:lnTo>
                <a:lnTo>
                  <a:pt x="77" y="77"/>
                </a:lnTo>
                <a:lnTo>
                  <a:pt x="77" y="87"/>
                </a:lnTo>
                <a:lnTo>
                  <a:pt x="74" y="97"/>
                </a:lnTo>
                <a:lnTo>
                  <a:pt x="67" y="107"/>
                </a:lnTo>
                <a:lnTo>
                  <a:pt x="61" y="110"/>
                </a:lnTo>
                <a:lnTo>
                  <a:pt x="51" y="117"/>
                </a:lnTo>
                <a:lnTo>
                  <a:pt x="41" y="117"/>
                </a:lnTo>
                <a:lnTo>
                  <a:pt x="30" y="114"/>
                </a:lnTo>
                <a:lnTo>
                  <a:pt x="20" y="110"/>
                </a:lnTo>
                <a:lnTo>
                  <a:pt x="14" y="104"/>
                </a:lnTo>
                <a:lnTo>
                  <a:pt x="7" y="94"/>
                </a:lnTo>
                <a:lnTo>
                  <a:pt x="4" y="80"/>
                </a:lnTo>
                <a:lnTo>
                  <a:pt x="0" y="60"/>
                </a:lnTo>
                <a:lnTo>
                  <a:pt x="4" y="47"/>
                </a:lnTo>
                <a:lnTo>
                  <a:pt x="4" y="33"/>
                </a:lnTo>
                <a:lnTo>
                  <a:pt x="10" y="20"/>
                </a:lnTo>
                <a:lnTo>
                  <a:pt x="14" y="13"/>
                </a:lnTo>
                <a:lnTo>
                  <a:pt x="24" y="7"/>
                </a:lnTo>
                <a:lnTo>
                  <a:pt x="34" y="0"/>
                </a:lnTo>
                <a:lnTo>
                  <a:pt x="44" y="0"/>
                </a:lnTo>
                <a:lnTo>
                  <a:pt x="57" y="0"/>
                </a:lnTo>
                <a:lnTo>
                  <a:pt x="67" y="7"/>
                </a:lnTo>
                <a:lnTo>
                  <a:pt x="74" y="17"/>
                </a:lnTo>
                <a:lnTo>
                  <a:pt x="77" y="30"/>
                </a:lnTo>
                <a:close/>
                <a:moveTo>
                  <a:pt x="17" y="77"/>
                </a:moveTo>
                <a:lnTo>
                  <a:pt x="17" y="84"/>
                </a:lnTo>
                <a:lnTo>
                  <a:pt x="20" y="90"/>
                </a:lnTo>
                <a:lnTo>
                  <a:pt x="24" y="97"/>
                </a:lnTo>
                <a:lnTo>
                  <a:pt x="27" y="100"/>
                </a:lnTo>
                <a:lnTo>
                  <a:pt x="34" y="104"/>
                </a:lnTo>
                <a:lnTo>
                  <a:pt x="41" y="104"/>
                </a:lnTo>
                <a:lnTo>
                  <a:pt x="51" y="100"/>
                </a:lnTo>
                <a:lnTo>
                  <a:pt x="57" y="97"/>
                </a:lnTo>
                <a:lnTo>
                  <a:pt x="61" y="87"/>
                </a:lnTo>
                <a:lnTo>
                  <a:pt x="64" y="77"/>
                </a:lnTo>
                <a:lnTo>
                  <a:pt x="61" y="67"/>
                </a:lnTo>
                <a:lnTo>
                  <a:pt x="57" y="60"/>
                </a:lnTo>
                <a:lnTo>
                  <a:pt x="51" y="53"/>
                </a:lnTo>
                <a:lnTo>
                  <a:pt x="41" y="53"/>
                </a:lnTo>
                <a:lnTo>
                  <a:pt x="30" y="53"/>
                </a:lnTo>
                <a:lnTo>
                  <a:pt x="24" y="60"/>
                </a:lnTo>
                <a:lnTo>
                  <a:pt x="17" y="67"/>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11" name="Line 2346">
            <a:extLst>
              <a:ext uri="{FF2B5EF4-FFF2-40B4-BE49-F238E27FC236}">
                <a16:creationId xmlns:a16="http://schemas.microsoft.com/office/drawing/2014/main" id="{4E934308-837C-423A-9B4D-635507CA20EE}"/>
              </a:ext>
            </a:extLst>
          </p:cNvPr>
          <p:cNvSpPr>
            <a:spLocks noChangeShapeType="1"/>
          </p:cNvSpPr>
          <p:nvPr/>
        </p:nvSpPr>
        <p:spPr bwMode="auto">
          <a:xfrm>
            <a:off x="1260475" y="42656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2" name="Line 2347">
            <a:extLst>
              <a:ext uri="{FF2B5EF4-FFF2-40B4-BE49-F238E27FC236}">
                <a16:creationId xmlns:a16="http://schemas.microsoft.com/office/drawing/2014/main" id="{9C191223-064B-4E75-AECB-6B28A7C38728}"/>
              </a:ext>
            </a:extLst>
          </p:cNvPr>
          <p:cNvSpPr>
            <a:spLocks noChangeShapeType="1"/>
          </p:cNvSpPr>
          <p:nvPr/>
        </p:nvSpPr>
        <p:spPr bwMode="auto">
          <a:xfrm flipH="1">
            <a:off x="6907213" y="42656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3" name="Line 2349">
            <a:extLst>
              <a:ext uri="{FF2B5EF4-FFF2-40B4-BE49-F238E27FC236}">
                <a16:creationId xmlns:a16="http://schemas.microsoft.com/office/drawing/2014/main" id="{5D57B507-F81F-49B4-B145-4FA3D5B7C193}"/>
              </a:ext>
            </a:extLst>
          </p:cNvPr>
          <p:cNvSpPr>
            <a:spLocks noChangeShapeType="1"/>
          </p:cNvSpPr>
          <p:nvPr/>
        </p:nvSpPr>
        <p:spPr bwMode="auto">
          <a:xfrm flipV="1">
            <a:off x="1446213" y="4414838"/>
            <a:ext cx="11112"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4" name="Line 2353">
            <a:extLst>
              <a:ext uri="{FF2B5EF4-FFF2-40B4-BE49-F238E27FC236}">
                <a16:creationId xmlns:a16="http://schemas.microsoft.com/office/drawing/2014/main" id="{6800570E-6D42-4126-B7B0-0685A498BBB1}"/>
              </a:ext>
            </a:extLst>
          </p:cNvPr>
          <p:cNvSpPr>
            <a:spLocks noChangeShapeType="1"/>
          </p:cNvSpPr>
          <p:nvPr/>
        </p:nvSpPr>
        <p:spPr bwMode="auto">
          <a:xfrm flipV="1">
            <a:off x="1568450" y="4238625"/>
            <a:ext cx="15875" cy="222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 name="Slide Number Placeholder 4">
            <a:extLst>
              <a:ext uri="{FF2B5EF4-FFF2-40B4-BE49-F238E27FC236}">
                <a16:creationId xmlns:a16="http://schemas.microsoft.com/office/drawing/2014/main" id="{DB1FF9E6-F3F2-4852-B793-9070A8B60EA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F3AB31-9FCB-4033-9B28-ABC5BE73B145}" type="slidenum">
              <a:rPr lang="ar-SA" altLang="zh-CN" sz="1400">
                <a:solidFill>
                  <a:schemeClr val="tx1"/>
                </a:solidFill>
                <a:latin typeface="Comic Sans MS" panose="030F0702030302020204" pitchFamily="66" charset="0"/>
              </a:rPr>
              <a:pPr/>
              <a:t>255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1124" name="Rectangle 2">
            <a:extLst>
              <a:ext uri="{FF2B5EF4-FFF2-40B4-BE49-F238E27FC236}">
                <a16:creationId xmlns:a16="http://schemas.microsoft.com/office/drawing/2014/main" id="{3442247B-F24A-411A-B2FD-AF76FD048691}"/>
              </a:ext>
            </a:extLst>
          </p:cNvPr>
          <p:cNvSpPr>
            <a:spLocks noGrp="1" noChangeArrowheads="1"/>
          </p:cNvSpPr>
          <p:nvPr>
            <p:ph type="title"/>
          </p:nvPr>
        </p:nvSpPr>
        <p:spPr/>
        <p:txBody>
          <a:bodyPr/>
          <a:lstStyle/>
          <a:p>
            <a:r>
              <a:rPr lang="en-US" altLang="zh-CN">
                <a:ea typeface="宋体" panose="02010600030101010101" pitchFamily="2" charset="-122"/>
              </a:rPr>
              <a:t>As Contains Ratio Increases  </a:t>
            </a:r>
          </a:p>
        </p:txBody>
      </p:sp>
      <p:sp>
        <p:nvSpPr>
          <p:cNvPr id="261125" name="AutoShape 11">
            <a:extLst>
              <a:ext uri="{FF2B5EF4-FFF2-40B4-BE49-F238E27FC236}">
                <a16:creationId xmlns:a16="http://schemas.microsoft.com/office/drawing/2014/main" id="{A57ACAB2-5BAF-4BE0-9C26-93EB67C0EFBF}"/>
              </a:ext>
            </a:extLst>
          </p:cNvPr>
          <p:cNvSpPr>
            <a:spLocks noChangeAspect="1" noChangeArrowheads="1" noTextEdit="1"/>
          </p:cNvSpPr>
          <p:nvPr/>
        </p:nvSpPr>
        <p:spPr bwMode="auto">
          <a:xfrm>
            <a:off x="0" y="1868488"/>
            <a:ext cx="6653213"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261126" name="Group 1932">
            <a:extLst>
              <a:ext uri="{FF2B5EF4-FFF2-40B4-BE49-F238E27FC236}">
                <a16:creationId xmlns:a16="http://schemas.microsoft.com/office/drawing/2014/main" id="{E3EBF0F8-22F5-4762-8054-38DA638267D1}"/>
              </a:ext>
            </a:extLst>
          </p:cNvPr>
          <p:cNvGrpSpPr>
            <a:grpSpLocks/>
          </p:cNvGrpSpPr>
          <p:nvPr/>
        </p:nvGrpSpPr>
        <p:grpSpPr bwMode="auto">
          <a:xfrm>
            <a:off x="465138" y="2120900"/>
            <a:ext cx="8186737" cy="2792413"/>
            <a:chOff x="293" y="1336"/>
            <a:chExt cx="5157" cy="1759"/>
          </a:xfrm>
        </p:grpSpPr>
        <p:sp>
          <p:nvSpPr>
            <p:cNvPr id="261128" name="Text Box 3">
              <a:extLst>
                <a:ext uri="{FF2B5EF4-FFF2-40B4-BE49-F238E27FC236}">
                  <a16:creationId xmlns:a16="http://schemas.microsoft.com/office/drawing/2014/main" id="{A5CA5F8F-F7A0-43D8-A59F-175D139AD0E9}"/>
                </a:ext>
              </a:extLst>
            </p:cNvPr>
            <p:cNvSpPr txBox="1">
              <a:spLocks noChangeArrowheads="1"/>
            </p:cNvSpPr>
            <p:nvPr/>
          </p:nvSpPr>
          <p:spPr bwMode="auto">
            <a:xfrm>
              <a:off x="4185" y="1482"/>
              <a:ext cx="7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Lock-free </a:t>
              </a:r>
            </a:p>
          </p:txBody>
        </p:sp>
        <p:sp>
          <p:nvSpPr>
            <p:cNvPr id="261129" name="Text Box 4">
              <a:extLst>
                <a:ext uri="{FF2B5EF4-FFF2-40B4-BE49-F238E27FC236}">
                  <a16:creationId xmlns:a16="http://schemas.microsoft.com/office/drawing/2014/main" id="{A26E602E-AFC7-424D-A63C-63A63FEA1C75}"/>
                </a:ext>
              </a:extLst>
            </p:cNvPr>
            <p:cNvSpPr txBox="1">
              <a:spLocks noChangeArrowheads="1"/>
            </p:cNvSpPr>
            <p:nvPr/>
          </p:nvSpPr>
          <p:spPr bwMode="auto">
            <a:xfrm>
              <a:off x="4188" y="1692"/>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Lazy list</a:t>
              </a:r>
            </a:p>
          </p:txBody>
        </p:sp>
        <p:sp>
          <p:nvSpPr>
            <p:cNvPr id="261130" name="Line 14">
              <a:extLst>
                <a:ext uri="{FF2B5EF4-FFF2-40B4-BE49-F238E27FC236}">
                  <a16:creationId xmlns:a16="http://schemas.microsoft.com/office/drawing/2014/main" id="{5C908A2A-B7AB-438F-9E44-7291C8D9C6C3}"/>
                </a:ext>
              </a:extLst>
            </p:cNvPr>
            <p:cNvSpPr>
              <a:spLocks noChangeShapeType="1"/>
            </p:cNvSpPr>
            <p:nvPr/>
          </p:nvSpPr>
          <p:spPr bwMode="auto">
            <a:xfrm>
              <a:off x="768"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1" name="Line 15">
              <a:extLst>
                <a:ext uri="{FF2B5EF4-FFF2-40B4-BE49-F238E27FC236}">
                  <a16:creationId xmlns:a16="http://schemas.microsoft.com/office/drawing/2014/main" id="{374C3602-A42D-4A2E-8B73-A612758EE344}"/>
                </a:ext>
              </a:extLst>
            </p:cNvPr>
            <p:cNvSpPr>
              <a:spLocks noChangeShapeType="1"/>
            </p:cNvSpPr>
            <p:nvPr/>
          </p:nvSpPr>
          <p:spPr bwMode="auto">
            <a:xfrm flipH="1">
              <a:off x="4027"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2" name="Freeform 16">
              <a:extLst>
                <a:ext uri="{FF2B5EF4-FFF2-40B4-BE49-F238E27FC236}">
                  <a16:creationId xmlns:a16="http://schemas.microsoft.com/office/drawing/2014/main" id="{526DE6A7-9D45-43FB-A116-97F1223E99D9}"/>
                </a:ext>
              </a:extLst>
            </p:cNvPr>
            <p:cNvSpPr>
              <a:spLocks noEditPoints="1"/>
            </p:cNvSpPr>
            <p:nvPr/>
          </p:nvSpPr>
          <p:spPr bwMode="auto">
            <a:xfrm>
              <a:off x="611" y="2644"/>
              <a:ext cx="67" cy="101"/>
            </a:xfrm>
            <a:custGeom>
              <a:avLst/>
              <a:gdLst>
                <a:gd name="T0" fmla="*/ 0 w 67"/>
                <a:gd name="T1" fmla="*/ 52 h 101"/>
                <a:gd name="T2" fmla="*/ 3 w 67"/>
                <a:gd name="T3" fmla="*/ 34 h 101"/>
                <a:gd name="T4" fmla="*/ 5 w 67"/>
                <a:gd name="T5" fmla="*/ 23 h 101"/>
                <a:gd name="T6" fmla="*/ 8 w 67"/>
                <a:gd name="T7" fmla="*/ 14 h 101"/>
                <a:gd name="T8" fmla="*/ 14 w 67"/>
                <a:gd name="T9" fmla="*/ 5 h 101"/>
                <a:gd name="T10" fmla="*/ 23 w 67"/>
                <a:gd name="T11" fmla="*/ 2 h 101"/>
                <a:gd name="T12" fmla="*/ 35 w 67"/>
                <a:gd name="T13" fmla="*/ 0 h 101"/>
                <a:gd name="T14" fmla="*/ 40 w 67"/>
                <a:gd name="T15" fmla="*/ 2 h 101"/>
                <a:gd name="T16" fmla="*/ 49 w 67"/>
                <a:gd name="T17" fmla="*/ 5 h 101"/>
                <a:gd name="T18" fmla="*/ 55 w 67"/>
                <a:gd name="T19" fmla="*/ 8 h 101"/>
                <a:gd name="T20" fmla="*/ 58 w 67"/>
                <a:gd name="T21" fmla="*/ 14 h 101"/>
                <a:gd name="T22" fmla="*/ 61 w 67"/>
                <a:gd name="T23" fmla="*/ 20 h 101"/>
                <a:gd name="T24" fmla="*/ 64 w 67"/>
                <a:gd name="T25" fmla="*/ 29 h 101"/>
                <a:gd name="T26" fmla="*/ 67 w 67"/>
                <a:gd name="T27" fmla="*/ 37 h 101"/>
                <a:gd name="T28" fmla="*/ 67 w 67"/>
                <a:gd name="T29" fmla="*/ 52 h 101"/>
                <a:gd name="T30" fmla="*/ 64 w 67"/>
                <a:gd name="T31" fmla="*/ 66 h 101"/>
                <a:gd name="T32" fmla="*/ 64 w 67"/>
                <a:gd name="T33" fmla="*/ 81 h 101"/>
                <a:gd name="T34" fmla="*/ 58 w 67"/>
                <a:gd name="T35" fmla="*/ 90 h 101"/>
                <a:gd name="T36" fmla="*/ 52 w 67"/>
                <a:gd name="T37" fmla="*/ 99 h 101"/>
                <a:gd name="T38" fmla="*/ 43 w 67"/>
                <a:gd name="T39" fmla="*/ 101 h 101"/>
                <a:gd name="T40" fmla="*/ 35 w 67"/>
                <a:gd name="T41" fmla="*/ 101 h 101"/>
                <a:gd name="T42" fmla="*/ 23 w 67"/>
                <a:gd name="T43" fmla="*/ 101 h 101"/>
                <a:gd name="T44" fmla="*/ 17 w 67"/>
                <a:gd name="T45" fmla="*/ 99 h 101"/>
                <a:gd name="T46" fmla="*/ 11 w 67"/>
                <a:gd name="T47" fmla="*/ 93 h 101"/>
                <a:gd name="T48" fmla="*/ 5 w 67"/>
                <a:gd name="T49" fmla="*/ 84 h 101"/>
                <a:gd name="T50" fmla="*/ 3 w 67"/>
                <a:gd name="T51" fmla="*/ 69 h 101"/>
                <a:gd name="T52" fmla="*/ 0 w 67"/>
                <a:gd name="T53" fmla="*/ 52 h 101"/>
                <a:gd name="T54" fmla="*/ 14 w 67"/>
                <a:gd name="T55" fmla="*/ 52 h 101"/>
                <a:gd name="T56" fmla="*/ 14 w 67"/>
                <a:gd name="T57" fmla="*/ 66 h 101"/>
                <a:gd name="T58" fmla="*/ 17 w 67"/>
                <a:gd name="T59" fmla="*/ 78 h 101"/>
                <a:gd name="T60" fmla="*/ 20 w 67"/>
                <a:gd name="T61" fmla="*/ 84 h 101"/>
                <a:gd name="T62" fmla="*/ 26 w 67"/>
                <a:gd name="T63" fmla="*/ 90 h 101"/>
                <a:gd name="T64" fmla="*/ 35 w 67"/>
                <a:gd name="T65" fmla="*/ 90 h 101"/>
                <a:gd name="T66" fmla="*/ 40 w 67"/>
                <a:gd name="T67" fmla="*/ 90 h 101"/>
                <a:gd name="T68" fmla="*/ 46 w 67"/>
                <a:gd name="T69" fmla="*/ 84 h 101"/>
                <a:gd name="T70" fmla="*/ 49 w 67"/>
                <a:gd name="T71" fmla="*/ 78 h 101"/>
                <a:gd name="T72" fmla="*/ 52 w 67"/>
                <a:gd name="T73" fmla="*/ 66 h 101"/>
                <a:gd name="T74" fmla="*/ 52 w 67"/>
                <a:gd name="T75" fmla="*/ 52 h 101"/>
                <a:gd name="T76" fmla="*/ 52 w 67"/>
                <a:gd name="T77" fmla="*/ 37 h 101"/>
                <a:gd name="T78" fmla="*/ 49 w 67"/>
                <a:gd name="T79" fmla="*/ 29 h 101"/>
                <a:gd name="T80" fmla="*/ 46 w 67"/>
                <a:gd name="T81" fmla="*/ 20 h 101"/>
                <a:gd name="T82" fmla="*/ 40 w 67"/>
                <a:gd name="T83" fmla="*/ 14 h 101"/>
                <a:gd name="T84" fmla="*/ 35 w 67"/>
                <a:gd name="T85" fmla="*/ 11 h 101"/>
                <a:gd name="T86" fmla="*/ 26 w 67"/>
                <a:gd name="T87" fmla="*/ 14 h 101"/>
                <a:gd name="T88" fmla="*/ 20 w 67"/>
                <a:gd name="T89" fmla="*/ 20 h 101"/>
                <a:gd name="T90" fmla="*/ 17 w 67"/>
                <a:gd name="T91" fmla="*/ 26 h 101"/>
                <a:gd name="T92" fmla="*/ 14 w 67"/>
                <a:gd name="T93" fmla="*/ 37 h 101"/>
                <a:gd name="T94" fmla="*/ 14 w 67"/>
                <a:gd name="T95" fmla="*/ 52 h 1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1"/>
                <a:gd name="T146" fmla="*/ 67 w 67"/>
                <a:gd name="T147" fmla="*/ 101 h 1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1">
                  <a:moveTo>
                    <a:pt x="0" y="52"/>
                  </a:moveTo>
                  <a:lnTo>
                    <a:pt x="3" y="34"/>
                  </a:lnTo>
                  <a:lnTo>
                    <a:pt x="5" y="23"/>
                  </a:lnTo>
                  <a:lnTo>
                    <a:pt x="8" y="14"/>
                  </a:lnTo>
                  <a:lnTo>
                    <a:pt x="14" y="5"/>
                  </a:lnTo>
                  <a:lnTo>
                    <a:pt x="23" y="2"/>
                  </a:lnTo>
                  <a:lnTo>
                    <a:pt x="35" y="0"/>
                  </a:lnTo>
                  <a:lnTo>
                    <a:pt x="40" y="2"/>
                  </a:lnTo>
                  <a:lnTo>
                    <a:pt x="49" y="5"/>
                  </a:lnTo>
                  <a:lnTo>
                    <a:pt x="55" y="8"/>
                  </a:lnTo>
                  <a:lnTo>
                    <a:pt x="58" y="14"/>
                  </a:lnTo>
                  <a:lnTo>
                    <a:pt x="61" y="20"/>
                  </a:lnTo>
                  <a:lnTo>
                    <a:pt x="64" y="29"/>
                  </a:lnTo>
                  <a:lnTo>
                    <a:pt x="67" y="37"/>
                  </a:lnTo>
                  <a:lnTo>
                    <a:pt x="67" y="52"/>
                  </a:lnTo>
                  <a:lnTo>
                    <a:pt x="64" y="66"/>
                  </a:lnTo>
                  <a:lnTo>
                    <a:pt x="64" y="81"/>
                  </a:lnTo>
                  <a:lnTo>
                    <a:pt x="58" y="90"/>
                  </a:lnTo>
                  <a:lnTo>
                    <a:pt x="52" y="99"/>
                  </a:lnTo>
                  <a:lnTo>
                    <a:pt x="43" y="101"/>
                  </a:lnTo>
                  <a:lnTo>
                    <a:pt x="35" y="101"/>
                  </a:lnTo>
                  <a:lnTo>
                    <a:pt x="23" y="101"/>
                  </a:lnTo>
                  <a:lnTo>
                    <a:pt x="17" y="99"/>
                  </a:lnTo>
                  <a:lnTo>
                    <a:pt x="11" y="93"/>
                  </a:lnTo>
                  <a:lnTo>
                    <a:pt x="5" y="84"/>
                  </a:lnTo>
                  <a:lnTo>
                    <a:pt x="3" y="69"/>
                  </a:lnTo>
                  <a:lnTo>
                    <a:pt x="0" y="52"/>
                  </a:lnTo>
                  <a:close/>
                  <a:moveTo>
                    <a:pt x="14" y="52"/>
                  </a:moveTo>
                  <a:lnTo>
                    <a:pt x="14" y="66"/>
                  </a:lnTo>
                  <a:lnTo>
                    <a:pt x="17" y="78"/>
                  </a:lnTo>
                  <a:lnTo>
                    <a:pt x="20" y="84"/>
                  </a:lnTo>
                  <a:lnTo>
                    <a:pt x="26" y="90"/>
                  </a:lnTo>
                  <a:lnTo>
                    <a:pt x="35" y="90"/>
                  </a:lnTo>
                  <a:lnTo>
                    <a:pt x="40" y="90"/>
                  </a:lnTo>
                  <a:lnTo>
                    <a:pt x="46" y="84"/>
                  </a:lnTo>
                  <a:lnTo>
                    <a:pt x="49" y="78"/>
                  </a:lnTo>
                  <a:lnTo>
                    <a:pt x="52" y="66"/>
                  </a:lnTo>
                  <a:lnTo>
                    <a:pt x="52" y="52"/>
                  </a:lnTo>
                  <a:lnTo>
                    <a:pt x="52" y="37"/>
                  </a:lnTo>
                  <a:lnTo>
                    <a:pt x="49" y="29"/>
                  </a:lnTo>
                  <a:lnTo>
                    <a:pt x="46" y="20"/>
                  </a:lnTo>
                  <a:lnTo>
                    <a:pt x="40" y="14"/>
                  </a:lnTo>
                  <a:lnTo>
                    <a:pt x="35" y="11"/>
                  </a:lnTo>
                  <a:lnTo>
                    <a:pt x="26" y="14"/>
                  </a:lnTo>
                  <a:lnTo>
                    <a:pt x="20" y="20"/>
                  </a:lnTo>
                  <a:lnTo>
                    <a:pt x="17" y="26"/>
                  </a:lnTo>
                  <a:lnTo>
                    <a:pt x="14" y="37"/>
                  </a:lnTo>
                  <a:lnTo>
                    <a:pt x="14"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33" name="Line 17">
              <a:extLst>
                <a:ext uri="{FF2B5EF4-FFF2-40B4-BE49-F238E27FC236}">
                  <a16:creationId xmlns:a16="http://schemas.microsoft.com/office/drawing/2014/main" id="{FC59EDF1-F7CF-426D-A480-29E47257DA38}"/>
                </a:ext>
              </a:extLst>
            </p:cNvPr>
            <p:cNvSpPr>
              <a:spLocks noChangeShapeType="1"/>
            </p:cNvSpPr>
            <p:nvPr/>
          </p:nvSpPr>
          <p:spPr bwMode="auto">
            <a:xfrm>
              <a:off x="768"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4" name="Line 18">
              <a:extLst>
                <a:ext uri="{FF2B5EF4-FFF2-40B4-BE49-F238E27FC236}">
                  <a16:creationId xmlns:a16="http://schemas.microsoft.com/office/drawing/2014/main" id="{F56D05D7-831B-4051-B9C6-350E5CE68E72}"/>
                </a:ext>
              </a:extLst>
            </p:cNvPr>
            <p:cNvSpPr>
              <a:spLocks noChangeShapeType="1"/>
            </p:cNvSpPr>
            <p:nvPr/>
          </p:nvSpPr>
          <p:spPr bwMode="auto">
            <a:xfrm flipH="1">
              <a:off x="4027"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5" name="Line 19">
              <a:extLst>
                <a:ext uri="{FF2B5EF4-FFF2-40B4-BE49-F238E27FC236}">
                  <a16:creationId xmlns:a16="http://schemas.microsoft.com/office/drawing/2014/main" id="{ED43D6FD-98CF-40EA-9F54-83BD4B73B185}"/>
                </a:ext>
              </a:extLst>
            </p:cNvPr>
            <p:cNvSpPr>
              <a:spLocks noChangeShapeType="1"/>
            </p:cNvSpPr>
            <p:nvPr/>
          </p:nvSpPr>
          <p:spPr bwMode="auto">
            <a:xfrm>
              <a:off x="768"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6" name="Line 20">
              <a:extLst>
                <a:ext uri="{FF2B5EF4-FFF2-40B4-BE49-F238E27FC236}">
                  <a16:creationId xmlns:a16="http://schemas.microsoft.com/office/drawing/2014/main" id="{BAB27F6B-EB20-4D5A-8C4C-25DC039C17FF}"/>
                </a:ext>
              </a:extLst>
            </p:cNvPr>
            <p:cNvSpPr>
              <a:spLocks noChangeShapeType="1"/>
            </p:cNvSpPr>
            <p:nvPr/>
          </p:nvSpPr>
          <p:spPr bwMode="auto">
            <a:xfrm flipH="1">
              <a:off x="4027"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7" name="Freeform 21">
              <a:extLst>
                <a:ext uri="{FF2B5EF4-FFF2-40B4-BE49-F238E27FC236}">
                  <a16:creationId xmlns:a16="http://schemas.microsoft.com/office/drawing/2014/main" id="{3107E428-F1AC-4305-8884-D78F04C9C5BD}"/>
                </a:ext>
              </a:extLst>
            </p:cNvPr>
            <p:cNvSpPr>
              <a:spLocks/>
            </p:cNvSpPr>
            <p:nvPr/>
          </p:nvSpPr>
          <p:spPr bwMode="auto">
            <a:xfrm>
              <a:off x="308" y="2507"/>
              <a:ext cx="35" cy="102"/>
            </a:xfrm>
            <a:custGeom>
              <a:avLst/>
              <a:gdLst>
                <a:gd name="T0" fmla="*/ 35 w 35"/>
                <a:gd name="T1" fmla="*/ 102 h 102"/>
                <a:gd name="T2" fmla="*/ 23 w 35"/>
                <a:gd name="T3" fmla="*/ 102 h 102"/>
                <a:gd name="T4" fmla="*/ 23 w 35"/>
                <a:gd name="T5" fmla="*/ 23 h 102"/>
                <a:gd name="T6" fmla="*/ 17 w 35"/>
                <a:gd name="T7" fmla="*/ 26 h 102"/>
                <a:gd name="T8" fmla="*/ 12 w 35"/>
                <a:gd name="T9" fmla="*/ 32 h 102"/>
                <a:gd name="T10" fmla="*/ 6 w 35"/>
                <a:gd name="T11" fmla="*/ 35 h 102"/>
                <a:gd name="T12" fmla="*/ 0 w 35"/>
                <a:gd name="T13" fmla="*/ 38 h 102"/>
                <a:gd name="T14" fmla="*/ 0 w 35"/>
                <a:gd name="T15" fmla="*/ 26 h 102"/>
                <a:gd name="T16" fmla="*/ 9 w 35"/>
                <a:gd name="T17" fmla="*/ 20 h 102"/>
                <a:gd name="T18" fmla="*/ 17 w 35"/>
                <a:gd name="T19" fmla="*/ 14 h 102"/>
                <a:gd name="T20" fmla="*/ 23 w 35"/>
                <a:gd name="T21" fmla="*/ 8 h 102"/>
                <a:gd name="T22" fmla="*/ 26 w 35"/>
                <a:gd name="T23" fmla="*/ 0 h 102"/>
                <a:gd name="T24" fmla="*/ 35 w 35"/>
                <a:gd name="T25" fmla="*/ 0 h 102"/>
                <a:gd name="T26" fmla="*/ 35 w 35"/>
                <a:gd name="T27" fmla="*/ 102 h 1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102"/>
                <a:gd name="T44" fmla="*/ 35 w 35"/>
                <a:gd name="T45" fmla="*/ 102 h 1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102">
                  <a:moveTo>
                    <a:pt x="35" y="102"/>
                  </a:moveTo>
                  <a:lnTo>
                    <a:pt x="23" y="102"/>
                  </a:lnTo>
                  <a:lnTo>
                    <a:pt x="23" y="23"/>
                  </a:lnTo>
                  <a:lnTo>
                    <a:pt x="17" y="26"/>
                  </a:lnTo>
                  <a:lnTo>
                    <a:pt x="12" y="32"/>
                  </a:lnTo>
                  <a:lnTo>
                    <a:pt x="6" y="35"/>
                  </a:lnTo>
                  <a:lnTo>
                    <a:pt x="0" y="38"/>
                  </a:lnTo>
                  <a:lnTo>
                    <a:pt x="0" y="26"/>
                  </a:lnTo>
                  <a:lnTo>
                    <a:pt x="9" y="20"/>
                  </a:lnTo>
                  <a:lnTo>
                    <a:pt x="17" y="14"/>
                  </a:lnTo>
                  <a:lnTo>
                    <a:pt x="23" y="8"/>
                  </a:lnTo>
                  <a:lnTo>
                    <a:pt x="26" y="0"/>
                  </a:lnTo>
                  <a:lnTo>
                    <a:pt x="35" y="0"/>
                  </a:lnTo>
                  <a:lnTo>
                    <a:pt x="35" y="10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38" name="Freeform 22">
              <a:extLst>
                <a:ext uri="{FF2B5EF4-FFF2-40B4-BE49-F238E27FC236}">
                  <a16:creationId xmlns:a16="http://schemas.microsoft.com/office/drawing/2014/main" id="{608404CF-EBCF-4D7B-9D92-6C1A6F205BA9}"/>
                </a:ext>
              </a:extLst>
            </p:cNvPr>
            <p:cNvSpPr>
              <a:spLocks noEditPoints="1"/>
            </p:cNvSpPr>
            <p:nvPr/>
          </p:nvSpPr>
          <p:spPr bwMode="auto">
            <a:xfrm>
              <a:off x="375" y="2533"/>
              <a:ext cx="67" cy="76"/>
            </a:xfrm>
            <a:custGeom>
              <a:avLst/>
              <a:gdLst>
                <a:gd name="T0" fmla="*/ 52 w 67"/>
                <a:gd name="T1" fmla="*/ 52 h 76"/>
                <a:gd name="T2" fmla="*/ 67 w 67"/>
                <a:gd name="T3" fmla="*/ 55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8 h 76"/>
                <a:gd name="T20" fmla="*/ 0 w 67"/>
                <a:gd name="T21" fmla="*/ 49 h 76"/>
                <a:gd name="T22" fmla="*/ 0 w 67"/>
                <a:gd name="T23" fmla="*/ 41 h 76"/>
                <a:gd name="T24" fmla="*/ 0 w 67"/>
                <a:gd name="T25" fmla="*/ 29 h 76"/>
                <a:gd name="T26" fmla="*/ 3 w 67"/>
                <a:gd name="T27" fmla="*/ 17 h 76"/>
                <a:gd name="T28" fmla="*/ 9 w 67"/>
                <a:gd name="T29" fmla="*/ 12 h 76"/>
                <a:gd name="T30" fmla="*/ 14 w 67"/>
                <a:gd name="T31" fmla="*/ 6 h 76"/>
                <a:gd name="T32" fmla="*/ 23 w 67"/>
                <a:gd name="T33" fmla="*/ 3 h 76"/>
                <a:gd name="T34" fmla="*/ 32 w 67"/>
                <a:gd name="T35" fmla="*/ 0 h 76"/>
                <a:gd name="T36" fmla="*/ 44 w 67"/>
                <a:gd name="T37" fmla="*/ 3 h 76"/>
                <a:gd name="T38" fmla="*/ 49 w 67"/>
                <a:gd name="T39" fmla="*/ 6 h 76"/>
                <a:gd name="T40" fmla="*/ 58 w 67"/>
                <a:gd name="T41" fmla="*/ 12 h 76"/>
                <a:gd name="T42" fmla="*/ 61 w 67"/>
                <a:gd name="T43" fmla="*/ 17 h 76"/>
                <a:gd name="T44" fmla="*/ 64 w 67"/>
                <a:gd name="T45" fmla="*/ 26 h 76"/>
                <a:gd name="T46" fmla="*/ 67 w 67"/>
                <a:gd name="T47" fmla="*/ 38 h 76"/>
                <a:gd name="T48" fmla="*/ 67 w 67"/>
                <a:gd name="T49" fmla="*/ 41 h 76"/>
                <a:gd name="T50" fmla="*/ 67 w 67"/>
                <a:gd name="T51" fmla="*/ 41 h 76"/>
                <a:gd name="T52" fmla="*/ 11 w 67"/>
                <a:gd name="T53" fmla="*/ 41 h 76"/>
                <a:gd name="T54" fmla="*/ 14 w 67"/>
                <a:gd name="T55" fmla="*/ 52 h 76"/>
                <a:gd name="T56" fmla="*/ 20 w 67"/>
                <a:gd name="T57" fmla="*/ 58 h 76"/>
                <a:gd name="T58" fmla="*/ 26 w 67"/>
                <a:gd name="T59" fmla="*/ 64 h 76"/>
                <a:gd name="T60" fmla="*/ 35 w 67"/>
                <a:gd name="T61" fmla="*/ 64 h 76"/>
                <a:gd name="T62" fmla="*/ 41 w 67"/>
                <a:gd name="T63" fmla="*/ 64 h 76"/>
                <a:gd name="T64" fmla="*/ 46 w 67"/>
                <a:gd name="T65" fmla="*/ 61 h 76"/>
                <a:gd name="T66" fmla="*/ 49 w 67"/>
                <a:gd name="T67" fmla="*/ 58 h 76"/>
                <a:gd name="T68" fmla="*/ 52 w 67"/>
                <a:gd name="T69" fmla="*/ 52 h 76"/>
                <a:gd name="T70" fmla="*/ 11 w 67"/>
                <a:gd name="T71" fmla="*/ 29 h 76"/>
                <a:gd name="T72" fmla="*/ 52 w 67"/>
                <a:gd name="T73" fmla="*/ 29 h 76"/>
                <a:gd name="T74" fmla="*/ 52 w 67"/>
                <a:gd name="T75" fmla="*/ 23 h 76"/>
                <a:gd name="T76" fmla="*/ 49 w 67"/>
                <a:gd name="T77" fmla="*/ 17 h 76"/>
                <a:gd name="T78" fmla="*/ 41 w 67"/>
                <a:gd name="T79" fmla="*/ 14 h 76"/>
                <a:gd name="T80" fmla="*/ 32 w 67"/>
                <a:gd name="T81" fmla="*/ 12 h 76"/>
                <a:gd name="T82" fmla="*/ 26 w 67"/>
                <a:gd name="T83" fmla="*/ 14 h 76"/>
                <a:gd name="T84" fmla="*/ 20 w 67"/>
                <a:gd name="T85" fmla="*/ 17 h 76"/>
                <a:gd name="T86" fmla="*/ 14 w 67"/>
                <a:gd name="T87" fmla="*/ 23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2"/>
                  </a:moveTo>
                  <a:lnTo>
                    <a:pt x="67" y="55"/>
                  </a:lnTo>
                  <a:lnTo>
                    <a:pt x="61" y="64"/>
                  </a:lnTo>
                  <a:lnTo>
                    <a:pt x="55" y="70"/>
                  </a:lnTo>
                  <a:lnTo>
                    <a:pt x="46" y="76"/>
                  </a:lnTo>
                  <a:lnTo>
                    <a:pt x="35" y="76"/>
                  </a:lnTo>
                  <a:lnTo>
                    <a:pt x="23" y="76"/>
                  </a:lnTo>
                  <a:lnTo>
                    <a:pt x="14" y="73"/>
                  </a:lnTo>
                  <a:lnTo>
                    <a:pt x="9" y="67"/>
                  </a:lnTo>
                  <a:lnTo>
                    <a:pt x="3" y="58"/>
                  </a:lnTo>
                  <a:lnTo>
                    <a:pt x="0" y="49"/>
                  </a:lnTo>
                  <a:lnTo>
                    <a:pt x="0" y="41"/>
                  </a:lnTo>
                  <a:lnTo>
                    <a:pt x="0" y="29"/>
                  </a:lnTo>
                  <a:lnTo>
                    <a:pt x="3" y="17"/>
                  </a:lnTo>
                  <a:lnTo>
                    <a:pt x="9" y="12"/>
                  </a:lnTo>
                  <a:lnTo>
                    <a:pt x="14" y="6"/>
                  </a:lnTo>
                  <a:lnTo>
                    <a:pt x="23" y="3"/>
                  </a:lnTo>
                  <a:lnTo>
                    <a:pt x="32" y="0"/>
                  </a:lnTo>
                  <a:lnTo>
                    <a:pt x="44" y="3"/>
                  </a:lnTo>
                  <a:lnTo>
                    <a:pt x="49" y="6"/>
                  </a:lnTo>
                  <a:lnTo>
                    <a:pt x="58" y="12"/>
                  </a:lnTo>
                  <a:lnTo>
                    <a:pt x="61" y="17"/>
                  </a:lnTo>
                  <a:lnTo>
                    <a:pt x="64" y="26"/>
                  </a:lnTo>
                  <a:lnTo>
                    <a:pt x="67" y="38"/>
                  </a:lnTo>
                  <a:lnTo>
                    <a:pt x="67" y="41"/>
                  </a:lnTo>
                  <a:lnTo>
                    <a:pt x="11" y="41"/>
                  </a:lnTo>
                  <a:lnTo>
                    <a:pt x="14" y="52"/>
                  </a:lnTo>
                  <a:lnTo>
                    <a:pt x="20" y="58"/>
                  </a:lnTo>
                  <a:lnTo>
                    <a:pt x="26" y="64"/>
                  </a:lnTo>
                  <a:lnTo>
                    <a:pt x="35" y="64"/>
                  </a:lnTo>
                  <a:lnTo>
                    <a:pt x="41" y="64"/>
                  </a:lnTo>
                  <a:lnTo>
                    <a:pt x="46" y="61"/>
                  </a:lnTo>
                  <a:lnTo>
                    <a:pt x="49" y="58"/>
                  </a:lnTo>
                  <a:lnTo>
                    <a:pt x="52" y="52"/>
                  </a:lnTo>
                  <a:close/>
                  <a:moveTo>
                    <a:pt x="11" y="29"/>
                  </a:moveTo>
                  <a:lnTo>
                    <a:pt x="52" y="29"/>
                  </a:lnTo>
                  <a:lnTo>
                    <a:pt x="52" y="23"/>
                  </a:lnTo>
                  <a:lnTo>
                    <a:pt x="49" y="17"/>
                  </a:lnTo>
                  <a:lnTo>
                    <a:pt x="41" y="14"/>
                  </a:lnTo>
                  <a:lnTo>
                    <a:pt x="32" y="12"/>
                  </a:lnTo>
                  <a:lnTo>
                    <a:pt x="26" y="14"/>
                  </a:lnTo>
                  <a:lnTo>
                    <a:pt x="20" y="17"/>
                  </a:lnTo>
                  <a:lnTo>
                    <a:pt x="14" y="23"/>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39" name="Freeform 23">
              <a:extLst>
                <a:ext uri="{FF2B5EF4-FFF2-40B4-BE49-F238E27FC236}">
                  <a16:creationId xmlns:a16="http://schemas.microsoft.com/office/drawing/2014/main" id="{7A818FC5-1778-4D93-9A21-CA73A0DDF291}"/>
                </a:ext>
              </a:extLst>
            </p:cNvPr>
            <p:cNvSpPr>
              <a:spLocks/>
            </p:cNvSpPr>
            <p:nvPr/>
          </p:nvSpPr>
          <p:spPr bwMode="auto">
            <a:xfrm>
              <a:off x="453" y="2524"/>
              <a:ext cx="67" cy="67"/>
            </a:xfrm>
            <a:custGeom>
              <a:avLst/>
              <a:gdLst>
                <a:gd name="T0" fmla="*/ 30 w 67"/>
                <a:gd name="T1" fmla="*/ 67 h 67"/>
                <a:gd name="T2" fmla="*/ 30 w 67"/>
                <a:gd name="T3" fmla="*/ 41 h 67"/>
                <a:gd name="T4" fmla="*/ 0 w 67"/>
                <a:gd name="T5" fmla="*/ 41 h 67"/>
                <a:gd name="T6" fmla="*/ 0 w 67"/>
                <a:gd name="T7" fmla="*/ 29 h 67"/>
                <a:gd name="T8" fmla="*/ 30 w 67"/>
                <a:gd name="T9" fmla="*/ 29 h 67"/>
                <a:gd name="T10" fmla="*/ 30 w 67"/>
                <a:gd name="T11" fmla="*/ 0 h 67"/>
                <a:gd name="T12" fmla="*/ 41 w 67"/>
                <a:gd name="T13" fmla="*/ 0 h 67"/>
                <a:gd name="T14" fmla="*/ 41 w 67"/>
                <a:gd name="T15" fmla="*/ 29 h 67"/>
                <a:gd name="T16" fmla="*/ 67 w 67"/>
                <a:gd name="T17" fmla="*/ 29 h 67"/>
                <a:gd name="T18" fmla="*/ 67 w 67"/>
                <a:gd name="T19" fmla="*/ 41 h 67"/>
                <a:gd name="T20" fmla="*/ 41 w 67"/>
                <a:gd name="T21" fmla="*/ 41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41"/>
                  </a:lnTo>
                  <a:lnTo>
                    <a:pt x="0" y="41"/>
                  </a:lnTo>
                  <a:lnTo>
                    <a:pt x="0" y="29"/>
                  </a:lnTo>
                  <a:lnTo>
                    <a:pt x="30" y="29"/>
                  </a:lnTo>
                  <a:lnTo>
                    <a:pt x="30" y="0"/>
                  </a:lnTo>
                  <a:lnTo>
                    <a:pt x="41" y="0"/>
                  </a:lnTo>
                  <a:lnTo>
                    <a:pt x="41" y="29"/>
                  </a:lnTo>
                  <a:lnTo>
                    <a:pt x="67" y="29"/>
                  </a:lnTo>
                  <a:lnTo>
                    <a:pt x="67" y="41"/>
                  </a:lnTo>
                  <a:lnTo>
                    <a:pt x="41" y="41"/>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0" name="Freeform 24">
              <a:extLst>
                <a:ext uri="{FF2B5EF4-FFF2-40B4-BE49-F238E27FC236}">
                  <a16:creationId xmlns:a16="http://schemas.microsoft.com/office/drawing/2014/main" id="{A3E768CB-C0BE-4D1B-9853-60BD5A4E0361}"/>
                </a:ext>
              </a:extLst>
            </p:cNvPr>
            <p:cNvSpPr>
              <a:spLocks noEditPoints="1"/>
            </p:cNvSpPr>
            <p:nvPr/>
          </p:nvSpPr>
          <p:spPr bwMode="auto">
            <a:xfrm>
              <a:off x="535" y="2507"/>
              <a:ext cx="64" cy="102"/>
            </a:xfrm>
            <a:custGeom>
              <a:avLst/>
              <a:gdLst>
                <a:gd name="T0" fmla="*/ 0 w 64"/>
                <a:gd name="T1" fmla="*/ 52 h 102"/>
                <a:gd name="T2" fmla="*/ 0 w 64"/>
                <a:gd name="T3" fmla="*/ 35 h 102"/>
                <a:gd name="T4" fmla="*/ 3 w 64"/>
                <a:gd name="T5" fmla="*/ 23 h 102"/>
                <a:gd name="T6" fmla="*/ 9 w 64"/>
                <a:gd name="T7" fmla="*/ 14 h 102"/>
                <a:gd name="T8" fmla="*/ 14 w 64"/>
                <a:gd name="T9" fmla="*/ 6 h 102"/>
                <a:gd name="T10" fmla="*/ 23 w 64"/>
                <a:gd name="T11" fmla="*/ 3 h 102"/>
                <a:gd name="T12" fmla="*/ 32 w 64"/>
                <a:gd name="T13" fmla="*/ 0 h 102"/>
                <a:gd name="T14" fmla="*/ 41 w 64"/>
                <a:gd name="T15" fmla="*/ 3 h 102"/>
                <a:gd name="T16" fmla="*/ 46 w 64"/>
                <a:gd name="T17" fmla="*/ 3 h 102"/>
                <a:gd name="T18" fmla="*/ 52 w 64"/>
                <a:gd name="T19" fmla="*/ 8 h 102"/>
                <a:gd name="T20" fmla="*/ 58 w 64"/>
                <a:gd name="T21" fmla="*/ 14 h 102"/>
                <a:gd name="T22" fmla="*/ 61 w 64"/>
                <a:gd name="T23" fmla="*/ 20 h 102"/>
                <a:gd name="T24" fmla="*/ 64 w 64"/>
                <a:gd name="T25" fmla="*/ 29 h 102"/>
                <a:gd name="T26" fmla="*/ 64 w 64"/>
                <a:gd name="T27" fmla="*/ 38 h 102"/>
                <a:gd name="T28" fmla="*/ 64 w 64"/>
                <a:gd name="T29" fmla="*/ 52 h 102"/>
                <a:gd name="T30" fmla="*/ 64 w 64"/>
                <a:gd name="T31" fmla="*/ 67 h 102"/>
                <a:gd name="T32" fmla="*/ 61 w 64"/>
                <a:gd name="T33" fmla="*/ 81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1 h 102"/>
                <a:gd name="T50" fmla="*/ 0 w 64"/>
                <a:gd name="T51" fmla="*/ 70 h 102"/>
                <a:gd name="T52" fmla="*/ 0 w 64"/>
                <a:gd name="T53" fmla="*/ 52 h 102"/>
                <a:gd name="T54" fmla="*/ 12 w 64"/>
                <a:gd name="T55" fmla="*/ 52 h 102"/>
                <a:gd name="T56" fmla="*/ 14 w 64"/>
                <a:gd name="T57" fmla="*/ 67 h 102"/>
                <a:gd name="T58" fmla="*/ 14 w 64"/>
                <a:gd name="T59" fmla="*/ 75 h 102"/>
                <a:gd name="T60" fmla="*/ 17 w 64"/>
                <a:gd name="T61" fmla="*/ 84 h 102"/>
                <a:gd name="T62" fmla="*/ 23 w 64"/>
                <a:gd name="T63" fmla="*/ 90 h 102"/>
                <a:gd name="T64" fmla="*/ 32 w 64"/>
                <a:gd name="T65" fmla="*/ 90 h 102"/>
                <a:gd name="T66" fmla="*/ 41 w 64"/>
                <a:gd name="T67" fmla="*/ 90 h 102"/>
                <a:gd name="T68" fmla="*/ 46 w 64"/>
                <a:gd name="T69" fmla="*/ 84 h 102"/>
                <a:gd name="T70" fmla="*/ 49 w 64"/>
                <a:gd name="T71" fmla="*/ 75 h 102"/>
                <a:gd name="T72" fmla="*/ 52 w 64"/>
                <a:gd name="T73" fmla="*/ 67 h 102"/>
                <a:gd name="T74" fmla="*/ 52 w 64"/>
                <a:gd name="T75" fmla="*/ 52 h 102"/>
                <a:gd name="T76" fmla="*/ 52 w 64"/>
                <a:gd name="T77" fmla="*/ 38 h 102"/>
                <a:gd name="T78" fmla="*/ 49 w 64"/>
                <a:gd name="T79" fmla="*/ 26 h 102"/>
                <a:gd name="T80" fmla="*/ 46 w 64"/>
                <a:gd name="T81" fmla="*/ 20 h 102"/>
                <a:gd name="T82" fmla="*/ 41 w 64"/>
                <a:gd name="T83" fmla="*/ 14 h 102"/>
                <a:gd name="T84" fmla="*/ 32 w 64"/>
                <a:gd name="T85" fmla="*/ 11 h 102"/>
                <a:gd name="T86" fmla="*/ 23 w 64"/>
                <a:gd name="T87" fmla="*/ 14 h 102"/>
                <a:gd name="T88" fmla="*/ 17 w 64"/>
                <a:gd name="T89" fmla="*/ 20 h 102"/>
                <a:gd name="T90" fmla="*/ 14 w 64"/>
                <a:gd name="T91" fmla="*/ 26 h 102"/>
                <a:gd name="T92" fmla="*/ 14 w 64"/>
                <a:gd name="T93" fmla="*/ 38 h 102"/>
                <a:gd name="T94" fmla="*/ 12 w 64"/>
                <a:gd name="T95" fmla="*/ 52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2"/>
                  </a:moveTo>
                  <a:lnTo>
                    <a:pt x="0" y="35"/>
                  </a:lnTo>
                  <a:lnTo>
                    <a:pt x="3" y="23"/>
                  </a:lnTo>
                  <a:lnTo>
                    <a:pt x="9" y="14"/>
                  </a:lnTo>
                  <a:lnTo>
                    <a:pt x="14" y="6"/>
                  </a:lnTo>
                  <a:lnTo>
                    <a:pt x="23" y="3"/>
                  </a:lnTo>
                  <a:lnTo>
                    <a:pt x="32" y="0"/>
                  </a:lnTo>
                  <a:lnTo>
                    <a:pt x="41" y="3"/>
                  </a:lnTo>
                  <a:lnTo>
                    <a:pt x="46" y="3"/>
                  </a:lnTo>
                  <a:lnTo>
                    <a:pt x="52" y="8"/>
                  </a:lnTo>
                  <a:lnTo>
                    <a:pt x="58" y="14"/>
                  </a:lnTo>
                  <a:lnTo>
                    <a:pt x="61" y="20"/>
                  </a:lnTo>
                  <a:lnTo>
                    <a:pt x="64" y="29"/>
                  </a:lnTo>
                  <a:lnTo>
                    <a:pt x="64" y="38"/>
                  </a:lnTo>
                  <a:lnTo>
                    <a:pt x="64" y="52"/>
                  </a:lnTo>
                  <a:lnTo>
                    <a:pt x="64" y="67"/>
                  </a:lnTo>
                  <a:lnTo>
                    <a:pt x="61" y="81"/>
                  </a:lnTo>
                  <a:lnTo>
                    <a:pt x="55" y="90"/>
                  </a:lnTo>
                  <a:lnTo>
                    <a:pt x="49" y="96"/>
                  </a:lnTo>
                  <a:lnTo>
                    <a:pt x="44" y="102"/>
                  </a:lnTo>
                  <a:lnTo>
                    <a:pt x="32" y="102"/>
                  </a:lnTo>
                  <a:lnTo>
                    <a:pt x="23" y="102"/>
                  </a:lnTo>
                  <a:lnTo>
                    <a:pt x="14" y="99"/>
                  </a:lnTo>
                  <a:lnTo>
                    <a:pt x="9" y="93"/>
                  </a:lnTo>
                  <a:lnTo>
                    <a:pt x="3" y="81"/>
                  </a:lnTo>
                  <a:lnTo>
                    <a:pt x="0" y="70"/>
                  </a:lnTo>
                  <a:lnTo>
                    <a:pt x="0" y="52"/>
                  </a:lnTo>
                  <a:close/>
                  <a:moveTo>
                    <a:pt x="12" y="52"/>
                  </a:moveTo>
                  <a:lnTo>
                    <a:pt x="14" y="67"/>
                  </a:lnTo>
                  <a:lnTo>
                    <a:pt x="14" y="75"/>
                  </a:lnTo>
                  <a:lnTo>
                    <a:pt x="17" y="84"/>
                  </a:lnTo>
                  <a:lnTo>
                    <a:pt x="23" y="90"/>
                  </a:lnTo>
                  <a:lnTo>
                    <a:pt x="32" y="90"/>
                  </a:lnTo>
                  <a:lnTo>
                    <a:pt x="41" y="90"/>
                  </a:lnTo>
                  <a:lnTo>
                    <a:pt x="46" y="84"/>
                  </a:lnTo>
                  <a:lnTo>
                    <a:pt x="49" y="75"/>
                  </a:lnTo>
                  <a:lnTo>
                    <a:pt x="52" y="67"/>
                  </a:lnTo>
                  <a:lnTo>
                    <a:pt x="52" y="52"/>
                  </a:lnTo>
                  <a:lnTo>
                    <a:pt x="52" y="38"/>
                  </a:lnTo>
                  <a:lnTo>
                    <a:pt x="49" y="26"/>
                  </a:lnTo>
                  <a:lnTo>
                    <a:pt x="46" y="20"/>
                  </a:lnTo>
                  <a:lnTo>
                    <a:pt x="41" y="14"/>
                  </a:lnTo>
                  <a:lnTo>
                    <a:pt x="32" y="11"/>
                  </a:lnTo>
                  <a:lnTo>
                    <a:pt x="23" y="14"/>
                  </a:lnTo>
                  <a:lnTo>
                    <a:pt x="17" y="20"/>
                  </a:lnTo>
                  <a:lnTo>
                    <a:pt x="14" y="26"/>
                  </a:lnTo>
                  <a:lnTo>
                    <a:pt x="14" y="38"/>
                  </a:lnTo>
                  <a:lnTo>
                    <a:pt x="12"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1" name="Freeform 25">
              <a:extLst>
                <a:ext uri="{FF2B5EF4-FFF2-40B4-BE49-F238E27FC236}">
                  <a16:creationId xmlns:a16="http://schemas.microsoft.com/office/drawing/2014/main" id="{D25C39EC-8F2B-487F-9026-6B1F6995EABB}"/>
                </a:ext>
              </a:extLst>
            </p:cNvPr>
            <p:cNvSpPr>
              <a:spLocks noEditPoints="1"/>
            </p:cNvSpPr>
            <p:nvPr/>
          </p:nvSpPr>
          <p:spPr bwMode="auto">
            <a:xfrm>
              <a:off x="611" y="2507"/>
              <a:ext cx="67" cy="102"/>
            </a:xfrm>
            <a:custGeom>
              <a:avLst/>
              <a:gdLst>
                <a:gd name="T0" fmla="*/ 52 w 67"/>
                <a:gd name="T1" fmla="*/ 29 h 102"/>
                <a:gd name="T2" fmla="*/ 46 w 67"/>
                <a:gd name="T3" fmla="*/ 17 h 102"/>
                <a:gd name="T4" fmla="*/ 35 w 67"/>
                <a:gd name="T5" fmla="*/ 11 h 102"/>
                <a:gd name="T6" fmla="*/ 23 w 67"/>
                <a:gd name="T7" fmla="*/ 14 h 102"/>
                <a:gd name="T8" fmla="*/ 14 w 67"/>
                <a:gd name="T9" fmla="*/ 26 h 102"/>
                <a:gd name="T10" fmla="*/ 11 w 67"/>
                <a:gd name="T11" fmla="*/ 49 h 102"/>
                <a:gd name="T12" fmla="*/ 23 w 67"/>
                <a:gd name="T13" fmla="*/ 38 h 102"/>
                <a:gd name="T14" fmla="*/ 37 w 67"/>
                <a:gd name="T15" fmla="*/ 35 h 102"/>
                <a:gd name="T16" fmla="*/ 52 w 67"/>
                <a:gd name="T17" fmla="*/ 40 h 102"/>
                <a:gd name="T18" fmla="*/ 61 w 67"/>
                <a:gd name="T19" fmla="*/ 52 h 102"/>
                <a:gd name="T20" fmla="*/ 67 w 67"/>
                <a:gd name="T21" fmla="*/ 67 h 102"/>
                <a:gd name="T22" fmla="*/ 61 w 67"/>
                <a:gd name="T23" fmla="*/ 87 h 102"/>
                <a:gd name="T24" fmla="*/ 49 w 67"/>
                <a:gd name="T25" fmla="*/ 99 h 102"/>
                <a:gd name="T26" fmla="*/ 35 w 67"/>
                <a:gd name="T27" fmla="*/ 102 h 102"/>
                <a:gd name="T28" fmla="*/ 17 w 67"/>
                <a:gd name="T29" fmla="*/ 99 h 102"/>
                <a:gd name="T30" fmla="*/ 3 w 67"/>
                <a:gd name="T31" fmla="*/ 81 h 102"/>
                <a:gd name="T32" fmla="*/ 0 w 67"/>
                <a:gd name="T33" fmla="*/ 55 h 102"/>
                <a:gd name="T34" fmla="*/ 3 w 67"/>
                <a:gd name="T35" fmla="*/ 29 h 102"/>
                <a:gd name="T36" fmla="*/ 11 w 67"/>
                <a:gd name="T37" fmla="*/ 11 h 102"/>
                <a:gd name="T38" fmla="*/ 26 w 67"/>
                <a:gd name="T39" fmla="*/ 3 h 102"/>
                <a:gd name="T40" fmla="*/ 46 w 67"/>
                <a:gd name="T41" fmla="*/ 3 h 102"/>
                <a:gd name="T42" fmla="*/ 61 w 67"/>
                <a:gd name="T43" fmla="*/ 17 h 102"/>
                <a:gd name="T44" fmla="*/ 11 w 67"/>
                <a:gd name="T45" fmla="*/ 67 h 102"/>
                <a:gd name="T46" fmla="*/ 14 w 67"/>
                <a:gd name="T47" fmla="*/ 78 h 102"/>
                <a:gd name="T48" fmla="*/ 23 w 67"/>
                <a:gd name="T49" fmla="*/ 87 h 102"/>
                <a:gd name="T50" fmla="*/ 35 w 67"/>
                <a:gd name="T51" fmla="*/ 90 h 102"/>
                <a:gd name="T52" fmla="*/ 46 w 67"/>
                <a:gd name="T53" fmla="*/ 84 h 102"/>
                <a:gd name="T54" fmla="*/ 52 w 67"/>
                <a:gd name="T55" fmla="*/ 70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3"/>
                  </a:lnTo>
                  <a:lnTo>
                    <a:pt x="46" y="17"/>
                  </a:lnTo>
                  <a:lnTo>
                    <a:pt x="40" y="14"/>
                  </a:lnTo>
                  <a:lnTo>
                    <a:pt x="35" y="11"/>
                  </a:lnTo>
                  <a:lnTo>
                    <a:pt x="29" y="14"/>
                  </a:lnTo>
                  <a:lnTo>
                    <a:pt x="23" y="14"/>
                  </a:lnTo>
                  <a:lnTo>
                    <a:pt x="20" y="20"/>
                  </a:lnTo>
                  <a:lnTo>
                    <a:pt x="14" y="26"/>
                  </a:lnTo>
                  <a:lnTo>
                    <a:pt x="14" y="35"/>
                  </a:lnTo>
                  <a:lnTo>
                    <a:pt x="11" y="49"/>
                  </a:lnTo>
                  <a:lnTo>
                    <a:pt x="17" y="43"/>
                  </a:lnTo>
                  <a:lnTo>
                    <a:pt x="23" y="38"/>
                  </a:lnTo>
                  <a:lnTo>
                    <a:pt x="29" y="38"/>
                  </a:lnTo>
                  <a:lnTo>
                    <a:pt x="37" y="35"/>
                  </a:lnTo>
                  <a:lnTo>
                    <a:pt x="43" y="38"/>
                  </a:lnTo>
                  <a:lnTo>
                    <a:pt x="52" y="40"/>
                  </a:lnTo>
                  <a:lnTo>
                    <a:pt x="58" y="43"/>
                  </a:lnTo>
                  <a:lnTo>
                    <a:pt x="61" y="52"/>
                  </a:lnTo>
                  <a:lnTo>
                    <a:pt x="64" y="58"/>
                  </a:lnTo>
                  <a:lnTo>
                    <a:pt x="67" y="67"/>
                  </a:lnTo>
                  <a:lnTo>
                    <a:pt x="64" y="78"/>
                  </a:lnTo>
                  <a:lnTo>
                    <a:pt x="61" y="87"/>
                  </a:lnTo>
                  <a:lnTo>
                    <a:pt x="58" y="93"/>
                  </a:lnTo>
                  <a:lnTo>
                    <a:pt x="49" y="99"/>
                  </a:lnTo>
                  <a:lnTo>
                    <a:pt x="43" y="102"/>
                  </a:lnTo>
                  <a:lnTo>
                    <a:pt x="35" y="102"/>
                  </a:lnTo>
                  <a:lnTo>
                    <a:pt x="26" y="102"/>
                  </a:lnTo>
                  <a:lnTo>
                    <a:pt x="17" y="99"/>
                  </a:lnTo>
                  <a:lnTo>
                    <a:pt x="8" y="90"/>
                  </a:lnTo>
                  <a:lnTo>
                    <a:pt x="3" y="81"/>
                  </a:lnTo>
                  <a:lnTo>
                    <a:pt x="0" y="70"/>
                  </a:lnTo>
                  <a:lnTo>
                    <a:pt x="0" y="55"/>
                  </a:lnTo>
                  <a:lnTo>
                    <a:pt x="0" y="40"/>
                  </a:lnTo>
                  <a:lnTo>
                    <a:pt x="3" y="29"/>
                  </a:lnTo>
                  <a:lnTo>
                    <a:pt x="5" y="20"/>
                  </a:lnTo>
                  <a:lnTo>
                    <a:pt x="11" y="11"/>
                  </a:lnTo>
                  <a:lnTo>
                    <a:pt x="17" y="6"/>
                  </a:lnTo>
                  <a:lnTo>
                    <a:pt x="26" y="3"/>
                  </a:lnTo>
                  <a:lnTo>
                    <a:pt x="35" y="0"/>
                  </a:lnTo>
                  <a:lnTo>
                    <a:pt x="46" y="3"/>
                  </a:lnTo>
                  <a:lnTo>
                    <a:pt x="55" y="8"/>
                  </a:lnTo>
                  <a:lnTo>
                    <a:pt x="61" y="17"/>
                  </a:lnTo>
                  <a:lnTo>
                    <a:pt x="64" y="26"/>
                  </a:lnTo>
                  <a:close/>
                  <a:moveTo>
                    <a:pt x="11" y="67"/>
                  </a:moveTo>
                  <a:lnTo>
                    <a:pt x="14" y="72"/>
                  </a:lnTo>
                  <a:lnTo>
                    <a:pt x="14" y="78"/>
                  </a:lnTo>
                  <a:lnTo>
                    <a:pt x="17" y="84"/>
                  </a:lnTo>
                  <a:lnTo>
                    <a:pt x="23" y="87"/>
                  </a:lnTo>
                  <a:lnTo>
                    <a:pt x="29" y="90"/>
                  </a:lnTo>
                  <a:lnTo>
                    <a:pt x="35" y="90"/>
                  </a:lnTo>
                  <a:lnTo>
                    <a:pt x="40" y="90"/>
                  </a:lnTo>
                  <a:lnTo>
                    <a:pt x="46" y="84"/>
                  </a:lnTo>
                  <a:lnTo>
                    <a:pt x="52" y="78"/>
                  </a:lnTo>
                  <a:lnTo>
                    <a:pt x="52" y="70"/>
                  </a:lnTo>
                  <a:lnTo>
                    <a:pt x="52" y="61"/>
                  </a:lnTo>
                  <a:lnTo>
                    <a:pt x="46" y="52"/>
                  </a:lnTo>
                  <a:lnTo>
                    <a:pt x="40" y="49"/>
                  </a:lnTo>
                  <a:lnTo>
                    <a:pt x="32" y="46"/>
                  </a:lnTo>
                  <a:lnTo>
                    <a:pt x="26" y="49"/>
                  </a:lnTo>
                  <a:lnTo>
                    <a:pt x="17" y="52"/>
                  </a:lnTo>
                  <a:lnTo>
                    <a:pt x="14" y="61"/>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2" name="Line 26">
              <a:extLst>
                <a:ext uri="{FF2B5EF4-FFF2-40B4-BE49-F238E27FC236}">
                  <a16:creationId xmlns:a16="http://schemas.microsoft.com/office/drawing/2014/main" id="{9361EEC1-3222-4A02-826B-FEA3B0EB162C}"/>
                </a:ext>
              </a:extLst>
            </p:cNvPr>
            <p:cNvSpPr>
              <a:spLocks noChangeShapeType="1"/>
            </p:cNvSpPr>
            <p:nvPr/>
          </p:nvSpPr>
          <p:spPr bwMode="auto">
            <a:xfrm>
              <a:off x="768"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3" name="Line 27">
              <a:extLst>
                <a:ext uri="{FF2B5EF4-FFF2-40B4-BE49-F238E27FC236}">
                  <a16:creationId xmlns:a16="http://schemas.microsoft.com/office/drawing/2014/main" id="{21945C35-F8C2-4B09-B70F-CFD658475769}"/>
                </a:ext>
              </a:extLst>
            </p:cNvPr>
            <p:cNvSpPr>
              <a:spLocks noChangeShapeType="1"/>
            </p:cNvSpPr>
            <p:nvPr/>
          </p:nvSpPr>
          <p:spPr bwMode="auto">
            <a:xfrm flipH="1">
              <a:off x="4027"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4" name="Line 28">
              <a:extLst>
                <a:ext uri="{FF2B5EF4-FFF2-40B4-BE49-F238E27FC236}">
                  <a16:creationId xmlns:a16="http://schemas.microsoft.com/office/drawing/2014/main" id="{C0BD54F7-6E54-4050-AE5A-ACE5648968C3}"/>
                </a:ext>
              </a:extLst>
            </p:cNvPr>
            <p:cNvSpPr>
              <a:spLocks noChangeShapeType="1"/>
            </p:cNvSpPr>
            <p:nvPr/>
          </p:nvSpPr>
          <p:spPr bwMode="auto">
            <a:xfrm>
              <a:off x="768"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5" name="Line 29">
              <a:extLst>
                <a:ext uri="{FF2B5EF4-FFF2-40B4-BE49-F238E27FC236}">
                  <a16:creationId xmlns:a16="http://schemas.microsoft.com/office/drawing/2014/main" id="{5A9BC103-AE3E-461A-8FBC-A8DDA20F9B7B}"/>
                </a:ext>
              </a:extLst>
            </p:cNvPr>
            <p:cNvSpPr>
              <a:spLocks noChangeShapeType="1"/>
            </p:cNvSpPr>
            <p:nvPr/>
          </p:nvSpPr>
          <p:spPr bwMode="auto">
            <a:xfrm flipH="1">
              <a:off x="4027"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6" name="Freeform 30">
              <a:extLst>
                <a:ext uri="{FF2B5EF4-FFF2-40B4-BE49-F238E27FC236}">
                  <a16:creationId xmlns:a16="http://schemas.microsoft.com/office/drawing/2014/main" id="{F2FAA764-268F-43D4-9EF7-56F495444F93}"/>
                </a:ext>
              </a:extLst>
            </p:cNvPr>
            <p:cNvSpPr>
              <a:spLocks/>
            </p:cNvSpPr>
            <p:nvPr/>
          </p:nvSpPr>
          <p:spPr bwMode="auto">
            <a:xfrm>
              <a:off x="296" y="2370"/>
              <a:ext cx="67" cy="102"/>
            </a:xfrm>
            <a:custGeom>
              <a:avLst/>
              <a:gdLst>
                <a:gd name="T0" fmla="*/ 67 w 67"/>
                <a:gd name="T1" fmla="*/ 87 h 102"/>
                <a:gd name="T2" fmla="*/ 67 w 67"/>
                <a:gd name="T3" fmla="*/ 102 h 102"/>
                <a:gd name="T4" fmla="*/ 0 w 67"/>
                <a:gd name="T5" fmla="*/ 102 h 102"/>
                <a:gd name="T6" fmla="*/ 0 w 67"/>
                <a:gd name="T7" fmla="*/ 96 h 102"/>
                <a:gd name="T8" fmla="*/ 3 w 67"/>
                <a:gd name="T9" fmla="*/ 93 h 102"/>
                <a:gd name="T10" fmla="*/ 6 w 67"/>
                <a:gd name="T11" fmla="*/ 84 h 102"/>
                <a:gd name="T12" fmla="*/ 9 w 67"/>
                <a:gd name="T13" fmla="*/ 78 h 102"/>
                <a:gd name="T14" fmla="*/ 15 w 67"/>
                <a:gd name="T15" fmla="*/ 73 h 102"/>
                <a:gd name="T16" fmla="*/ 26 w 67"/>
                <a:gd name="T17" fmla="*/ 64 h 102"/>
                <a:gd name="T18" fmla="*/ 35 w 67"/>
                <a:gd name="T19" fmla="*/ 55 h 102"/>
                <a:gd name="T20" fmla="*/ 41 w 67"/>
                <a:gd name="T21" fmla="*/ 49 h 102"/>
                <a:gd name="T22" fmla="*/ 47 w 67"/>
                <a:gd name="T23" fmla="*/ 44 h 102"/>
                <a:gd name="T24" fmla="*/ 50 w 67"/>
                <a:gd name="T25" fmla="*/ 35 h 102"/>
                <a:gd name="T26" fmla="*/ 53 w 67"/>
                <a:gd name="T27" fmla="*/ 29 h 102"/>
                <a:gd name="T28" fmla="*/ 50 w 67"/>
                <a:gd name="T29" fmla="*/ 23 h 102"/>
                <a:gd name="T30" fmla="*/ 47 w 67"/>
                <a:gd name="T31" fmla="*/ 17 h 102"/>
                <a:gd name="T32" fmla="*/ 41 w 67"/>
                <a:gd name="T33" fmla="*/ 14 h 102"/>
                <a:gd name="T34" fmla="*/ 35 w 67"/>
                <a:gd name="T35" fmla="*/ 12 h 102"/>
                <a:gd name="T36" fmla="*/ 26 w 67"/>
                <a:gd name="T37" fmla="*/ 14 h 102"/>
                <a:gd name="T38" fmla="*/ 21 w 67"/>
                <a:gd name="T39" fmla="*/ 17 h 102"/>
                <a:gd name="T40" fmla="*/ 18 w 67"/>
                <a:gd name="T41" fmla="*/ 23 h 102"/>
                <a:gd name="T42" fmla="*/ 15 w 67"/>
                <a:gd name="T43" fmla="*/ 29 h 102"/>
                <a:gd name="T44" fmla="*/ 3 w 67"/>
                <a:gd name="T45" fmla="*/ 29 h 102"/>
                <a:gd name="T46" fmla="*/ 3 w 67"/>
                <a:gd name="T47" fmla="*/ 20 h 102"/>
                <a:gd name="T48" fmla="*/ 6 w 67"/>
                <a:gd name="T49" fmla="*/ 14 h 102"/>
                <a:gd name="T50" fmla="*/ 12 w 67"/>
                <a:gd name="T51" fmla="*/ 9 h 102"/>
                <a:gd name="T52" fmla="*/ 18 w 67"/>
                <a:gd name="T53" fmla="*/ 3 h 102"/>
                <a:gd name="T54" fmla="*/ 26 w 67"/>
                <a:gd name="T55" fmla="*/ 3 h 102"/>
                <a:gd name="T56" fmla="*/ 35 w 67"/>
                <a:gd name="T57" fmla="*/ 0 h 102"/>
                <a:gd name="T58" fmla="*/ 44 w 67"/>
                <a:gd name="T59" fmla="*/ 3 h 102"/>
                <a:gd name="T60" fmla="*/ 50 w 67"/>
                <a:gd name="T61" fmla="*/ 6 h 102"/>
                <a:gd name="T62" fmla="*/ 56 w 67"/>
                <a:gd name="T63" fmla="*/ 9 h 102"/>
                <a:gd name="T64" fmla="*/ 61 w 67"/>
                <a:gd name="T65" fmla="*/ 14 h 102"/>
                <a:gd name="T66" fmla="*/ 64 w 67"/>
                <a:gd name="T67" fmla="*/ 20 h 102"/>
                <a:gd name="T68" fmla="*/ 64 w 67"/>
                <a:gd name="T69" fmla="*/ 29 h 102"/>
                <a:gd name="T70" fmla="*/ 64 w 67"/>
                <a:gd name="T71" fmla="*/ 35 h 102"/>
                <a:gd name="T72" fmla="*/ 64 w 67"/>
                <a:gd name="T73" fmla="*/ 41 h 102"/>
                <a:gd name="T74" fmla="*/ 61 w 67"/>
                <a:gd name="T75" fmla="*/ 46 h 102"/>
                <a:gd name="T76" fmla="*/ 56 w 67"/>
                <a:gd name="T77" fmla="*/ 52 h 102"/>
                <a:gd name="T78" fmla="*/ 53 w 67"/>
                <a:gd name="T79" fmla="*/ 58 h 102"/>
                <a:gd name="T80" fmla="*/ 44 w 67"/>
                <a:gd name="T81" fmla="*/ 64 h 102"/>
                <a:gd name="T82" fmla="*/ 38 w 67"/>
                <a:gd name="T83" fmla="*/ 70 h 102"/>
                <a:gd name="T84" fmla="*/ 32 w 67"/>
                <a:gd name="T85" fmla="*/ 76 h 102"/>
                <a:gd name="T86" fmla="*/ 26 w 67"/>
                <a:gd name="T87" fmla="*/ 78 h 102"/>
                <a:gd name="T88" fmla="*/ 24 w 67"/>
                <a:gd name="T89" fmla="*/ 81 h 102"/>
                <a:gd name="T90" fmla="*/ 21 w 67"/>
                <a:gd name="T91" fmla="*/ 84 h 102"/>
                <a:gd name="T92" fmla="*/ 18 w 67"/>
                <a:gd name="T93" fmla="*/ 87 h 102"/>
                <a:gd name="T94" fmla="*/ 67 w 67"/>
                <a:gd name="T95" fmla="*/ 87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67" y="87"/>
                  </a:moveTo>
                  <a:lnTo>
                    <a:pt x="67" y="102"/>
                  </a:lnTo>
                  <a:lnTo>
                    <a:pt x="0" y="102"/>
                  </a:lnTo>
                  <a:lnTo>
                    <a:pt x="0" y="96"/>
                  </a:lnTo>
                  <a:lnTo>
                    <a:pt x="3" y="93"/>
                  </a:lnTo>
                  <a:lnTo>
                    <a:pt x="6" y="84"/>
                  </a:lnTo>
                  <a:lnTo>
                    <a:pt x="9" y="78"/>
                  </a:lnTo>
                  <a:lnTo>
                    <a:pt x="15" y="73"/>
                  </a:lnTo>
                  <a:lnTo>
                    <a:pt x="26" y="64"/>
                  </a:lnTo>
                  <a:lnTo>
                    <a:pt x="35" y="55"/>
                  </a:lnTo>
                  <a:lnTo>
                    <a:pt x="41" y="49"/>
                  </a:lnTo>
                  <a:lnTo>
                    <a:pt x="47" y="44"/>
                  </a:lnTo>
                  <a:lnTo>
                    <a:pt x="50" y="35"/>
                  </a:lnTo>
                  <a:lnTo>
                    <a:pt x="53" y="29"/>
                  </a:lnTo>
                  <a:lnTo>
                    <a:pt x="50" y="23"/>
                  </a:lnTo>
                  <a:lnTo>
                    <a:pt x="47" y="17"/>
                  </a:lnTo>
                  <a:lnTo>
                    <a:pt x="41" y="14"/>
                  </a:lnTo>
                  <a:lnTo>
                    <a:pt x="35" y="12"/>
                  </a:lnTo>
                  <a:lnTo>
                    <a:pt x="26" y="14"/>
                  </a:lnTo>
                  <a:lnTo>
                    <a:pt x="21" y="17"/>
                  </a:lnTo>
                  <a:lnTo>
                    <a:pt x="18" y="23"/>
                  </a:lnTo>
                  <a:lnTo>
                    <a:pt x="15" y="29"/>
                  </a:lnTo>
                  <a:lnTo>
                    <a:pt x="3" y="29"/>
                  </a:lnTo>
                  <a:lnTo>
                    <a:pt x="3" y="20"/>
                  </a:lnTo>
                  <a:lnTo>
                    <a:pt x="6" y="14"/>
                  </a:lnTo>
                  <a:lnTo>
                    <a:pt x="12" y="9"/>
                  </a:lnTo>
                  <a:lnTo>
                    <a:pt x="18" y="3"/>
                  </a:lnTo>
                  <a:lnTo>
                    <a:pt x="26" y="3"/>
                  </a:lnTo>
                  <a:lnTo>
                    <a:pt x="35" y="0"/>
                  </a:lnTo>
                  <a:lnTo>
                    <a:pt x="44" y="3"/>
                  </a:lnTo>
                  <a:lnTo>
                    <a:pt x="50" y="6"/>
                  </a:lnTo>
                  <a:lnTo>
                    <a:pt x="56" y="9"/>
                  </a:lnTo>
                  <a:lnTo>
                    <a:pt x="61" y="14"/>
                  </a:lnTo>
                  <a:lnTo>
                    <a:pt x="64" y="20"/>
                  </a:lnTo>
                  <a:lnTo>
                    <a:pt x="64" y="29"/>
                  </a:lnTo>
                  <a:lnTo>
                    <a:pt x="64" y="35"/>
                  </a:lnTo>
                  <a:lnTo>
                    <a:pt x="64" y="41"/>
                  </a:lnTo>
                  <a:lnTo>
                    <a:pt x="61" y="46"/>
                  </a:lnTo>
                  <a:lnTo>
                    <a:pt x="56" y="52"/>
                  </a:lnTo>
                  <a:lnTo>
                    <a:pt x="53" y="58"/>
                  </a:lnTo>
                  <a:lnTo>
                    <a:pt x="44" y="64"/>
                  </a:lnTo>
                  <a:lnTo>
                    <a:pt x="38" y="70"/>
                  </a:lnTo>
                  <a:lnTo>
                    <a:pt x="32" y="76"/>
                  </a:lnTo>
                  <a:lnTo>
                    <a:pt x="26" y="78"/>
                  </a:lnTo>
                  <a:lnTo>
                    <a:pt x="24" y="81"/>
                  </a:lnTo>
                  <a:lnTo>
                    <a:pt x="21" y="84"/>
                  </a:lnTo>
                  <a:lnTo>
                    <a:pt x="18" y="87"/>
                  </a:lnTo>
                  <a:lnTo>
                    <a:pt x="67" y="8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7" name="Freeform 31">
              <a:extLst>
                <a:ext uri="{FF2B5EF4-FFF2-40B4-BE49-F238E27FC236}">
                  <a16:creationId xmlns:a16="http://schemas.microsoft.com/office/drawing/2014/main" id="{5FEF39C6-AAEB-442E-B2A4-20699B64AC01}"/>
                </a:ext>
              </a:extLst>
            </p:cNvPr>
            <p:cNvSpPr>
              <a:spLocks noEditPoints="1"/>
            </p:cNvSpPr>
            <p:nvPr/>
          </p:nvSpPr>
          <p:spPr bwMode="auto">
            <a:xfrm>
              <a:off x="375" y="2396"/>
              <a:ext cx="67" cy="76"/>
            </a:xfrm>
            <a:custGeom>
              <a:avLst/>
              <a:gdLst>
                <a:gd name="T0" fmla="*/ 52 w 67"/>
                <a:gd name="T1" fmla="*/ 52 h 76"/>
                <a:gd name="T2" fmla="*/ 67 w 67"/>
                <a:gd name="T3" fmla="*/ 55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8 h 76"/>
                <a:gd name="T20" fmla="*/ 0 w 67"/>
                <a:gd name="T21" fmla="*/ 50 h 76"/>
                <a:gd name="T22" fmla="*/ 0 w 67"/>
                <a:gd name="T23" fmla="*/ 41 h 76"/>
                <a:gd name="T24" fmla="*/ 0 w 67"/>
                <a:gd name="T25" fmla="*/ 29 h 76"/>
                <a:gd name="T26" fmla="*/ 3 w 67"/>
                <a:gd name="T27" fmla="*/ 18 h 76"/>
                <a:gd name="T28" fmla="*/ 9 w 67"/>
                <a:gd name="T29" fmla="*/ 12 h 76"/>
                <a:gd name="T30" fmla="*/ 14 w 67"/>
                <a:gd name="T31" fmla="*/ 6 h 76"/>
                <a:gd name="T32" fmla="*/ 23 w 67"/>
                <a:gd name="T33" fmla="*/ 3 h 76"/>
                <a:gd name="T34" fmla="*/ 32 w 67"/>
                <a:gd name="T35" fmla="*/ 0 h 76"/>
                <a:gd name="T36" fmla="*/ 44 w 67"/>
                <a:gd name="T37" fmla="*/ 3 h 76"/>
                <a:gd name="T38" fmla="*/ 49 w 67"/>
                <a:gd name="T39" fmla="*/ 6 h 76"/>
                <a:gd name="T40" fmla="*/ 58 w 67"/>
                <a:gd name="T41" fmla="*/ 12 h 76"/>
                <a:gd name="T42" fmla="*/ 61 w 67"/>
                <a:gd name="T43" fmla="*/ 18 h 76"/>
                <a:gd name="T44" fmla="*/ 64 w 67"/>
                <a:gd name="T45" fmla="*/ 26 h 76"/>
                <a:gd name="T46" fmla="*/ 67 w 67"/>
                <a:gd name="T47" fmla="*/ 38 h 76"/>
                <a:gd name="T48" fmla="*/ 67 w 67"/>
                <a:gd name="T49" fmla="*/ 41 h 76"/>
                <a:gd name="T50" fmla="*/ 67 w 67"/>
                <a:gd name="T51" fmla="*/ 41 h 76"/>
                <a:gd name="T52" fmla="*/ 11 w 67"/>
                <a:gd name="T53" fmla="*/ 41 h 76"/>
                <a:gd name="T54" fmla="*/ 14 w 67"/>
                <a:gd name="T55" fmla="*/ 52 h 76"/>
                <a:gd name="T56" fmla="*/ 20 w 67"/>
                <a:gd name="T57" fmla="*/ 58 h 76"/>
                <a:gd name="T58" fmla="*/ 26 w 67"/>
                <a:gd name="T59" fmla="*/ 64 h 76"/>
                <a:gd name="T60" fmla="*/ 35 w 67"/>
                <a:gd name="T61" fmla="*/ 64 h 76"/>
                <a:gd name="T62" fmla="*/ 41 w 67"/>
                <a:gd name="T63" fmla="*/ 64 h 76"/>
                <a:gd name="T64" fmla="*/ 46 w 67"/>
                <a:gd name="T65" fmla="*/ 61 h 76"/>
                <a:gd name="T66" fmla="*/ 49 w 67"/>
                <a:gd name="T67" fmla="*/ 58 h 76"/>
                <a:gd name="T68" fmla="*/ 52 w 67"/>
                <a:gd name="T69" fmla="*/ 52 h 76"/>
                <a:gd name="T70" fmla="*/ 11 w 67"/>
                <a:gd name="T71" fmla="*/ 29 h 76"/>
                <a:gd name="T72" fmla="*/ 52 w 67"/>
                <a:gd name="T73" fmla="*/ 29 h 76"/>
                <a:gd name="T74" fmla="*/ 52 w 67"/>
                <a:gd name="T75" fmla="*/ 23 h 76"/>
                <a:gd name="T76" fmla="*/ 49 w 67"/>
                <a:gd name="T77" fmla="*/ 18 h 76"/>
                <a:gd name="T78" fmla="*/ 41 w 67"/>
                <a:gd name="T79" fmla="*/ 15 h 76"/>
                <a:gd name="T80" fmla="*/ 32 w 67"/>
                <a:gd name="T81" fmla="*/ 12 h 76"/>
                <a:gd name="T82" fmla="*/ 26 w 67"/>
                <a:gd name="T83" fmla="*/ 15 h 76"/>
                <a:gd name="T84" fmla="*/ 20 w 67"/>
                <a:gd name="T85" fmla="*/ 18 h 76"/>
                <a:gd name="T86" fmla="*/ 14 w 67"/>
                <a:gd name="T87" fmla="*/ 23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2"/>
                  </a:moveTo>
                  <a:lnTo>
                    <a:pt x="67" y="55"/>
                  </a:lnTo>
                  <a:lnTo>
                    <a:pt x="61" y="64"/>
                  </a:lnTo>
                  <a:lnTo>
                    <a:pt x="55" y="70"/>
                  </a:lnTo>
                  <a:lnTo>
                    <a:pt x="46" y="76"/>
                  </a:lnTo>
                  <a:lnTo>
                    <a:pt x="35" y="76"/>
                  </a:lnTo>
                  <a:lnTo>
                    <a:pt x="23" y="76"/>
                  </a:lnTo>
                  <a:lnTo>
                    <a:pt x="14" y="73"/>
                  </a:lnTo>
                  <a:lnTo>
                    <a:pt x="9" y="67"/>
                  </a:lnTo>
                  <a:lnTo>
                    <a:pt x="3" y="58"/>
                  </a:lnTo>
                  <a:lnTo>
                    <a:pt x="0" y="50"/>
                  </a:lnTo>
                  <a:lnTo>
                    <a:pt x="0" y="41"/>
                  </a:lnTo>
                  <a:lnTo>
                    <a:pt x="0" y="29"/>
                  </a:lnTo>
                  <a:lnTo>
                    <a:pt x="3" y="18"/>
                  </a:lnTo>
                  <a:lnTo>
                    <a:pt x="9" y="12"/>
                  </a:lnTo>
                  <a:lnTo>
                    <a:pt x="14" y="6"/>
                  </a:lnTo>
                  <a:lnTo>
                    <a:pt x="23" y="3"/>
                  </a:lnTo>
                  <a:lnTo>
                    <a:pt x="32" y="0"/>
                  </a:lnTo>
                  <a:lnTo>
                    <a:pt x="44" y="3"/>
                  </a:lnTo>
                  <a:lnTo>
                    <a:pt x="49" y="6"/>
                  </a:lnTo>
                  <a:lnTo>
                    <a:pt x="58" y="12"/>
                  </a:lnTo>
                  <a:lnTo>
                    <a:pt x="61" y="18"/>
                  </a:lnTo>
                  <a:lnTo>
                    <a:pt x="64" y="26"/>
                  </a:lnTo>
                  <a:lnTo>
                    <a:pt x="67" y="38"/>
                  </a:lnTo>
                  <a:lnTo>
                    <a:pt x="67" y="41"/>
                  </a:lnTo>
                  <a:lnTo>
                    <a:pt x="11" y="41"/>
                  </a:lnTo>
                  <a:lnTo>
                    <a:pt x="14" y="52"/>
                  </a:lnTo>
                  <a:lnTo>
                    <a:pt x="20" y="58"/>
                  </a:lnTo>
                  <a:lnTo>
                    <a:pt x="26" y="64"/>
                  </a:lnTo>
                  <a:lnTo>
                    <a:pt x="35" y="64"/>
                  </a:lnTo>
                  <a:lnTo>
                    <a:pt x="41" y="64"/>
                  </a:lnTo>
                  <a:lnTo>
                    <a:pt x="46" y="61"/>
                  </a:lnTo>
                  <a:lnTo>
                    <a:pt x="49" y="58"/>
                  </a:lnTo>
                  <a:lnTo>
                    <a:pt x="52" y="52"/>
                  </a:lnTo>
                  <a:close/>
                  <a:moveTo>
                    <a:pt x="11" y="29"/>
                  </a:moveTo>
                  <a:lnTo>
                    <a:pt x="52" y="29"/>
                  </a:lnTo>
                  <a:lnTo>
                    <a:pt x="52" y="23"/>
                  </a:lnTo>
                  <a:lnTo>
                    <a:pt x="49" y="18"/>
                  </a:lnTo>
                  <a:lnTo>
                    <a:pt x="41" y="15"/>
                  </a:lnTo>
                  <a:lnTo>
                    <a:pt x="32" y="12"/>
                  </a:lnTo>
                  <a:lnTo>
                    <a:pt x="26" y="15"/>
                  </a:lnTo>
                  <a:lnTo>
                    <a:pt x="20" y="18"/>
                  </a:lnTo>
                  <a:lnTo>
                    <a:pt x="14" y="23"/>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8" name="Freeform 32">
              <a:extLst>
                <a:ext uri="{FF2B5EF4-FFF2-40B4-BE49-F238E27FC236}">
                  <a16:creationId xmlns:a16="http://schemas.microsoft.com/office/drawing/2014/main" id="{4B6D6943-9C86-4524-BD74-FA7F3F66F5D5}"/>
                </a:ext>
              </a:extLst>
            </p:cNvPr>
            <p:cNvSpPr>
              <a:spLocks/>
            </p:cNvSpPr>
            <p:nvPr/>
          </p:nvSpPr>
          <p:spPr bwMode="auto">
            <a:xfrm>
              <a:off x="453" y="2387"/>
              <a:ext cx="67" cy="67"/>
            </a:xfrm>
            <a:custGeom>
              <a:avLst/>
              <a:gdLst>
                <a:gd name="T0" fmla="*/ 30 w 67"/>
                <a:gd name="T1" fmla="*/ 67 h 67"/>
                <a:gd name="T2" fmla="*/ 30 w 67"/>
                <a:gd name="T3" fmla="*/ 41 h 67"/>
                <a:gd name="T4" fmla="*/ 0 w 67"/>
                <a:gd name="T5" fmla="*/ 41 h 67"/>
                <a:gd name="T6" fmla="*/ 0 w 67"/>
                <a:gd name="T7" fmla="*/ 29 h 67"/>
                <a:gd name="T8" fmla="*/ 30 w 67"/>
                <a:gd name="T9" fmla="*/ 29 h 67"/>
                <a:gd name="T10" fmla="*/ 30 w 67"/>
                <a:gd name="T11" fmla="*/ 0 h 67"/>
                <a:gd name="T12" fmla="*/ 41 w 67"/>
                <a:gd name="T13" fmla="*/ 0 h 67"/>
                <a:gd name="T14" fmla="*/ 41 w 67"/>
                <a:gd name="T15" fmla="*/ 29 h 67"/>
                <a:gd name="T16" fmla="*/ 67 w 67"/>
                <a:gd name="T17" fmla="*/ 29 h 67"/>
                <a:gd name="T18" fmla="*/ 67 w 67"/>
                <a:gd name="T19" fmla="*/ 41 h 67"/>
                <a:gd name="T20" fmla="*/ 41 w 67"/>
                <a:gd name="T21" fmla="*/ 41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41"/>
                  </a:lnTo>
                  <a:lnTo>
                    <a:pt x="0" y="41"/>
                  </a:lnTo>
                  <a:lnTo>
                    <a:pt x="0" y="29"/>
                  </a:lnTo>
                  <a:lnTo>
                    <a:pt x="30" y="29"/>
                  </a:lnTo>
                  <a:lnTo>
                    <a:pt x="30" y="0"/>
                  </a:lnTo>
                  <a:lnTo>
                    <a:pt x="41" y="0"/>
                  </a:lnTo>
                  <a:lnTo>
                    <a:pt x="41" y="29"/>
                  </a:lnTo>
                  <a:lnTo>
                    <a:pt x="67" y="29"/>
                  </a:lnTo>
                  <a:lnTo>
                    <a:pt x="67" y="41"/>
                  </a:lnTo>
                  <a:lnTo>
                    <a:pt x="41" y="41"/>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9" name="Freeform 33">
              <a:extLst>
                <a:ext uri="{FF2B5EF4-FFF2-40B4-BE49-F238E27FC236}">
                  <a16:creationId xmlns:a16="http://schemas.microsoft.com/office/drawing/2014/main" id="{D513A93A-9A02-45FC-8D99-16FAC2E34B6C}"/>
                </a:ext>
              </a:extLst>
            </p:cNvPr>
            <p:cNvSpPr>
              <a:spLocks noEditPoints="1"/>
            </p:cNvSpPr>
            <p:nvPr/>
          </p:nvSpPr>
          <p:spPr bwMode="auto">
            <a:xfrm>
              <a:off x="535" y="2370"/>
              <a:ext cx="64" cy="102"/>
            </a:xfrm>
            <a:custGeom>
              <a:avLst/>
              <a:gdLst>
                <a:gd name="T0" fmla="*/ 0 w 64"/>
                <a:gd name="T1" fmla="*/ 52 h 102"/>
                <a:gd name="T2" fmla="*/ 0 w 64"/>
                <a:gd name="T3" fmla="*/ 35 h 102"/>
                <a:gd name="T4" fmla="*/ 3 w 64"/>
                <a:gd name="T5" fmla="*/ 23 h 102"/>
                <a:gd name="T6" fmla="*/ 9 w 64"/>
                <a:gd name="T7" fmla="*/ 14 h 102"/>
                <a:gd name="T8" fmla="*/ 14 w 64"/>
                <a:gd name="T9" fmla="*/ 6 h 102"/>
                <a:gd name="T10" fmla="*/ 23 w 64"/>
                <a:gd name="T11" fmla="*/ 3 h 102"/>
                <a:gd name="T12" fmla="*/ 32 w 64"/>
                <a:gd name="T13" fmla="*/ 0 h 102"/>
                <a:gd name="T14" fmla="*/ 41 w 64"/>
                <a:gd name="T15" fmla="*/ 3 h 102"/>
                <a:gd name="T16" fmla="*/ 46 w 64"/>
                <a:gd name="T17" fmla="*/ 3 h 102"/>
                <a:gd name="T18" fmla="*/ 52 w 64"/>
                <a:gd name="T19" fmla="*/ 9 h 102"/>
                <a:gd name="T20" fmla="*/ 58 w 64"/>
                <a:gd name="T21" fmla="*/ 14 h 102"/>
                <a:gd name="T22" fmla="*/ 61 w 64"/>
                <a:gd name="T23" fmla="*/ 20 h 102"/>
                <a:gd name="T24" fmla="*/ 64 w 64"/>
                <a:gd name="T25" fmla="*/ 29 h 102"/>
                <a:gd name="T26" fmla="*/ 64 w 64"/>
                <a:gd name="T27" fmla="*/ 38 h 102"/>
                <a:gd name="T28" fmla="*/ 64 w 64"/>
                <a:gd name="T29" fmla="*/ 52 h 102"/>
                <a:gd name="T30" fmla="*/ 64 w 64"/>
                <a:gd name="T31" fmla="*/ 67 h 102"/>
                <a:gd name="T32" fmla="*/ 61 w 64"/>
                <a:gd name="T33" fmla="*/ 81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1 h 102"/>
                <a:gd name="T50" fmla="*/ 0 w 64"/>
                <a:gd name="T51" fmla="*/ 70 h 102"/>
                <a:gd name="T52" fmla="*/ 0 w 64"/>
                <a:gd name="T53" fmla="*/ 52 h 102"/>
                <a:gd name="T54" fmla="*/ 12 w 64"/>
                <a:gd name="T55" fmla="*/ 52 h 102"/>
                <a:gd name="T56" fmla="*/ 14 w 64"/>
                <a:gd name="T57" fmla="*/ 67 h 102"/>
                <a:gd name="T58" fmla="*/ 14 w 64"/>
                <a:gd name="T59" fmla="*/ 76 h 102"/>
                <a:gd name="T60" fmla="*/ 17 w 64"/>
                <a:gd name="T61" fmla="*/ 84 h 102"/>
                <a:gd name="T62" fmla="*/ 23 w 64"/>
                <a:gd name="T63" fmla="*/ 90 h 102"/>
                <a:gd name="T64" fmla="*/ 32 w 64"/>
                <a:gd name="T65" fmla="*/ 90 h 102"/>
                <a:gd name="T66" fmla="*/ 41 w 64"/>
                <a:gd name="T67" fmla="*/ 90 h 102"/>
                <a:gd name="T68" fmla="*/ 46 w 64"/>
                <a:gd name="T69" fmla="*/ 84 h 102"/>
                <a:gd name="T70" fmla="*/ 49 w 64"/>
                <a:gd name="T71" fmla="*/ 76 h 102"/>
                <a:gd name="T72" fmla="*/ 52 w 64"/>
                <a:gd name="T73" fmla="*/ 67 h 102"/>
                <a:gd name="T74" fmla="*/ 52 w 64"/>
                <a:gd name="T75" fmla="*/ 52 h 102"/>
                <a:gd name="T76" fmla="*/ 52 w 64"/>
                <a:gd name="T77" fmla="*/ 38 h 102"/>
                <a:gd name="T78" fmla="*/ 49 w 64"/>
                <a:gd name="T79" fmla="*/ 26 h 102"/>
                <a:gd name="T80" fmla="*/ 46 w 64"/>
                <a:gd name="T81" fmla="*/ 20 h 102"/>
                <a:gd name="T82" fmla="*/ 41 w 64"/>
                <a:gd name="T83" fmla="*/ 14 h 102"/>
                <a:gd name="T84" fmla="*/ 32 w 64"/>
                <a:gd name="T85" fmla="*/ 12 h 102"/>
                <a:gd name="T86" fmla="*/ 23 w 64"/>
                <a:gd name="T87" fmla="*/ 14 h 102"/>
                <a:gd name="T88" fmla="*/ 17 w 64"/>
                <a:gd name="T89" fmla="*/ 20 h 102"/>
                <a:gd name="T90" fmla="*/ 14 w 64"/>
                <a:gd name="T91" fmla="*/ 26 h 102"/>
                <a:gd name="T92" fmla="*/ 14 w 64"/>
                <a:gd name="T93" fmla="*/ 38 h 102"/>
                <a:gd name="T94" fmla="*/ 12 w 64"/>
                <a:gd name="T95" fmla="*/ 52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2"/>
                  </a:moveTo>
                  <a:lnTo>
                    <a:pt x="0" y="35"/>
                  </a:lnTo>
                  <a:lnTo>
                    <a:pt x="3" y="23"/>
                  </a:lnTo>
                  <a:lnTo>
                    <a:pt x="9" y="14"/>
                  </a:lnTo>
                  <a:lnTo>
                    <a:pt x="14" y="6"/>
                  </a:lnTo>
                  <a:lnTo>
                    <a:pt x="23" y="3"/>
                  </a:lnTo>
                  <a:lnTo>
                    <a:pt x="32" y="0"/>
                  </a:lnTo>
                  <a:lnTo>
                    <a:pt x="41" y="3"/>
                  </a:lnTo>
                  <a:lnTo>
                    <a:pt x="46" y="3"/>
                  </a:lnTo>
                  <a:lnTo>
                    <a:pt x="52" y="9"/>
                  </a:lnTo>
                  <a:lnTo>
                    <a:pt x="58" y="14"/>
                  </a:lnTo>
                  <a:lnTo>
                    <a:pt x="61" y="20"/>
                  </a:lnTo>
                  <a:lnTo>
                    <a:pt x="64" y="29"/>
                  </a:lnTo>
                  <a:lnTo>
                    <a:pt x="64" y="38"/>
                  </a:lnTo>
                  <a:lnTo>
                    <a:pt x="64" y="52"/>
                  </a:lnTo>
                  <a:lnTo>
                    <a:pt x="64" y="67"/>
                  </a:lnTo>
                  <a:lnTo>
                    <a:pt x="61" y="81"/>
                  </a:lnTo>
                  <a:lnTo>
                    <a:pt x="55" y="90"/>
                  </a:lnTo>
                  <a:lnTo>
                    <a:pt x="49" y="96"/>
                  </a:lnTo>
                  <a:lnTo>
                    <a:pt x="44" y="102"/>
                  </a:lnTo>
                  <a:lnTo>
                    <a:pt x="32" y="102"/>
                  </a:lnTo>
                  <a:lnTo>
                    <a:pt x="23" y="102"/>
                  </a:lnTo>
                  <a:lnTo>
                    <a:pt x="14" y="99"/>
                  </a:lnTo>
                  <a:lnTo>
                    <a:pt x="9" y="93"/>
                  </a:lnTo>
                  <a:lnTo>
                    <a:pt x="3" y="81"/>
                  </a:lnTo>
                  <a:lnTo>
                    <a:pt x="0" y="70"/>
                  </a:lnTo>
                  <a:lnTo>
                    <a:pt x="0" y="52"/>
                  </a:lnTo>
                  <a:close/>
                  <a:moveTo>
                    <a:pt x="12" y="52"/>
                  </a:moveTo>
                  <a:lnTo>
                    <a:pt x="14" y="67"/>
                  </a:lnTo>
                  <a:lnTo>
                    <a:pt x="14" y="76"/>
                  </a:lnTo>
                  <a:lnTo>
                    <a:pt x="17" y="84"/>
                  </a:lnTo>
                  <a:lnTo>
                    <a:pt x="23" y="90"/>
                  </a:lnTo>
                  <a:lnTo>
                    <a:pt x="32" y="90"/>
                  </a:lnTo>
                  <a:lnTo>
                    <a:pt x="41" y="90"/>
                  </a:lnTo>
                  <a:lnTo>
                    <a:pt x="46" y="84"/>
                  </a:lnTo>
                  <a:lnTo>
                    <a:pt x="49" y="76"/>
                  </a:lnTo>
                  <a:lnTo>
                    <a:pt x="52" y="67"/>
                  </a:lnTo>
                  <a:lnTo>
                    <a:pt x="52" y="52"/>
                  </a:lnTo>
                  <a:lnTo>
                    <a:pt x="52" y="38"/>
                  </a:lnTo>
                  <a:lnTo>
                    <a:pt x="49" y="26"/>
                  </a:lnTo>
                  <a:lnTo>
                    <a:pt x="46" y="20"/>
                  </a:lnTo>
                  <a:lnTo>
                    <a:pt x="41" y="14"/>
                  </a:lnTo>
                  <a:lnTo>
                    <a:pt x="32" y="12"/>
                  </a:lnTo>
                  <a:lnTo>
                    <a:pt x="23" y="14"/>
                  </a:lnTo>
                  <a:lnTo>
                    <a:pt x="17" y="20"/>
                  </a:lnTo>
                  <a:lnTo>
                    <a:pt x="14" y="26"/>
                  </a:lnTo>
                  <a:lnTo>
                    <a:pt x="14" y="38"/>
                  </a:lnTo>
                  <a:lnTo>
                    <a:pt x="12"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0" name="Freeform 34">
              <a:extLst>
                <a:ext uri="{FF2B5EF4-FFF2-40B4-BE49-F238E27FC236}">
                  <a16:creationId xmlns:a16="http://schemas.microsoft.com/office/drawing/2014/main" id="{D525C678-7CD8-41B3-A084-14A535589668}"/>
                </a:ext>
              </a:extLst>
            </p:cNvPr>
            <p:cNvSpPr>
              <a:spLocks noEditPoints="1"/>
            </p:cNvSpPr>
            <p:nvPr/>
          </p:nvSpPr>
          <p:spPr bwMode="auto">
            <a:xfrm>
              <a:off x="611" y="2370"/>
              <a:ext cx="67" cy="102"/>
            </a:xfrm>
            <a:custGeom>
              <a:avLst/>
              <a:gdLst>
                <a:gd name="T0" fmla="*/ 52 w 67"/>
                <a:gd name="T1" fmla="*/ 29 h 102"/>
                <a:gd name="T2" fmla="*/ 46 w 67"/>
                <a:gd name="T3" fmla="*/ 17 h 102"/>
                <a:gd name="T4" fmla="*/ 35 w 67"/>
                <a:gd name="T5" fmla="*/ 12 h 102"/>
                <a:gd name="T6" fmla="*/ 23 w 67"/>
                <a:gd name="T7" fmla="*/ 14 h 102"/>
                <a:gd name="T8" fmla="*/ 14 w 67"/>
                <a:gd name="T9" fmla="*/ 26 h 102"/>
                <a:gd name="T10" fmla="*/ 11 w 67"/>
                <a:gd name="T11" fmla="*/ 49 h 102"/>
                <a:gd name="T12" fmla="*/ 23 w 67"/>
                <a:gd name="T13" fmla="*/ 38 h 102"/>
                <a:gd name="T14" fmla="*/ 37 w 67"/>
                <a:gd name="T15" fmla="*/ 35 h 102"/>
                <a:gd name="T16" fmla="*/ 52 w 67"/>
                <a:gd name="T17" fmla="*/ 41 h 102"/>
                <a:gd name="T18" fmla="*/ 61 w 67"/>
                <a:gd name="T19" fmla="*/ 52 h 102"/>
                <a:gd name="T20" fmla="*/ 67 w 67"/>
                <a:gd name="T21" fmla="*/ 67 h 102"/>
                <a:gd name="T22" fmla="*/ 61 w 67"/>
                <a:gd name="T23" fmla="*/ 87 h 102"/>
                <a:gd name="T24" fmla="*/ 49 w 67"/>
                <a:gd name="T25" fmla="*/ 99 h 102"/>
                <a:gd name="T26" fmla="*/ 35 w 67"/>
                <a:gd name="T27" fmla="*/ 102 h 102"/>
                <a:gd name="T28" fmla="*/ 17 w 67"/>
                <a:gd name="T29" fmla="*/ 99 h 102"/>
                <a:gd name="T30" fmla="*/ 3 w 67"/>
                <a:gd name="T31" fmla="*/ 81 h 102"/>
                <a:gd name="T32" fmla="*/ 0 w 67"/>
                <a:gd name="T33" fmla="*/ 55 h 102"/>
                <a:gd name="T34" fmla="*/ 3 w 67"/>
                <a:gd name="T35" fmla="*/ 29 h 102"/>
                <a:gd name="T36" fmla="*/ 11 w 67"/>
                <a:gd name="T37" fmla="*/ 12 h 102"/>
                <a:gd name="T38" fmla="*/ 26 w 67"/>
                <a:gd name="T39" fmla="*/ 3 h 102"/>
                <a:gd name="T40" fmla="*/ 46 w 67"/>
                <a:gd name="T41" fmla="*/ 3 h 102"/>
                <a:gd name="T42" fmla="*/ 61 w 67"/>
                <a:gd name="T43" fmla="*/ 17 h 102"/>
                <a:gd name="T44" fmla="*/ 11 w 67"/>
                <a:gd name="T45" fmla="*/ 67 h 102"/>
                <a:gd name="T46" fmla="*/ 14 w 67"/>
                <a:gd name="T47" fmla="*/ 78 h 102"/>
                <a:gd name="T48" fmla="*/ 23 w 67"/>
                <a:gd name="T49" fmla="*/ 87 h 102"/>
                <a:gd name="T50" fmla="*/ 35 w 67"/>
                <a:gd name="T51" fmla="*/ 90 h 102"/>
                <a:gd name="T52" fmla="*/ 46 w 67"/>
                <a:gd name="T53" fmla="*/ 84 h 102"/>
                <a:gd name="T54" fmla="*/ 52 w 67"/>
                <a:gd name="T55" fmla="*/ 70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3"/>
                  </a:lnTo>
                  <a:lnTo>
                    <a:pt x="46" y="17"/>
                  </a:lnTo>
                  <a:lnTo>
                    <a:pt x="40" y="14"/>
                  </a:lnTo>
                  <a:lnTo>
                    <a:pt x="35" y="12"/>
                  </a:lnTo>
                  <a:lnTo>
                    <a:pt x="29" y="14"/>
                  </a:lnTo>
                  <a:lnTo>
                    <a:pt x="23" y="14"/>
                  </a:lnTo>
                  <a:lnTo>
                    <a:pt x="20" y="20"/>
                  </a:lnTo>
                  <a:lnTo>
                    <a:pt x="14" y="26"/>
                  </a:lnTo>
                  <a:lnTo>
                    <a:pt x="14" y="35"/>
                  </a:lnTo>
                  <a:lnTo>
                    <a:pt x="11" y="49"/>
                  </a:lnTo>
                  <a:lnTo>
                    <a:pt x="17" y="44"/>
                  </a:lnTo>
                  <a:lnTo>
                    <a:pt x="23" y="38"/>
                  </a:lnTo>
                  <a:lnTo>
                    <a:pt x="29" y="38"/>
                  </a:lnTo>
                  <a:lnTo>
                    <a:pt x="37" y="35"/>
                  </a:lnTo>
                  <a:lnTo>
                    <a:pt x="43" y="38"/>
                  </a:lnTo>
                  <a:lnTo>
                    <a:pt x="52" y="41"/>
                  </a:lnTo>
                  <a:lnTo>
                    <a:pt x="58" y="44"/>
                  </a:lnTo>
                  <a:lnTo>
                    <a:pt x="61" y="52"/>
                  </a:lnTo>
                  <a:lnTo>
                    <a:pt x="64" y="58"/>
                  </a:lnTo>
                  <a:lnTo>
                    <a:pt x="67" y="67"/>
                  </a:lnTo>
                  <a:lnTo>
                    <a:pt x="64" y="78"/>
                  </a:lnTo>
                  <a:lnTo>
                    <a:pt x="61" y="87"/>
                  </a:lnTo>
                  <a:lnTo>
                    <a:pt x="58" y="93"/>
                  </a:lnTo>
                  <a:lnTo>
                    <a:pt x="49" y="99"/>
                  </a:lnTo>
                  <a:lnTo>
                    <a:pt x="43" y="102"/>
                  </a:lnTo>
                  <a:lnTo>
                    <a:pt x="35" y="102"/>
                  </a:lnTo>
                  <a:lnTo>
                    <a:pt x="26" y="102"/>
                  </a:lnTo>
                  <a:lnTo>
                    <a:pt x="17" y="99"/>
                  </a:lnTo>
                  <a:lnTo>
                    <a:pt x="8" y="90"/>
                  </a:lnTo>
                  <a:lnTo>
                    <a:pt x="3" y="81"/>
                  </a:lnTo>
                  <a:lnTo>
                    <a:pt x="0" y="70"/>
                  </a:lnTo>
                  <a:lnTo>
                    <a:pt x="0" y="55"/>
                  </a:lnTo>
                  <a:lnTo>
                    <a:pt x="0" y="41"/>
                  </a:lnTo>
                  <a:lnTo>
                    <a:pt x="3" y="29"/>
                  </a:lnTo>
                  <a:lnTo>
                    <a:pt x="5" y="20"/>
                  </a:lnTo>
                  <a:lnTo>
                    <a:pt x="11" y="12"/>
                  </a:lnTo>
                  <a:lnTo>
                    <a:pt x="17" y="6"/>
                  </a:lnTo>
                  <a:lnTo>
                    <a:pt x="26" y="3"/>
                  </a:lnTo>
                  <a:lnTo>
                    <a:pt x="35" y="0"/>
                  </a:lnTo>
                  <a:lnTo>
                    <a:pt x="46" y="3"/>
                  </a:lnTo>
                  <a:lnTo>
                    <a:pt x="55" y="9"/>
                  </a:lnTo>
                  <a:lnTo>
                    <a:pt x="61" y="17"/>
                  </a:lnTo>
                  <a:lnTo>
                    <a:pt x="64" y="26"/>
                  </a:lnTo>
                  <a:close/>
                  <a:moveTo>
                    <a:pt x="11" y="67"/>
                  </a:moveTo>
                  <a:lnTo>
                    <a:pt x="14" y="73"/>
                  </a:lnTo>
                  <a:lnTo>
                    <a:pt x="14" y="78"/>
                  </a:lnTo>
                  <a:lnTo>
                    <a:pt x="17" y="84"/>
                  </a:lnTo>
                  <a:lnTo>
                    <a:pt x="23" y="87"/>
                  </a:lnTo>
                  <a:lnTo>
                    <a:pt x="29" y="90"/>
                  </a:lnTo>
                  <a:lnTo>
                    <a:pt x="35" y="90"/>
                  </a:lnTo>
                  <a:lnTo>
                    <a:pt x="40" y="90"/>
                  </a:lnTo>
                  <a:lnTo>
                    <a:pt x="46" y="84"/>
                  </a:lnTo>
                  <a:lnTo>
                    <a:pt x="52" y="78"/>
                  </a:lnTo>
                  <a:lnTo>
                    <a:pt x="52" y="70"/>
                  </a:lnTo>
                  <a:lnTo>
                    <a:pt x="52" y="61"/>
                  </a:lnTo>
                  <a:lnTo>
                    <a:pt x="46" y="52"/>
                  </a:lnTo>
                  <a:lnTo>
                    <a:pt x="40" y="49"/>
                  </a:lnTo>
                  <a:lnTo>
                    <a:pt x="32" y="46"/>
                  </a:lnTo>
                  <a:lnTo>
                    <a:pt x="26" y="49"/>
                  </a:lnTo>
                  <a:lnTo>
                    <a:pt x="17" y="52"/>
                  </a:lnTo>
                  <a:lnTo>
                    <a:pt x="14" y="61"/>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1" name="Line 35">
              <a:extLst>
                <a:ext uri="{FF2B5EF4-FFF2-40B4-BE49-F238E27FC236}">
                  <a16:creationId xmlns:a16="http://schemas.microsoft.com/office/drawing/2014/main" id="{4628D8F9-BC6C-48FC-AB08-AA92B7840D20}"/>
                </a:ext>
              </a:extLst>
            </p:cNvPr>
            <p:cNvSpPr>
              <a:spLocks noChangeShapeType="1"/>
            </p:cNvSpPr>
            <p:nvPr/>
          </p:nvSpPr>
          <p:spPr bwMode="auto">
            <a:xfrm>
              <a:off x="768"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2" name="Line 36">
              <a:extLst>
                <a:ext uri="{FF2B5EF4-FFF2-40B4-BE49-F238E27FC236}">
                  <a16:creationId xmlns:a16="http://schemas.microsoft.com/office/drawing/2014/main" id="{04A1C821-1ECF-4F3E-888E-850360E241CD}"/>
                </a:ext>
              </a:extLst>
            </p:cNvPr>
            <p:cNvSpPr>
              <a:spLocks noChangeShapeType="1"/>
            </p:cNvSpPr>
            <p:nvPr/>
          </p:nvSpPr>
          <p:spPr bwMode="auto">
            <a:xfrm flipH="1">
              <a:off x="4027"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3" name="Line 37">
              <a:extLst>
                <a:ext uri="{FF2B5EF4-FFF2-40B4-BE49-F238E27FC236}">
                  <a16:creationId xmlns:a16="http://schemas.microsoft.com/office/drawing/2014/main" id="{42294BB5-9380-4BA5-8C38-F87EC7B7B380}"/>
                </a:ext>
              </a:extLst>
            </p:cNvPr>
            <p:cNvSpPr>
              <a:spLocks noChangeShapeType="1"/>
            </p:cNvSpPr>
            <p:nvPr/>
          </p:nvSpPr>
          <p:spPr bwMode="auto">
            <a:xfrm>
              <a:off x="768"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4" name="Line 38">
              <a:extLst>
                <a:ext uri="{FF2B5EF4-FFF2-40B4-BE49-F238E27FC236}">
                  <a16:creationId xmlns:a16="http://schemas.microsoft.com/office/drawing/2014/main" id="{29DAC5A5-FA27-4AEA-BF3D-20E181C58716}"/>
                </a:ext>
              </a:extLst>
            </p:cNvPr>
            <p:cNvSpPr>
              <a:spLocks noChangeShapeType="1"/>
            </p:cNvSpPr>
            <p:nvPr/>
          </p:nvSpPr>
          <p:spPr bwMode="auto">
            <a:xfrm flipH="1">
              <a:off x="4027"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5" name="Freeform 39">
              <a:extLst>
                <a:ext uri="{FF2B5EF4-FFF2-40B4-BE49-F238E27FC236}">
                  <a16:creationId xmlns:a16="http://schemas.microsoft.com/office/drawing/2014/main" id="{FCC486EE-D4DF-4086-83D5-C006061DB980}"/>
                </a:ext>
              </a:extLst>
            </p:cNvPr>
            <p:cNvSpPr>
              <a:spLocks/>
            </p:cNvSpPr>
            <p:nvPr/>
          </p:nvSpPr>
          <p:spPr bwMode="auto">
            <a:xfrm>
              <a:off x="299" y="2233"/>
              <a:ext cx="64" cy="102"/>
            </a:xfrm>
            <a:custGeom>
              <a:avLst/>
              <a:gdLst>
                <a:gd name="T0" fmla="*/ 0 w 64"/>
                <a:gd name="T1" fmla="*/ 76 h 102"/>
                <a:gd name="T2" fmla="*/ 12 w 64"/>
                <a:gd name="T3" fmla="*/ 73 h 102"/>
                <a:gd name="T4" fmla="*/ 15 w 64"/>
                <a:gd name="T5" fmla="*/ 82 h 102"/>
                <a:gd name="T6" fmla="*/ 21 w 64"/>
                <a:gd name="T7" fmla="*/ 87 h 102"/>
                <a:gd name="T8" fmla="*/ 23 w 64"/>
                <a:gd name="T9" fmla="*/ 90 h 102"/>
                <a:gd name="T10" fmla="*/ 32 w 64"/>
                <a:gd name="T11" fmla="*/ 90 h 102"/>
                <a:gd name="T12" fmla="*/ 41 w 64"/>
                <a:gd name="T13" fmla="*/ 90 h 102"/>
                <a:gd name="T14" fmla="*/ 47 w 64"/>
                <a:gd name="T15" fmla="*/ 84 h 102"/>
                <a:gd name="T16" fmla="*/ 50 w 64"/>
                <a:gd name="T17" fmla="*/ 79 h 102"/>
                <a:gd name="T18" fmla="*/ 53 w 64"/>
                <a:gd name="T19" fmla="*/ 70 h 102"/>
                <a:gd name="T20" fmla="*/ 50 w 64"/>
                <a:gd name="T21" fmla="*/ 64 h 102"/>
                <a:gd name="T22" fmla="*/ 47 w 64"/>
                <a:gd name="T23" fmla="*/ 55 h 102"/>
                <a:gd name="T24" fmla="*/ 41 w 64"/>
                <a:gd name="T25" fmla="*/ 52 h 102"/>
                <a:gd name="T26" fmla="*/ 32 w 64"/>
                <a:gd name="T27" fmla="*/ 52 h 102"/>
                <a:gd name="T28" fmla="*/ 29 w 64"/>
                <a:gd name="T29" fmla="*/ 52 h 102"/>
                <a:gd name="T30" fmla="*/ 23 w 64"/>
                <a:gd name="T31" fmla="*/ 52 h 102"/>
                <a:gd name="T32" fmla="*/ 26 w 64"/>
                <a:gd name="T33" fmla="*/ 41 h 102"/>
                <a:gd name="T34" fmla="*/ 26 w 64"/>
                <a:gd name="T35" fmla="*/ 41 h 102"/>
                <a:gd name="T36" fmla="*/ 26 w 64"/>
                <a:gd name="T37" fmla="*/ 41 h 102"/>
                <a:gd name="T38" fmla="*/ 35 w 64"/>
                <a:gd name="T39" fmla="*/ 41 h 102"/>
                <a:gd name="T40" fmla="*/ 41 w 64"/>
                <a:gd name="T41" fmla="*/ 38 h 102"/>
                <a:gd name="T42" fmla="*/ 44 w 64"/>
                <a:gd name="T43" fmla="*/ 32 h 102"/>
                <a:gd name="T44" fmla="*/ 47 w 64"/>
                <a:gd name="T45" fmla="*/ 26 h 102"/>
                <a:gd name="T46" fmla="*/ 44 w 64"/>
                <a:gd name="T47" fmla="*/ 20 h 102"/>
                <a:gd name="T48" fmla="*/ 41 w 64"/>
                <a:gd name="T49" fmla="*/ 15 h 102"/>
                <a:gd name="T50" fmla="*/ 38 w 64"/>
                <a:gd name="T51" fmla="*/ 12 h 102"/>
                <a:gd name="T52" fmla="*/ 32 w 64"/>
                <a:gd name="T53" fmla="*/ 12 h 102"/>
                <a:gd name="T54" fmla="*/ 23 w 64"/>
                <a:gd name="T55" fmla="*/ 12 h 102"/>
                <a:gd name="T56" fmla="*/ 21 w 64"/>
                <a:gd name="T57" fmla="*/ 15 h 102"/>
                <a:gd name="T58" fmla="*/ 18 w 64"/>
                <a:gd name="T59" fmla="*/ 20 h 102"/>
                <a:gd name="T60" fmla="*/ 15 w 64"/>
                <a:gd name="T61" fmla="*/ 29 h 102"/>
                <a:gd name="T62" fmla="*/ 0 w 64"/>
                <a:gd name="T63" fmla="*/ 26 h 102"/>
                <a:gd name="T64" fmla="*/ 6 w 64"/>
                <a:gd name="T65" fmla="*/ 15 h 102"/>
                <a:gd name="T66" fmla="*/ 12 w 64"/>
                <a:gd name="T67" fmla="*/ 6 h 102"/>
                <a:gd name="T68" fmla="*/ 21 w 64"/>
                <a:gd name="T69" fmla="*/ 3 h 102"/>
                <a:gd name="T70" fmla="*/ 29 w 64"/>
                <a:gd name="T71" fmla="*/ 0 h 102"/>
                <a:gd name="T72" fmla="*/ 38 w 64"/>
                <a:gd name="T73" fmla="*/ 0 h 102"/>
                <a:gd name="T74" fmla="*/ 47 w 64"/>
                <a:gd name="T75" fmla="*/ 3 h 102"/>
                <a:gd name="T76" fmla="*/ 53 w 64"/>
                <a:gd name="T77" fmla="*/ 9 h 102"/>
                <a:gd name="T78" fmla="*/ 55 w 64"/>
                <a:gd name="T79" fmla="*/ 12 h 102"/>
                <a:gd name="T80" fmla="*/ 58 w 64"/>
                <a:gd name="T81" fmla="*/ 20 h 102"/>
                <a:gd name="T82" fmla="*/ 58 w 64"/>
                <a:gd name="T83" fmla="*/ 26 h 102"/>
                <a:gd name="T84" fmla="*/ 58 w 64"/>
                <a:gd name="T85" fmla="*/ 32 h 102"/>
                <a:gd name="T86" fmla="*/ 55 w 64"/>
                <a:gd name="T87" fmla="*/ 38 h 102"/>
                <a:gd name="T88" fmla="*/ 53 w 64"/>
                <a:gd name="T89" fmla="*/ 41 h 102"/>
                <a:gd name="T90" fmla="*/ 47 w 64"/>
                <a:gd name="T91" fmla="*/ 47 h 102"/>
                <a:gd name="T92" fmla="*/ 53 w 64"/>
                <a:gd name="T93" fmla="*/ 50 h 102"/>
                <a:gd name="T94" fmla="*/ 58 w 64"/>
                <a:gd name="T95" fmla="*/ 55 h 102"/>
                <a:gd name="T96" fmla="*/ 64 w 64"/>
                <a:gd name="T97" fmla="*/ 61 h 102"/>
                <a:gd name="T98" fmla="*/ 64 w 64"/>
                <a:gd name="T99" fmla="*/ 70 h 102"/>
                <a:gd name="T100" fmla="*/ 64 w 64"/>
                <a:gd name="T101" fmla="*/ 79 h 102"/>
                <a:gd name="T102" fmla="*/ 61 w 64"/>
                <a:gd name="T103" fmla="*/ 87 h 102"/>
                <a:gd name="T104" fmla="*/ 55 w 64"/>
                <a:gd name="T105" fmla="*/ 93 h 102"/>
                <a:gd name="T106" fmla="*/ 50 w 64"/>
                <a:gd name="T107" fmla="*/ 99 h 102"/>
                <a:gd name="T108" fmla="*/ 41 w 64"/>
                <a:gd name="T109" fmla="*/ 102 h 102"/>
                <a:gd name="T110" fmla="*/ 32 w 64"/>
                <a:gd name="T111" fmla="*/ 102 h 102"/>
                <a:gd name="T112" fmla="*/ 23 w 64"/>
                <a:gd name="T113" fmla="*/ 102 h 102"/>
                <a:gd name="T114" fmla="*/ 15 w 64"/>
                <a:gd name="T115" fmla="*/ 99 h 102"/>
                <a:gd name="T116" fmla="*/ 9 w 64"/>
                <a:gd name="T117" fmla="*/ 93 h 102"/>
                <a:gd name="T118" fmla="*/ 6 w 64"/>
                <a:gd name="T119" fmla="*/ 90 h 102"/>
                <a:gd name="T120" fmla="*/ 0 w 64"/>
                <a:gd name="T121" fmla="*/ 82 h 102"/>
                <a:gd name="T122" fmla="*/ 0 w 64"/>
                <a:gd name="T123" fmla="*/ 76 h 1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
                <a:gd name="T187" fmla="*/ 0 h 102"/>
                <a:gd name="T188" fmla="*/ 64 w 64"/>
                <a:gd name="T189" fmla="*/ 102 h 1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 h="102">
                  <a:moveTo>
                    <a:pt x="0" y="76"/>
                  </a:moveTo>
                  <a:lnTo>
                    <a:pt x="12" y="73"/>
                  </a:lnTo>
                  <a:lnTo>
                    <a:pt x="15" y="82"/>
                  </a:lnTo>
                  <a:lnTo>
                    <a:pt x="21" y="87"/>
                  </a:lnTo>
                  <a:lnTo>
                    <a:pt x="23" y="90"/>
                  </a:lnTo>
                  <a:lnTo>
                    <a:pt x="32" y="90"/>
                  </a:lnTo>
                  <a:lnTo>
                    <a:pt x="41" y="90"/>
                  </a:lnTo>
                  <a:lnTo>
                    <a:pt x="47" y="84"/>
                  </a:lnTo>
                  <a:lnTo>
                    <a:pt x="50" y="79"/>
                  </a:lnTo>
                  <a:lnTo>
                    <a:pt x="53" y="70"/>
                  </a:lnTo>
                  <a:lnTo>
                    <a:pt x="50" y="64"/>
                  </a:lnTo>
                  <a:lnTo>
                    <a:pt x="47" y="55"/>
                  </a:lnTo>
                  <a:lnTo>
                    <a:pt x="41" y="52"/>
                  </a:lnTo>
                  <a:lnTo>
                    <a:pt x="32" y="52"/>
                  </a:lnTo>
                  <a:lnTo>
                    <a:pt x="29" y="52"/>
                  </a:lnTo>
                  <a:lnTo>
                    <a:pt x="23" y="52"/>
                  </a:lnTo>
                  <a:lnTo>
                    <a:pt x="26" y="41"/>
                  </a:lnTo>
                  <a:lnTo>
                    <a:pt x="35" y="41"/>
                  </a:lnTo>
                  <a:lnTo>
                    <a:pt x="41" y="38"/>
                  </a:lnTo>
                  <a:lnTo>
                    <a:pt x="44" y="32"/>
                  </a:lnTo>
                  <a:lnTo>
                    <a:pt x="47" y="26"/>
                  </a:lnTo>
                  <a:lnTo>
                    <a:pt x="44" y="20"/>
                  </a:lnTo>
                  <a:lnTo>
                    <a:pt x="41" y="15"/>
                  </a:lnTo>
                  <a:lnTo>
                    <a:pt x="38" y="12"/>
                  </a:lnTo>
                  <a:lnTo>
                    <a:pt x="32" y="12"/>
                  </a:lnTo>
                  <a:lnTo>
                    <a:pt x="23" y="12"/>
                  </a:lnTo>
                  <a:lnTo>
                    <a:pt x="21" y="15"/>
                  </a:lnTo>
                  <a:lnTo>
                    <a:pt x="18" y="20"/>
                  </a:lnTo>
                  <a:lnTo>
                    <a:pt x="15" y="29"/>
                  </a:lnTo>
                  <a:lnTo>
                    <a:pt x="0" y="26"/>
                  </a:lnTo>
                  <a:lnTo>
                    <a:pt x="6" y="15"/>
                  </a:lnTo>
                  <a:lnTo>
                    <a:pt x="12" y="6"/>
                  </a:lnTo>
                  <a:lnTo>
                    <a:pt x="21" y="3"/>
                  </a:lnTo>
                  <a:lnTo>
                    <a:pt x="29" y="0"/>
                  </a:lnTo>
                  <a:lnTo>
                    <a:pt x="38" y="0"/>
                  </a:lnTo>
                  <a:lnTo>
                    <a:pt x="47" y="3"/>
                  </a:lnTo>
                  <a:lnTo>
                    <a:pt x="53" y="9"/>
                  </a:lnTo>
                  <a:lnTo>
                    <a:pt x="55" y="12"/>
                  </a:lnTo>
                  <a:lnTo>
                    <a:pt x="58" y="20"/>
                  </a:lnTo>
                  <a:lnTo>
                    <a:pt x="58" y="26"/>
                  </a:lnTo>
                  <a:lnTo>
                    <a:pt x="58" y="32"/>
                  </a:lnTo>
                  <a:lnTo>
                    <a:pt x="55" y="38"/>
                  </a:lnTo>
                  <a:lnTo>
                    <a:pt x="53" y="41"/>
                  </a:lnTo>
                  <a:lnTo>
                    <a:pt x="47" y="47"/>
                  </a:lnTo>
                  <a:lnTo>
                    <a:pt x="53" y="50"/>
                  </a:lnTo>
                  <a:lnTo>
                    <a:pt x="58" y="55"/>
                  </a:lnTo>
                  <a:lnTo>
                    <a:pt x="64" y="61"/>
                  </a:lnTo>
                  <a:lnTo>
                    <a:pt x="64" y="70"/>
                  </a:lnTo>
                  <a:lnTo>
                    <a:pt x="64" y="79"/>
                  </a:lnTo>
                  <a:lnTo>
                    <a:pt x="61" y="87"/>
                  </a:lnTo>
                  <a:lnTo>
                    <a:pt x="55" y="93"/>
                  </a:lnTo>
                  <a:lnTo>
                    <a:pt x="50" y="99"/>
                  </a:lnTo>
                  <a:lnTo>
                    <a:pt x="41" y="102"/>
                  </a:lnTo>
                  <a:lnTo>
                    <a:pt x="32" y="102"/>
                  </a:lnTo>
                  <a:lnTo>
                    <a:pt x="23" y="102"/>
                  </a:lnTo>
                  <a:lnTo>
                    <a:pt x="15" y="99"/>
                  </a:lnTo>
                  <a:lnTo>
                    <a:pt x="9" y="93"/>
                  </a:lnTo>
                  <a:lnTo>
                    <a:pt x="6" y="90"/>
                  </a:lnTo>
                  <a:lnTo>
                    <a:pt x="0" y="82"/>
                  </a:lnTo>
                  <a:lnTo>
                    <a:pt x="0" y="7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6" name="Freeform 40">
              <a:extLst>
                <a:ext uri="{FF2B5EF4-FFF2-40B4-BE49-F238E27FC236}">
                  <a16:creationId xmlns:a16="http://schemas.microsoft.com/office/drawing/2014/main" id="{3B57FF64-94A4-4BE8-A7CC-0D42526EC94B}"/>
                </a:ext>
              </a:extLst>
            </p:cNvPr>
            <p:cNvSpPr>
              <a:spLocks noEditPoints="1"/>
            </p:cNvSpPr>
            <p:nvPr/>
          </p:nvSpPr>
          <p:spPr bwMode="auto">
            <a:xfrm>
              <a:off x="375" y="2259"/>
              <a:ext cx="67" cy="76"/>
            </a:xfrm>
            <a:custGeom>
              <a:avLst/>
              <a:gdLst>
                <a:gd name="T0" fmla="*/ 52 w 67"/>
                <a:gd name="T1" fmla="*/ 53 h 76"/>
                <a:gd name="T2" fmla="*/ 67 w 67"/>
                <a:gd name="T3" fmla="*/ 56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8 h 76"/>
                <a:gd name="T20" fmla="*/ 0 w 67"/>
                <a:gd name="T21" fmla="*/ 50 h 76"/>
                <a:gd name="T22" fmla="*/ 0 w 67"/>
                <a:gd name="T23" fmla="*/ 38 h 76"/>
                <a:gd name="T24" fmla="*/ 0 w 67"/>
                <a:gd name="T25" fmla="*/ 26 h 76"/>
                <a:gd name="T26" fmla="*/ 3 w 67"/>
                <a:gd name="T27" fmla="*/ 18 h 76"/>
                <a:gd name="T28" fmla="*/ 9 w 67"/>
                <a:gd name="T29" fmla="*/ 12 h 76"/>
                <a:gd name="T30" fmla="*/ 14 w 67"/>
                <a:gd name="T31" fmla="*/ 6 h 76"/>
                <a:gd name="T32" fmla="*/ 23 w 67"/>
                <a:gd name="T33" fmla="*/ 0 h 76"/>
                <a:gd name="T34" fmla="*/ 32 w 67"/>
                <a:gd name="T35" fmla="*/ 0 h 76"/>
                <a:gd name="T36" fmla="*/ 44 w 67"/>
                <a:gd name="T37" fmla="*/ 0 h 76"/>
                <a:gd name="T38" fmla="*/ 49 w 67"/>
                <a:gd name="T39" fmla="*/ 6 h 76"/>
                <a:gd name="T40" fmla="*/ 58 w 67"/>
                <a:gd name="T41" fmla="*/ 9 h 76"/>
                <a:gd name="T42" fmla="*/ 61 w 67"/>
                <a:gd name="T43" fmla="*/ 18 h 76"/>
                <a:gd name="T44" fmla="*/ 64 w 67"/>
                <a:gd name="T45" fmla="*/ 26 h 76"/>
                <a:gd name="T46" fmla="*/ 67 w 67"/>
                <a:gd name="T47" fmla="*/ 38 h 76"/>
                <a:gd name="T48" fmla="*/ 67 w 67"/>
                <a:gd name="T49" fmla="*/ 38 h 76"/>
                <a:gd name="T50" fmla="*/ 67 w 67"/>
                <a:gd name="T51" fmla="*/ 41 h 76"/>
                <a:gd name="T52" fmla="*/ 11 w 67"/>
                <a:gd name="T53" fmla="*/ 41 h 76"/>
                <a:gd name="T54" fmla="*/ 14 w 67"/>
                <a:gd name="T55" fmla="*/ 53 h 76"/>
                <a:gd name="T56" fmla="*/ 20 w 67"/>
                <a:gd name="T57" fmla="*/ 58 h 76"/>
                <a:gd name="T58" fmla="*/ 26 w 67"/>
                <a:gd name="T59" fmla="*/ 64 h 76"/>
                <a:gd name="T60" fmla="*/ 35 w 67"/>
                <a:gd name="T61" fmla="*/ 64 h 76"/>
                <a:gd name="T62" fmla="*/ 41 w 67"/>
                <a:gd name="T63" fmla="*/ 64 h 76"/>
                <a:gd name="T64" fmla="*/ 46 w 67"/>
                <a:gd name="T65" fmla="*/ 61 h 76"/>
                <a:gd name="T66" fmla="*/ 49 w 67"/>
                <a:gd name="T67" fmla="*/ 58 h 76"/>
                <a:gd name="T68" fmla="*/ 52 w 67"/>
                <a:gd name="T69" fmla="*/ 53 h 76"/>
                <a:gd name="T70" fmla="*/ 11 w 67"/>
                <a:gd name="T71" fmla="*/ 29 h 76"/>
                <a:gd name="T72" fmla="*/ 52 w 67"/>
                <a:gd name="T73" fmla="*/ 29 h 76"/>
                <a:gd name="T74" fmla="*/ 52 w 67"/>
                <a:gd name="T75" fmla="*/ 24 h 76"/>
                <a:gd name="T76" fmla="*/ 49 w 67"/>
                <a:gd name="T77" fmla="*/ 18 h 76"/>
                <a:gd name="T78" fmla="*/ 41 w 67"/>
                <a:gd name="T79" fmla="*/ 15 h 76"/>
                <a:gd name="T80" fmla="*/ 32 w 67"/>
                <a:gd name="T81" fmla="*/ 12 h 76"/>
                <a:gd name="T82" fmla="*/ 26 w 67"/>
                <a:gd name="T83" fmla="*/ 15 h 76"/>
                <a:gd name="T84" fmla="*/ 20 w 67"/>
                <a:gd name="T85" fmla="*/ 18 h 76"/>
                <a:gd name="T86" fmla="*/ 14 w 67"/>
                <a:gd name="T87" fmla="*/ 24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6"/>
                  </a:lnTo>
                  <a:lnTo>
                    <a:pt x="61" y="64"/>
                  </a:lnTo>
                  <a:lnTo>
                    <a:pt x="55" y="70"/>
                  </a:lnTo>
                  <a:lnTo>
                    <a:pt x="46" y="76"/>
                  </a:lnTo>
                  <a:lnTo>
                    <a:pt x="35" y="76"/>
                  </a:lnTo>
                  <a:lnTo>
                    <a:pt x="23" y="76"/>
                  </a:lnTo>
                  <a:lnTo>
                    <a:pt x="14" y="73"/>
                  </a:lnTo>
                  <a:lnTo>
                    <a:pt x="9" y="67"/>
                  </a:lnTo>
                  <a:lnTo>
                    <a:pt x="3" y="58"/>
                  </a:lnTo>
                  <a:lnTo>
                    <a:pt x="0" y="50"/>
                  </a:lnTo>
                  <a:lnTo>
                    <a:pt x="0" y="38"/>
                  </a:lnTo>
                  <a:lnTo>
                    <a:pt x="0" y="26"/>
                  </a:lnTo>
                  <a:lnTo>
                    <a:pt x="3" y="18"/>
                  </a:lnTo>
                  <a:lnTo>
                    <a:pt x="9" y="12"/>
                  </a:lnTo>
                  <a:lnTo>
                    <a:pt x="14" y="6"/>
                  </a:lnTo>
                  <a:lnTo>
                    <a:pt x="23" y="0"/>
                  </a:lnTo>
                  <a:lnTo>
                    <a:pt x="32" y="0"/>
                  </a:lnTo>
                  <a:lnTo>
                    <a:pt x="44" y="0"/>
                  </a:lnTo>
                  <a:lnTo>
                    <a:pt x="49" y="6"/>
                  </a:lnTo>
                  <a:lnTo>
                    <a:pt x="58" y="9"/>
                  </a:lnTo>
                  <a:lnTo>
                    <a:pt x="61" y="18"/>
                  </a:lnTo>
                  <a:lnTo>
                    <a:pt x="64" y="26"/>
                  </a:lnTo>
                  <a:lnTo>
                    <a:pt x="67" y="38"/>
                  </a:lnTo>
                  <a:lnTo>
                    <a:pt x="67" y="41"/>
                  </a:lnTo>
                  <a:lnTo>
                    <a:pt x="11" y="41"/>
                  </a:lnTo>
                  <a:lnTo>
                    <a:pt x="14" y="53"/>
                  </a:lnTo>
                  <a:lnTo>
                    <a:pt x="20" y="58"/>
                  </a:lnTo>
                  <a:lnTo>
                    <a:pt x="26" y="64"/>
                  </a:lnTo>
                  <a:lnTo>
                    <a:pt x="35" y="64"/>
                  </a:lnTo>
                  <a:lnTo>
                    <a:pt x="41" y="64"/>
                  </a:lnTo>
                  <a:lnTo>
                    <a:pt x="46" y="61"/>
                  </a:lnTo>
                  <a:lnTo>
                    <a:pt x="49" y="58"/>
                  </a:lnTo>
                  <a:lnTo>
                    <a:pt x="52" y="53"/>
                  </a:lnTo>
                  <a:close/>
                  <a:moveTo>
                    <a:pt x="11" y="29"/>
                  </a:moveTo>
                  <a:lnTo>
                    <a:pt x="52" y="29"/>
                  </a:lnTo>
                  <a:lnTo>
                    <a:pt x="52" y="24"/>
                  </a:lnTo>
                  <a:lnTo>
                    <a:pt x="49" y="18"/>
                  </a:lnTo>
                  <a:lnTo>
                    <a:pt x="41" y="15"/>
                  </a:lnTo>
                  <a:lnTo>
                    <a:pt x="32" y="12"/>
                  </a:lnTo>
                  <a:lnTo>
                    <a:pt x="26" y="15"/>
                  </a:lnTo>
                  <a:lnTo>
                    <a:pt x="20" y="18"/>
                  </a:lnTo>
                  <a:lnTo>
                    <a:pt x="14" y="24"/>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7" name="Freeform 41">
              <a:extLst>
                <a:ext uri="{FF2B5EF4-FFF2-40B4-BE49-F238E27FC236}">
                  <a16:creationId xmlns:a16="http://schemas.microsoft.com/office/drawing/2014/main" id="{233CA57C-14F8-4556-9D1C-A3D89E74069B}"/>
                </a:ext>
              </a:extLst>
            </p:cNvPr>
            <p:cNvSpPr>
              <a:spLocks/>
            </p:cNvSpPr>
            <p:nvPr/>
          </p:nvSpPr>
          <p:spPr bwMode="auto">
            <a:xfrm>
              <a:off x="453" y="2251"/>
              <a:ext cx="67" cy="66"/>
            </a:xfrm>
            <a:custGeom>
              <a:avLst/>
              <a:gdLst>
                <a:gd name="T0" fmla="*/ 30 w 67"/>
                <a:gd name="T1" fmla="*/ 66 h 66"/>
                <a:gd name="T2" fmla="*/ 30 w 67"/>
                <a:gd name="T3" fmla="*/ 40 h 66"/>
                <a:gd name="T4" fmla="*/ 0 w 67"/>
                <a:gd name="T5" fmla="*/ 40 h 66"/>
                <a:gd name="T6" fmla="*/ 0 w 67"/>
                <a:gd name="T7" fmla="*/ 29 h 66"/>
                <a:gd name="T8" fmla="*/ 30 w 67"/>
                <a:gd name="T9" fmla="*/ 29 h 66"/>
                <a:gd name="T10" fmla="*/ 30 w 67"/>
                <a:gd name="T11" fmla="*/ 0 h 66"/>
                <a:gd name="T12" fmla="*/ 41 w 67"/>
                <a:gd name="T13" fmla="*/ 0 h 66"/>
                <a:gd name="T14" fmla="*/ 41 w 67"/>
                <a:gd name="T15" fmla="*/ 29 h 66"/>
                <a:gd name="T16" fmla="*/ 67 w 67"/>
                <a:gd name="T17" fmla="*/ 29 h 66"/>
                <a:gd name="T18" fmla="*/ 67 w 67"/>
                <a:gd name="T19" fmla="*/ 40 h 66"/>
                <a:gd name="T20" fmla="*/ 41 w 67"/>
                <a:gd name="T21" fmla="*/ 40 h 66"/>
                <a:gd name="T22" fmla="*/ 41 w 67"/>
                <a:gd name="T23" fmla="*/ 66 h 66"/>
                <a:gd name="T24" fmla="*/ 30 w 67"/>
                <a:gd name="T25" fmla="*/ 66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6"/>
                <a:gd name="T41" fmla="*/ 67 w 67"/>
                <a:gd name="T42" fmla="*/ 66 h 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6">
                  <a:moveTo>
                    <a:pt x="30" y="66"/>
                  </a:moveTo>
                  <a:lnTo>
                    <a:pt x="30" y="40"/>
                  </a:lnTo>
                  <a:lnTo>
                    <a:pt x="0" y="40"/>
                  </a:lnTo>
                  <a:lnTo>
                    <a:pt x="0" y="29"/>
                  </a:lnTo>
                  <a:lnTo>
                    <a:pt x="30" y="29"/>
                  </a:lnTo>
                  <a:lnTo>
                    <a:pt x="30" y="0"/>
                  </a:lnTo>
                  <a:lnTo>
                    <a:pt x="41" y="0"/>
                  </a:lnTo>
                  <a:lnTo>
                    <a:pt x="41" y="29"/>
                  </a:lnTo>
                  <a:lnTo>
                    <a:pt x="67" y="29"/>
                  </a:lnTo>
                  <a:lnTo>
                    <a:pt x="67" y="40"/>
                  </a:lnTo>
                  <a:lnTo>
                    <a:pt x="41" y="40"/>
                  </a:lnTo>
                  <a:lnTo>
                    <a:pt x="41" y="66"/>
                  </a:lnTo>
                  <a:lnTo>
                    <a:pt x="30" y="6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8" name="Freeform 42">
              <a:extLst>
                <a:ext uri="{FF2B5EF4-FFF2-40B4-BE49-F238E27FC236}">
                  <a16:creationId xmlns:a16="http://schemas.microsoft.com/office/drawing/2014/main" id="{38DB0593-1179-4A4D-9D98-96F763A0F72B}"/>
                </a:ext>
              </a:extLst>
            </p:cNvPr>
            <p:cNvSpPr>
              <a:spLocks noEditPoints="1"/>
            </p:cNvSpPr>
            <p:nvPr/>
          </p:nvSpPr>
          <p:spPr bwMode="auto">
            <a:xfrm>
              <a:off x="535" y="2233"/>
              <a:ext cx="64" cy="102"/>
            </a:xfrm>
            <a:custGeom>
              <a:avLst/>
              <a:gdLst>
                <a:gd name="T0" fmla="*/ 0 w 64"/>
                <a:gd name="T1" fmla="*/ 52 h 102"/>
                <a:gd name="T2" fmla="*/ 0 w 64"/>
                <a:gd name="T3" fmla="*/ 35 h 102"/>
                <a:gd name="T4" fmla="*/ 3 w 64"/>
                <a:gd name="T5" fmla="*/ 23 h 102"/>
                <a:gd name="T6" fmla="*/ 9 w 64"/>
                <a:gd name="T7" fmla="*/ 12 h 102"/>
                <a:gd name="T8" fmla="*/ 14 w 64"/>
                <a:gd name="T9" fmla="*/ 6 h 102"/>
                <a:gd name="T10" fmla="*/ 23 w 64"/>
                <a:gd name="T11" fmla="*/ 3 h 102"/>
                <a:gd name="T12" fmla="*/ 32 w 64"/>
                <a:gd name="T13" fmla="*/ 0 h 102"/>
                <a:gd name="T14" fmla="*/ 41 w 64"/>
                <a:gd name="T15" fmla="*/ 0 h 102"/>
                <a:gd name="T16" fmla="*/ 46 w 64"/>
                <a:gd name="T17" fmla="*/ 3 h 102"/>
                <a:gd name="T18" fmla="*/ 52 w 64"/>
                <a:gd name="T19" fmla="*/ 9 h 102"/>
                <a:gd name="T20" fmla="*/ 58 w 64"/>
                <a:gd name="T21" fmla="*/ 12 h 102"/>
                <a:gd name="T22" fmla="*/ 61 w 64"/>
                <a:gd name="T23" fmla="*/ 20 h 102"/>
                <a:gd name="T24" fmla="*/ 64 w 64"/>
                <a:gd name="T25" fmla="*/ 29 h 102"/>
                <a:gd name="T26" fmla="*/ 64 w 64"/>
                <a:gd name="T27" fmla="*/ 38 h 102"/>
                <a:gd name="T28" fmla="*/ 64 w 64"/>
                <a:gd name="T29" fmla="*/ 52 h 102"/>
                <a:gd name="T30" fmla="*/ 64 w 64"/>
                <a:gd name="T31" fmla="*/ 67 h 102"/>
                <a:gd name="T32" fmla="*/ 61 w 64"/>
                <a:gd name="T33" fmla="*/ 79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2 h 102"/>
                <a:gd name="T50" fmla="*/ 0 w 64"/>
                <a:gd name="T51" fmla="*/ 67 h 102"/>
                <a:gd name="T52" fmla="*/ 0 w 64"/>
                <a:gd name="T53" fmla="*/ 52 h 102"/>
                <a:gd name="T54" fmla="*/ 12 w 64"/>
                <a:gd name="T55" fmla="*/ 52 h 102"/>
                <a:gd name="T56" fmla="*/ 14 w 64"/>
                <a:gd name="T57" fmla="*/ 67 h 102"/>
                <a:gd name="T58" fmla="*/ 14 w 64"/>
                <a:gd name="T59" fmla="*/ 76 h 102"/>
                <a:gd name="T60" fmla="*/ 17 w 64"/>
                <a:gd name="T61" fmla="*/ 84 h 102"/>
                <a:gd name="T62" fmla="*/ 23 w 64"/>
                <a:gd name="T63" fmla="*/ 87 h 102"/>
                <a:gd name="T64" fmla="*/ 32 w 64"/>
                <a:gd name="T65" fmla="*/ 90 h 102"/>
                <a:gd name="T66" fmla="*/ 41 w 64"/>
                <a:gd name="T67" fmla="*/ 87 h 102"/>
                <a:gd name="T68" fmla="*/ 46 w 64"/>
                <a:gd name="T69" fmla="*/ 84 h 102"/>
                <a:gd name="T70" fmla="*/ 49 w 64"/>
                <a:gd name="T71" fmla="*/ 76 h 102"/>
                <a:gd name="T72" fmla="*/ 52 w 64"/>
                <a:gd name="T73" fmla="*/ 67 h 102"/>
                <a:gd name="T74" fmla="*/ 52 w 64"/>
                <a:gd name="T75" fmla="*/ 52 h 102"/>
                <a:gd name="T76" fmla="*/ 52 w 64"/>
                <a:gd name="T77" fmla="*/ 38 h 102"/>
                <a:gd name="T78" fmla="*/ 49 w 64"/>
                <a:gd name="T79" fmla="*/ 26 h 102"/>
                <a:gd name="T80" fmla="*/ 46 w 64"/>
                <a:gd name="T81" fmla="*/ 20 h 102"/>
                <a:gd name="T82" fmla="*/ 41 w 64"/>
                <a:gd name="T83" fmla="*/ 15 h 102"/>
                <a:gd name="T84" fmla="*/ 32 w 64"/>
                <a:gd name="T85" fmla="*/ 12 h 102"/>
                <a:gd name="T86" fmla="*/ 23 w 64"/>
                <a:gd name="T87" fmla="*/ 15 h 102"/>
                <a:gd name="T88" fmla="*/ 17 w 64"/>
                <a:gd name="T89" fmla="*/ 18 h 102"/>
                <a:gd name="T90" fmla="*/ 14 w 64"/>
                <a:gd name="T91" fmla="*/ 26 h 102"/>
                <a:gd name="T92" fmla="*/ 14 w 64"/>
                <a:gd name="T93" fmla="*/ 38 h 102"/>
                <a:gd name="T94" fmla="*/ 12 w 64"/>
                <a:gd name="T95" fmla="*/ 52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2"/>
                  </a:moveTo>
                  <a:lnTo>
                    <a:pt x="0" y="35"/>
                  </a:lnTo>
                  <a:lnTo>
                    <a:pt x="3" y="23"/>
                  </a:lnTo>
                  <a:lnTo>
                    <a:pt x="9" y="12"/>
                  </a:lnTo>
                  <a:lnTo>
                    <a:pt x="14" y="6"/>
                  </a:lnTo>
                  <a:lnTo>
                    <a:pt x="23" y="3"/>
                  </a:lnTo>
                  <a:lnTo>
                    <a:pt x="32" y="0"/>
                  </a:lnTo>
                  <a:lnTo>
                    <a:pt x="41" y="0"/>
                  </a:lnTo>
                  <a:lnTo>
                    <a:pt x="46" y="3"/>
                  </a:lnTo>
                  <a:lnTo>
                    <a:pt x="52" y="9"/>
                  </a:lnTo>
                  <a:lnTo>
                    <a:pt x="58" y="12"/>
                  </a:lnTo>
                  <a:lnTo>
                    <a:pt x="61" y="20"/>
                  </a:lnTo>
                  <a:lnTo>
                    <a:pt x="64" y="29"/>
                  </a:lnTo>
                  <a:lnTo>
                    <a:pt x="64" y="38"/>
                  </a:lnTo>
                  <a:lnTo>
                    <a:pt x="64" y="52"/>
                  </a:lnTo>
                  <a:lnTo>
                    <a:pt x="64" y="67"/>
                  </a:lnTo>
                  <a:lnTo>
                    <a:pt x="61" y="79"/>
                  </a:lnTo>
                  <a:lnTo>
                    <a:pt x="55" y="90"/>
                  </a:lnTo>
                  <a:lnTo>
                    <a:pt x="49" y="96"/>
                  </a:lnTo>
                  <a:lnTo>
                    <a:pt x="44" y="102"/>
                  </a:lnTo>
                  <a:lnTo>
                    <a:pt x="32" y="102"/>
                  </a:lnTo>
                  <a:lnTo>
                    <a:pt x="23" y="102"/>
                  </a:lnTo>
                  <a:lnTo>
                    <a:pt x="14" y="99"/>
                  </a:lnTo>
                  <a:lnTo>
                    <a:pt x="9" y="93"/>
                  </a:lnTo>
                  <a:lnTo>
                    <a:pt x="3" y="82"/>
                  </a:lnTo>
                  <a:lnTo>
                    <a:pt x="0" y="67"/>
                  </a:lnTo>
                  <a:lnTo>
                    <a:pt x="0" y="52"/>
                  </a:lnTo>
                  <a:close/>
                  <a:moveTo>
                    <a:pt x="12" y="52"/>
                  </a:moveTo>
                  <a:lnTo>
                    <a:pt x="14" y="67"/>
                  </a:lnTo>
                  <a:lnTo>
                    <a:pt x="14" y="76"/>
                  </a:lnTo>
                  <a:lnTo>
                    <a:pt x="17" y="84"/>
                  </a:lnTo>
                  <a:lnTo>
                    <a:pt x="23" y="87"/>
                  </a:lnTo>
                  <a:lnTo>
                    <a:pt x="32" y="90"/>
                  </a:lnTo>
                  <a:lnTo>
                    <a:pt x="41" y="87"/>
                  </a:lnTo>
                  <a:lnTo>
                    <a:pt x="46" y="84"/>
                  </a:lnTo>
                  <a:lnTo>
                    <a:pt x="49" y="76"/>
                  </a:lnTo>
                  <a:lnTo>
                    <a:pt x="52" y="67"/>
                  </a:lnTo>
                  <a:lnTo>
                    <a:pt x="52" y="52"/>
                  </a:lnTo>
                  <a:lnTo>
                    <a:pt x="52" y="38"/>
                  </a:lnTo>
                  <a:lnTo>
                    <a:pt x="49" y="26"/>
                  </a:lnTo>
                  <a:lnTo>
                    <a:pt x="46" y="20"/>
                  </a:lnTo>
                  <a:lnTo>
                    <a:pt x="41" y="15"/>
                  </a:lnTo>
                  <a:lnTo>
                    <a:pt x="32" y="12"/>
                  </a:lnTo>
                  <a:lnTo>
                    <a:pt x="23" y="15"/>
                  </a:lnTo>
                  <a:lnTo>
                    <a:pt x="17" y="18"/>
                  </a:lnTo>
                  <a:lnTo>
                    <a:pt x="14" y="26"/>
                  </a:lnTo>
                  <a:lnTo>
                    <a:pt x="14" y="38"/>
                  </a:lnTo>
                  <a:lnTo>
                    <a:pt x="12"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9" name="Freeform 43">
              <a:extLst>
                <a:ext uri="{FF2B5EF4-FFF2-40B4-BE49-F238E27FC236}">
                  <a16:creationId xmlns:a16="http://schemas.microsoft.com/office/drawing/2014/main" id="{A275F005-8878-4C64-910E-B32661475951}"/>
                </a:ext>
              </a:extLst>
            </p:cNvPr>
            <p:cNvSpPr>
              <a:spLocks noEditPoints="1"/>
            </p:cNvSpPr>
            <p:nvPr/>
          </p:nvSpPr>
          <p:spPr bwMode="auto">
            <a:xfrm>
              <a:off x="611" y="2233"/>
              <a:ext cx="67" cy="102"/>
            </a:xfrm>
            <a:custGeom>
              <a:avLst/>
              <a:gdLst>
                <a:gd name="T0" fmla="*/ 52 w 67"/>
                <a:gd name="T1" fmla="*/ 29 h 102"/>
                <a:gd name="T2" fmla="*/ 46 w 67"/>
                <a:gd name="T3" fmla="*/ 18 h 102"/>
                <a:gd name="T4" fmla="*/ 35 w 67"/>
                <a:gd name="T5" fmla="*/ 12 h 102"/>
                <a:gd name="T6" fmla="*/ 23 w 67"/>
                <a:gd name="T7" fmla="*/ 15 h 102"/>
                <a:gd name="T8" fmla="*/ 14 w 67"/>
                <a:gd name="T9" fmla="*/ 26 h 102"/>
                <a:gd name="T10" fmla="*/ 11 w 67"/>
                <a:gd name="T11" fmla="*/ 50 h 102"/>
                <a:gd name="T12" fmla="*/ 23 w 67"/>
                <a:gd name="T13" fmla="*/ 38 h 102"/>
                <a:gd name="T14" fmla="*/ 37 w 67"/>
                <a:gd name="T15" fmla="*/ 35 h 102"/>
                <a:gd name="T16" fmla="*/ 52 w 67"/>
                <a:gd name="T17" fmla="*/ 38 h 102"/>
                <a:gd name="T18" fmla="*/ 61 w 67"/>
                <a:gd name="T19" fmla="*/ 52 h 102"/>
                <a:gd name="T20" fmla="*/ 67 w 67"/>
                <a:gd name="T21" fmla="*/ 67 h 102"/>
                <a:gd name="T22" fmla="*/ 61 w 67"/>
                <a:gd name="T23" fmla="*/ 84 h 102"/>
                <a:gd name="T24" fmla="*/ 49 w 67"/>
                <a:gd name="T25" fmla="*/ 99 h 102"/>
                <a:gd name="T26" fmla="*/ 35 w 67"/>
                <a:gd name="T27" fmla="*/ 102 h 102"/>
                <a:gd name="T28" fmla="*/ 17 w 67"/>
                <a:gd name="T29" fmla="*/ 96 h 102"/>
                <a:gd name="T30" fmla="*/ 3 w 67"/>
                <a:gd name="T31" fmla="*/ 82 h 102"/>
                <a:gd name="T32" fmla="*/ 0 w 67"/>
                <a:gd name="T33" fmla="*/ 52 h 102"/>
                <a:gd name="T34" fmla="*/ 3 w 67"/>
                <a:gd name="T35" fmla="*/ 29 h 102"/>
                <a:gd name="T36" fmla="*/ 11 w 67"/>
                <a:gd name="T37" fmla="*/ 12 h 102"/>
                <a:gd name="T38" fmla="*/ 26 w 67"/>
                <a:gd name="T39" fmla="*/ 3 h 102"/>
                <a:gd name="T40" fmla="*/ 46 w 67"/>
                <a:gd name="T41" fmla="*/ 3 h 102"/>
                <a:gd name="T42" fmla="*/ 61 w 67"/>
                <a:gd name="T43" fmla="*/ 15 h 102"/>
                <a:gd name="T44" fmla="*/ 11 w 67"/>
                <a:gd name="T45" fmla="*/ 67 h 102"/>
                <a:gd name="T46" fmla="*/ 14 w 67"/>
                <a:gd name="T47" fmla="*/ 79 h 102"/>
                <a:gd name="T48" fmla="*/ 23 w 67"/>
                <a:gd name="T49" fmla="*/ 87 h 102"/>
                <a:gd name="T50" fmla="*/ 35 w 67"/>
                <a:gd name="T51" fmla="*/ 90 h 102"/>
                <a:gd name="T52" fmla="*/ 46 w 67"/>
                <a:gd name="T53" fmla="*/ 84 h 102"/>
                <a:gd name="T54" fmla="*/ 52 w 67"/>
                <a:gd name="T55" fmla="*/ 67 h 102"/>
                <a:gd name="T56" fmla="*/ 46 w 67"/>
                <a:gd name="T57" fmla="*/ 52 h 102"/>
                <a:gd name="T58" fmla="*/ 32 w 67"/>
                <a:gd name="T59" fmla="*/ 47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0"/>
                  </a:lnTo>
                  <a:lnTo>
                    <a:pt x="46" y="18"/>
                  </a:lnTo>
                  <a:lnTo>
                    <a:pt x="40" y="15"/>
                  </a:lnTo>
                  <a:lnTo>
                    <a:pt x="35" y="12"/>
                  </a:lnTo>
                  <a:lnTo>
                    <a:pt x="29" y="12"/>
                  </a:lnTo>
                  <a:lnTo>
                    <a:pt x="23" y="15"/>
                  </a:lnTo>
                  <a:lnTo>
                    <a:pt x="20" y="20"/>
                  </a:lnTo>
                  <a:lnTo>
                    <a:pt x="14" y="26"/>
                  </a:lnTo>
                  <a:lnTo>
                    <a:pt x="14" y="35"/>
                  </a:lnTo>
                  <a:lnTo>
                    <a:pt x="11" y="50"/>
                  </a:lnTo>
                  <a:lnTo>
                    <a:pt x="17" y="44"/>
                  </a:lnTo>
                  <a:lnTo>
                    <a:pt x="23" y="38"/>
                  </a:lnTo>
                  <a:lnTo>
                    <a:pt x="29" y="35"/>
                  </a:lnTo>
                  <a:lnTo>
                    <a:pt x="37" y="35"/>
                  </a:lnTo>
                  <a:lnTo>
                    <a:pt x="43" y="35"/>
                  </a:lnTo>
                  <a:lnTo>
                    <a:pt x="52" y="38"/>
                  </a:lnTo>
                  <a:lnTo>
                    <a:pt x="58" y="44"/>
                  </a:lnTo>
                  <a:lnTo>
                    <a:pt x="61" y="52"/>
                  </a:lnTo>
                  <a:lnTo>
                    <a:pt x="64" y="58"/>
                  </a:lnTo>
                  <a:lnTo>
                    <a:pt x="67" y="67"/>
                  </a:lnTo>
                  <a:lnTo>
                    <a:pt x="64" y="76"/>
                  </a:lnTo>
                  <a:lnTo>
                    <a:pt x="61" y="84"/>
                  </a:lnTo>
                  <a:lnTo>
                    <a:pt x="58" y="93"/>
                  </a:lnTo>
                  <a:lnTo>
                    <a:pt x="49" y="99"/>
                  </a:lnTo>
                  <a:lnTo>
                    <a:pt x="43" y="102"/>
                  </a:lnTo>
                  <a:lnTo>
                    <a:pt x="35" y="102"/>
                  </a:lnTo>
                  <a:lnTo>
                    <a:pt x="26" y="102"/>
                  </a:lnTo>
                  <a:lnTo>
                    <a:pt x="17" y="96"/>
                  </a:lnTo>
                  <a:lnTo>
                    <a:pt x="8" y="90"/>
                  </a:lnTo>
                  <a:lnTo>
                    <a:pt x="3" y="82"/>
                  </a:lnTo>
                  <a:lnTo>
                    <a:pt x="0" y="70"/>
                  </a:lnTo>
                  <a:lnTo>
                    <a:pt x="0" y="52"/>
                  </a:lnTo>
                  <a:lnTo>
                    <a:pt x="0" y="41"/>
                  </a:lnTo>
                  <a:lnTo>
                    <a:pt x="3" y="29"/>
                  </a:lnTo>
                  <a:lnTo>
                    <a:pt x="5" y="20"/>
                  </a:lnTo>
                  <a:lnTo>
                    <a:pt x="11" y="12"/>
                  </a:lnTo>
                  <a:lnTo>
                    <a:pt x="17" y="6"/>
                  </a:lnTo>
                  <a:lnTo>
                    <a:pt x="26" y="3"/>
                  </a:lnTo>
                  <a:lnTo>
                    <a:pt x="35" y="0"/>
                  </a:lnTo>
                  <a:lnTo>
                    <a:pt x="46" y="3"/>
                  </a:lnTo>
                  <a:lnTo>
                    <a:pt x="55" y="6"/>
                  </a:lnTo>
                  <a:lnTo>
                    <a:pt x="61" y="15"/>
                  </a:lnTo>
                  <a:lnTo>
                    <a:pt x="64" y="26"/>
                  </a:lnTo>
                  <a:close/>
                  <a:moveTo>
                    <a:pt x="11" y="67"/>
                  </a:moveTo>
                  <a:lnTo>
                    <a:pt x="14" y="73"/>
                  </a:lnTo>
                  <a:lnTo>
                    <a:pt x="14" y="79"/>
                  </a:lnTo>
                  <a:lnTo>
                    <a:pt x="17" y="84"/>
                  </a:lnTo>
                  <a:lnTo>
                    <a:pt x="23" y="87"/>
                  </a:lnTo>
                  <a:lnTo>
                    <a:pt x="29" y="90"/>
                  </a:lnTo>
                  <a:lnTo>
                    <a:pt x="35" y="90"/>
                  </a:lnTo>
                  <a:lnTo>
                    <a:pt x="40" y="90"/>
                  </a:lnTo>
                  <a:lnTo>
                    <a:pt x="46" y="84"/>
                  </a:lnTo>
                  <a:lnTo>
                    <a:pt x="52" y="79"/>
                  </a:lnTo>
                  <a:lnTo>
                    <a:pt x="52" y="67"/>
                  </a:lnTo>
                  <a:lnTo>
                    <a:pt x="52" y="58"/>
                  </a:lnTo>
                  <a:lnTo>
                    <a:pt x="46" y="52"/>
                  </a:lnTo>
                  <a:lnTo>
                    <a:pt x="40" y="50"/>
                  </a:lnTo>
                  <a:lnTo>
                    <a:pt x="32" y="47"/>
                  </a:lnTo>
                  <a:lnTo>
                    <a:pt x="26" y="50"/>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0" name="Line 44">
              <a:extLst>
                <a:ext uri="{FF2B5EF4-FFF2-40B4-BE49-F238E27FC236}">
                  <a16:creationId xmlns:a16="http://schemas.microsoft.com/office/drawing/2014/main" id="{4B392B02-BAFB-4F18-923C-1F8471AFAA54}"/>
                </a:ext>
              </a:extLst>
            </p:cNvPr>
            <p:cNvSpPr>
              <a:spLocks noChangeShapeType="1"/>
            </p:cNvSpPr>
            <p:nvPr/>
          </p:nvSpPr>
          <p:spPr bwMode="auto">
            <a:xfrm>
              <a:off x="768"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1" name="Line 45">
              <a:extLst>
                <a:ext uri="{FF2B5EF4-FFF2-40B4-BE49-F238E27FC236}">
                  <a16:creationId xmlns:a16="http://schemas.microsoft.com/office/drawing/2014/main" id="{4CF7C959-456A-4286-89E9-35B6BD60DDED}"/>
                </a:ext>
              </a:extLst>
            </p:cNvPr>
            <p:cNvSpPr>
              <a:spLocks noChangeShapeType="1"/>
            </p:cNvSpPr>
            <p:nvPr/>
          </p:nvSpPr>
          <p:spPr bwMode="auto">
            <a:xfrm flipH="1">
              <a:off x="4027"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2" name="Line 46">
              <a:extLst>
                <a:ext uri="{FF2B5EF4-FFF2-40B4-BE49-F238E27FC236}">
                  <a16:creationId xmlns:a16="http://schemas.microsoft.com/office/drawing/2014/main" id="{1F9CD56D-D0F5-4980-BC28-6C515FD36DBD}"/>
                </a:ext>
              </a:extLst>
            </p:cNvPr>
            <p:cNvSpPr>
              <a:spLocks noChangeShapeType="1"/>
            </p:cNvSpPr>
            <p:nvPr/>
          </p:nvSpPr>
          <p:spPr bwMode="auto">
            <a:xfrm>
              <a:off x="768"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3" name="Line 47">
              <a:extLst>
                <a:ext uri="{FF2B5EF4-FFF2-40B4-BE49-F238E27FC236}">
                  <a16:creationId xmlns:a16="http://schemas.microsoft.com/office/drawing/2014/main" id="{1A3C78D0-6E90-4848-A600-1E1B1CE6BD63}"/>
                </a:ext>
              </a:extLst>
            </p:cNvPr>
            <p:cNvSpPr>
              <a:spLocks noChangeShapeType="1"/>
            </p:cNvSpPr>
            <p:nvPr/>
          </p:nvSpPr>
          <p:spPr bwMode="auto">
            <a:xfrm flipH="1">
              <a:off x="4027"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4" name="Freeform 48">
              <a:extLst>
                <a:ext uri="{FF2B5EF4-FFF2-40B4-BE49-F238E27FC236}">
                  <a16:creationId xmlns:a16="http://schemas.microsoft.com/office/drawing/2014/main" id="{6E759245-4A31-4A80-AAC3-43E7D6DEBA07}"/>
                </a:ext>
              </a:extLst>
            </p:cNvPr>
            <p:cNvSpPr>
              <a:spLocks noEditPoints="1"/>
            </p:cNvSpPr>
            <p:nvPr/>
          </p:nvSpPr>
          <p:spPr bwMode="auto">
            <a:xfrm>
              <a:off x="293" y="2099"/>
              <a:ext cx="70" cy="99"/>
            </a:xfrm>
            <a:custGeom>
              <a:avLst/>
              <a:gdLst>
                <a:gd name="T0" fmla="*/ 47 w 70"/>
                <a:gd name="T1" fmla="*/ 99 h 99"/>
                <a:gd name="T2" fmla="*/ 47 w 70"/>
                <a:gd name="T3" fmla="*/ 76 h 99"/>
                <a:gd name="T4" fmla="*/ 0 w 70"/>
                <a:gd name="T5" fmla="*/ 76 h 99"/>
                <a:gd name="T6" fmla="*/ 0 w 70"/>
                <a:gd name="T7" fmla="*/ 61 h 99"/>
                <a:gd name="T8" fmla="*/ 50 w 70"/>
                <a:gd name="T9" fmla="*/ 0 h 99"/>
                <a:gd name="T10" fmla="*/ 59 w 70"/>
                <a:gd name="T11" fmla="*/ 0 h 99"/>
                <a:gd name="T12" fmla="*/ 59 w 70"/>
                <a:gd name="T13" fmla="*/ 61 h 99"/>
                <a:gd name="T14" fmla="*/ 70 w 70"/>
                <a:gd name="T15" fmla="*/ 61 h 99"/>
                <a:gd name="T16" fmla="*/ 70 w 70"/>
                <a:gd name="T17" fmla="*/ 76 h 99"/>
                <a:gd name="T18" fmla="*/ 59 w 70"/>
                <a:gd name="T19" fmla="*/ 76 h 99"/>
                <a:gd name="T20" fmla="*/ 59 w 70"/>
                <a:gd name="T21" fmla="*/ 99 h 99"/>
                <a:gd name="T22" fmla="*/ 47 w 70"/>
                <a:gd name="T23" fmla="*/ 99 h 99"/>
                <a:gd name="T24" fmla="*/ 47 w 70"/>
                <a:gd name="T25" fmla="*/ 61 h 99"/>
                <a:gd name="T26" fmla="*/ 47 w 70"/>
                <a:gd name="T27" fmla="*/ 23 h 99"/>
                <a:gd name="T28" fmla="*/ 18 w 70"/>
                <a:gd name="T29" fmla="*/ 61 h 99"/>
                <a:gd name="T30" fmla="*/ 47 w 70"/>
                <a:gd name="T31" fmla="*/ 61 h 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
                <a:gd name="T49" fmla="*/ 0 h 99"/>
                <a:gd name="T50" fmla="*/ 70 w 70"/>
                <a:gd name="T51" fmla="*/ 99 h 9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 h="99">
                  <a:moveTo>
                    <a:pt x="47" y="99"/>
                  </a:moveTo>
                  <a:lnTo>
                    <a:pt x="47" y="76"/>
                  </a:lnTo>
                  <a:lnTo>
                    <a:pt x="0" y="76"/>
                  </a:lnTo>
                  <a:lnTo>
                    <a:pt x="0" y="61"/>
                  </a:lnTo>
                  <a:lnTo>
                    <a:pt x="50" y="0"/>
                  </a:lnTo>
                  <a:lnTo>
                    <a:pt x="59" y="0"/>
                  </a:lnTo>
                  <a:lnTo>
                    <a:pt x="59" y="61"/>
                  </a:lnTo>
                  <a:lnTo>
                    <a:pt x="70" y="61"/>
                  </a:lnTo>
                  <a:lnTo>
                    <a:pt x="70" y="76"/>
                  </a:lnTo>
                  <a:lnTo>
                    <a:pt x="59" y="76"/>
                  </a:lnTo>
                  <a:lnTo>
                    <a:pt x="59" y="99"/>
                  </a:lnTo>
                  <a:lnTo>
                    <a:pt x="47" y="99"/>
                  </a:lnTo>
                  <a:close/>
                  <a:moveTo>
                    <a:pt x="47" y="61"/>
                  </a:moveTo>
                  <a:lnTo>
                    <a:pt x="47" y="23"/>
                  </a:lnTo>
                  <a:lnTo>
                    <a:pt x="18" y="61"/>
                  </a:lnTo>
                  <a:lnTo>
                    <a:pt x="47" y="6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5" name="Freeform 49">
              <a:extLst>
                <a:ext uri="{FF2B5EF4-FFF2-40B4-BE49-F238E27FC236}">
                  <a16:creationId xmlns:a16="http://schemas.microsoft.com/office/drawing/2014/main" id="{AB4FBD16-87F0-4F4D-86F5-89F377944E84}"/>
                </a:ext>
              </a:extLst>
            </p:cNvPr>
            <p:cNvSpPr>
              <a:spLocks noEditPoints="1"/>
            </p:cNvSpPr>
            <p:nvPr/>
          </p:nvSpPr>
          <p:spPr bwMode="auto">
            <a:xfrm>
              <a:off x="375" y="2122"/>
              <a:ext cx="67" cy="76"/>
            </a:xfrm>
            <a:custGeom>
              <a:avLst/>
              <a:gdLst>
                <a:gd name="T0" fmla="*/ 52 w 67"/>
                <a:gd name="T1" fmla="*/ 53 h 76"/>
                <a:gd name="T2" fmla="*/ 67 w 67"/>
                <a:gd name="T3" fmla="*/ 56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9 h 76"/>
                <a:gd name="T20" fmla="*/ 0 w 67"/>
                <a:gd name="T21" fmla="*/ 50 h 76"/>
                <a:gd name="T22" fmla="*/ 0 w 67"/>
                <a:gd name="T23" fmla="*/ 38 h 76"/>
                <a:gd name="T24" fmla="*/ 0 w 67"/>
                <a:gd name="T25" fmla="*/ 27 h 76"/>
                <a:gd name="T26" fmla="*/ 3 w 67"/>
                <a:gd name="T27" fmla="*/ 18 h 76"/>
                <a:gd name="T28" fmla="*/ 9 w 67"/>
                <a:gd name="T29" fmla="*/ 12 h 76"/>
                <a:gd name="T30" fmla="*/ 14 w 67"/>
                <a:gd name="T31" fmla="*/ 6 h 76"/>
                <a:gd name="T32" fmla="*/ 23 w 67"/>
                <a:gd name="T33" fmla="*/ 0 h 76"/>
                <a:gd name="T34" fmla="*/ 32 w 67"/>
                <a:gd name="T35" fmla="*/ 0 h 76"/>
                <a:gd name="T36" fmla="*/ 44 w 67"/>
                <a:gd name="T37" fmla="*/ 0 h 76"/>
                <a:gd name="T38" fmla="*/ 49 w 67"/>
                <a:gd name="T39" fmla="*/ 6 h 76"/>
                <a:gd name="T40" fmla="*/ 58 w 67"/>
                <a:gd name="T41" fmla="*/ 9 h 76"/>
                <a:gd name="T42" fmla="*/ 61 w 67"/>
                <a:gd name="T43" fmla="*/ 18 h 76"/>
                <a:gd name="T44" fmla="*/ 64 w 67"/>
                <a:gd name="T45" fmla="*/ 27 h 76"/>
                <a:gd name="T46" fmla="*/ 67 w 67"/>
                <a:gd name="T47" fmla="*/ 38 h 76"/>
                <a:gd name="T48" fmla="*/ 67 w 67"/>
                <a:gd name="T49" fmla="*/ 38 h 76"/>
                <a:gd name="T50" fmla="*/ 67 w 67"/>
                <a:gd name="T51" fmla="*/ 41 h 76"/>
                <a:gd name="T52" fmla="*/ 11 w 67"/>
                <a:gd name="T53" fmla="*/ 41 h 76"/>
                <a:gd name="T54" fmla="*/ 14 w 67"/>
                <a:gd name="T55" fmla="*/ 53 h 76"/>
                <a:gd name="T56" fmla="*/ 20 w 67"/>
                <a:gd name="T57" fmla="*/ 59 h 76"/>
                <a:gd name="T58" fmla="*/ 26 w 67"/>
                <a:gd name="T59" fmla="*/ 64 h 76"/>
                <a:gd name="T60" fmla="*/ 35 w 67"/>
                <a:gd name="T61" fmla="*/ 64 h 76"/>
                <a:gd name="T62" fmla="*/ 41 w 67"/>
                <a:gd name="T63" fmla="*/ 64 h 76"/>
                <a:gd name="T64" fmla="*/ 46 w 67"/>
                <a:gd name="T65" fmla="*/ 62 h 76"/>
                <a:gd name="T66" fmla="*/ 49 w 67"/>
                <a:gd name="T67" fmla="*/ 59 h 76"/>
                <a:gd name="T68" fmla="*/ 52 w 67"/>
                <a:gd name="T69" fmla="*/ 53 h 76"/>
                <a:gd name="T70" fmla="*/ 11 w 67"/>
                <a:gd name="T71" fmla="*/ 30 h 76"/>
                <a:gd name="T72" fmla="*/ 52 w 67"/>
                <a:gd name="T73" fmla="*/ 30 h 76"/>
                <a:gd name="T74" fmla="*/ 52 w 67"/>
                <a:gd name="T75" fmla="*/ 24 h 76"/>
                <a:gd name="T76" fmla="*/ 49 w 67"/>
                <a:gd name="T77" fmla="*/ 18 h 76"/>
                <a:gd name="T78" fmla="*/ 41 w 67"/>
                <a:gd name="T79" fmla="*/ 15 h 76"/>
                <a:gd name="T80" fmla="*/ 32 w 67"/>
                <a:gd name="T81" fmla="*/ 12 h 76"/>
                <a:gd name="T82" fmla="*/ 26 w 67"/>
                <a:gd name="T83" fmla="*/ 15 h 76"/>
                <a:gd name="T84" fmla="*/ 20 w 67"/>
                <a:gd name="T85" fmla="*/ 18 h 76"/>
                <a:gd name="T86" fmla="*/ 14 w 67"/>
                <a:gd name="T87" fmla="*/ 24 h 76"/>
                <a:gd name="T88" fmla="*/ 11 w 67"/>
                <a:gd name="T89" fmla="*/ 3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6"/>
                  </a:lnTo>
                  <a:lnTo>
                    <a:pt x="61" y="64"/>
                  </a:lnTo>
                  <a:lnTo>
                    <a:pt x="55" y="70"/>
                  </a:lnTo>
                  <a:lnTo>
                    <a:pt x="46" y="76"/>
                  </a:lnTo>
                  <a:lnTo>
                    <a:pt x="35" y="76"/>
                  </a:lnTo>
                  <a:lnTo>
                    <a:pt x="23" y="76"/>
                  </a:lnTo>
                  <a:lnTo>
                    <a:pt x="14" y="73"/>
                  </a:lnTo>
                  <a:lnTo>
                    <a:pt x="9" y="67"/>
                  </a:lnTo>
                  <a:lnTo>
                    <a:pt x="3" y="59"/>
                  </a:lnTo>
                  <a:lnTo>
                    <a:pt x="0" y="50"/>
                  </a:lnTo>
                  <a:lnTo>
                    <a:pt x="0" y="38"/>
                  </a:lnTo>
                  <a:lnTo>
                    <a:pt x="0" y="27"/>
                  </a:lnTo>
                  <a:lnTo>
                    <a:pt x="3" y="18"/>
                  </a:lnTo>
                  <a:lnTo>
                    <a:pt x="9" y="12"/>
                  </a:lnTo>
                  <a:lnTo>
                    <a:pt x="14" y="6"/>
                  </a:lnTo>
                  <a:lnTo>
                    <a:pt x="23" y="0"/>
                  </a:lnTo>
                  <a:lnTo>
                    <a:pt x="32" y="0"/>
                  </a:lnTo>
                  <a:lnTo>
                    <a:pt x="44" y="0"/>
                  </a:lnTo>
                  <a:lnTo>
                    <a:pt x="49" y="6"/>
                  </a:lnTo>
                  <a:lnTo>
                    <a:pt x="58" y="9"/>
                  </a:lnTo>
                  <a:lnTo>
                    <a:pt x="61" y="18"/>
                  </a:lnTo>
                  <a:lnTo>
                    <a:pt x="64" y="27"/>
                  </a:lnTo>
                  <a:lnTo>
                    <a:pt x="67" y="38"/>
                  </a:lnTo>
                  <a:lnTo>
                    <a:pt x="67" y="41"/>
                  </a:lnTo>
                  <a:lnTo>
                    <a:pt x="11" y="41"/>
                  </a:lnTo>
                  <a:lnTo>
                    <a:pt x="14" y="53"/>
                  </a:lnTo>
                  <a:lnTo>
                    <a:pt x="20" y="59"/>
                  </a:lnTo>
                  <a:lnTo>
                    <a:pt x="26" y="64"/>
                  </a:lnTo>
                  <a:lnTo>
                    <a:pt x="35" y="64"/>
                  </a:lnTo>
                  <a:lnTo>
                    <a:pt x="41" y="64"/>
                  </a:lnTo>
                  <a:lnTo>
                    <a:pt x="46" y="62"/>
                  </a:lnTo>
                  <a:lnTo>
                    <a:pt x="49" y="59"/>
                  </a:lnTo>
                  <a:lnTo>
                    <a:pt x="52" y="53"/>
                  </a:lnTo>
                  <a:close/>
                  <a:moveTo>
                    <a:pt x="11" y="30"/>
                  </a:moveTo>
                  <a:lnTo>
                    <a:pt x="52" y="30"/>
                  </a:lnTo>
                  <a:lnTo>
                    <a:pt x="52" y="24"/>
                  </a:lnTo>
                  <a:lnTo>
                    <a:pt x="49" y="18"/>
                  </a:lnTo>
                  <a:lnTo>
                    <a:pt x="41" y="15"/>
                  </a:lnTo>
                  <a:lnTo>
                    <a:pt x="32" y="12"/>
                  </a:lnTo>
                  <a:lnTo>
                    <a:pt x="26" y="15"/>
                  </a:lnTo>
                  <a:lnTo>
                    <a:pt x="20" y="18"/>
                  </a:lnTo>
                  <a:lnTo>
                    <a:pt x="14" y="24"/>
                  </a:lnTo>
                  <a:lnTo>
                    <a:pt x="11" y="3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6" name="Freeform 50">
              <a:extLst>
                <a:ext uri="{FF2B5EF4-FFF2-40B4-BE49-F238E27FC236}">
                  <a16:creationId xmlns:a16="http://schemas.microsoft.com/office/drawing/2014/main" id="{01050595-2277-4BAC-80EB-FC80E0DE300F}"/>
                </a:ext>
              </a:extLst>
            </p:cNvPr>
            <p:cNvSpPr>
              <a:spLocks/>
            </p:cNvSpPr>
            <p:nvPr/>
          </p:nvSpPr>
          <p:spPr bwMode="auto">
            <a:xfrm>
              <a:off x="453" y="2114"/>
              <a:ext cx="67" cy="67"/>
            </a:xfrm>
            <a:custGeom>
              <a:avLst/>
              <a:gdLst>
                <a:gd name="T0" fmla="*/ 30 w 67"/>
                <a:gd name="T1" fmla="*/ 67 h 67"/>
                <a:gd name="T2" fmla="*/ 30 w 67"/>
                <a:gd name="T3" fmla="*/ 40 h 67"/>
                <a:gd name="T4" fmla="*/ 0 w 67"/>
                <a:gd name="T5" fmla="*/ 40 h 67"/>
                <a:gd name="T6" fmla="*/ 0 w 67"/>
                <a:gd name="T7" fmla="*/ 29 h 67"/>
                <a:gd name="T8" fmla="*/ 30 w 67"/>
                <a:gd name="T9" fmla="*/ 29 h 67"/>
                <a:gd name="T10" fmla="*/ 30 w 67"/>
                <a:gd name="T11" fmla="*/ 0 h 67"/>
                <a:gd name="T12" fmla="*/ 41 w 67"/>
                <a:gd name="T13" fmla="*/ 0 h 67"/>
                <a:gd name="T14" fmla="*/ 41 w 67"/>
                <a:gd name="T15" fmla="*/ 29 h 67"/>
                <a:gd name="T16" fmla="*/ 67 w 67"/>
                <a:gd name="T17" fmla="*/ 29 h 67"/>
                <a:gd name="T18" fmla="*/ 67 w 67"/>
                <a:gd name="T19" fmla="*/ 40 h 67"/>
                <a:gd name="T20" fmla="*/ 41 w 67"/>
                <a:gd name="T21" fmla="*/ 40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40"/>
                  </a:lnTo>
                  <a:lnTo>
                    <a:pt x="0" y="40"/>
                  </a:lnTo>
                  <a:lnTo>
                    <a:pt x="0" y="29"/>
                  </a:lnTo>
                  <a:lnTo>
                    <a:pt x="30" y="29"/>
                  </a:lnTo>
                  <a:lnTo>
                    <a:pt x="30" y="0"/>
                  </a:lnTo>
                  <a:lnTo>
                    <a:pt x="41" y="0"/>
                  </a:lnTo>
                  <a:lnTo>
                    <a:pt x="41" y="29"/>
                  </a:lnTo>
                  <a:lnTo>
                    <a:pt x="67" y="29"/>
                  </a:lnTo>
                  <a:lnTo>
                    <a:pt x="67" y="40"/>
                  </a:lnTo>
                  <a:lnTo>
                    <a:pt x="41" y="40"/>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7" name="Freeform 51">
              <a:extLst>
                <a:ext uri="{FF2B5EF4-FFF2-40B4-BE49-F238E27FC236}">
                  <a16:creationId xmlns:a16="http://schemas.microsoft.com/office/drawing/2014/main" id="{2613461F-B47B-4CA4-A6A8-E87391FD0867}"/>
                </a:ext>
              </a:extLst>
            </p:cNvPr>
            <p:cNvSpPr>
              <a:spLocks noEditPoints="1"/>
            </p:cNvSpPr>
            <p:nvPr/>
          </p:nvSpPr>
          <p:spPr bwMode="auto">
            <a:xfrm>
              <a:off x="535" y="2096"/>
              <a:ext cx="64" cy="102"/>
            </a:xfrm>
            <a:custGeom>
              <a:avLst/>
              <a:gdLst>
                <a:gd name="T0" fmla="*/ 0 w 64"/>
                <a:gd name="T1" fmla="*/ 53 h 102"/>
                <a:gd name="T2" fmla="*/ 0 w 64"/>
                <a:gd name="T3" fmla="*/ 35 h 102"/>
                <a:gd name="T4" fmla="*/ 3 w 64"/>
                <a:gd name="T5" fmla="*/ 24 h 102"/>
                <a:gd name="T6" fmla="*/ 9 w 64"/>
                <a:gd name="T7" fmla="*/ 12 h 102"/>
                <a:gd name="T8" fmla="*/ 14 w 64"/>
                <a:gd name="T9" fmla="*/ 6 h 102"/>
                <a:gd name="T10" fmla="*/ 23 w 64"/>
                <a:gd name="T11" fmla="*/ 3 h 102"/>
                <a:gd name="T12" fmla="*/ 32 w 64"/>
                <a:gd name="T13" fmla="*/ 0 h 102"/>
                <a:gd name="T14" fmla="*/ 41 w 64"/>
                <a:gd name="T15" fmla="*/ 0 h 102"/>
                <a:gd name="T16" fmla="*/ 46 w 64"/>
                <a:gd name="T17" fmla="*/ 3 h 102"/>
                <a:gd name="T18" fmla="*/ 52 w 64"/>
                <a:gd name="T19" fmla="*/ 9 h 102"/>
                <a:gd name="T20" fmla="*/ 58 w 64"/>
                <a:gd name="T21" fmla="*/ 12 h 102"/>
                <a:gd name="T22" fmla="*/ 61 w 64"/>
                <a:gd name="T23" fmla="*/ 21 h 102"/>
                <a:gd name="T24" fmla="*/ 64 w 64"/>
                <a:gd name="T25" fmla="*/ 29 h 102"/>
                <a:gd name="T26" fmla="*/ 64 w 64"/>
                <a:gd name="T27" fmla="*/ 38 h 102"/>
                <a:gd name="T28" fmla="*/ 64 w 64"/>
                <a:gd name="T29" fmla="*/ 53 h 102"/>
                <a:gd name="T30" fmla="*/ 64 w 64"/>
                <a:gd name="T31" fmla="*/ 67 h 102"/>
                <a:gd name="T32" fmla="*/ 61 w 64"/>
                <a:gd name="T33" fmla="*/ 79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2 h 102"/>
                <a:gd name="T50" fmla="*/ 0 w 64"/>
                <a:gd name="T51" fmla="*/ 67 h 102"/>
                <a:gd name="T52" fmla="*/ 0 w 64"/>
                <a:gd name="T53" fmla="*/ 53 h 102"/>
                <a:gd name="T54" fmla="*/ 12 w 64"/>
                <a:gd name="T55" fmla="*/ 53 h 102"/>
                <a:gd name="T56" fmla="*/ 14 w 64"/>
                <a:gd name="T57" fmla="*/ 67 h 102"/>
                <a:gd name="T58" fmla="*/ 14 w 64"/>
                <a:gd name="T59" fmla="*/ 76 h 102"/>
                <a:gd name="T60" fmla="*/ 17 w 64"/>
                <a:gd name="T61" fmla="*/ 85 h 102"/>
                <a:gd name="T62" fmla="*/ 23 w 64"/>
                <a:gd name="T63" fmla="*/ 88 h 102"/>
                <a:gd name="T64" fmla="*/ 32 w 64"/>
                <a:gd name="T65" fmla="*/ 90 h 102"/>
                <a:gd name="T66" fmla="*/ 41 w 64"/>
                <a:gd name="T67" fmla="*/ 88 h 102"/>
                <a:gd name="T68" fmla="*/ 46 w 64"/>
                <a:gd name="T69" fmla="*/ 85 h 102"/>
                <a:gd name="T70" fmla="*/ 49 w 64"/>
                <a:gd name="T71" fmla="*/ 76 h 102"/>
                <a:gd name="T72" fmla="*/ 52 w 64"/>
                <a:gd name="T73" fmla="*/ 67 h 102"/>
                <a:gd name="T74" fmla="*/ 52 w 64"/>
                <a:gd name="T75" fmla="*/ 53 h 102"/>
                <a:gd name="T76" fmla="*/ 52 w 64"/>
                <a:gd name="T77" fmla="*/ 38 h 102"/>
                <a:gd name="T78" fmla="*/ 49 w 64"/>
                <a:gd name="T79" fmla="*/ 26 h 102"/>
                <a:gd name="T80" fmla="*/ 46 w 64"/>
                <a:gd name="T81" fmla="*/ 21 h 102"/>
                <a:gd name="T82" fmla="*/ 41 w 64"/>
                <a:gd name="T83" fmla="*/ 15 h 102"/>
                <a:gd name="T84" fmla="*/ 32 w 64"/>
                <a:gd name="T85" fmla="*/ 12 h 102"/>
                <a:gd name="T86" fmla="*/ 23 w 64"/>
                <a:gd name="T87" fmla="*/ 15 h 102"/>
                <a:gd name="T88" fmla="*/ 17 w 64"/>
                <a:gd name="T89" fmla="*/ 18 h 102"/>
                <a:gd name="T90" fmla="*/ 14 w 64"/>
                <a:gd name="T91" fmla="*/ 26 h 102"/>
                <a:gd name="T92" fmla="*/ 14 w 64"/>
                <a:gd name="T93" fmla="*/ 38 h 102"/>
                <a:gd name="T94" fmla="*/ 12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9" y="12"/>
                  </a:lnTo>
                  <a:lnTo>
                    <a:pt x="14" y="6"/>
                  </a:lnTo>
                  <a:lnTo>
                    <a:pt x="23" y="3"/>
                  </a:lnTo>
                  <a:lnTo>
                    <a:pt x="32" y="0"/>
                  </a:lnTo>
                  <a:lnTo>
                    <a:pt x="41" y="0"/>
                  </a:lnTo>
                  <a:lnTo>
                    <a:pt x="46" y="3"/>
                  </a:lnTo>
                  <a:lnTo>
                    <a:pt x="52" y="9"/>
                  </a:lnTo>
                  <a:lnTo>
                    <a:pt x="58" y="12"/>
                  </a:lnTo>
                  <a:lnTo>
                    <a:pt x="61" y="21"/>
                  </a:lnTo>
                  <a:lnTo>
                    <a:pt x="64" y="29"/>
                  </a:lnTo>
                  <a:lnTo>
                    <a:pt x="64" y="38"/>
                  </a:lnTo>
                  <a:lnTo>
                    <a:pt x="64" y="53"/>
                  </a:lnTo>
                  <a:lnTo>
                    <a:pt x="64" y="67"/>
                  </a:lnTo>
                  <a:lnTo>
                    <a:pt x="61" y="79"/>
                  </a:lnTo>
                  <a:lnTo>
                    <a:pt x="55" y="90"/>
                  </a:lnTo>
                  <a:lnTo>
                    <a:pt x="49" y="96"/>
                  </a:lnTo>
                  <a:lnTo>
                    <a:pt x="44" y="102"/>
                  </a:lnTo>
                  <a:lnTo>
                    <a:pt x="32" y="102"/>
                  </a:lnTo>
                  <a:lnTo>
                    <a:pt x="23" y="102"/>
                  </a:lnTo>
                  <a:lnTo>
                    <a:pt x="14" y="99"/>
                  </a:lnTo>
                  <a:lnTo>
                    <a:pt x="9" y="93"/>
                  </a:lnTo>
                  <a:lnTo>
                    <a:pt x="3" y="82"/>
                  </a:lnTo>
                  <a:lnTo>
                    <a:pt x="0" y="67"/>
                  </a:lnTo>
                  <a:lnTo>
                    <a:pt x="0" y="53"/>
                  </a:lnTo>
                  <a:close/>
                  <a:moveTo>
                    <a:pt x="12" y="53"/>
                  </a:moveTo>
                  <a:lnTo>
                    <a:pt x="14" y="67"/>
                  </a:lnTo>
                  <a:lnTo>
                    <a:pt x="14" y="76"/>
                  </a:lnTo>
                  <a:lnTo>
                    <a:pt x="17" y="85"/>
                  </a:lnTo>
                  <a:lnTo>
                    <a:pt x="23" y="88"/>
                  </a:lnTo>
                  <a:lnTo>
                    <a:pt x="32" y="90"/>
                  </a:lnTo>
                  <a:lnTo>
                    <a:pt x="41" y="88"/>
                  </a:lnTo>
                  <a:lnTo>
                    <a:pt x="46" y="85"/>
                  </a:lnTo>
                  <a:lnTo>
                    <a:pt x="49" y="76"/>
                  </a:lnTo>
                  <a:lnTo>
                    <a:pt x="52" y="67"/>
                  </a:lnTo>
                  <a:lnTo>
                    <a:pt x="52" y="53"/>
                  </a:lnTo>
                  <a:lnTo>
                    <a:pt x="52" y="38"/>
                  </a:lnTo>
                  <a:lnTo>
                    <a:pt x="49" y="26"/>
                  </a:lnTo>
                  <a:lnTo>
                    <a:pt x="46" y="21"/>
                  </a:lnTo>
                  <a:lnTo>
                    <a:pt x="41" y="15"/>
                  </a:lnTo>
                  <a:lnTo>
                    <a:pt x="32" y="12"/>
                  </a:lnTo>
                  <a:lnTo>
                    <a:pt x="23" y="15"/>
                  </a:lnTo>
                  <a:lnTo>
                    <a:pt x="17" y="18"/>
                  </a:lnTo>
                  <a:lnTo>
                    <a:pt x="14" y="26"/>
                  </a:lnTo>
                  <a:lnTo>
                    <a:pt x="14" y="38"/>
                  </a:lnTo>
                  <a:lnTo>
                    <a:pt x="12"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8" name="Freeform 52">
              <a:extLst>
                <a:ext uri="{FF2B5EF4-FFF2-40B4-BE49-F238E27FC236}">
                  <a16:creationId xmlns:a16="http://schemas.microsoft.com/office/drawing/2014/main" id="{09629682-31D6-412C-9476-23BD6CD3C4FF}"/>
                </a:ext>
              </a:extLst>
            </p:cNvPr>
            <p:cNvSpPr>
              <a:spLocks noEditPoints="1"/>
            </p:cNvSpPr>
            <p:nvPr/>
          </p:nvSpPr>
          <p:spPr bwMode="auto">
            <a:xfrm>
              <a:off x="611" y="2096"/>
              <a:ext cx="67" cy="102"/>
            </a:xfrm>
            <a:custGeom>
              <a:avLst/>
              <a:gdLst>
                <a:gd name="T0" fmla="*/ 52 w 67"/>
                <a:gd name="T1" fmla="*/ 29 h 102"/>
                <a:gd name="T2" fmla="*/ 46 w 67"/>
                <a:gd name="T3" fmla="*/ 18 h 102"/>
                <a:gd name="T4" fmla="*/ 35 w 67"/>
                <a:gd name="T5" fmla="*/ 12 h 102"/>
                <a:gd name="T6" fmla="*/ 23 w 67"/>
                <a:gd name="T7" fmla="*/ 15 h 102"/>
                <a:gd name="T8" fmla="*/ 14 w 67"/>
                <a:gd name="T9" fmla="*/ 26 h 102"/>
                <a:gd name="T10" fmla="*/ 11 w 67"/>
                <a:gd name="T11" fmla="*/ 50 h 102"/>
                <a:gd name="T12" fmla="*/ 23 w 67"/>
                <a:gd name="T13" fmla="*/ 38 h 102"/>
                <a:gd name="T14" fmla="*/ 37 w 67"/>
                <a:gd name="T15" fmla="*/ 35 h 102"/>
                <a:gd name="T16" fmla="*/ 52 w 67"/>
                <a:gd name="T17" fmla="*/ 38 h 102"/>
                <a:gd name="T18" fmla="*/ 61 w 67"/>
                <a:gd name="T19" fmla="*/ 53 h 102"/>
                <a:gd name="T20" fmla="*/ 67 w 67"/>
                <a:gd name="T21" fmla="*/ 67 h 102"/>
                <a:gd name="T22" fmla="*/ 61 w 67"/>
                <a:gd name="T23" fmla="*/ 85 h 102"/>
                <a:gd name="T24" fmla="*/ 49 w 67"/>
                <a:gd name="T25" fmla="*/ 99 h 102"/>
                <a:gd name="T26" fmla="*/ 35 w 67"/>
                <a:gd name="T27" fmla="*/ 102 h 102"/>
                <a:gd name="T28" fmla="*/ 17 w 67"/>
                <a:gd name="T29" fmla="*/ 96 h 102"/>
                <a:gd name="T30" fmla="*/ 3 w 67"/>
                <a:gd name="T31" fmla="*/ 82 h 102"/>
                <a:gd name="T32" fmla="*/ 0 w 67"/>
                <a:gd name="T33" fmla="*/ 53 h 102"/>
                <a:gd name="T34" fmla="*/ 3 w 67"/>
                <a:gd name="T35" fmla="*/ 29 h 102"/>
                <a:gd name="T36" fmla="*/ 11 w 67"/>
                <a:gd name="T37" fmla="*/ 12 h 102"/>
                <a:gd name="T38" fmla="*/ 26 w 67"/>
                <a:gd name="T39" fmla="*/ 3 h 102"/>
                <a:gd name="T40" fmla="*/ 46 w 67"/>
                <a:gd name="T41" fmla="*/ 3 h 102"/>
                <a:gd name="T42" fmla="*/ 61 w 67"/>
                <a:gd name="T43" fmla="*/ 15 h 102"/>
                <a:gd name="T44" fmla="*/ 11 w 67"/>
                <a:gd name="T45" fmla="*/ 67 h 102"/>
                <a:gd name="T46" fmla="*/ 14 w 67"/>
                <a:gd name="T47" fmla="*/ 79 h 102"/>
                <a:gd name="T48" fmla="*/ 23 w 67"/>
                <a:gd name="T49" fmla="*/ 88 h 102"/>
                <a:gd name="T50" fmla="*/ 35 w 67"/>
                <a:gd name="T51" fmla="*/ 90 h 102"/>
                <a:gd name="T52" fmla="*/ 46 w 67"/>
                <a:gd name="T53" fmla="*/ 85 h 102"/>
                <a:gd name="T54" fmla="*/ 52 w 67"/>
                <a:gd name="T55" fmla="*/ 67 h 102"/>
                <a:gd name="T56" fmla="*/ 46 w 67"/>
                <a:gd name="T57" fmla="*/ 53 h 102"/>
                <a:gd name="T58" fmla="*/ 32 w 67"/>
                <a:gd name="T59" fmla="*/ 47 h 102"/>
                <a:gd name="T60" fmla="*/ 17 w 67"/>
                <a:gd name="T61" fmla="*/ 53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1"/>
                  </a:lnTo>
                  <a:lnTo>
                    <a:pt x="46" y="18"/>
                  </a:lnTo>
                  <a:lnTo>
                    <a:pt x="40" y="15"/>
                  </a:lnTo>
                  <a:lnTo>
                    <a:pt x="35" y="12"/>
                  </a:lnTo>
                  <a:lnTo>
                    <a:pt x="29" y="12"/>
                  </a:lnTo>
                  <a:lnTo>
                    <a:pt x="23" y="15"/>
                  </a:lnTo>
                  <a:lnTo>
                    <a:pt x="20" y="21"/>
                  </a:lnTo>
                  <a:lnTo>
                    <a:pt x="14" y="26"/>
                  </a:lnTo>
                  <a:lnTo>
                    <a:pt x="14" y="35"/>
                  </a:lnTo>
                  <a:lnTo>
                    <a:pt x="11" y="50"/>
                  </a:lnTo>
                  <a:lnTo>
                    <a:pt x="17" y="44"/>
                  </a:lnTo>
                  <a:lnTo>
                    <a:pt x="23" y="38"/>
                  </a:lnTo>
                  <a:lnTo>
                    <a:pt x="29" y="35"/>
                  </a:lnTo>
                  <a:lnTo>
                    <a:pt x="37" y="35"/>
                  </a:lnTo>
                  <a:lnTo>
                    <a:pt x="43" y="35"/>
                  </a:lnTo>
                  <a:lnTo>
                    <a:pt x="52" y="38"/>
                  </a:lnTo>
                  <a:lnTo>
                    <a:pt x="58" y="44"/>
                  </a:lnTo>
                  <a:lnTo>
                    <a:pt x="61" y="53"/>
                  </a:lnTo>
                  <a:lnTo>
                    <a:pt x="64" y="58"/>
                  </a:lnTo>
                  <a:lnTo>
                    <a:pt x="67" y="67"/>
                  </a:lnTo>
                  <a:lnTo>
                    <a:pt x="64" y="76"/>
                  </a:lnTo>
                  <a:lnTo>
                    <a:pt x="61" y="85"/>
                  </a:lnTo>
                  <a:lnTo>
                    <a:pt x="58" y="93"/>
                  </a:lnTo>
                  <a:lnTo>
                    <a:pt x="49" y="99"/>
                  </a:lnTo>
                  <a:lnTo>
                    <a:pt x="43" y="102"/>
                  </a:lnTo>
                  <a:lnTo>
                    <a:pt x="35" y="102"/>
                  </a:lnTo>
                  <a:lnTo>
                    <a:pt x="26" y="102"/>
                  </a:lnTo>
                  <a:lnTo>
                    <a:pt x="17" y="96"/>
                  </a:lnTo>
                  <a:lnTo>
                    <a:pt x="8" y="90"/>
                  </a:lnTo>
                  <a:lnTo>
                    <a:pt x="3" y="82"/>
                  </a:lnTo>
                  <a:lnTo>
                    <a:pt x="0" y="70"/>
                  </a:lnTo>
                  <a:lnTo>
                    <a:pt x="0" y="53"/>
                  </a:lnTo>
                  <a:lnTo>
                    <a:pt x="0" y="41"/>
                  </a:lnTo>
                  <a:lnTo>
                    <a:pt x="3" y="29"/>
                  </a:lnTo>
                  <a:lnTo>
                    <a:pt x="5" y="21"/>
                  </a:lnTo>
                  <a:lnTo>
                    <a:pt x="11" y="12"/>
                  </a:lnTo>
                  <a:lnTo>
                    <a:pt x="17" y="6"/>
                  </a:lnTo>
                  <a:lnTo>
                    <a:pt x="26" y="3"/>
                  </a:lnTo>
                  <a:lnTo>
                    <a:pt x="35" y="0"/>
                  </a:lnTo>
                  <a:lnTo>
                    <a:pt x="46" y="3"/>
                  </a:lnTo>
                  <a:lnTo>
                    <a:pt x="55" y="6"/>
                  </a:lnTo>
                  <a:lnTo>
                    <a:pt x="61" y="15"/>
                  </a:lnTo>
                  <a:lnTo>
                    <a:pt x="64" y="26"/>
                  </a:lnTo>
                  <a:close/>
                  <a:moveTo>
                    <a:pt x="11" y="67"/>
                  </a:moveTo>
                  <a:lnTo>
                    <a:pt x="14" y="73"/>
                  </a:lnTo>
                  <a:lnTo>
                    <a:pt x="14" y="79"/>
                  </a:lnTo>
                  <a:lnTo>
                    <a:pt x="17" y="85"/>
                  </a:lnTo>
                  <a:lnTo>
                    <a:pt x="23" y="88"/>
                  </a:lnTo>
                  <a:lnTo>
                    <a:pt x="29" y="90"/>
                  </a:lnTo>
                  <a:lnTo>
                    <a:pt x="35" y="90"/>
                  </a:lnTo>
                  <a:lnTo>
                    <a:pt x="40" y="90"/>
                  </a:lnTo>
                  <a:lnTo>
                    <a:pt x="46" y="85"/>
                  </a:lnTo>
                  <a:lnTo>
                    <a:pt x="52" y="79"/>
                  </a:lnTo>
                  <a:lnTo>
                    <a:pt x="52" y="67"/>
                  </a:lnTo>
                  <a:lnTo>
                    <a:pt x="52" y="58"/>
                  </a:lnTo>
                  <a:lnTo>
                    <a:pt x="46" y="53"/>
                  </a:lnTo>
                  <a:lnTo>
                    <a:pt x="40" y="50"/>
                  </a:lnTo>
                  <a:lnTo>
                    <a:pt x="32" y="47"/>
                  </a:lnTo>
                  <a:lnTo>
                    <a:pt x="26" y="50"/>
                  </a:lnTo>
                  <a:lnTo>
                    <a:pt x="17" y="53"/>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9" name="Line 53">
              <a:extLst>
                <a:ext uri="{FF2B5EF4-FFF2-40B4-BE49-F238E27FC236}">
                  <a16:creationId xmlns:a16="http://schemas.microsoft.com/office/drawing/2014/main" id="{EA4A2D9A-5023-4B9B-AC80-7A1DB39D4F52}"/>
                </a:ext>
              </a:extLst>
            </p:cNvPr>
            <p:cNvSpPr>
              <a:spLocks noChangeShapeType="1"/>
            </p:cNvSpPr>
            <p:nvPr/>
          </p:nvSpPr>
          <p:spPr bwMode="auto">
            <a:xfrm>
              <a:off x="768"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0" name="Line 54">
              <a:extLst>
                <a:ext uri="{FF2B5EF4-FFF2-40B4-BE49-F238E27FC236}">
                  <a16:creationId xmlns:a16="http://schemas.microsoft.com/office/drawing/2014/main" id="{D8517C6D-1237-4C5C-A93B-E59BA8D8A436}"/>
                </a:ext>
              </a:extLst>
            </p:cNvPr>
            <p:cNvSpPr>
              <a:spLocks noChangeShapeType="1"/>
            </p:cNvSpPr>
            <p:nvPr/>
          </p:nvSpPr>
          <p:spPr bwMode="auto">
            <a:xfrm flipH="1">
              <a:off x="4027"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1" name="Line 55">
              <a:extLst>
                <a:ext uri="{FF2B5EF4-FFF2-40B4-BE49-F238E27FC236}">
                  <a16:creationId xmlns:a16="http://schemas.microsoft.com/office/drawing/2014/main" id="{4506CC3F-CC41-49F5-8873-0CDAB88F38B3}"/>
                </a:ext>
              </a:extLst>
            </p:cNvPr>
            <p:cNvSpPr>
              <a:spLocks noChangeShapeType="1"/>
            </p:cNvSpPr>
            <p:nvPr/>
          </p:nvSpPr>
          <p:spPr bwMode="auto">
            <a:xfrm>
              <a:off x="768"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2" name="Line 56">
              <a:extLst>
                <a:ext uri="{FF2B5EF4-FFF2-40B4-BE49-F238E27FC236}">
                  <a16:creationId xmlns:a16="http://schemas.microsoft.com/office/drawing/2014/main" id="{6D796ED3-B3A1-484C-81CE-E1701251DA37}"/>
                </a:ext>
              </a:extLst>
            </p:cNvPr>
            <p:cNvSpPr>
              <a:spLocks noChangeShapeType="1"/>
            </p:cNvSpPr>
            <p:nvPr/>
          </p:nvSpPr>
          <p:spPr bwMode="auto">
            <a:xfrm flipH="1">
              <a:off x="4027"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3" name="Freeform 57">
              <a:extLst>
                <a:ext uri="{FF2B5EF4-FFF2-40B4-BE49-F238E27FC236}">
                  <a16:creationId xmlns:a16="http://schemas.microsoft.com/office/drawing/2014/main" id="{4733C0BD-DCCE-4391-A720-89F80D95A2A9}"/>
                </a:ext>
              </a:extLst>
            </p:cNvPr>
            <p:cNvSpPr>
              <a:spLocks/>
            </p:cNvSpPr>
            <p:nvPr/>
          </p:nvSpPr>
          <p:spPr bwMode="auto">
            <a:xfrm>
              <a:off x="299" y="1959"/>
              <a:ext cx="64" cy="102"/>
            </a:xfrm>
            <a:custGeom>
              <a:avLst/>
              <a:gdLst>
                <a:gd name="T0" fmla="*/ 0 w 64"/>
                <a:gd name="T1" fmla="*/ 73 h 102"/>
                <a:gd name="T2" fmla="*/ 12 w 64"/>
                <a:gd name="T3" fmla="*/ 73 h 102"/>
                <a:gd name="T4" fmla="*/ 15 w 64"/>
                <a:gd name="T5" fmla="*/ 82 h 102"/>
                <a:gd name="T6" fmla="*/ 18 w 64"/>
                <a:gd name="T7" fmla="*/ 85 h 102"/>
                <a:gd name="T8" fmla="*/ 23 w 64"/>
                <a:gd name="T9" fmla="*/ 91 h 102"/>
                <a:gd name="T10" fmla="*/ 32 w 64"/>
                <a:gd name="T11" fmla="*/ 91 h 102"/>
                <a:gd name="T12" fmla="*/ 41 w 64"/>
                <a:gd name="T13" fmla="*/ 88 h 102"/>
                <a:gd name="T14" fmla="*/ 47 w 64"/>
                <a:gd name="T15" fmla="*/ 85 h 102"/>
                <a:gd name="T16" fmla="*/ 50 w 64"/>
                <a:gd name="T17" fmla="*/ 76 h 102"/>
                <a:gd name="T18" fmla="*/ 53 w 64"/>
                <a:gd name="T19" fmla="*/ 67 h 102"/>
                <a:gd name="T20" fmla="*/ 50 w 64"/>
                <a:gd name="T21" fmla="*/ 59 h 102"/>
                <a:gd name="T22" fmla="*/ 47 w 64"/>
                <a:gd name="T23" fmla="*/ 50 h 102"/>
                <a:gd name="T24" fmla="*/ 41 w 64"/>
                <a:gd name="T25" fmla="*/ 47 h 102"/>
                <a:gd name="T26" fmla="*/ 32 w 64"/>
                <a:gd name="T27" fmla="*/ 44 h 102"/>
                <a:gd name="T28" fmla="*/ 26 w 64"/>
                <a:gd name="T29" fmla="*/ 47 h 102"/>
                <a:gd name="T30" fmla="*/ 21 w 64"/>
                <a:gd name="T31" fmla="*/ 47 h 102"/>
                <a:gd name="T32" fmla="*/ 18 w 64"/>
                <a:gd name="T33" fmla="*/ 50 h 102"/>
                <a:gd name="T34" fmla="*/ 15 w 64"/>
                <a:gd name="T35" fmla="*/ 53 h 102"/>
                <a:gd name="T36" fmla="*/ 0 w 64"/>
                <a:gd name="T37" fmla="*/ 53 h 102"/>
                <a:gd name="T38" fmla="*/ 12 w 64"/>
                <a:gd name="T39" fmla="*/ 0 h 102"/>
                <a:gd name="T40" fmla="*/ 58 w 64"/>
                <a:gd name="T41" fmla="*/ 0 h 102"/>
                <a:gd name="T42" fmla="*/ 58 w 64"/>
                <a:gd name="T43" fmla="*/ 15 h 102"/>
                <a:gd name="T44" fmla="*/ 21 w 64"/>
                <a:gd name="T45" fmla="*/ 15 h 102"/>
                <a:gd name="T46" fmla="*/ 18 w 64"/>
                <a:gd name="T47" fmla="*/ 41 h 102"/>
                <a:gd name="T48" fmla="*/ 26 w 64"/>
                <a:gd name="T49" fmla="*/ 35 h 102"/>
                <a:gd name="T50" fmla="*/ 35 w 64"/>
                <a:gd name="T51" fmla="*/ 32 h 102"/>
                <a:gd name="T52" fmla="*/ 44 w 64"/>
                <a:gd name="T53" fmla="*/ 35 h 102"/>
                <a:gd name="T54" fmla="*/ 50 w 64"/>
                <a:gd name="T55" fmla="*/ 38 h 102"/>
                <a:gd name="T56" fmla="*/ 55 w 64"/>
                <a:gd name="T57" fmla="*/ 44 h 102"/>
                <a:gd name="T58" fmla="*/ 61 w 64"/>
                <a:gd name="T59" fmla="*/ 50 h 102"/>
                <a:gd name="T60" fmla="*/ 64 w 64"/>
                <a:gd name="T61" fmla="*/ 59 h 102"/>
                <a:gd name="T62" fmla="*/ 64 w 64"/>
                <a:gd name="T63" fmla="*/ 67 h 102"/>
                <a:gd name="T64" fmla="*/ 64 w 64"/>
                <a:gd name="T65" fmla="*/ 79 h 102"/>
                <a:gd name="T66" fmla="*/ 58 w 64"/>
                <a:gd name="T67" fmla="*/ 91 h 102"/>
                <a:gd name="T68" fmla="*/ 50 w 64"/>
                <a:gd name="T69" fmla="*/ 96 h 102"/>
                <a:gd name="T70" fmla="*/ 41 w 64"/>
                <a:gd name="T71" fmla="*/ 99 h 102"/>
                <a:gd name="T72" fmla="*/ 32 w 64"/>
                <a:gd name="T73" fmla="*/ 102 h 102"/>
                <a:gd name="T74" fmla="*/ 23 w 64"/>
                <a:gd name="T75" fmla="*/ 102 h 102"/>
                <a:gd name="T76" fmla="*/ 15 w 64"/>
                <a:gd name="T77" fmla="*/ 99 h 102"/>
                <a:gd name="T78" fmla="*/ 9 w 64"/>
                <a:gd name="T79" fmla="*/ 94 h 102"/>
                <a:gd name="T80" fmla="*/ 3 w 64"/>
                <a:gd name="T81" fmla="*/ 88 h 102"/>
                <a:gd name="T82" fmla="*/ 0 w 64"/>
                <a:gd name="T83" fmla="*/ 82 h 102"/>
                <a:gd name="T84" fmla="*/ 0 w 64"/>
                <a:gd name="T85" fmla="*/ 73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102"/>
                <a:gd name="T131" fmla="*/ 64 w 64"/>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102">
                  <a:moveTo>
                    <a:pt x="0" y="73"/>
                  </a:moveTo>
                  <a:lnTo>
                    <a:pt x="12" y="73"/>
                  </a:lnTo>
                  <a:lnTo>
                    <a:pt x="15" y="82"/>
                  </a:lnTo>
                  <a:lnTo>
                    <a:pt x="18" y="85"/>
                  </a:lnTo>
                  <a:lnTo>
                    <a:pt x="23" y="91"/>
                  </a:lnTo>
                  <a:lnTo>
                    <a:pt x="32" y="91"/>
                  </a:lnTo>
                  <a:lnTo>
                    <a:pt x="41" y="88"/>
                  </a:lnTo>
                  <a:lnTo>
                    <a:pt x="47" y="85"/>
                  </a:lnTo>
                  <a:lnTo>
                    <a:pt x="50" y="76"/>
                  </a:lnTo>
                  <a:lnTo>
                    <a:pt x="53" y="67"/>
                  </a:lnTo>
                  <a:lnTo>
                    <a:pt x="50" y="59"/>
                  </a:lnTo>
                  <a:lnTo>
                    <a:pt x="47" y="50"/>
                  </a:lnTo>
                  <a:lnTo>
                    <a:pt x="41" y="47"/>
                  </a:lnTo>
                  <a:lnTo>
                    <a:pt x="32" y="44"/>
                  </a:lnTo>
                  <a:lnTo>
                    <a:pt x="26" y="47"/>
                  </a:lnTo>
                  <a:lnTo>
                    <a:pt x="21" y="47"/>
                  </a:lnTo>
                  <a:lnTo>
                    <a:pt x="18" y="50"/>
                  </a:lnTo>
                  <a:lnTo>
                    <a:pt x="15" y="53"/>
                  </a:lnTo>
                  <a:lnTo>
                    <a:pt x="0" y="53"/>
                  </a:lnTo>
                  <a:lnTo>
                    <a:pt x="12" y="0"/>
                  </a:lnTo>
                  <a:lnTo>
                    <a:pt x="58" y="0"/>
                  </a:lnTo>
                  <a:lnTo>
                    <a:pt x="58" y="15"/>
                  </a:lnTo>
                  <a:lnTo>
                    <a:pt x="21" y="15"/>
                  </a:lnTo>
                  <a:lnTo>
                    <a:pt x="18" y="41"/>
                  </a:lnTo>
                  <a:lnTo>
                    <a:pt x="26" y="35"/>
                  </a:lnTo>
                  <a:lnTo>
                    <a:pt x="35" y="32"/>
                  </a:lnTo>
                  <a:lnTo>
                    <a:pt x="44" y="35"/>
                  </a:lnTo>
                  <a:lnTo>
                    <a:pt x="50" y="38"/>
                  </a:lnTo>
                  <a:lnTo>
                    <a:pt x="55" y="44"/>
                  </a:lnTo>
                  <a:lnTo>
                    <a:pt x="61" y="50"/>
                  </a:lnTo>
                  <a:lnTo>
                    <a:pt x="64" y="59"/>
                  </a:lnTo>
                  <a:lnTo>
                    <a:pt x="64" y="67"/>
                  </a:lnTo>
                  <a:lnTo>
                    <a:pt x="64" y="79"/>
                  </a:lnTo>
                  <a:lnTo>
                    <a:pt x="58" y="91"/>
                  </a:lnTo>
                  <a:lnTo>
                    <a:pt x="50" y="96"/>
                  </a:lnTo>
                  <a:lnTo>
                    <a:pt x="41" y="99"/>
                  </a:lnTo>
                  <a:lnTo>
                    <a:pt x="32" y="102"/>
                  </a:lnTo>
                  <a:lnTo>
                    <a:pt x="23" y="102"/>
                  </a:lnTo>
                  <a:lnTo>
                    <a:pt x="15" y="99"/>
                  </a:lnTo>
                  <a:lnTo>
                    <a:pt x="9" y="94"/>
                  </a:lnTo>
                  <a:lnTo>
                    <a:pt x="3" y="88"/>
                  </a:lnTo>
                  <a:lnTo>
                    <a:pt x="0" y="82"/>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4" name="Freeform 58">
              <a:extLst>
                <a:ext uri="{FF2B5EF4-FFF2-40B4-BE49-F238E27FC236}">
                  <a16:creationId xmlns:a16="http://schemas.microsoft.com/office/drawing/2014/main" id="{949CF97C-83A6-4D7B-A7FB-903E9588F54C}"/>
                </a:ext>
              </a:extLst>
            </p:cNvPr>
            <p:cNvSpPr>
              <a:spLocks noEditPoints="1"/>
            </p:cNvSpPr>
            <p:nvPr/>
          </p:nvSpPr>
          <p:spPr bwMode="auto">
            <a:xfrm>
              <a:off x="375" y="1986"/>
              <a:ext cx="67" cy="75"/>
            </a:xfrm>
            <a:custGeom>
              <a:avLst/>
              <a:gdLst>
                <a:gd name="T0" fmla="*/ 52 w 67"/>
                <a:gd name="T1" fmla="*/ 52 h 75"/>
                <a:gd name="T2" fmla="*/ 67 w 67"/>
                <a:gd name="T3" fmla="*/ 52 h 75"/>
                <a:gd name="T4" fmla="*/ 61 w 67"/>
                <a:gd name="T5" fmla="*/ 64 h 75"/>
                <a:gd name="T6" fmla="*/ 55 w 67"/>
                <a:gd name="T7" fmla="*/ 69 h 75"/>
                <a:gd name="T8" fmla="*/ 46 w 67"/>
                <a:gd name="T9" fmla="*/ 72 h 75"/>
                <a:gd name="T10" fmla="*/ 35 w 67"/>
                <a:gd name="T11" fmla="*/ 75 h 75"/>
                <a:gd name="T12" fmla="*/ 23 w 67"/>
                <a:gd name="T13" fmla="*/ 75 h 75"/>
                <a:gd name="T14" fmla="*/ 14 w 67"/>
                <a:gd name="T15" fmla="*/ 69 h 75"/>
                <a:gd name="T16" fmla="*/ 9 w 67"/>
                <a:gd name="T17" fmla="*/ 67 h 75"/>
                <a:gd name="T18" fmla="*/ 3 w 67"/>
                <a:gd name="T19" fmla="*/ 58 h 75"/>
                <a:gd name="T20" fmla="*/ 0 w 67"/>
                <a:gd name="T21" fmla="*/ 49 h 75"/>
                <a:gd name="T22" fmla="*/ 0 w 67"/>
                <a:gd name="T23" fmla="*/ 37 h 75"/>
                <a:gd name="T24" fmla="*/ 0 w 67"/>
                <a:gd name="T25" fmla="*/ 26 h 75"/>
                <a:gd name="T26" fmla="*/ 3 w 67"/>
                <a:gd name="T27" fmla="*/ 17 h 75"/>
                <a:gd name="T28" fmla="*/ 9 w 67"/>
                <a:gd name="T29" fmla="*/ 8 h 75"/>
                <a:gd name="T30" fmla="*/ 14 w 67"/>
                <a:gd name="T31" fmla="*/ 2 h 75"/>
                <a:gd name="T32" fmla="*/ 23 w 67"/>
                <a:gd name="T33" fmla="*/ 0 h 75"/>
                <a:gd name="T34" fmla="*/ 32 w 67"/>
                <a:gd name="T35" fmla="*/ 0 h 75"/>
                <a:gd name="T36" fmla="*/ 44 w 67"/>
                <a:gd name="T37" fmla="*/ 0 h 75"/>
                <a:gd name="T38" fmla="*/ 49 w 67"/>
                <a:gd name="T39" fmla="*/ 2 h 75"/>
                <a:gd name="T40" fmla="*/ 58 w 67"/>
                <a:gd name="T41" fmla="*/ 8 h 75"/>
                <a:gd name="T42" fmla="*/ 61 w 67"/>
                <a:gd name="T43" fmla="*/ 17 h 75"/>
                <a:gd name="T44" fmla="*/ 64 w 67"/>
                <a:gd name="T45" fmla="*/ 26 h 75"/>
                <a:gd name="T46" fmla="*/ 67 w 67"/>
                <a:gd name="T47" fmla="*/ 37 h 75"/>
                <a:gd name="T48" fmla="*/ 67 w 67"/>
                <a:gd name="T49" fmla="*/ 37 h 75"/>
                <a:gd name="T50" fmla="*/ 67 w 67"/>
                <a:gd name="T51" fmla="*/ 40 h 75"/>
                <a:gd name="T52" fmla="*/ 11 w 67"/>
                <a:gd name="T53" fmla="*/ 40 h 75"/>
                <a:gd name="T54" fmla="*/ 14 w 67"/>
                <a:gd name="T55" fmla="*/ 49 h 75"/>
                <a:gd name="T56" fmla="*/ 20 w 67"/>
                <a:gd name="T57" fmla="*/ 58 h 75"/>
                <a:gd name="T58" fmla="*/ 26 w 67"/>
                <a:gd name="T59" fmla="*/ 61 h 75"/>
                <a:gd name="T60" fmla="*/ 35 w 67"/>
                <a:gd name="T61" fmla="*/ 64 h 75"/>
                <a:gd name="T62" fmla="*/ 41 w 67"/>
                <a:gd name="T63" fmla="*/ 64 h 75"/>
                <a:gd name="T64" fmla="*/ 46 w 67"/>
                <a:gd name="T65" fmla="*/ 61 h 75"/>
                <a:gd name="T66" fmla="*/ 49 w 67"/>
                <a:gd name="T67" fmla="*/ 58 h 75"/>
                <a:gd name="T68" fmla="*/ 52 w 67"/>
                <a:gd name="T69" fmla="*/ 52 h 75"/>
                <a:gd name="T70" fmla="*/ 11 w 67"/>
                <a:gd name="T71" fmla="*/ 29 h 75"/>
                <a:gd name="T72" fmla="*/ 52 w 67"/>
                <a:gd name="T73" fmla="*/ 29 h 75"/>
                <a:gd name="T74" fmla="*/ 52 w 67"/>
                <a:gd name="T75" fmla="*/ 23 h 75"/>
                <a:gd name="T76" fmla="*/ 49 w 67"/>
                <a:gd name="T77" fmla="*/ 17 h 75"/>
                <a:gd name="T78" fmla="*/ 41 w 67"/>
                <a:gd name="T79" fmla="*/ 11 h 75"/>
                <a:gd name="T80" fmla="*/ 32 w 67"/>
                <a:gd name="T81" fmla="*/ 11 h 75"/>
                <a:gd name="T82" fmla="*/ 26 w 67"/>
                <a:gd name="T83" fmla="*/ 11 h 75"/>
                <a:gd name="T84" fmla="*/ 20 w 67"/>
                <a:gd name="T85" fmla="*/ 17 h 75"/>
                <a:gd name="T86" fmla="*/ 14 w 67"/>
                <a:gd name="T87" fmla="*/ 20 h 75"/>
                <a:gd name="T88" fmla="*/ 11 w 67"/>
                <a:gd name="T89" fmla="*/ 29 h 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5"/>
                <a:gd name="T137" fmla="*/ 67 w 67"/>
                <a:gd name="T138" fmla="*/ 75 h 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5">
                  <a:moveTo>
                    <a:pt x="52" y="52"/>
                  </a:moveTo>
                  <a:lnTo>
                    <a:pt x="67" y="52"/>
                  </a:lnTo>
                  <a:lnTo>
                    <a:pt x="61" y="64"/>
                  </a:lnTo>
                  <a:lnTo>
                    <a:pt x="55" y="69"/>
                  </a:lnTo>
                  <a:lnTo>
                    <a:pt x="46" y="72"/>
                  </a:lnTo>
                  <a:lnTo>
                    <a:pt x="35" y="75"/>
                  </a:lnTo>
                  <a:lnTo>
                    <a:pt x="23" y="75"/>
                  </a:lnTo>
                  <a:lnTo>
                    <a:pt x="14" y="69"/>
                  </a:lnTo>
                  <a:lnTo>
                    <a:pt x="9" y="67"/>
                  </a:lnTo>
                  <a:lnTo>
                    <a:pt x="3" y="58"/>
                  </a:lnTo>
                  <a:lnTo>
                    <a:pt x="0" y="49"/>
                  </a:lnTo>
                  <a:lnTo>
                    <a:pt x="0" y="37"/>
                  </a:lnTo>
                  <a:lnTo>
                    <a:pt x="0" y="26"/>
                  </a:lnTo>
                  <a:lnTo>
                    <a:pt x="3" y="17"/>
                  </a:lnTo>
                  <a:lnTo>
                    <a:pt x="9" y="8"/>
                  </a:lnTo>
                  <a:lnTo>
                    <a:pt x="14" y="2"/>
                  </a:lnTo>
                  <a:lnTo>
                    <a:pt x="23" y="0"/>
                  </a:lnTo>
                  <a:lnTo>
                    <a:pt x="32" y="0"/>
                  </a:lnTo>
                  <a:lnTo>
                    <a:pt x="44" y="0"/>
                  </a:lnTo>
                  <a:lnTo>
                    <a:pt x="49" y="2"/>
                  </a:lnTo>
                  <a:lnTo>
                    <a:pt x="58" y="8"/>
                  </a:lnTo>
                  <a:lnTo>
                    <a:pt x="61" y="17"/>
                  </a:lnTo>
                  <a:lnTo>
                    <a:pt x="64" y="26"/>
                  </a:lnTo>
                  <a:lnTo>
                    <a:pt x="67" y="37"/>
                  </a:lnTo>
                  <a:lnTo>
                    <a:pt x="67" y="40"/>
                  </a:lnTo>
                  <a:lnTo>
                    <a:pt x="11" y="40"/>
                  </a:lnTo>
                  <a:lnTo>
                    <a:pt x="14" y="49"/>
                  </a:lnTo>
                  <a:lnTo>
                    <a:pt x="20" y="58"/>
                  </a:lnTo>
                  <a:lnTo>
                    <a:pt x="26" y="61"/>
                  </a:lnTo>
                  <a:lnTo>
                    <a:pt x="35" y="64"/>
                  </a:lnTo>
                  <a:lnTo>
                    <a:pt x="41" y="64"/>
                  </a:lnTo>
                  <a:lnTo>
                    <a:pt x="46" y="61"/>
                  </a:lnTo>
                  <a:lnTo>
                    <a:pt x="49" y="58"/>
                  </a:lnTo>
                  <a:lnTo>
                    <a:pt x="52" y="52"/>
                  </a:lnTo>
                  <a:close/>
                  <a:moveTo>
                    <a:pt x="11" y="29"/>
                  </a:moveTo>
                  <a:lnTo>
                    <a:pt x="52" y="29"/>
                  </a:lnTo>
                  <a:lnTo>
                    <a:pt x="52" y="23"/>
                  </a:lnTo>
                  <a:lnTo>
                    <a:pt x="49" y="17"/>
                  </a:lnTo>
                  <a:lnTo>
                    <a:pt x="41" y="11"/>
                  </a:lnTo>
                  <a:lnTo>
                    <a:pt x="32" y="11"/>
                  </a:lnTo>
                  <a:lnTo>
                    <a:pt x="26" y="11"/>
                  </a:lnTo>
                  <a:lnTo>
                    <a:pt x="20" y="17"/>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5" name="Freeform 59">
              <a:extLst>
                <a:ext uri="{FF2B5EF4-FFF2-40B4-BE49-F238E27FC236}">
                  <a16:creationId xmlns:a16="http://schemas.microsoft.com/office/drawing/2014/main" id="{BD5BB1A9-7AD4-4F33-8807-4D5317C6EFEA}"/>
                </a:ext>
              </a:extLst>
            </p:cNvPr>
            <p:cNvSpPr>
              <a:spLocks/>
            </p:cNvSpPr>
            <p:nvPr/>
          </p:nvSpPr>
          <p:spPr bwMode="auto">
            <a:xfrm>
              <a:off x="453" y="1977"/>
              <a:ext cx="67" cy="67"/>
            </a:xfrm>
            <a:custGeom>
              <a:avLst/>
              <a:gdLst>
                <a:gd name="T0" fmla="*/ 30 w 67"/>
                <a:gd name="T1" fmla="*/ 67 h 67"/>
                <a:gd name="T2" fmla="*/ 30 w 67"/>
                <a:gd name="T3" fmla="*/ 38 h 67"/>
                <a:gd name="T4" fmla="*/ 0 w 67"/>
                <a:gd name="T5" fmla="*/ 38 h 67"/>
                <a:gd name="T6" fmla="*/ 0 w 67"/>
                <a:gd name="T7" fmla="*/ 26 h 67"/>
                <a:gd name="T8" fmla="*/ 30 w 67"/>
                <a:gd name="T9" fmla="*/ 26 h 67"/>
                <a:gd name="T10" fmla="*/ 30 w 67"/>
                <a:gd name="T11" fmla="*/ 0 h 67"/>
                <a:gd name="T12" fmla="*/ 41 w 67"/>
                <a:gd name="T13" fmla="*/ 0 h 67"/>
                <a:gd name="T14" fmla="*/ 41 w 67"/>
                <a:gd name="T15" fmla="*/ 26 h 67"/>
                <a:gd name="T16" fmla="*/ 67 w 67"/>
                <a:gd name="T17" fmla="*/ 26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6"/>
                  </a:lnTo>
                  <a:lnTo>
                    <a:pt x="30" y="26"/>
                  </a:lnTo>
                  <a:lnTo>
                    <a:pt x="30" y="0"/>
                  </a:lnTo>
                  <a:lnTo>
                    <a:pt x="41" y="0"/>
                  </a:lnTo>
                  <a:lnTo>
                    <a:pt x="41" y="26"/>
                  </a:lnTo>
                  <a:lnTo>
                    <a:pt x="67" y="26"/>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6" name="Freeform 60">
              <a:extLst>
                <a:ext uri="{FF2B5EF4-FFF2-40B4-BE49-F238E27FC236}">
                  <a16:creationId xmlns:a16="http://schemas.microsoft.com/office/drawing/2014/main" id="{7E3A8B90-5675-4D08-A4C0-9423A5AA179C}"/>
                </a:ext>
              </a:extLst>
            </p:cNvPr>
            <p:cNvSpPr>
              <a:spLocks noEditPoints="1"/>
            </p:cNvSpPr>
            <p:nvPr/>
          </p:nvSpPr>
          <p:spPr bwMode="auto">
            <a:xfrm>
              <a:off x="535" y="1959"/>
              <a:ext cx="64" cy="102"/>
            </a:xfrm>
            <a:custGeom>
              <a:avLst/>
              <a:gdLst>
                <a:gd name="T0" fmla="*/ 0 w 64"/>
                <a:gd name="T1" fmla="*/ 50 h 102"/>
                <a:gd name="T2" fmla="*/ 0 w 64"/>
                <a:gd name="T3" fmla="*/ 35 h 102"/>
                <a:gd name="T4" fmla="*/ 3 w 64"/>
                <a:gd name="T5" fmla="*/ 24 h 102"/>
                <a:gd name="T6" fmla="*/ 9 w 64"/>
                <a:gd name="T7" fmla="*/ 12 h 102"/>
                <a:gd name="T8" fmla="*/ 14 w 64"/>
                <a:gd name="T9" fmla="*/ 6 h 102"/>
                <a:gd name="T10" fmla="*/ 23 w 64"/>
                <a:gd name="T11" fmla="*/ 0 h 102"/>
                <a:gd name="T12" fmla="*/ 32 w 64"/>
                <a:gd name="T13" fmla="*/ 0 h 102"/>
                <a:gd name="T14" fmla="*/ 41 w 64"/>
                <a:gd name="T15" fmla="*/ 0 h 102"/>
                <a:gd name="T16" fmla="*/ 46 w 64"/>
                <a:gd name="T17" fmla="*/ 3 h 102"/>
                <a:gd name="T18" fmla="*/ 52 w 64"/>
                <a:gd name="T19" fmla="*/ 6 h 102"/>
                <a:gd name="T20" fmla="*/ 58 w 64"/>
                <a:gd name="T21" fmla="*/ 12 h 102"/>
                <a:gd name="T22" fmla="*/ 61 w 64"/>
                <a:gd name="T23" fmla="*/ 21 h 102"/>
                <a:gd name="T24" fmla="*/ 64 w 64"/>
                <a:gd name="T25" fmla="*/ 27 h 102"/>
                <a:gd name="T26" fmla="*/ 64 w 64"/>
                <a:gd name="T27" fmla="*/ 38 h 102"/>
                <a:gd name="T28" fmla="*/ 64 w 64"/>
                <a:gd name="T29" fmla="*/ 50 h 102"/>
                <a:gd name="T30" fmla="*/ 64 w 64"/>
                <a:gd name="T31" fmla="*/ 67 h 102"/>
                <a:gd name="T32" fmla="*/ 61 w 64"/>
                <a:gd name="T33" fmla="*/ 79 h 102"/>
                <a:gd name="T34" fmla="*/ 55 w 64"/>
                <a:gd name="T35" fmla="*/ 91 h 102"/>
                <a:gd name="T36" fmla="*/ 49 w 64"/>
                <a:gd name="T37" fmla="*/ 96 h 102"/>
                <a:gd name="T38" fmla="*/ 44 w 64"/>
                <a:gd name="T39" fmla="*/ 99 h 102"/>
                <a:gd name="T40" fmla="*/ 32 w 64"/>
                <a:gd name="T41" fmla="*/ 102 h 102"/>
                <a:gd name="T42" fmla="*/ 23 w 64"/>
                <a:gd name="T43" fmla="*/ 102 h 102"/>
                <a:gd name="T44" fmla="*/ 14 w 64"/>
                <a:gd name="T45" fmla="*/ 96 h 102"/>
                <a:gd name="T46" fmla="*/ 9 w 64"/>
                <a:gd name="T47" fmla="*/ 94 h 102"/>
                <a:gd name="T48" fmla="*/ 3 w 64"/>
                <a:gd name="T49" fmla="*/ 82 h 102"/>
                <a:gd name="T50" fmla="*/ 0 w 64"/>
                <a:gd name="T51" fmla="*/ 67 h 102"/>
                <a:gd name="T52" fmla="*/ 0 w 64"/>
                <a:gd name="T53" fmla="*/ 50 h 102"/>
                <a:gd name="T54" fmla="*/ 12 w 64"/>
                <a:gd name="T55" fmla="*/ 50 h 102"/>
                <a:gd name="T56" fmla="*/ 14 w 64"/>
                <a:gd name="T57" fmla="*/ 64 h 102"/>
                <a:gd name="T58" fmla="*/ 14 w 64"/>
                <a:gd name="T59" fmla="*/ 76 h 102"/>
                <a:gd name="T60" fmla="*/ 17 w 64"/>
                <a:gd name="T61" fmla="*/ 82 h 102"/>
                <a:gd name="T62" fmla="*/ 23 w 64"/>
                <a:gd name="T63" fmla="*/ 88 h 102"/>
                <a:gd name="T64" fmla="*/ 32 w 64"/>
                <a:gd name="T65" fmla="*/ 91 h 102"/>
                <a:gd name="T66" fmla="*/ 41 w 64"/>
                <a:gd name="T67" fmla="*/ 88 h 102"/>
                <a:gd name="T68" fmla="*/ 46 w 64"/>
                <a:gd name="T69" fmla="*/ 82 h 102"/>
                <a:gd name="T70" fmla="*/ 49 w 64"/>
                <a:gd name="T71" fmla="*/ 76 h 102"/>
                <a:gd name="T72" fmla="*/ 52 w 64"/>
                <a:gd name="T73" fmla="*/ 64 h 102"/>
                <a:gd name="T74" fmla="*/ 52 w 64"/>
                <a:gd name="T75" fmla="*/ 50 h 102"/>
                <a:gd name="T76" fmla="*/ 52 w 64"/>
                <a:gd name="T77" fmla="*/ 38 h 102"/>
                <a:gd name="T78" fmla="*/ 49 w 64"/>
                <a:gd name="T79" fmla="*/ 27 h 102"/>
                <a:gd name="T80" fmla="*/ 46 w 64"/>
                <a:gd name="T81" fmla="*/ 21 h 102"/>
                <a:gd name="T82" fmla="*/ 41 w 64"/>
                <a:gd name="T83" fmla="*/ 15 h 102"/>
                <a:gd name="T84" fmla="*/ 32 w 64"/>
                <a:gd name="T85" fmla="*/ 12 h 102"/>
                <a:gd name="T86" fmla="*/ 23 w 64"/>
                <a:gd name="T87" fmla="*/ 12 h 102"/>
                <a:gd name="T88" fmla="*/ 17 w 64"/>
                <a:gd name="T89" fmla="*/ 18 h 102"/>
                <a:gd name="T90" fmla="*/ 14 w 64"/>
                <a:gd name="T91" fmla="*/ 27 h 102"/>
                <a:gd name="T92" fmla="*/ 14 w 64"/>
                <a:gd name="T93" fmla="*/ 38 h 102"/>
                <a:gd name="T94" fmla="*/ 12 w 64"/>
                <a:gd name="T95" fmla="*/ 50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0"/>
                  </a:moveTo>
                  <a:lnTo>
                    <a:pt x="0" y="35"/>
                  </a:lnTo>
                  <a:lnTo>
                    <a:pt x="3" y="24"/>
                  </a:lnTo>
                  <a:lnTo>
                    <a:pt x="9" y="12"/>
                  </a:lnTo>
                  <a:lnTo>
                    <a:pt x="14" y="6"/>
                  </a:lnTo>
                  <a:lnTo>
                    <a:pt x="23" y="0"/>
                  </a:lnTo>
                  <a:lnTo>
                    <a:pt x="32" y="0"/>
                  </a:lnTo>
                  <a:lnTo>
                    <a:pt x="41" y="0"/>
                  </a:lnTo>
                  <a:lnTo>
                    <a:pt x="46" y="3"/>
                  </a:lnTo>
                  <a:lnTo>
                    <a:pt x="52" y="6"/>
                  </a:lnTo>
                  <a:lnTo>
                    <a:pt x="58" y="12"/>
                  </a:lnTo>
                  <a:lnTo>
                    <a:pt x="61" y="21"/>
                  </a:lnTo>
                  <a:lnTo>
                    <a:pt x="64" y="27"/>
                  </a:lnTo>
                  <a:lnTo>
                    <a:pt x="64" y="38"/>
                  </a:lnTo>
                  <a:lnTo>
                    <a:pt x="64" y="50"/>
                  </a:lnTo>
                  <a:lnTo>
                    <a:pt x="64" y="67"/>
                  </a:lnTo>
                  <a:lnTo>
                    <a:pt x="61" y="79"/>
                  </a:lnTo>
                  <a:lnTo>
                    <a:pt x="55" y="91"/>
                  </a:lnTo>
                  <a:lnTo>
                    <a:pt x="49" y="96"/>
                  </a:lnTo>
                  <a:lnTo>
                    <a:pt x="44" y="99"/>
                  </a:lnTo>
                  <a:lnTo>
                    <a:pt x="32" y="102"/>
                  </a:lnTo>
                  <a:lnTo>
                    <a:pt x="23" y="102"/>
                  </a:lnTo>
                  <a:lnTo>
                    <a:pt x="14" y="96"/>
                  </a:lnTo>
                  <a:lnTo>
                    <a:pt x="9" y="94"/>
                  </a:lnTo>
                  <a:lnTo>
                    <a:pt x="3" y="82"/>
                  </a:lnTo>
                  <a:lnTo>
                    <a:pt x="0" y="67"/>
                  </a:lnTo>
                  <a:lnTo>
                    <a:pt x="0" y="50"/>
                  </a:lnTo>
                  <a:close/>
                  <a:moveTo>
                    <a:pt x="12" y="50"/>
                  </a:moveTo>
                  <a:lnTo>
                    <a:pt x="14" y="64"/>
                  </a:lnTo>
                  <a:lnTo>
                    <a:pt x="14" y="76"/>
                  </a:lnTo>
                  <a:lnTo>
                    <a:pt x="17" y="82"/>
                  </a:lnTo>
                  <a:lnTo>
                    <a:pt x="23" y="88"/>
                  </a:lnTo>
                  <a:lnTo>
                    <a:pt x="32" y="91"/>
                  </a:lnTo>
                  <a:lnTo>
                    <a:pt x="41" y="88"/>
                  </a:lnTo>
                  <a:lnTo>
                    <a:pt x="46" y="82"/>
                  </a:lnTo>
                  <a:lnTo>
                    <a:pt x="49" y="76"/>
                  </a:lnTo>
                  <a:lnTo>
                    <a:pt x="52" y="64"/>
                  </a:lnTo>
                  <a:lnTo>
                    <a:pt x="52" y="50"/>
                  </a:lnTo>
                  <a:lnTo>
                    <a:pt x="52" y="38"/>
                  </a:lnTo>
                  <a:lnTo>
                    <a:pt x="49" y="27"/>
                  </a:lnTo>
                  <a:lnTo>
                    <a:pt x="46" y="21"/>
                  </a:lnTo>
                  <a:lnTo>
                    <a:pt x="41" y="15"/>
                  </a:lnTo>
                  <a:lnTo>
                    <a:pt x="32" y="12"/>
                  </a:lnTo>
                  <a:lnTo>
                    <a:pt x="23" y="12"/>
                  </a:lnTo>
                  <a:lnTo>
                    <a:pt x="17" y="18"/>
                  </a:lnTo>
                  <a:lnTo>
                    <a:pt x="14" y="27"/>
                  </a:lnTo>
                  <a:lnTo>
                    <a:pt x="14" y="38"/>
                  </a:lnTo>
                  <a:lnTo>
                    <a:pt x="12" y="5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7" name="Freeform 61">
              <a:extLst>
                <a:ext uri="{FF2B5EF4-FFF2-40B4-BE49-F238E27FC236}">
                  <a16:creationId xmlns:a16="http://schemas.microsoft.com/office/drawing/2014/main" id="{F8169129-DBFB-4D37-B956-E254E47362D0}"/>
                </a:ext>
              </a:extLst>
            </p:cNvPr>
            <p:cNvSpPr>
              <a:spLocks noEditPoints="1"/>
            </p:cNvSpPr>
            <p:nvPr/>
          </p:nvSpPr>
          <p:spPr bwMode="auto">
            <a:xfrm>
              <a:off x="611" y="1959"/>
              <a:ext cx="67" cy="102"/>
            </a:xfrm>
            <a:custGeom>
              <a:avLst/>
              <a:gdLst>
                <a:gd name="T0" fmla="*/ 52 w 67"/>
                <a:gd name="T1" fmla="*/ 27 h 102"/>
                <a:gd name="T2" fmla="*/ 46 w 67"/>
                <a:gd name="T3" fmla="*/ 18 h 102"/>
                <a:gd name="T4" fmla="*/ 35 w 67"/>
                <a:gd name="T5" fmla="*/ 12 h 102"/>
                <a:gd name="T6" fmla="*/ 23 w 67"/>
                <a:gd name="T7" fmla="*/ 15 h 102"/>
                <a:gd name="T8" fmla="*/ 14 w 67"/>
                <a:gd name="T9" fmla="*/ 27 h 102"/>
                <a:gd name="T10" fmla="*/ 11 w 67"/>
                <a:gd name="T11" fmla="*/ 47 h 102"/>
                <a:gd name="T12" fmla="*/ 23 w 67"/>
                <a:gd name="T13" fmla="*/ 38 h 102"/>
                <a:gd name="T14" fmla="*/ 37 w 67"/>
                <a:gd name="T15" fmla="*/ 35 h 102"/>
                <a:gd name="T16" fmla="*/ 52 w 67"/>
                <a:gd name="T17" fmla="*/ 38 h 102"/>
                <a:gd name="T18" fmla="*/ 61 w 67"/>
                <a:gd name="T19" fmla="*/ 50 h 102"/>
                <a:gd name="T20" fmla="*/ 67 w 67"/>
                <a:gd name="T21" fmla="*/ 67 h 102"/>
                <a:gd name="T22" fmla="*/ 61 w 67"/>
                <a:gd name="T23" fmla="*/ 85 h 102"/>
                <a:gd name="T24" fmla="*/ 49 w 67"/>
                <a:gd name="T25" fmla="*/ 96 h 102"/>
                <a:gd name="T26" fmla="*/ 35 w 67"/>
                <a:gd name="T27" fmla="*/ 102 h 102"/>
                <a:gd name="T28" fmla="*/ 17 w 67"/>
                <a:gd name="T29" fmla="*/ 96 h 102"/>
                <a:gd name="T30" fmla="*/ 3 w 67"/>
                <a:gd name="T31" fmla="*/ 82 h 102"/>
                <a:gd name="T32" fmla="*/ 0 w 67"/>
                <a:gd name="T33" fmla="*/ 53 h 102"/>
                <a:gd name="T34" fmla="*/ 3 w 67"/>
                <a:gd name="T35" fmla="*/ 29 h 102"/>
                <a:gd name="T36" fmla="*/ 11 w 67"/>
                <a:gd name="T37" fmla="*/ 12 h 102"/>
                <a:gd name="T38" fmla="*/ 26 w 67"/>
                <a:gd name="T39" fmla="*/ 0 h 102"/>
                <a:gd name="T40" fmla="*/ 46 w 67"/>
                <a:gd name="T41" fmla="*/ 0 h 102"/>
                <a:gd name="T42" fmla="*/ 61 w 67"/>
                <a:gd name="T43" fmla="*/ 15 h 102"/>
                <a:gd name="T44" fmla="*/ 11 w 67"/>
                <a:gd name="T45" fmla="*/ 67 h 102"/>
                <a:gd name="T46" fmla="*/ 14 w 67"/>
                <a:gd name="T47" fmla="*/ 79 h 102"/>
                <a:gd name="T48" fmla="*/ 23 w 67"/>
                <a:gd name="T49" fmla="*/ 88 h 102"/>
                <a:gd name="T50" fmla="*/ 35 w 67"/>
                <a:gd name="T51" fmla="*/ 91 h 102"/>
                <a:gd name="T52" fmla="*/ 46 w 67"/>
                <a:gd name="T53" fmla="*/ 85 h 102"/>
                <a:gd name="T54" fmla="*/ 52 w 67"/>
                <a:gd name="T55" fmla="*/ 67 h 102"/>
                <a:gd name="T56" fmla="*/ 46 w 67"/>
                <a:gd name="T57" fmla="*/ 53 h 102"/>
                <a:gd name="T58" fmla="*/ 32 w 67"/>
                <a:gd name="T59" fmla="*/ 47 h 102"/>
                <a:gd name="T60" fmla="*/ 17 w 67"/>
                <a:gd name="T61" fmla="*/ 53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7"/>
                  </a:moveTo>
                  <a:lnTo>
                    <a:pt x="52" y="27"/>
                  </a:lnTo>
                  <a:lnTo>
                    <a:pt x="49" y="21"/>
                  </a:lnTo>
                  <a:lnTo>
                    <a:pt x="46" y="18"/>
                  </a:lnTo>
                  <a:lnTo>
                    <a:pt x="40" y="12"/>
                  </a:lnTo>
                  <a:lnTo>
                    <a:pt x="35" y="12"/>
                  </a:lnTo>
                  <a:lnTo>
                    <a:pt x="29" y="12"/>
                  </a:lnTo>
                  <a:lnTo>
                    <a:pt x="23" y="15"/>
                  </a:lnTo>
                  <a:lnTo>
                    <a:pt x="20" y="21"/>
                  </a:lnTo>
                  <a:lnTo>
                    <a:pt x="14" y="27"/>
                  </a:lnTo>
                  <a:lnTo>
                    <a:pt x="14" y="35"/>
                  </a:lnTo>
                  <a:lnTo>
                    <a:pt x="11" y="47"/>
                  </a:lnTo>
                  <a:lnTo>
                    <a:pt x="17" y="41"/>
                  </a:lnTo>
                  <a:lnTo>
                    <a:pt x="23" y="38"/>
                  </a:lnTo>
                  <a:lnTo>
                    <a:pt x="29" y="35"/>
                  </a:lnTo>
                  <a:lnTo>
                    <a:pt x="37" y="35"/>
                  </a:lnTo>
                  <a:lnTo>
                    <a:pt x="43" y="35"/>
                  </a:lnTo>
                  <a:lnTo>
                    <a:pt x="52" y="38"/>
                  </a:lnTo>
                  <a:lnTo>
                    <a:pt x="58" y="44"/>
                  </a:lnTo>
                  <a:lnTo>
                    <a:pt x="61" y="50"/>
                  </a:lnTo>
                  <a:lnTo>
                    <a:pt x="64" y="59"/>
                  </a:lnTo>
                  <a:lnTo>
                    <a:pt x="67" y="67"/>
                  </a:lnTo>
                  <a:lnTo>
                    <a:pt x="64" y="76"/>
                  </a:lnTo>
                  <a:lnTo>
                    <a:pt x="61" y="85"/>
                  </a:lnTo>
                  <a:lnTo>
                    <a:pt x="58" y="94"/>
                  </a:lnTo>
                  <a:lnTo>
                    <a:pt x="49" y="96"/>
                  </a:lnTo>
                  <a:lnTo>
                    <a:pt x="43" y="102"/>
                  </a:lnTo>
                  <a:lnTo>
                    <a:pt x="35" y="102"/>
                  </a:lnTo>
                  <a:lnTo>
                    <a:pt x="26" y="99"/>
                  </a:lnTo>
                  <a:lnTo>
                    <a:pt x="17" y="96"/>
                  </a:lnTo>
                  <a:lnTo>
                    <a:pt x="8" y="91"/>
                  </a:lnTo>
                  <a:lnTo>
                    <a:pt x="3" y="82"/>
                  </a:lnTo>
                  <a:lnTo>
                    <a:pt x="0" y="70"/>
                  </a:lnTo>
                  <a:lnTo>
                    <a:pt x="0" y="53"/>
                  </a:lnTo>
                  <a:lnTo>
                    <a:pt x="0" y="41"/>
                  </a:lnTo>
                  <a:lnTo>
                    <a:pt x="3" y="29"/>
                  </a:lnTo>
                  <a:lnTo>
                    <a:pt x="5" y="18"/>
                  </a:lnTo>
                  <a:lnTo>
                    <a:pt x="11" y="12"/>
                  </a:lnTo>
                  <a:lnTo>
                    <a:pt x="17" y="6"/>
                  </a:lnTo>
                  <a:lnTo>
                    <a:pt x="26" y="0"/>
                  </a:lnTo>
                  <a:lnTo>
                    <a:pt x="35" y="0"/>
                  </a:lnTo>
                  <a:lnTo>
                    <a:pt x="46" y="0"/>
                  </a:lnTo>
                  <a:lnTo>
                    <a:pt x="55" y="6"/>
                  </a:lnTo>
                  <a:lnTo>
                    <a:pt x="61" y="15"/>
                  </a:lnTo>
                  <a:lnTo>
                    <a:pt x="64" y="27"/>
                  </a:lnTo>
                  <a:close/>
                  <a:moveTo>
                    <a:pt x="11" y="67"/>
                  </a:moveTo>
                  <a:lnTo>
                    <a:pt x="14" y="73"/>
                  </a:lnTo>
                  <a:lnTo>
                    <a:pt x="14" y="79"/>
                  </a:lnTo>
                  <a:lnTo>
                    <a:pt x="17" y="85"/>
                  </a:lnTo>
                  <a:lnTo>
                    <a:pt x="23" y="88"/>
                  </a:lnTo>
                  <a:lnTo>
                    <a:pt x="29" y="91"/>
                  </a:lnTo>
                  <a:lnTo>
                    <a:pt x="35" y="91"/>
                  </a:lnTo>
                  <a:lnTo>
                    <a:pt x="40" y="88"/>
                  </a:lnTo>
                  <a:lnTo>
                    <a:pt x="46" y="85"/>
                  </a:lnTo>
                  <a:lnTo>
                    <a:pt x="52" y="76"/>
                  </a:lnTo>
                  <a:lnTo>
                    <a:pt x="52" y="67"/>
                  </a:lnTo>
                  <a:lnTo>
                    <a:pt x="52" y="59"/>
                  </a:lnTo>
                  <a:lnTo>
                    <a:pt x="46" y="53"/>
                  </a:lnTo>
                  <a:lnTo>
                    <a:pt x="40" y="47"/>
                  </a:lnTo>
                  <a:lnTo>
                    <a:pt x="32" y="47"/>
                  </a:lnTo>
                  <a:lnTo>
                    <a:pt x="26" y="47"/>
                  </a:lnTo>
                  <a:lnTo>
                    <a:pt x="17" y="53"/>
                  </a:lnTo>
                  <a:lnTo>
                    <a:pt x="14" y="59"/>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8" name="Line 62">
              <a:extLst>
                <a:ext uri="{FF2B5EF4-FFF2-40B4-BE49-F238E27FC236}">
                  <a16:creationId xmlns:a16="http://schemas.microsoft.com/office/drawing/2014/main" id="{5A177CE3-1C70-4F08-B4ED-FE05C1A3E8F9}"/>
                </a:ext>
              </a:extLst>
            </p:cNvPr>
            <p:cNvSpPr>
              <a:spLocks noChangeShapeType="1"/>
            </p:cNvSpPr>
            <p:nvPr/>
          </p:nvSpPr>
          <p:spPr bwMode="auto">
            <a:xfrm>
              <a:off x="768"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9" name="Line 63">
              <a:extLst>
                <a:ext uri="{FF2B5EF4-FFF2-40B4-BE49-F238E27FC236}">
                  <a16:creationId xmlns:a16="http://schemas.microsoft.com/office/drawing/2014/main" id="{3A3EF9DF-FDF7-4727-BCD8-F52B9482F509}"/>
                </a:ext>
              </a:extLst>
            </p:cNvPr>
            <p:cNvSpPr>
              <a:spLocks noChangeShapeType="1"/>
            </p:cNvSpPr>
            <p:nvPr/>
          </p:nvSpPr>
          <p:spPr bwMode="auto">
            <a:xfrm flipH="1">
              <a:off x="4027"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0" name="Line 64">
              <a:extLst>
                <a:ext uri="{FF2B5EF4-FFF2-40B4-BE49-F238E27FC236}">
                  <a16:creationId xmlns:a16="http://schemas.microsoft.com/office/drawing/2014/main" id="{52197A38-E676-4055-84E1-C39EB29171F9}"/>
                </a:ext>
              </a:extLst>
            </p:cNvPr>
            <p:cNvSpPr>
              <a:spLocks noChangeShapeType="1"/>
            </p:cNvSpPr>
            <p:nvPr/>
          </p:nvSpPr>
          <p:spPr bwMode="auto">
            <a:xfrm>
              <a:off x="768"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1" name="Line 65">
              <a:extLst>
                <a:ext uri="{FF2B5EF4-FFF2-40B4-BE49-F238E27FC236}">
                  <a16:creationId xmlns:a16="http://schemas.microsoft.com/office/drawing/2014/main" id="{FB1E3A49-3FB7-440B-8077-255CE14F4D0F}"/>
                </a:ext>
              </a:extLst>
            </p:cNvPr>
            <p:cNvSpPr>
              <a:spLocks noChangeShapeType="1"/>
            </p:cNvSpPr>
            <p:nvPr/>
          </p:nvSpPr>
          <p:spPr bwMode="auto">
            <a:xfrm flipH="1">
              <a:off x="4027"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2" name="Freeform 66">
              <a:extLst>
                <a:ext uri="{FF2B5EF4-FFF2-40B4-BE49-F238E27FC236}">
                  <a16:creationId xmlns:a16="http://schemas.microsoft.com/office/drawing/2014/main" id="{8DB6053E-2846-4774-8843-FC64AD2AE8B2}"/>
                </a:ext>
              </a:extLst>
            </p:cNvPr>
            <p:cNvSpPr>
              <a:spLocks noEditPoints="1"/>
            </p:cNvSpPr>
            <p:nvPr/>
          </p:nvSpPr>
          <p:spPr bwMode="auto">
            <a:xfrm>
              <a:off x="296" y="1823"/>
              <a:ext cx="67" cy="101"/>
            </a:xfrm>
            <a:custGeom>
              <a:avLst/>
              <a:gdLst>
                <a:gd name="T0" fmla="*/ 53 w 67"/>
                <a:gd name="T1" fmla="*/ 26 h 101"/>
                <a:gd name="T2" fmla="*/ 50 w 67"/>
                <a:gd name="T3" fmla="*/ 17 h 101"/>
                <a:gd name="T4" fmla="*/ 38 w 67"/>
                <a:gd name="T5" fmla="*/ 11 h 101"/>
                <a:gd name="T6" fmla="*/ 26 w 67"/>
                <a:gd name="T7" fmla="*/ 14 h 101"/>
                <a:gd name="T8" fmla="*/ 18 w 67"/>
                <a:gd name="T9" fmla="*/ 26 h 101"/>
                <a:gd name="T10" fmla="*/ 15 w 67"/>
                <a:gd name="T11" fmla="*/ 46 h 101"/>
                <a:gd name="T12" fmla="*/ 26 w 67"/>
                <a:gd name="T13" fmla="*/ 37 h 101"/>
                <a:gd name="T14" fmla="*/ 38 w 67"/>
                <a:gd name="T15" fmla="*/ 34 h 101"/>
                <a:gd name="T16" fmla="*/ 53 w 67"/>
                <a:gd name="T17" fmla="*/ 37 h 101"/>
                <a:gd name="T18" fmla="*/ 64 w 67"/>
                <a:gd name="T19" fmla="*/ 49 h 101"/>
                <a:gd name="T20" fmla="*/ 67 w 67"/>
                <a:gd name="T21" fmla="*/ 67 h 101"/>
                <a:gd name="T22" fmla="*/ 64 w 67"/>
                <a:gd name="T23" fmla="*/ 84 h 101"/>
                <a:gd name="T24" fmla="*/ 53 w 67"/>
                <a:gd name="T25" fmla="*/ 96 h 101"/>
                <a:gd name="T26" fmla="*/ 35 w 67"/>
                <a:gd name="T27" fmla="*/ 101 h 101"/>
                <a:gd name="T28" fmla="*/ 18 w 67"/>
                <a:gd name="T29" fmla="*/ 96 h 101"/>
                <a:gd name="T30" fmla="*/ 6 w 67"/>
                <a:gd name="T31" fmla="*/ 81 h 101"/>
                <a:gd name="T32" fmla="*/ 0 w 67"/>
                <a:gd name="T33" fmla="*/ 52 h 101"/>
                <a:gd name="T34" fmla="*/ 3 w 67"/>
                <a:gd name="T35" fmla="*/ 29 h 101"/>
                <a:gd name="T36" fmla="*/ 12 w 67"/>
                <a:gd name="T37" fmla="*/ 11 h 101"/>
                <a:gd name="T38" fmla="*/ 26 w 67"/>
                <a:gd name="T39" fmla="*/ 0 h 101"/>
                <a:gd name="T40" fmla="*/ 50 w 67"/>
                <a:gd name="T41" fmla="*/ 0 h 101"/>
                <a:gd name="T42" fmla="*/ 64 w 67"/>
                <a:gd name="T43" fmla="*/ 14 h 101"/>
                <a:gd name="T44" fmla="*/ 15 w 67"/>
                <a:gd name="T45" fmla="*/ 67 h 101"/>
                <a:gd name="T46" fmla="*/ 18 w 67"/>
                <a:gd name="T47" fmla="*/ 78 h 101"/>
                <a:gd name="T48" fmla="*/ 24 w 67"/>
                <a:gd name="T49" fmla="*/ 87 h 101"/>
                <a:gd name="T50" fmla="*/ 35 w 67"/>
                <a:gd name="T51" fmla="*/ 90 h 101"/>
                <a:gd name="T52" fmla="*/ 50 w 67"/>
                <a:gd name="T53" fmla="*/ 84 h 101"/>
                <a:gd name="T54" fmla="*/ 56 w 67"/>
                <a:gd name="T55" fmla="*/ 67 h 101"/>
                <a:gd name="T56" fmla="*/ 50 w 67"/>
                <a:gd name="T57" fmla="*/ 52 h 101"/>
                <a:gd name="T58" fmla="*/ 35 w 67"/>
                <a:gd name="T59" fmla="*/ 46 h 101"/>
                <a:gd name="T60" fmla="*/ 21 w 67"/>
                <a:gd name="T61" fmla="*/ 52 h 101"/>
                <a:gd name="T62" fmla="*/ 15 w 67"/>
                <a:gd name="T63" fmla="*/ 67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1"/>
                <a:gd name="T98" fmla="*/ 67 w 67"/>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1">
                  <a:moveTo>
                    <a:pt x="67" y="26"/>
                  </a:moveTo>
                  <a:lnTo>
                    <a:pt x="53" y="26"/>
                  </a:lnTo>
                  <a:lnTo>
                    <a:pt x="53" y="20"/>
                  </a:lnTo>
                  <a:lnTo>
                    <a:pt x="50" y="17"/>
                  </a:lnTo>
                  <a:lnTo>
                    <a:pt x="44" y="11"/>
                  </a:lnTo>
                  <a:lnTo>
                    <a:pt x="38" y="11"/>
                  </a:lnTo>
                  <a:lnTo>
                    <a:pt x="32" y="11"/>
                  </a:lnTo>
                  <a:lnTo>
                    <a:pt x="26" y="14"/>
                  </a:lnTo>
                  <a:lnTo>
                    <a:pt x="21" y="20"/>
                  </a:lnTo>
                  <a:lnTo>
                    <a:pt x="18" y="26"/>
                  </a:lnTo>
                  <a:lnTo>
                    <a:pt x="15" y="34"/>
                  </a:lnTo>
                  <a:lnTo>
                    <a:pt x="15" y="46"/>
                  </a:lnTo>
                  <a:lnTo>
                    <a:pt x="18" y="40"/>
                  </a:lnTo>
                  <a:lnTo>
                    <a:pt x="26" y="37"/>
                  </a:lnTo>
                  <a:lnTo>
                    <a:pt x="32" y="34"/>
                  </a:lnTo>
                  <a:lnTo>
                    <a:pt x="38" y="34"/>
                  </a:lnTo>
                  <a:lnTo>
                    <a:pt x="47" y="34"/>
                  </a:lnTo>
                  <a:lnTo>
                    <a:pt x="53" y="37"/>
                  </a:lnTo>
                  <a:lnTo>
                    <a:pt x="58" y="43"/>
                  </a:lnTo>
                  <a:lnTo>
                    <a:pt x="64" y="49"/>
                  </a:lnTo>
                  <a:lnTo>
                    <a:pt x="67" y="58"/>
                  </a:lnTo>
                  <a:lnTo>
                    <a:pt x="67" y="67"/>
                  </a:lnTo>
                  <a:lnTo>
                    <a:pt x="67" y="75"/>
                  </a:lnTo>
                  <a:lnTo>
                    <a:pt x="64" y="84"/>
                  </a:lnTo>
                  <a:lnTo>
                    <a:pt x="58" y="93"/>
                  </a:lnTo>
                  <a:lnTo>
                    <a:pt x="53" y="96"/>
                  </a:lnTo>
                  <a:lnTo>
                    <a:pt x="44" y="101"/>
                  </a:lnTo>
                  <a:lnTo>
                    <a:pt x="35" y="101"/>
                  </a:lnTo>
                  <a:lnTo>
                    <a:pt x="26" y="99"/>
                  </a:lnTo>
                  <a:lnTo>
                    <a:pt x="18" y="96"/>
                  </a:lnTo>
                  <a:lnTo>
                    <a:pt x="12" y="90"/>
                  </a:lnTo>
                  <a:lnTo>
                    <a:pt x="6" y="81"/>
                  </a:lnTo>
                  <a:lnTo>
                    <a:pt x="3" y="69"/>
                  </a:lnTo>
                  <a:lnTo>
                    <a:pt x="0" y="52"/>
                  </a:lnTo>
                  <a:lnTo>
                    <a:pt x="3" y="40"/>
                  </a:lnTo>
                  <a:lnTo>
                    <a:pt x="3" y="29"/>
                  </a:lnTo>
                  <a:lnTo>
                    <a:pt x="6" y="17"/>
                  </a:lnTo>
                  <a:lnTo>
                    <a:pt x="12" y="11"/>
                  </a:lnTo>
                  <a:lnTo>
                    <a:pt x="18" y="5"/>
                  </a:lnTo>
                  <a:lnTo>
                    <a:pt x="26" y="0"/>
                  </a:lnTo>
                  <a:lnTo>
                    <a:pt x="38" y="0"/>
                  </a:lnTo>
                  <a:lnTo>
                    <a:pt x="50" y="0"/>
                  </a:lnTo>
                  <a:lnTo>
                    <a:pt x="58" y="5"/>
                  </a:lnTo>
                  <a:lnTo>
                    <a:pt x="64" y="14"/>
                  </a:lnTo>
                  <a:lnTo>
                    <a:pt x="67" y="26"/>
                  </a:lnTo>
                  <a:close/>
                  <a:moveTo>
                    <a:pt x="15" y="67"/>
                  </a:moveTo>
                  <a:lnTo>
                    <a:pt x="15" y="72"/>
                  </a:lnTo>
                  <a:lnTo>
                    <a:pt x="18" y="78"/>
                  </a:lnTo>
                  <a:lnTo>
                    <a:pt x="21" y="84"/>
                  </a:lnTo>
                  <a:lnTo>
                    <a:pt x="24" y="87"/>
                  </a:lnTo>
                  <a:lnTo>
                    <a:pt x="29" y="90"/>
                  </a:lnTo>
                  <a:lnTo>
                    <a:pt x="35" y="90"/>
                  </a:lnTo>
                  <a:lnTo>
                    <a:pt x="44" y="87"/>
                  </a:lnTo>
                  <a:lnTo>
                    <a:pt x="50" y="84"/>
                  </a:lnTo>
                  <a:lnTo>
                    <a:pt x="53" y="75"/>
                  </a:lnTo>
                  <a:lnTo>
                    <a:pt x="56" y="67"/>
                  </a:lnTo>
                  <a:lnTo>
                    <a:pt x="53" y="58"/>
                  </a:lnTo>
                  <a:lnTo>
                    <a:pt x="50" y="52"/>
                  </a:lnTo>
                  <a:lnTo>
                    <a:pt x="44" y="46"/>
                  </a:lnTo>
                  <a:lnTo>
                    <a:pt x="35" y="46"/>
                  </a:lnTo>
                  <a:lnTo>
                    <a:pt x="26" y="46"/>
                  </a:lnTo>
                  <a:lnTo>
                    <a:pt x="21" y="52"/>
                  </a:lnTo>
                  <a:lnTo>
                    <a:pt x="15" y="58"/>
                  </a:lnTo>
                  <a:lnTo>
                    <a:pt x="15"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3" name="Freeform 67">
              <a:extLst>
                <a:ext uri="{FF2B5EF4-FFF2-40B4-BE49-F238E27FC236}">
                  <a16:creationId xmlns:a16="http://schemas.microsoft.com/office/drawing/2014/main" id="{7F2B815D-7700-4374-A08F-DEF3C15E19A5}"/>
                </a:ext>
              </a:extLst>
            </p:cNvPr>
            <p:cNvSpPr>
              <a:spLocks noEditPoints="1"/>
            </p:cNvSpPr>
            <p:nvPr/>
          </p:nvSpPr>
          <p:spPr bwMode="auto">
            <a:xfrm>
              <a:off x="375" y="1849"/>
              <a:ext cx="67" cy="75"/>
            </a:xfrm>
            <a:custGeom>
              <a:avLst/>
              <a:gdLst>
                <a:gd name="T0" fmla="*/ 52 w 67"/>
                <a:gd name="T1" fmla="*/ 52 h 75"/>
                <a:gd name="T2" fmla="*/ 67 w 67"/>
                <a:gd name="T3" fmla="*/ 52 h 75"/>
                <a:gd name="T4" fmla="*/ 61 w 67"/>
                <a:gd name="T5" fmla="*/ 64 h 75"/>
                <a:gd name="T6" fmla="*/ 55 w 67"/>
                <a:gd name="T7" fmla="*/ 70 h 75"/>
                <a:gd name="T8" fmla="*/ 46 w 67"/>
                <a:gd name="T9" fmla="*/ 73 h 75"/>
                <a:gd name="T10" fmla="*/ 35 w 67"/>
                <a:gd name="T11" fmla="*/ 75 h 75"/>
                <a:gd name="T12" fmla="*/ 23 w 67"/>
                <a:gd name="T13" fmla="*/ 75 h 75"/>
                <a:gd name="T14" fmla="*/ 14 w 67"/>
                <a:gd name="T15" fmla="*/ 70 h 75"/>
                <a:gd name="T16" fmla="*/ 9 w 67"/>
                <a:gd name="T17" fmla="*/ 67 h 75"/>
                <a:gd name="T18" fmla="*/ 3 w 67"/>
                <a:gd name="T19" fmla="*/ 58 h 75"/>
                <a:gd name="T20" fmla="*/ 0 w 67"/>
                <a:gd name="T21" fmla="*/ 49 h 75"/>
                <a:gd name="T22" fmla="*/ 0 w 67"/>
                <a:gd name="T23" fmla="*/ 38 h 75"/>
                <a:gd name="T24" fmla="*/ 0 w 67"/>
                <a:gd name="T25" fmla="*/ 26 h 75"/>
                <a:gd name="T26" fmla="*/ 3 w 67"/>
                <a:gd name="T27" fmla="*/ 17 h 75"/>
                <a:gd name="T28" fmla="*/ 9 w 67"/>
                <a:gd name="T29" fmla="*/ 8 h 75"/>
                <a:gd name="T30" fmla="*/ 14 w 67"/>
                <a:gd name="T31" fmla="*/ 3 h 75"/>
                <a:gd name="T32" fmla="*/ 23 w 67"/>
                <a:gd name="T33" fmla="*/ 0 h 75"/>
                <a:gd name="T34" fmla="*/ 32 w 67"/>
                <a:gd name="T35" fmla="*/ 0 h 75"/>
                <a:gd name="T36" fmla="*/ 44 w 67"/>
                <a:gd name="T37" fmla="*/ 0 h 75"/>
                <a:gd name="T38" fmla="*/ 49 w 67"/>
                <a:gd name="T39" fmla="*/ 3 h 75"/>
                <a:gd name="T40" fmla="*/ 58 w 67"/>
                <a:gd name="T41" fmla="*/ 8 h 75"/>
                <a:gd name="T42" fmla="*/ 61 w 67"/>
                <a:gd name="T43" fmla="*/ 17 h 75"/>
                <a:gd name="T44" fmla="*/ 64 w 67"/>
                <a:gd name="T45" fmla="*/ 26 h 75"/>
                <a:gd name="T46" fmla="*/ 67 w 67"/>
                <a:gd name="T47" fmla="*/ 38 h 75"/>
                <a:gd name="T48" fmla="*/ 67 w 67"/>
                <a:gd name="T49" fmla="*/ 38 h 75"/>
                <a:gd name="T50" fmla="*/ 67 w 67"/>
                <a:gd name="T51" fmla="*/ 41 h 75"/>
                <a:gd name="T52" fmla="*/ 11 w 67"/>
                <a:gd name="T53" fmla="*/ 41 h 75"/>
                <a:gd name="T54" fmla="*/ 14 w 67"/>
                <a:gd name="T55" fmla="*/ 49 h 75"/>
                <a:gd name="T56" fmla="*/ 20 w 67"/>
                <a:gd name="T57" fmla="*/ 58 h 75"/>
                <a:gd name="T58" fmla="*/ 26 w 67"/>
                <a:gd name="T59" fmla="*/ 61 h 75"/>
                <a:gd name="T60" fmla="*/ 35 w 67"/>
                <a:gd name="T61" fmla="*/ 64 h 75"/>
                <a:gd name="T62" fmla="*/ 41 w 67"/>
                <a:gd name="T63" fmla="*/ 64 h 75"/>
                <a:gd name="T64" fmla="*/ 46 w 67"/>
                <a:gd name="T65" fmla="*/ 61 h 75"/>
                <a:gd name="T66" fmla="*/ 49 w 67"/>
                <a:gd name="T67" fmla="*/ 58 h 75"/>
                <a:gd name="T68" fmla="*/ 52 w 67"/>
                <a:gd name="T69" fmla="*/ 52 h 75"/>
                <a:gd name="T70" fmla="*/ 11 w 67"/>
                <a:gd name="T71" fmla="*/ 29 h 75"/>
                <a:gd name="T72" fmla="*/ 52 w 67"/>
                <a:gd name="T73" fmla="*/ 29 h 75"/>
                <a:gd name="T74" fmla="*/ 52 w 67"/>
                <a:gd name="T75" fmla="*/ 23 h 75"/>
                <a:gd name="T76" fmla="*/ 49 w 67"/>
                <a:gd name="T77" fmla="*/ 17 h 75"/>
                <a:gd name="T78" fmla="*/ 41 w 67"/>
                <a:gd name="T79" fmla="*/ 11 h 75"/>
                <a:gd name="T80" fmla="*/ 32 w 67"/>
                <a:gd name="T81" fmla="*/ 11 h 75"/>
                <a:gd name="T82" fmla="*/ 26 w 67"/>
                <a:gd name="T83" fmla="*/ 11 h 75"/>
                <a:gd name="T84" fmla="*/ 20 w 67"/>
                <a:gd name="T85" fmla="*/ 17 h 75"/>
                <a:gd name="T86" fmla="*/ 14 w 67"/>
                <a:gd name="T87" fmla="*/ 20 h 75"/>
                <a:gd name="T88" fmla="*/ 11 w 67"/>
                <a:gd name="T89" fmla="*/ 29 h 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5"/>
                <a:gd name="T137" fmla="*/ 67 w 67"/>
                <a:gd name="T138" fmla="*/ 75 h 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5">
                  <a:moveTo>
                    <a:pt x="52" y="52"/>
                  </a:moveTo>
                  <a:lnTo>
                    <a:pt x="67" y="52"/>
                  </a:lnTo>
                  <a:lnTo>
                    <a:pt x="61" y="64"/>
                  </a:lnTo>
                  <a:lnTo>
                    <a:pt x="55" y="70"/>
                  </a:lnTo>
                  <a:lnTo>
                    <a:pt x="46" y="73"/>
                  </a:lnTo>
                  <a:lnTo>
                    <a:pt x="35" y="75"/>
                  </a:lnTo>
                  <a:lnTo>
                    <a:pt x="23" y="75"/>
                  </a:lnTo>
                  <a:lnTo>
                    <a:pt x="14" y="70"/>
                  </a:lnTo>
                  <a:lnTo>
                    <a:pt x="9" y="67"/>
                  </a:lnTo>
                  <a:lnTo>
                    <a:pt x="3" y="58"/>
                  </a:lnTo>
                  <a:lnTo>
                    <a:pt x="0" y="49"/>
                  </a:lnTo>
                  <a:lnTo>
                    <a:pt x="0" y="38"/>
                  </a:lnTo>
                  <a:lnTo>
                    <a:pt x="0" y="26"/>
                  </a:lnTo>
                  <a:lnTo>
                    <a:pt x="3" y="17"/>
                  </a:lnTo>
                  <a:lnTo>
                    <a:pt x="9" y="8"/>
                  </a:lnTo>
                  <a:lnTo>
                    <a:pt x="14" y="3"/>
                  </a:lnTo>
                  <a:lnTo>
                    <a:pt x="23" y="0"/>
                  </a:lnTo>
                  <a:lnTo>
                    <a:pt x="32" y="0"/>
                  </a:lnTo>
                  <a:lnTo>
                    <a:pt x="44" y="0"/>
                  </a:lnTo>
                  <a:lnTo>
                    <a:pt x="49" y="3"/>
                  </a:lnTo>
                  <a:lnTo>
                    <a:pt x="58" y="8"/>
                  </a:lnTo>
                  <a:lnTo>
                    <a:pt x="61" y="17"/>
                  </a:lnTo>
                  <a:lnTo>
                    <a:pt x="64" y="26"/>
                  </a:lnTo>
                  <a:lnTo>
                    <a:pt x="67" y="38"/>
                  </a:lnTo>
                  <a:lnTo>
                    <a:pt x="67" y="41"/>
                  </a:lnTo>
                  <a:lnTo>
                    <a:pt x="11" y="41"/>
                  </a:lnTo>
                  <a:lnTo>
                    <a:pt x="14" y="49"/>
                  </a:lnTo>
                  <a:lnTo>
                    <a:pt x="20" y="58"/>
                  </a:lnTo>
                  <a:lnTo>
                    <a:pt x="26" y="61"/>
                  </a:lnTo>
                  <a:lnTo>
                    <a:pt x="35" y="64"/>
                  </a:lnTo>
                  <a:lnTo>
                    <a:pt x="41" y="64"/>
                  </a:lnTo>
                  <a:lnTo>
                    <a:pt x="46" y="61"/>
                  </a:lnTo>
                  <a:lnTo>
                    <a:pt x="49" y="58"/>
                  </a:lnTo>
                  <a:lnTo>
                    <a:pt x="52" y="52"/>
                  </a:lnTo>
                  <a:close/>
                  <a:moveTo>
                    <a:pt x="11" y="29"/>
                  </a:moveTo>
                  <a:lnTo>
                    <a:pt x="52" y="29"/>
                  </a:lnTo>
                  <a:lnTo>
                    <a:pt x="52" y="23"/>
                  </a:lnTo>
                  <a:lnTo>
                    <a:pt x="49" y="17"/>
                  </a:lnTo>
                  <a:lnTo>
                    <a:pt x="41" y="11"/>
                  </a:lnTo>
                  <a:lnTo>
                    <a:pt x="32" y="11"/>
                  </a:lnTo>
                  <a:lnTo>
                    <a:pt x="26" y="11"/>
                  </a:lnTo>
                  <a:lnTo>
                    <a:pt x="20" y="17"/>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4" name="Freeform 68">
              <a:extLst>
                <a:ext uri="{FF2B5EF4-FFF2-40B4-BE49-F238E27FC236}">
                  <a16:creationId xmlns:a16="http://schemas.microsoft.com/office/drawing/2014/main" id="{AB9B77F0-642B-47B0-8F3C-C20C05B59D03}"/>
                </a:ext>
              </a:extLst>
            </p:cNvPr>
            <p:cNvSpPr>
              <a:spLocks/>
            </p:cNvSpPr>
            <p:nvPr/>
          </p:nvSpPr>
          <p:spPr bwMode="auto">
            <a:xfrm>
              <a:off x="453" y="1840"/>
              <a:ext cx="67" cy="67"/>
            </a:xfrm>
            <a:custGeom>
              <a:avLst/>
              <a:gdLst>
                <a:gd name="T0" fmla="*/ 30 w 67"/>
                <a:gd name="T1" fmla="*/ 67 h 67"/>
                <a:gd name="T2" fmla="*/ 30 w 67"/>
                <a:gd name="T3" fmla="*/ 38 h 67"/>
                <a:gd name="T4" fmla="*/ 0 w 67"/>
                <a:gd name="T5" fmla="*/ 38 h 67"/>
                <a:gd name="T6" fmla="*/ 0 w 67"/>
                <a:gd name="T7" fmla="*/ 26 h 67"/>
                <a:gd name="T8" fmla="*/ 30 w 67"/>
                <a:gd name="T9" fmla="*/ 26 h 67"/>
                <a:gd name="T10" fmla="*/ 30 w 67"/>
                <a:gd name="T11" fmla="*/ 0 h 67"/>
                <a:gd name="T12" fmla="*/ 41 w 67"/>
                <a:gd name="T13" fmla="*/ 0 h 67"/>
                <a:gd name="T14" fmla="*/ 41 w 67"/>
                <a:gd name="T15" fmla="*/ 26 h 67"/>
                <a:gd name="T16" fmla="*/ 67 w 67"/>
                <a:gd name="T17" fmla="*/ 26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6"/>
                  </a:lnTo>
                  <a:lnTo>
                    <a:pt x="30" y="26"/>
                  </a:lnTo>
                  <a:lnTo>
                    <a:pt x="30" y="0"/>
                  </a:lnTo>
                  <a:lnTo>
                    <a:pt x="41" y="0"/>
                  </a:lnTo>
                  <a:lnTo>
                    <a:pt x="41" y="26"/>
                  </a:lnTo>
                  <a:lnTo>
                    <a:pt x="67" y="26"/>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5" name="Freeform 69">
              <a:extLst>
                <a:ext uri="{FF2B5EF4-FFF2-40B4-BE49-F238E27FC236}">
                  <a16:creationId xmlns:a16="http://schemas.microsoft.com/office/drawing/2014/main" id="{752AC4A5-8F36-4146-B6F0-639725D913E5}"/>
                </a:ext>
              </a:extLst>
            </p:cNvPr>
            <p:cNvSpPr>
              <a:spLocks noEditPoints="1"/>
            </p:cNvSpPr>
            <p:nvPr/>
          </p:nvSpPr>
          <p:spPr bwMode="auto">
            <a:xfrm>
              <a:off x="535" y="1823"/>
              <a:ext cx="64" cy="101"/>
            </a:xfrm>
            <a:custGeom>
              <a:avLst/>
              <a:gdLst>
                <a:gd name="T0" fmla="*/ 0 w 64"/>
                <a:gd name="T1" fmla="*/ 49 h 101"/>
                <a:gd name="T2" fmla="*/ 0 w 64"/>
                <a:gd name="T3" fmla="*/ 34 h 101"/>
                <a:gd name="T4" fmla="*/ 3 w 64"/>
                <a:gd name="T5" fmla="*/ 23 h 101"/>
                <a:gd name="T6" fmla="*/ 9 w 64"/>
                <a:gd name="T7" fmla="*/ 11 h 101"/>
                <a:gd name="T8" fmla="*/ 14 w 64"/>
                <a:gd name="T9" fmla="*/ 5 h 101"/>
                <a:gd name="T10" fmla="*/ 23 w 64"/>
                <a:gd name="T11" fmla="*/ 0 h 101"/>
                <a:gd name="T12" fmla="*/ 32 w 64"/>
                <a:gd name="T13" fmla="*/ 0 h 101"/>
                <a:gd name="T14" fmla="*/ 41 w 64"/>
                <a:gd name="T15" fmla="*/ 0 h 101"/>
                <a:gd name="T16" fmla="*/ 46 w 64"/>
                <a:gd name="T17" fmla="*/ 2 h 101"/>
                <a:gd name="T18" fmla="*/ 52 w 64"/>
                <a:gd name="T19" fmla="*/ 5 h 101"/>
                <a:gd name="T20" fmla="*/ 58 w 64"/>
                <a:gd name="T21" fmla="*/ 11 h 101"/>
                <a:gd name="T22" fmla="*/ 61 w 64"/>
                <a:gd name="T23" fmla="*/ 20 h 101"/>
                <a:gd name="T24" fmla="*/ 64 w 64"/>
                <a:gd name="T25" fmla="*/ 26 h 101"/>
                <a:gd name="T26" fmla="*/ 64 w 64"/>
                <a:gd name="T27" fmla="*/ 37 h 101"/>
                <a:gd name="T28" fmla="*/ 64 w 64"/>
                <a:gd name="T29" fmla="*/ 49 h 101"/>
                <a:gd name="T30" fmla="*/ 64 w 64"/>
                <a:gd name="T31" fmla="*/ 67 h 101"/>
                <a:gd name="T32" fmla="*/ 61 w 64"/>
                <a:gd name="T33" fmla="*/ 78 h 101"/>
                <a:gd name="T34" fmla="*/ 55 w 64"/>
                <a:gd name="T35" fmla="*/ 90 h 101"/>
                <a:gd name="T36" fmla="*/ 49 w 64"/>
                <a:gd name="T37" fmla="*/ 96 h 101"/>
                <a:gd name="T38" fmla="*/ 44 w 64"/>
                <a:gd name="T39" fmla="*/ 99 h 101"/>
                <a:gd name="T40" fmla="*/ 32 w 64"/>
                <a:gd name="T41" fmla="*/ 101 h 101"/>
                <a:gd name="T42" fmla="*/ 23 w 64"/>
                <a:gd name="T43" fmla="*/ 101 h 101"/>
                <a:gd name="T44" fmla="*/ 14 w 64"/>
                <a:gd name="T45" fmla="*/ 96 h 101"/>
                <a:gd name="T46" fmla="*/ 9 w 64"/>
                <a:gd name="T47" fmla="*/ 93 h 101"/>
                <a:gd name="T48" fmla="*/ 3 w 64"/>
                <a:gd name="T49" fmla="*/ 81 h 101"/>
                <a:gd name="T50" fmla="*/ 0 w 64"/>
                <a:gd name="T51" fmla="*/ 67 h 101"/>
                <a:gd name="T52" fmla="*/ 0 w 64"/>
                <a:gd name="T53" fmla="*/ 49 h 101"/>
                <a:gd name="T54" fmla="*/ 12 w 64"/>
                <a:gd name="T55" fmla="*/ 49 h 101"/>
                <a:gd name="T56" fmla="*/ 14 w 64"/>
                <a:gd name="T57" fmla="*/ 64 h 101"/>
                <a:gd name="T58" fmla="*/ 14 w 64"/>
                <a:gd name="T59" fmla="*/ 75 h 101"/>
                <a:gd name="T60" fmla="*/ 17 w 64"/>
                <a:gd name="T61" fmla="*/ 81 h 101"/>
                <a:gd name="T62" fmla="*/ 23 w 64"/>
                <a:gd name="T63" fmla="*/ 87 h 101"/>
                <a:gd name="T64" fmla="*/ 32 w 64"/>
                <a:gd name="T65" fmla="*/ 90 h 101"/>
                <a:gd name="T66" fmla="*/ 41 w 64"/>
                <a:gd name="T67" fmla="*/ 87 h 101"/>
                <a:gd name="T68" fmla="*/ 46 w 64"/>
                <a:gd name="T69" fmla="*/ 81 h 101"/>
                <a:gd name="T70" fmla="*/ 49 w 64"/>
                <a:gd name="T71" fmla="*/ 75 h 101"/>
                <a:gd name="T72" fmla="*/ 52 w 64"/>
                <a:gd name="T73" fmla="*/ 64 h 101"/>
                <a:gd name="T74" fmla="*/ 52 w 64"/>
                <a:gd name="T75" fmla="*/ 49 h 101"/>
                <a:gd name="T76" fmla="*/ 52 w 64"/>
                <a:gd name="T77" fmla="*/ 37 h 101"/>
                <a:gd name="T78" fmla="*/ 49 w 64"/>
                <a:gd name="T79" fmla="*/ 26 h 101"/>
                <a:gd name="T80" fmla="*/ 46 w 64"/>
                <a:gd name="T81" fmla="*/ 20 h 101"/>
                <a:gd name="T82" fmla="*/ 41 w 64"/>
                <a:gd name="T83" fmla="*/ 14 h 101"/>
                <a:gd name="T84" fmla="*/ 32 w 64"/>
                <a:gd name="T85" fmla="*/ 11 h 101"/>
                <a:gd name="T86" fmla="*/ 23 w 64"/>
                <a:gd name="T87" fmla="*/ 11 h 101"/>
                <a:gd name="T88" fmla="*/ 17 w 64"/>
                <a:gd name="T89" fmla="*/ 17 h 101"/>
                <a:gd name="T90" fmla="*/ 14 w 64"/>
                <a:gd name="T91" fmla="*/ 26 h 101"/>
                <a:gd name="T92" fmla="*/ 14 w 64"/>
                <a:gd name="T93" fmla="*/ 37 h 101"/>
                <a:gd name="T94" fmla="*/ 12 w 64"/>
                <a:gd name="T95" fmla="*/ 49 h 1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1"/>
                <a:gd name="T146" fmla="*/ 64 w 64"/>
                <a:gd name="T147" fmla="*/ 101 h 1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1">
                  <a:moveTo>
                    <a:pt x="0" y="49"/>
                  </a:moveTo>
                  <a:lnTo>
                    <a:pt x="0" y="34"/>
                  </a:lnTo>
                  <a:lnTo>
                    <a:pt x="3" y="23"/>
                  </a:lnTo>
                  <a:lnTo>
                    <a:pt x="9" y="11"/>
                  </a:lnTo>
                  <a:lnTo>
                    <a:pt x="14" y="5"/>
                  </a:lnTo>
                  <a:lnTo>
                    <a:pt x="23" y="0"/>
                  </a:lnTo>
                  <a:lnTo>
                    <a:pt x="32" y="0"/>
                  </a:lnTo>
                  <a:lnTo>
                    <a:pt x="41" y="0"/>
                  </a:lnTo>
                  <a:lnTo>
                    <a:pt x="46" y="2"/>
                  </a:lnTo>
                  <a:lnTo>
                    <a:pt x="52" y="5"/>
                  </a:lnTo>
                  <a:lnTo>
                    <a:pt x="58" y="11"/>
                  </a:lnTo>
                  <a:lnTo>
                    <a:pt x="61" y="20"/>
                  </a:lnTo>
                  <a:lnTo>
                    <a:pt x="64" y="26"/>
                  </a:lnTo>
                  <a:lnTo>
                    <a:pt x="64" y="37"/>
                  </a:lnTo>
                  <a:lnTo>
                    <a:pt x="64" y="49"/>
                  </a:lnTo>
                  <a:lnTo>
                    <a:pt x="64" y="67"/>
                  </a:lnTo>
                  <a:lnTo>
                    <a:pt x="61" y="78"/>
                  </a:lnTo>
                  <a:lnTo>
                    <a:pt x="55" y="90"/>
                  </a:lnTo>
                  <a:lnTo>
                    <a:pt x="49" y="96"/>
                  </a:lnTo>
                  <a:lnTo>
                    <a:pt x="44" y="99"/>
                  </a:lnTo>
                  <a:lnTo>
                    <a:pt x="32" y="101"/>
                  </a:lnTo>
                  <a:lnTo>
                    <a:pt x="23" y="101"/>
                  </a:lnTo>
                  <a:lnTo>
                    <a:pt x="14" y="96"/>
                  </a:lnTo>
                  <a:lnTo>
                    <a:pt x="9" y="93"/>
                  </a:lnTo>
                  <a:lnTo>
                    <a:pt x="3" y="81"/>
                  </a:lnTo>
                  <a:lnTo>
                    <a:pt x="0" y="67"/>
                  </a:lnTo>
                  <a:lnTo>
                    <a:pt x="0" y="49"/>
                  </a:lnTo>
                  <a:close/>
                  <a:moveTo>
                    <a:pt x="12" y="49"/>
                  </a:moveTo>
                  <a:lnTo>
                    <a:pt x="14" y="64"/>
                  </a:lnTo>
                  <a:lnTo>
                    <a:pt x="14" y="75"/>
                  </a:lnTo>
                  <a:lnTo>
                    <a:pt x="17" y="81"/>
                  </a:lnTo>
                  <a:lnTo>
                    <a:pt x="23" y="87"/>
                  </a:lnTo>
                  <a:lnTo>
                    <a:pt x="32" y="90"/>
                  </a:lnTo>
                  <a:lnTo>
                    <a:pt x="41" y="87"/>
                  </a:lnTo>
                  <a:lnTo>
                    <a:pt x="46" y="81"/>
                  </a:lnTo>
                  <a:lnTo>
                    <a:pt x="49" y="75"/>
                  </a:lnTo>
                  <a:lnTo>
                    <a:pt x="52" y="64"/>
                  </a:lnTo>
                  <a:lnTo>
                    <a:pt x="52" y="49"/>
                  </a:lnTo>
                  <a:lnTo>
                    <a:pt x="52" y="37"/>
                  </a:lnTo>
                  <a:lnTo>
                    <a:pt x="49" y="26"/>
                  </a:lnTo>
                  <a:lnTo>
                    <a:pt x="46" y="20"/>
                  </a:lnTo>
                  <a:lnTo>
                    <a:pt x="41" y="14"/>
                  </a:lnTo>
                  <a:lnTo>
                    <a:pt x="32" y="11"/>
                  </a:lnTo>
                  <a:lnTo>
                    <a:pt x="23" y="11"/>
                  </a:lnTo>
                  <a:lnTo>
                    <a:pt x="17" y="17"/>
                  </a:lnTo>
                  <a:lnTo>
                    <a:pt x="14" y="26"/>
                  </a:lnTo>
                  <a:lnTo>
                    <a:pt x="14" y="37"/>
                  </a:lnTo>
                  <a:lnTo>
                    <a:pt x="12" y="4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6" name="Freeform 70">
              <a:extLst>
                <a:ext uri="{FF2B5EF4-FFF2-40B4-BE49-F238E27FC236}">
                  <a16:creationId xmlns:a16="http://schemas.microsoft.com/office/drawing/2014/main" id="{EC653795-992C-4977-A45A-378F8B02C518}"/>
                </a:ext>
              </a:extLst>
            </p:cNvPr>
            <p:cNvSpPr>
              <a:spLocks noEditPoints="1"/>
            </p:cNvSpPr>
            <p:nvPr/>
          </p:nvSpPr>
          <p:spPr bwMode="auto">
            <a:xfrm>
              <a:off x="611" y="1823"/>
              <a:ext cx="67" cy="101"/>
            </a:xfrm>
            <a:custGeom>
              <a:avLst/>
              <a:gdLst>
                <a:gd name="T0" fmla="*/ 52 w 67"/>
                <a:gd name="T1" fmla="*/ 26 h 101"/>
                <a:gd name="T2" fmla="*/ 46 w 67"/>
                <a:gd name="T3" fmla="*/ 17 h 101"/>
                <a:gd name="T4" fmla="*/ 35 w 67"/>
                <a:gd name="T5" fmla="*/ 11 h 101"/>
                <a:gd name="T6" fmla="*/ 23 w 67"/>
                <a:gd name="T7" fmla="*/ 14 h 101"/>
                <a:gd name="T8" fmla="*/ 14 w 67"/>
                <a:gd name="T9" fmla="*/ 26 h 101"/>
                <a:gd name="T10" fmla="*/ 11 w 67"/>
                <a:gd name="T11" fmla="*/ 46 h 101"/>
                <a:gd name="T12" fmla="*/ 23 w 67"/>
                <a:gd name="T13" fmla="*/ 37 h 101"/>
                <a:gd name="T14" fmla="*/ 37 w 67"/>
                <a:gd name="T15" fmla="*/ 34 h 101"/>
                <a:gd name="T16" fmla="*/ 52 w 67"/>
                <a:gd name="T17" fmla="*/ 37 h 101"/>
                <a:gd name="T18" fmla="*/ 61 w 67"/>
                <a:gd name="T19" fmla="*/ 49 h 101"/>
                <a:gd name="T20" fmla="*/ 67 w 67"/>
                <a:gd name="T21" fmla="*/ 67 h 101"/>
                <a:gd name="T22" fmla="*/ 61 w 67"/>
                <a:gd name="T23" fmla="*/ 84 h 101"/>
                <a:gd name="T24" fmla="*/ 49 w 67"/>
                <a:gd name="T25" fmla="*/ 96 h 101"/>
                <a:gd name="T26" fmla="*/ 35 w 67"/>
                <a:gd name="T27" fmla="*/ 101 h 101"/>
                <a:gd name="T28" fmla="*/ 17 w 67"/>
                <a:gd name="T29" fmla="*/ 96 h 101"/>
                <a:gd name="T30" fmla="*/ 3 w 67"/>
                <a:gd name="T31" fmla="*/ 81 h 101"/>
                <a:gd name="T32" fmla="*/ 0 w 67"/>
                <a:gd name="T33" fmla="*/ 52 h 101"/>
                <a:gd name="T34" fmla="*/ 3 w 67"/>
                <a:gd name="T35" fmla="*/ 29 h 101"/>
                <a:gd name="T36" fmla="*/ 11 w 67"/>
                <a:gd name="T37" fmla="*/ 11 h 101"/>
                <a:gd name="T38" fmla="*/ 26 w 67"/>
                <a:gd name="T39" fmla="*/ 0 h 101"/>
                <a:gd name="T40" fmla="*/ 46 w 67"/>
                <a:gd name="T41" fmla="*/ 0 h 101"/>
                <a:gd name="T42" fmla="*/ 61 w 67"/>
                <a:gd name="T43" fmla="*/ 14 h 101"/>
                <a:gd name="T44" fmla="*/ 11 w 67"/>
                <a:gd name="T45" fmla="*/ 67 h 101"/>
                <a:gd name="T46" fmla="*/ 14 w 67"/>
                <a:gd name="T47" fmla="*/ 78 h 101"/>
                <a:gd name="T48" fmla="*/ 23 w 67"/>
                <a:gd name="T49" fmla="*/ 87 h 101"/>
                <a:gd name="T50" fmla="*/ 35 w 67"/>
                <a:gd name="T51" fmla="*/ 90 h 101"/>
                <a:gd name="T52" fmla="*/ 46 w 67"/>
                <a:gd name="T53" fmla="*/ 84 h 101"/>
                <a:gd name="T54" fmla="*/ 52 w 67"/>
                <a:gd name="T55" fmla="*/ 67 h 101"/>
                <a:gd name="T56" fmla="*/ 46 w 67"/>
                <a:gd name="T57" fmla="*/ 52 h 101"/>
                <a:gd name="T58" fmla="*/ 32 w 67"/>
                <a:gd name="T59" fmla="*/ 46 h 101"/>
                <a:gd name="T60" fmla="*/ 17 w 67"/>
                <a:gd name="T61" fmla="*/ 52 h 101"/>
                <a:gd name="T62" fmla="*/ 11 w 67"/>
                <a:gd name="T63" fmla="*/ 67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1"/>
                <a:gd name="T98" fmla="*/ 67 w 67"/>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1">
                  <a:moveTo>
                    <a:pt x="64" y="26"/>
                  </a:moveTo>
                  <a:lnTo>
                    <a:pt x="52" y="26"/>
                  </a:lnTo>
                  <a:lnTo>
                    <a:pt x="49" y="20"/>
                  </a:lnTo>
                  <a:lnTo>
                    <a:pt x="46" y="17"/>
                  </a:lnTo>
                  <a:lnTo>
                    <a:pt x="40" y="11"/>
                  </a:lnTo>
                  <a:lnTo>
                    <a:pt x="35" y="11"/>
                  </a:lnTo>
                  <a:lnTo>
                    <a:pt x="29" y="11"/>
                  </a:lnTo>
                  <a:lnTo>
                    <a:pt x="23" y="14"/>
                  </a:lnTo>
                  <a:lnTo>
                    <a:pt x="20" y="20"/>
                  </a:lnTo>
                  <a:lnTo>
                    <a:pt x="14" y="26"/>
                  </a:lnTo>
                  <a:lnTo>
                    <a:pt x="14" y="34"/>
                  </a:lnTo>
                  <a:lnTo>
                    <a:pt x="11" y="46"/>
                  </a:lnTo>
                  <a:lnTo>
                    <a:pt x="17" y="40"/>
                  </a:lnTo>
                  <a:lnTo>
                    <a:pt x="23" y="37"/>
                  </a:lnTo>
                  <a:lnTo>
                    <a:pt x="29" y="34"/>
                  </a:lnTo>
                  <a:lnTo>
                    <a:pt x="37" y="34"/>
                  </a:lnTo>
                  <a:lnTo>
                    <a:pt x="43" y="34"/>
                  </a:lnTo>
                  <a:lnTo>
                    <a:pt x="52" y="37"/>
                  </a:lnTo>
                  <a:lnTo>
                    <a:pt x="58" y="43"/>
                  </a:lnTo>
                  <a:lnTo>
                    <a:pt x="61" y="49"/>
                  </a:lnTo>
                  <a:lnTo>
                    <a:pt x="64" y="58"/>
                  </a:lnTo>
                  <a:lnTo>
                    <a:pt x="67" y="67"/>
                  </a:lnTo>
                  <a:lnTo>
                    <a:pt x="64" y="75"/>
                  </a:lnTo>
                  <a:lnTo>
                    <a:pt x="61" y="84"/>
                  </a:lnTo>
                  <a:lnTo>
                    <a:pt x="58" y="93"/>
                  </a:lnTo>
                  <a:lnTo>
                    <a:pt x="49" y="96"/>
                  </a:lnTo>
                  <a:lnTo>
                    <a:pt x="43" y="101"/>
                  </a:lnTo>
                  <a:lnTo>
                    <a:pt x="35" y="101"/>
                  </a:lnTo>
                  <a:lnTo>
                    <a:pt x="26" y="99"/>
                  </a:lnTo>
                  <a:lnTo>
                    <a:pt x="17" y="96"/>
                  </a:lnTo>
                  <a:lnTo>
                    <a:pt x="8" y="90"/>
                  </a:lnTo>
                  <a:lnTo>
                    <a:pt x="3" y="81"/>
                  </a:lnTo>
                  <a:lnTo>
                    <a:pt x="0" y="69"/>
                  </a:lnTo>
                  <a:lnTo>
                    <a:pt x="0" y="52"/>
                  </a:lnTo>
                  <a:lnTo>
                    <a:pt x="0" y="40"/>
                  </a:lnTo>
                  <a:lnTo>
                    <a:pt x="3" y="29"/>
                  </a:lnTo>
                  <a:lnTo>
                    <a:pt x="5" y="17"/>
                  </a:lnTo>
                  <a:lnTo>
                    <a:pt x="11" y="11"/>
                  </a:lnTo>
                  <a:lnTo>
                    <a:pt x="17" y="5"/>
                  </a:lnTo>
                  <a:lnTo>
                    <a:pt x="26" y="0"/>
                  </a:lnTo>
                  <a:lnTo>
                    <a:pt x="35" y="0"/>
                  </a:lnTo>
                  <a:lnTo>
                    <a:pt x="46" y="0"/>
                  </a:lnTo>
                  <a:lnTo>
                    <a:pt x="55" y="5"/>
                  </a:lnTo>
                  <a:lnTo>
                    <a:pt x="61" y="14"/>
                  </a:lnTo>
                  <a:lnTo>
                    <a:pt x="64" y="26"/>
                  </a:lnTo>
                  <a:close/>
                  <a:moveTo>
                    <a:pt x="11" y="67"/>
                  </a:moveTo>
                  <a:lnTo>
                    <a:pt x="14" y="72"/>
                  </a:lnTo>
                  <a:lnTo>
                    <a:pt x="14" y="78"/>
                  </a:lnTo>
                  <a:lnTo>
                    <a:pt x="17" y="84"/>
                  </a:lnTo>
                  <a:lnTo>
                    <a:pt x="23" y="87"/>
                  </a:lnTo>
                  <a:lnTo>
                    <a:pt x="29" y="90"/>
                  </a:lnTo>
                  <a:lnTo>
                    <a:pt x="35" y="90"/>
                  </a:lnTo>
                  <a:lnTo>
                    <a:pt x="40" y="87"/>
                  </a:lnTo>
                  <a:lnTo>
                    <a:pt x="46" y="84"/>
                  </a:lnTo>
                  <a:lnTo>
                    <a:pt x="52" y="75"/>
                  </a:lnTo>
                  <a:lnTo>
                    <a:pt x="52" y="67"/>
                  </a:lnTo>
                  <a:lnTo>
                    <a:pt x="52" y="58"/>
                  </a:lnTo>
                  <a:lnTo>
                    <a:pt x="46" y="52"/>
                  </a:lnTo>
                  <a:lnTo>
                    <a:pt x="40" y="46"/>
                  </a:lnTo>
                  <a:lnTo>
                    <a:pt x="32" y="46"/>
                  </a:lnTo>
                  <a:lnTo>
                    <a:pt x="26" y="46"/>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7" name="Line 71">
              <a:extLst>
                <a:ext uri="{FF2B5EF4-FFF2-40B4-BE49-F238E27FC236}">
                  <a16:creationId xmlns:a16="http://schemas.microsoft.com/office/drawing/2014/main" id="{F500FC39-540A-4AAC-BE0B-F05FB48EE057}"/>
                </a:ext>
              </a:extLst>
            </p:cNvPr>
            <p:cNvSpPr>
              <a:spLocks noChangeShapeType="1"/>
            </p:cNvSpPr>
            <p:nvPr/>
          </p:nvSpPr>
          <p:spPr bwMode="auto">
            <a:xfrm>
              <a:off x="768"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8" name="Line 72">
              <a:extLst>
                <a:ext uri="{FF2B5EF4-FFF2-40B4-BE49-F238E27FC236}">
                  <a16:creationId xmlns:a16="http://schemas.microsoft.com/office/drawing/2014/main" id="{E4FF9D21-1F2F-4431-AA65-730F0A4B8C11}"/>
                </a:ext>
              </a:extLst>
            </p:cNvPr>
            <p:cNvSpPr>
              <a:spLocks noChangeShapeType="1"/>
            </p:cNvSpPr>
            <p:nvPr/>
          </p:nvSpPr>
          <p:spPr bwMode="auto">
            <a:xfrm flipH="1">
              <a:off x="4027"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9" name="Line 73">
              <a:extLst>
                <a:ext uri="{FF2B5EF4-FFF2-40B4-BE49-F238E27FC236}">
                  <a16:creationId xmlns:a16="http://schemas.microsoft.com/office/drawing/2014/main" id="{80A38C02-04CA-40E3-9C68-DAFA77C61F1A}"/>
                </a:ext>
              </a:extLst>
            </p:cNvPr>
            <p:cNvSpPr>
              <a:spLocks noChangeShapeType="1"/>
            </p:cNvSpPr>
            <p:nvPr/>
          </p:nvSpPr>
          <p:spPr bwMode="auto">
            <a:xfrm>
              <a:off x="768"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0" name="Line 74">
              <a:extLst>
                <a:ext uri="{FF2B5EF4-FFF2-40B4-BE49-F238E27FC236}">
                  <a16:creationId xmlns:a16="http://schemas.microsoft.com/office/drawing/2014/main" id="{226E5211-5188-46DD-B621-8419FD1C5385}"/>
                </a:ext>
              </a:extLst>
            </p:cNvPr>
            <p:cNvSpPr>
              <a:spLocks noChangeShapeType="1"/>
            </p:cNvSpPr>
            <p:nvPr/>
          </p:nvSpPr>
          <p:spPr bwMode="auto">
            <a:xfrm flipH="1">
              <a:off x="4027"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1" name="Freeform 75">
              <a:extLst>
                <a:ext uri="{FF2B5EF4-FFF2-40B4-BE49-F238E27FC236}">
                  <a16:creationId xmlns:a16="http://schemas.microsoft.com/office/drawing/2014/main" id="{F2892100-A739-4090-B96C-4F6DEE278F11}"/>
                </a:ext>
              </a:extLst>
            </p:cNvPr>
            <p:cNvSpPr>
              <a:spLocks/>
            </p:cNvSpPr>
            <p:nvPr/>
          </p:nvSpPr>
          <p:spPr bwMode="auto">
            <a:xfrm>
              <a:off x="299" y="1686"/>
              <a:ext cx="64" cy="99"/>
            </a:xfrm>
            <a:custGeom>
              <a:avLst/>
              <a:gdLst>
                <a:gd name="T0" fmla="*/ 0 w 64"/>
                <a:gd name="T1" fmla="*/ 14 h 99"/>
                <a:gd name="T2" fmla="*/ 0 w 64"/>
                <a:gd name="T3" fmla="*/ 0 h 99"/>
                <a:gd name="T4" fmla="*/ 64 w 64"/>
                <a:gd name="T5" fmla="*/ 0 h 99"/>
                <a:gd name="T6" fmla="*/ 64 w 64"/>
                <a:gd name="T7" fmla="*/ 11 h 99"/>
                <a:gd name="T8" fmla="*/ 55 w 64"/>
                <a:gd name="T9" fmla="*/ 23 h 99"/>
                <a:gd name="T10" fmla="*/ 47 w 64"/>
                <a:gd name="T11" fmla="*/ 38 h 99"/>
                <a:gd name="T12" fmla="*/ 38 w 64"/>
                <a:gd name="T13" fmla="*/ 55 h 99"/>
                <a:gd name="T14" fmla="*/ 32 w 64"/>
                <a:gd name="T15" fmla="*/ 73 h 99"/>
                <a:gd name="T16" fmla="*/ 29 w 64"/>
                <a:gd name="T17" fmla="*/ 84 h 99"/>
                <a:gd name="T18" fmla="*/ 29 w 64"/>
                <a:gd name="T19" fmla="*/ 99 h 99"/>
                <a:gd name="T20" fmla="*/ 15 w 64"/>
                <a:gd name="T21" fmla="*/ 99 h 99"/>
                <a:gd name="T22" fmla="*/ 18 w 64"/>
                <a:gd name="T23" fmla="*/ 87 h 99"/>
                <a:gd name="T24" fmla="*/ 21 w 64"/>
                <a:gd name="T25" fmla="*/ 73 h 99"/>
                <a:gd name="T26" fmla="*/ 26 w 64"/>
                <a:gd name="T27" fmla="*/ 55 h 99"/>
                <a:gd name="T28" fmla="*/ 35 w 64"/>
                <a:gd name="T29" fmla="*/ 40 h 99"/>
                <a:gd name="T30" fmla="*/ 44 w 64"/>
                <a:gd name="T31" fmla="*/ 26 h 99"/>
                <a:gd name="T32" fmla="*/ 53 w 64"/>
                <a:gd name="T33" fmla="*/ 14 h 99"/>
                <a:gd name="T34" fmla="*/ 0 w 64"/>
                <a:gd name="T35" fmla="*/ 14 h 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99"/>
                <a:gd name="T56" fmla="*/ 64 w 64"/>
                <a:gd name="T57" fmla="*/ 99 h 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99">
                  <a:moveTo>
                    <a:pt x="0" y="14"/>
                  </a:moveTo>
                  <a:lnTo>
                    <a:pt x="0" y="0"/>
                  </a:lnTo>
                  <a:lnTo>
                    <a:pt x="64" y="0"/>
                  </a:lnTo>
                  <a:lnTo>
                    <a:pt x="64" y="11"/>
                  </a:lnTo>
                  <a:lnTo>
                    <a:pt x="55" y="23"/>
                  </a:lnTo>
                  <a:lnTo>
                    <a:pt x="47" y="38"/>
                  </a:lnTo>
                  <a:lnTo>
                    <a:pt x="38" y="55"/>
                  </a:lnTo>
                  <a:lnTo>
                    <a:pt x="32" y="73"/>
                  </a:lnTo>
                  <a:lnTo>
                    <a:pt x="29" y="84"/>
                  </a:lnTo>
                  <a:lnTo>
                    <a:pt x="29" y="99"/>
                  </a:lnTo>
                  <a:lnTo>
                    <a:pt x="15" y="99"/>
                  </a:lnTo>
                  <a:lnTo>
                    <a:pt x="18" y="87"/>
                  </a:lnTo>
                  <a:lnTo>
                    <a:pt x="21" y="73"/>
                  </a:lnTo>
                  <a:lnTo>
                    <a:pt x="26" y="55"/>
                  </a:lnTo>
                  <a:lnTo>
                    <a:pt x="35" y="40"/>
                  </a:lnTo>
                  <a:lnTo>
                    <a:pt x="44" y="26"/>
                  </a:lnTo>
                  <a:lnTo>
                    <a:pt x="53" y="14"/>
                  </a:lnTo>
                  <a:lnTo>
                    <a:pt x="0" y="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2" name="Freeform 76">
              <a:extLst>
                <a:ext uri="{FF2B5EF4-FFF2-40B4-BE49-F238E27FC236}">
                  <a16:creationId xmlns:a16="http://schemas.microsoft.com/office/drawing/2014/main" id="{2DF01CDC-1321-4245-B121-D00BE181C55C}"/>
                </a:ext>
              </a:extLst>
            </p:cNvPr>
            <p:cNvSpPr>
              <a:spLocks noEditPoints="1"/>
            </p:cNvSpPr>
            <p:nvPr/>
          </p:nvSpPr>
          <p:spPr bwMode="auto">
            <a:xfrm>
              <a:off x="375" y="1712"/>
              <a:ext cx="67" cy="76"/>
            </a:xfrm>
            <a:custGeom>
              <a:avLst/>
              <a:gdLst>
                <a:gd name="T0" fmla="*/ 52 w 67"/>
                <a:gd name="T1" fmla="*/ 52 h 76"/>
                <a:gd name="T2" fmla="*/ 67 w 67"/>
                <a:gd name="T3" fmla="*/ 52 h 76"/>
                <a:gd name="T4" fmla="*/ 61 w 67"/>
                <a:gd name="T5" fmla="*/ 61 h 76"/>
                <a:gd name="T6" fmla="*/ 55 w 67"/>
                <a:gd name="T7" fmla="*/ 70 h 76"/>
                <a:gd name="T8" fmla="*/ 46 w 67"/>
                <a:gd name="T9" fmla="*/ 73 h 76"/>
                <a:gd name="T10" fmla="*/ 35 w 67"/>
                <a:gd name="T11" fmla="*/ 76 h 76"/>
                <a:gd name="T12" fmla="*/ 23 w 67"/>
                <a:gd name="T13" fmla="*/ 73 h 76"/>
                <a:gd name="T14" fmla="*/ 14 w 67"/>
                <a:gd name="T15" fmla="*/ 70 h 76"/>
                <a:gd name="T16" fmla="*/ 9 w 67"/>
                <a:gd name="T17" fmla="*/ 64 h 76"/>
                <a:gd name="T18" fmla="*/ 3 w 67"/>
                <a:gd name="T19" fmla="*/ 58 h 76"/>
                <a:gd name="T20" fmla="*/ 0 w 67"/>
                <a:gd name="T21" fmla="*/ 49 h 76"/>
                <a:gd name="T22" fmla="*/ 0 w 67"/>
                <a:gd name="T23" fmla="*/ 38 h 76"/>
                <a:gd name="T24" fmla="*/ 0 w 67"/>
                <a:gd name="T25" fmla="*/ 26 h 76"/>
                <a:gd name="T26" fmla="*/ 3 w 67"/>
                <a:gd name="T27" fmla="*/ 17 h 76"/>
                <a:gd name="T28" fmla="*/ 9 w 67"/>
                <a:gd name="T29" fmla="*/ 9 h 76"/>
                <a:gd name="T30" fmla="*/ 14 w 67"/>
                <a:gd name="T31" fmla="*/ 3 h 76"/>
                <a:gd name="T32" fmla="*/ 23 w 67"/>
                <a:gd name="T33" fmla="*/ 0 h 76"/>
                <a:gd name="T34" fmla="*/ 32 w 67"/>
                <a:gd name="T35" fmla="*/ 0 h 76"/>
                <a:gd name="T36" fmla="*/ 44 w 67"/>
                <a:gd name="T37" fmla="*/ 0 h 76"/>
                <a:gd name="T38" fmla="*/ 49 w 67"/>
                <a:gd name="T39" fmla="*/ 3 h 76"/>
                <a:gd name="T40" fmla="*/ 58 w 67"/>
                <a:gd name="T41" fmla="*/ 9 h 76"/>
                <a:gd name="T42" fmla="*/ 61 w 67"/>
                <a:gd name="T43" fmla="*/ 17 h 76"/>
                <a:gd name="T44" fmla="*/ 64 w 67"/>
                <a:gd name="T45" fmla="*/ 26 h 76"/>
                <a:gd name="T46" fmla="*/ 67 w 67"/>
                <a:gd name="T47" fmla="*/ 38 h 76"/>
                <a:gd name="T48" fmla="*/ 67 w 67"/>
                <a:gd name="T49" fmla="*/ 38 h 76"/>
                <a:gd name="T50" fmla="*/ 67 w 67"/>
                <a:gd name="T51" fmla="*/ 41 h 76"/>
                <a:gd name="T52" fmla="*/ 11 w 67"/>
                <a:gd name="T53" fmla="*/ 41 h 76"/>
                <a:gd name="T54" fmla="*/ 14 w 67"/>
                <a:gd name="T55" fmla="*/ 49 h 76"/>
                <a:gd name="T56" fmla="*/ 20 w 67"/>
                <a:gd name="T57" fmla="*/ 58 h 76"/>
                <a:gd name="T58" fmla="*/ 26 w 67"/>
                <a:gd name="T59" fmla="*/ 61 h 76"/>
                <a:gd name="T60" fmla="*/ 35 w 67"/>
                <a:gd name="T61" fmla="*/ 64 h 76"/>
                <a:gd name="T62" fmla="*/ 41 w 67"/>
                <a:gd name="T63" fmla="*/ 61 h 76"/>
                <a:gd name="T64" fmla="*/ 46 w 67"/>
                <a:gd name="T65" fmla="*/ 61 h 76"/>
                <a:gd name="T66" fmla="*/ 49 w 67"/>
                <a:gd name="T67" fmla="*/ 58 h 76"/>
                <a:gd name="T68" fmla="*/ 52 w 67"/>
                <a:gd name="T69" fmla="*/ 52 h 76"/>
                <a:gd name="T70" fmla="*/ 11 w 67"/>
                <a:gd name="T71" fmla="*/ 29 h 76"/>
                <a:gd name="T72" fmla="*/ 52 w 67"/>
                <a:gd name="T73" fmla="*/ 29 h 76"/>
                <a:gd name="T74" fmla="*/ 52 w 67"/>
                <a:gd name="T75" fmla="*/ 20 h 76"/>
                <a:gd name="T76" fmla="*/ 49 w 67"/>
                <a:gd name="T77" fmla="*/ 17 h 76"/>
                <a:gd name="T78" fmla="*/ 41 w 67"/>
                <a:gd name="T79" fmla="*/ 12 h 76"/>
                <a:gd name="T80" fmla="*/ 32 w 67"/>
                <a:gd name="T81" fmla="*/ 12 h 76"/>
                <a:gd name="T82" fmla="*/ 26 w 67"/>
                <a:gd name="T83" fmla="*/ 12 h 76"/>
                <a:gd name="T84" fmla="*/ 20 w 67"/>
                <a:gd name="T85" fmla="*/ 14 h 76"/>
                <a:gd name="T86" fmla="*/ 14 w 67"/>
                <a:gd name="T87" fmla="*/ 20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2"/>
                  </a:moveTo>
                  <a:lnTo>
                    <a:pt x="67" y="52"/>
                  </a:lnTo>
                  <a:lnTo>
                    <a:pt x="61" y="61"/>
                  </a:lnTo>
                  <a:lnTo>
                    <a:pt x="55" y="70"/>
                  </a:lnTo>
                  <a:lnTo>
                    <a:pt x="46" y="73"/>
                  </a:lnTo>
                  <a:lnTo>
                    <a:pt x="35" y="76"/>
                  </a:lnTo>
                  <a:lnTo>
                    <a:pt x="23" y="73"/>
                  </a:lnTo>
                  <a:lnTo>
                    <a:pt x="14" y="70"/>
                  </a:lnTo>
                  <a:lnTo>
                    <a:pt x="9" y="64"/>
                  </a:lnTo>
                  <a:lnTo>
                    <a:pt x="3" y="58"/>
                  </a:lnTo>
                  <a:lnTo>
                    <a:pt x="0" y="49"/>
                  </a:lnTo>
                  <a:lnTo>
                    <a:pt x="0" y="38"/>
                  </a:lnTo>
                  <a:lnTo>
                    <a:pt x="0" y="26"/>
                  </a:lnTo>
                  <a:lnTo>
                    <a:pt x="3" y="17"/>
                  </a:lnTo>
                  <a:lnTo>
                    <a:pt x="9" y="9"/>
                  </a:lnTo>
                  <a:lnTo>
                    <a:pt x="14" y="3"/>
                  </a:lnTo>
                  <a:lnTo>
                    <a:pt x="23" y="0"/>
                  </a:lnTo>
                  <a:lnTo>
                    <a:pt x="32" y="0"/>
                  </a:lnTo>
                  <a:lnTo>
                    <a:pt x="44" y="0"/>
                  </a:lnTo>
                  <a:lnTo>
                    <a:pt x="49" y="3"/>
                  </a:lnTo>
                  <a:lnTo>
                    <a:pt x="58" y="9"/>
                  </a:lnTo>
                  <a:lnTo>
                    <a:pt x="61" y="17"/>
                  </a:lnTo>
                  <a:lnTo>
                    <a:pt x="64" y="26"/>
                  </a:lnTo>
                  <a:lnTo>
                    <a:pt x="67" y="38"/>
                  </a:lnTo>
                  <a:lnTo>
                    <a:pt x="67" y="41"/>
                  </a:lnTo>
                  <a:lnTo>
                    <a:pt x="11" y="41"/>
                  </a:lnTo>
                  <a:lnTo>
                    <a:pt x="14" y="49"/>
                  </a:lnTo>
                  <a:lnTo>
                    <a:pt x="20" y="58"/>
                  </a:lnTo>
                  <a:lnTo>
                    <a:pt x="26" y="61"/>
                  </a:lnTo>
                  <a:lnTo>
                    <a:pt x="35" y="64"/>
                  </a:lnTo>
                  <a:lnTo>
                    <a:pt x="41" y="61"/>
                  </a:lnTo>
                  <a:lnTo>
                    <a:pt x="46" y="61"/>
                  </a:lnTo>
                  <a:lnTo>
                    <a:pt x="49" y="58"/>
                  </a:lnTo>
                  <a:lnTo>
                    <a:pt x="52" y="52"/>
                  </a:lnTo>
                  <a:close/>
                  <a:moveTo>
                    <a:pt x="11" y="29"/>
                  </a:moveTo>
                  <a:lnTo>
                    <a:pt x="52" y="29"/>
                  </a:lnTo>
                  <a:lnTo>
                    <a:pt x="52" y="20"/>
                  </a:lnTo>
                  <a:lnTo>
                    <a:pt x="49" y="17"/>
                  </a:lnTo>
                  <a:lnTo>
                    <a:pt x="41" y="12"/>
                  </a:lnTo>
                  <a:lnTo>
                    <a:pt x="32" y="12"/>
                  </a:lnTo>
                  <a:lnTo>
                    <a:pt x="26" y="12"/>
                  </a:lnTo>
                  <a:lnTo>
                    <a:pt x="20" y="14"/>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3" name="Freeform 77">
              <a:extLst>
                <a:ext uri="{FF2B5EF4-FFF2-40B4-BE49-F238E27FC236}">
                  <a16:creationId xmlns:a16="http://schemas.microsoft.com/office/drawing/2014/main" id="{93C605E9-5077-42FB-975F-F2F386D92CFA}"/>
                </a:ext>
              </a:extLst>
            </p:cNvPr>
            <p:cNvSpPr>
              <a:spLocks/>
            </p:cNvSpPr>
            <p:nvPr/>
          </p:nvSpPr>
          <p:spPr bwMode="auto">
            <a:xfrm>
              <a:off x="453" y="1703"/>
              <a:ext cx="67" cy="67"/>
            </a:xfrm>
            <a:custGeom>
              <a:avLst/>
              <a:gdLst>
                <a:gd name="T0" fmla="*/ 30 w 67"/>
                <a:gd name="T1" fmla="*/ 67 h 67"/>
                <a:gd name="T2" fmla="*/ 30 w 67"/>
                <a:gd name="T3" fmla="*/ 38 h 67"/>
                <a:gd name="T4" fmla="*/ 0 w 67"/>
                <a:gd name="T5" fmla="*/ 38 h 67"/>
                <a:gd name="T6" fmla="*/ 0 w 67"/>
                <a:gd name="T7" fmla="*/ 26 h 67"/>
                <a:gd name="T8" fmla="*/ 30 w 67"/>
                <a:gd name="T9" fmla="*/ 26 h 67"/>
                <a:gd name="T10" fmla="*/ 30 w 67"/>
                <a:gd name="T11" fmla="*/ 0 h 67"/>
                <a:gd name="T12" fmla="*/ 41 w 67"/>
                <a:gd name="T13" fmla="*/ 0 h 67"/>
                <a:gd name="T14" fmla="*/ 41 w 67"/>
                <a:gd name="T15" fmla="*/ 26 h 67"/>
                <a:gd name="T16" fmla="*/ 67 w 67"/>
                <a:gd name="T17" fmla="*/ 26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6"/>
                  </a:lnTo>
                  <a:lnTo>
                    <a:pt x="30" y="26"/>
                  </a:lnTo>
                  <a:lnTo>
                    <a:pt x="30" y="0"/>
                  </a:lnTo>
                  <a:lnTo>
                    <a:pt x="41" y="0"/>
                  </a:lnTo>
                  <a:lnTo>
                    <a:pt x="41" y="26"/>
                  </a:lnTo>
                  <a:lnTo>
                    <a:pt x="67" y="26"/>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4" name="Freeform 78">
              <a:extLst>
                <a:ext uri="{FF2B5EF4-FFF2-40B4-BE49-F238E27FC236}">
                  <a16:creationId xmlns:a16="http://schemas.microsoft.com/office/drawing/2014/main" id="{676AECE8-28C1-4604-B4E2-1530F7A9A409}"/>
                </a:ext>
              </a:extLst>
            </p:cNvPr>
            <p:cNvSpPr>
              <a:spLocks noEditPoints="1"/>
            </p:cNvSpPr>
            <p:nvPr/>
          </p:nvSpPr>
          <p:spPr bwMode="auto">
            <a:xfrm>
              <a:off x="535" y="1686"/>
              <a:ext cx="64" cy="102"/>
            </a:xfrm>
            <a:custGeom>
              <a:avLst/>
              <a:gdLst>
                <a:gd name="T0" fmla="*/ 0 w 64"/>
                <a:gd name="T1" fmla="*/ 49 h 102"/>
                <a:gd name="T2" fmla="*/ 0 w 64"/>
                <a:gd name="T3" fmla="*/ 35 h 102"/>
                <a:gd name="T4" fmla="*/ 3 w 64"/>
                <a:gd name="T5" fmla="*/ 20 h 102"/>
                <a:gd name="T6" fmla="*/ 9 w 64"/>
                <a:gd name="T7" fmla="*/ 11 h 102"/>
                <a:gd name="T8" fmla="*/ 14 w 64"/>
                <a:gd name="T9" fmla="*/ 6 h 102"/>
                <a:gd name="T10" fmla="*/ 23 w 64"/>
                <a:gd name="T11" fmla="*/ 0 h 102"/>
                <a:gd name="T12" fmla="*/ 32 w 64"/>
                <a:gd name="T13" fmla="*/ 0 h 102"/>
                <a:gd name="T14" fmla="*/ 41 w 64"/>
                <a:gd name="T15" fmla="*/ 0 h 102"/>
                <a:gd name="T16" fmla="*/ 46 w 64"/>
                <a:gd name="T17" fmla="*/ 3 h 102"/>
                <a:gd name="T18" fmla="*/ 52 w 64"/>
                <a:gd name="T19" fmla="*/ 6 h 102"/>
                <a:gd name="T20" fmla="*/ 58 w 64"/>
                <a:gd name="T21" fmla="*/ 11 h 102"/>
                <a:gd name="T22" fmla="*/ 61 w 64"/>
                <a:gd name="T23" fmla="*/ 17 h 102"/>
                <a:gd name="T24" fmla="*/ 64 w 64"/>
                <a:gd name="T25" fmla="*/ 26 h 102"/>
                <a:gd name="T26" fmla="*/ 64 w 64"/>
                <a:gd name="T27" fmla="*/ 38 h 102"/>
                <a:gd name="T28" fmla="*/ 64 w 64"/>
                <a:gd name="T29" fmla="*/ 49 h 102"/>
                <a:gd name="T30" fmla="*/ 64 w 64"/>
                <a:gd name="T31" fmla="*/ 67 h 102"/>
                <a:gd name="T32" fmla="*/ 61 w 64"/>
                <a:gd name="T33" fmla="*/ 78 h 102"/>
                <a:gd name="T34" fmla="*/ 55 w 64"/>
                <a:gd name="T35" fmla="*/ 87 h 102"/>
                <a:gd name="T36" fmla="*/ 49 w 64"/>
                <a:gd name="T37" fmla="*/ 96 h 102"/>
                <a:gd name="T38" fmla="*/ 44 w 64"/>
                <a:gd name="T39" fmla="*/ 99 h 102"/>
                <a:gd name="T40" fmla="*/ 32 w 64"/>
                <a:gd name="T41" fmla="*/ 102 h 102"/>
                <a:gd name="T42" fmla="*/ 23 w 64"/>
                <a:gd name="T43" fmla="*/ 99 h 102"/>
                <a:gd name="T44" fmla="*/ 14 w 64"/>
                <a:gd name="T45" fmla="*/ 96 h 102"/>
                <a:gd name="T46" fmla="*/ 9 w 64"/>
                <a:gd name="T47" fmla="*/ 90 h 102"/>
                <a:gd name="T48" fmla="*/ 3 w 64"/>
                <a:gd name="T49" fmla="*/ 81 h 102"/>
                <a:gd name="T50" fmla="*/ 0 w 64"/>
                <a:gd name="T51" fmla="*/ 67 h 102"/>
                <a:gd name="T52" fmla="*/ 0 w 64"/>
                <a:gd name="T53" fmla="*/ 49 h 102"/>
                <a:gd name="T54" fmla="*/ 12 w 64"/>
                <a:gd name="T55" fmla="*/ 49 h 102"/>
                <a:gd name="T56" fmla="*/ 14 w 64"/>
                <a:gd name="T57" fmla="*/ 64 h 102"/>
                <a:gd name="T58" fmla="*/ 14 w 64"/>
                <a:gd name="T59" fmla="*/ 75 h 102"/>
                <a:gd name="T60" fmla="*/ 17 w 64"/>
                <a:gd name="T61" fmla="*/ 81 h 102"/>
                <a:gd name="T62" fmla="*/ 23 w 64"/>
                <a:gd name="T63" fmla="*/ 87 h 102"/>
                <a:gd name="T64" fmla="*/ 32 w 64"/>
                <a:gd name="T65" fmla="*/ 90 h 102"/>
                <a:gd name="T66" fmla="*/ 41 w 64"/>
                <a:gd name="T67" fmla="*/ 87 h 102"/>
                <a:gd name="T68" fmla="*/ 46 w 64"/>
                <a:gd name="T69" fmla="*/ 81 h 102"/>
                <a:gd name="T70" fmla="*/ 49 w 64"/>
                <a:gd name="T71" fmla="*/ 75 h 102"/>
                <a:gd name="T72" fmla="*/ 52 w 64"/>
                <a:gd name="T73" fmla="*/ 64 h 102"/>
                <a:gd name="T74" fmla="*/ 52 w 64"/>
                <a:gd name="T75" fmla="*/ 49 h 102"/>
                <a:gd name="T76" fmla="*/ 52 w 64"/>
                <a:gd name="T77" fmla="*/ 35 h 102"/>
                <a:gd name="T78" fmla="*/ 49 w 64"/>
                <a:gd name="T79" fmla="*/ 26 h 102"/>
                <a:gd name="T80" fmla="*/ 46 w 64"/>
                <a:gd name="T81" fmla="*/ 17 h 102"/>
                <a:gd name="T82" fmla="*/ 41 w 64"/>
                <a:gd name="T83" fmla="*/ 11 h 102"/>
                <a:gd name="T84" fmla="*/ 32 w 64"/>
                <a:gd name="T85" fmla="*/ 11 h 102"/>
                <a:gd name="T86" fmla="*/ 23 w 64"/>
                <a:gd name="T87" fmla="*/ 11 h 102"/>
                <a:gd name="T88" fmla="*/ 17 w 64"/>
                <a:gd name="T89" fmla="*/ 17 h 102"/>
                <a:gd name="T90" fmla="*/ 14 w 64"/>
                <a:gd name="T91" fmla="*/ 26 h 102"/>
                <a:gd name="T92" fmla="*/ 14 w 64"/>
                <a:gd name="T93" fmla="*/ 35 h 102"/>
                <a:gd name="T94" fmla="*/ 12 w 64"/>
                <a:gd name="T95" fmla="*/ 49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49"/>
                  </a:moveTo>
                  <a:lnTo>
                    <a:pt x="0" y="35"/>
                  </a:lnTo>
                  <a:lnTo>
                    <a:pt x="3" y="20"/>
                  </a:lnTo>
                  <a:lnTo>
                    <a:pt x="9" y="11"/>
                  </a:lnTo>
                  <a:lnTo>
                    <a:pt x="14" y="6"/>
                  </a:lnTo>
                  <a:lnTo>
                    <a:pt x="23" y="0"/>
                  </a:lnTo>
                  <a:lnTo>
                    <a:pt x="32" y="0"/>
                  </a:lnTo>
                  <a:lnTo>
                    <a:pt x="41" y="0"/>
                  </a:lnTo>
                  <a:lnTo>
                    <a:pt x="46" y="3"/>
                  </a:lnTo>
                  <a:lnTo>
                    <a:pt x="52" y="6"/>
                  </a:lnTo>
                  <a:lnTo>
                    <a:pt x="58" y="11"/>
                  </a:lnTo>
                  <a:lnTo>
                    <a:pt x="61" y="17"/>
                  </a:lnTo>
                  <a:lnTo>
                    <a:pt x="64" y="26"/>
                  </a:lnTo>
                  <a:lnTo>
                    <a:pt x="64" y="38"/>
                  </a:lnTo>
                  <a:lnTo>
                    <a:pt x="64" y="49"/>
                  </a:lnTo>
                  <a:lnTo>
                    <a:pt x="64" y="67"/>
                  </a:lnTo>
                  <a:lnTo>
                    <a:pt x="61" y="78"/>
                  </a:lnTo>
                  <a:lnTo>
                    <a:pt x="55" y="87"/>
                  </a:lnTo>
                  <a:lnTo>
                    <a:pt x="49" y="96"/>
                  </a:lnTo>
                  <a:lnTo>
                    <a:pt x="44" y="99"/>
                  </a:lnTo>
                  <a:lnTo>
                    <a:pt x="32" y="102"/>
                  </a:lnTo>
                  <a:lnTo>
                    <a:pt x="23" y="99"/>
                  </a:lnTo>
                  <a:lnTo>
                    <a:pt x="14" y="96"/>
                  </a:lnTo>
                  <a:lnTo>
                    <a:pt x="9" y="90"/>
                  </a:lnTo>
                  <a:lnTo>
                    <a:pt x="3" y="81"/>
                  </a:lnTo>
                  <a:lnTo>
                    <a:pt x="0" y="67"/>
                  </a:lnTo>
                  <a:lnTo>
                    <a:pt x="0" y="49"/>
                  </a:lnTo>
                  <a:close/>
                  <a:moveTo>
                    <a:pt x="12" y="49"/>
                  </a:moveTo>
                  <a:lnTo>
                    <a:pt x="14" y="64"/>
                  </a:lnTo>
                  <a:lnTo>
                    <a:pt x="14" y="75"/>
                  </a:lnTo>
                  <a:lnTo>
                    <a:pt x="17" y="81"/>
                  </a:lnTo>
                  <a:lnTo>
                    <a:pt x="23" y="87"/>
                  </a:lnTo>
                  <a:lnTo>
                    <a:pt x="32" y="90"/>
                  </a:lnTo>
                  <a:lnTo>
                    <a:pt x="41" y="87"/>
                  </a:lnTo>
                  <a:lnTo>
                    <a:pt x="46" y="81"/>
                  </a:lnTo>
                  <a:lnTo>
                    <a:pt x="49" y="75"/>
                  </a:lnTo>
                  <a:lnTo>
                    <a:pt x="52" y="64"/>
                  </a:lnTo>
                  <a:lnTo>
                    <a:pt x="52" y="49"/>
                  </a:lnTo>
                  <a:lnTo>
                    <a:pt x="52" y="35"/>
                  </a:lnTo>
                  <a:lnTo>
                    <a:pt x="49" y="26"/>
                  </a:lnTo>
                  <a:lnTo>
                    <a:pt x="46" y="17"/>
                  </a:lnTo>
                  <a:lnTo>
                    <a:pt x="41" y="11"/>
                  </a:lnTo>
                  <a:lnTo>
                    <a:pt x="32" y="11"/>
                  </a:lnTo>
                  <a:lnTo>
                    <a:pt x="23" y="11"/>
                  </a:lnTo>
                  <a:lnTo>
                    <a:pt x="17" y="17"/>
                  </a:lnTo>
                  <a:lnTo>
                    <a:pt x="14" y="26"/>
                  </a:lnTo>
                  <a:lnTo>
                    <a:pt x="14" y="35"/>
                  </a:lnTo>
                  <a:lnTo>
                    <a:pt x="12" y="4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5" name="Freeform 79">
              <a:extLst>
                <a:ext uri="{FF2B5EF4-FFF2-40B4-BE49-F238E27FC236}">
                  <a16:creationId xmlns:a16="http://schemas.microsoft.com/office/drawing/2014/main" id="{E9C12875-D0F0-44D8-97B8-E795CAF7BD45}"/>
                </a:ext>
              </a:extLst>
            </p:cNvPr>
            <p:cNvSpPr>
              <a:spLocks noEditPoints="1"/>
            </p:cNvSpPr>
            <p:nvPr/>
          </p:nvSpPr>
          <p:spPr bwMode="auto">
            <a:xfrm>
              <a:off x="611" y="1686"/>
              <a:ext cx="67" cy="102"/>
            </a:xfrm>
            <a:custGeom>
              <a:avLst/>
              <a:gdLst>
                <a:gd name="T0" fmla="*/ 52 w 67"/>
                <a:gd name="T1" fmla="*/ 26 h 102"/>
                <a:gd name="T2" fmla="*/ 46 w 67"/>
                <a:gd name="T3" fmla="*/ 17 h 102"/>
                <a:gd name="T4" fmla="*/ 35 w 67"/>
                <a:gd name="T5" fmla="*/ 11 h 102"/>
                <a:gd name="T6" fmla="*/ 23 w 67"/>
                <a:gd name="T7" fmla="*/ 14 h 102"/>
                <a:gd name="T8" fmla="*/ 14 w 67"/>
                <a:gd name="T9" fmla="*/ 26 h 102"/>
                <a:gd name="T10" fmla="*/ 11 w 67"/>
                <a:gd name="T11" fmla="*/ 46 h 102"/>
                <a:gd name="T12" fmla="*/ 23 w 67"/>
                <a:gd name="T13" fmla="*/ 38 h 102"/>
                <a:gd name="T14" fmla="*/ 37 w 67"/>
                <a:gd name="T15" fmla="*/ 35 h 102"/>
                <a:gd name="T16" fmla="*/ 52 w 67"/>
                <a:gd name="T17" fmla="*/ 38 h 102"/>
                <a:gd name="T18" fmla="*/ 61 w 67"/>
                <a:gd name="T19" fmla="*/ 49 h 102"/>
                <a:gd name="T20" fmla="*/ 67 w 67"/>
                <a:gd name="T21" fmla="*/ 67 h 102"/>
                <a:gd name="T22" fmla="*/ 61 w 67"/>
                <a:gd name="T23" fmla="*/ 84 h 102"/>
                <a:gd name="T24" fmla="*/ 49 w 67"/>
                <a:gd name="T25" fmla="*/ 96 h 102"/>
                <a:gd name="T26" fmla="*/ 35 w 67"/>
                <a:gd name="T27" fmla="*/ 102 h 102"/>
                <a:gd name="T28" fmla="*/ 17 w 67"/>
                <a:gd name="T29" fmla="*/ 96 h 102"/>
                <a:gd name="T30" fmla="*/ 3 w 67"/>
                <a:gd name="T31" fmla="*/ 81 h 102"/>
                <a:gd name="T32" fmla="*/ 0 w 67"/>
                <a:gd name="T33" fmla="*/ 52 h 102"/>
                <a:gd name="T34" fmla="*/ 3 w 67"/>
                <a:gd name="T35" fmla="*/ 26 h 102"/>
                <a:gd name="T36" fmla="*/ 11 w 67"/>
                <a:gd name="T37" fmla="*/ 11 h 102"/>
                <a:gd name="T38" fmla="*/ 26 w 67"/>
                <a:gd name="T39" fmla="*/ 0 h 102"/>
                <a:gd name="T40" fmla="*/ 46 w 67"/>
                <a:gd name="T41" fmla="*/ 0 h 102"/>
                <a:gd name="T42" fmla="*/ 61 w 67"/>
                <a:gd name="T43" fmla="*/ 14 h 102"/>
                <a:gd name="T44" fmla="*/ 11 w 67"/>
                <a:gd name="T45" fmla="*/ 67 h 102"/>
                <a:gd name="T46" fmla="*/ 14 w 67"/>
                <a:gd name="T47" fmla="*/ 78 h 102"/>
                <a:gd name="T48" fmla="*/ 23 w 67"/>
                <a:gd name="T49" fmla="*/ 87 h 102"/>
                <a:gd name="T50" fmla="*/ 35 w 67"/>
                <a:gd name="T51" fmla="*/ 90 h 102"/>
                <a:gd name="T52" fmla="*/ 46 w 67"/>
                <a:gd name="T53" fmla="*/ 84 h 102"/>
                <a:gd name="T54" fmla="*/ 52 w 67"/>
                <a:gd name="T55" fmla="*/ 67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6"/>
                  </a:lnTo>
                  <a:lnTo>
                    <a:pt x="49" y="20"/>
                  </a:lnTo>
                  <a:lnTo>
                    <a:pt x="46" y="17"/>
                  </a:lnTo>
                  <a:lnTo>
                    <a:pt x="40" y="11"/>
                  </a:lnTo>
                  <a:lnTo>
                    <a:pt x="35" y="11"/>
                  </a:lnTo>
                  <a:lnTo>
                    <a:pt x="29" y="11"/>
                  </a:lnTo>
                  <a:lnTo>
                    <a:pt x="23" y="14"/>
                  </a:lnTo>
                  <a:lnTo>
                    <a:pt x="20" y="17"/>
                  </a:lnTo>
                  <a:lnTo>
                    <a:pt x="14" y="26"/>
                  </a:lnTo>
                  <a:lnTo>
                    <a:pt x="14" y="35"/>
                  </a:lnTo>
                  <a:lnTo>
                    <a:pt x="11" y="46"/>
                  </a:lnTo>
                  <a:lnTo>
                    <a:pt x="17" y="40"/>
                  </a:lnTo>
                  <a:lnTo>
                    <a:pt x="23" y="38"/>
                  </a:lnTo>
                  <a:lnTo>
                    <a:pt x="29" y="35"/>
                  </a:lnTo>
                  <a:lnTo>
                    <a:pt x="37" y="35"/>
                  </a:lnTo>
                  <a:lnTo>
                    <a:pt x="43" y="35"/>
                  </a:lnTo>
                  <a:lnTo>
                    <a:pt x="52" y="38"/>
                  </a:lnTo>
                  <a:lnTo>
                    <a:pt x="58" y="43"/>
                  </a:lnTo>
                  <a:lnTo>
                    <a:pt x="61" y="49"/>
                  </a:lnTo>
                  <a:lnTo>
                    <a:pt x="64" y="58"/>
                  </a:lnTo>
                  <a:lnTo>
                    <a:pt x="67" y="67"/>
                  </a:lnTo>
                  <a:lnTo>
                    <a:pt x="64" y="75"/>
                  </a:lnTo>
                  <a:lnTo>
                    <a:pt x="61" y="84"/>
                  </a:lnTo>
                  <a:lnTo>
                    <a:pt x="58" y="90"/>
                  </a:lnTo>
                  <a:lnTo>
                    <a:pt x="49" y="96"/>
                  </a:lnTo>
                  <a:lnTo>
                    <a:pt x="43" y="99"/>
                  </a:lnTo>
                  <a:lnTo>
                    <a:pt x="35" y="102"/>
                  </a:lnTo>
                  <a:lnTo>
                    <a:pt x="26" y="99"/>
                  </a:lnTo>
                  <a:lnTo>
                    <a:pt x="17" y="96"/>
                  </a:lnTo>
                  <a:lnTo>
                    <a:pt x="8" y="90"/>
                  </a:lnTo>
                  <a:lnTo>
                    <a:pt x="3" y="81"/>
                  </a:lnTo>
                  <a:lnTo>
                    <a:pt x="0" y="67"/>
                  </a:lnTo>
                  <a:lnTo>
                    <a:pt x="0" y="52"/>
                  </a:lnTo>
                  <a:lnTo>
                    <a:pt x="0" y="38"/>
                  </a:lnTo>
                  <a:lnTo>
                    <a:pt x="3" y="26"/>
                  </a:lnTo>
                  <a:lnTo>
                    <a:pt x="5" y="17"/>
                  </a:lnTo>
                  <a:lnTo>
                    <a:pt x="11" y="11"/>
                  </a:lnTo>
                  <a:lnTo>
                    <a:pt x="17" y="3"/>
                  </a:lnTo>
                  <a:lnTo>
                    <a:pt x="26" y="0"/>
                  </a:lnTo>
                  <a:lnTo>
                    <a:pt x="35" y="0"/>
                  </a:lnTo>
                  <a:lnTo>
                    <a:pt x="46" y="0"/>
                  </a:lnTo>
                  <a:lnTo>
                    <a:pt x="55" y="6"/>
                  </a:lnTo>
                  <a:lnTo>
                    <a:pt x="61" y="14"/>
                  </a:lnTo>
                  <a:lnTo>
                    <a:pt x="64" y="26"/>
                  </a:lnTo>
                  <a:close/>
                  <a:moveTo>
                    <a:pt x="11" y="67"/>
                  </a:moveTo>
                  <a:lnTo>
                    <a:pt x="14" y="73"/>
                  </a:lnTo>
                  <a:lnTo>
                    <a:pt x="14" y="78"/>
                  </a:lnTo>
                  <a:lnTo>
                    <a:pt x="17" y="81"/>
                  </a:lnTo>
                  <a:lnTo>
                    <a:pt x="23" y="87"/>
                  </a:lnTo>
                  <a:lnTo>
                    <a:pt x="29" y="87"/>
                  </a:lnTo>
                  <a:lnTo>
                    <a:pt x="35" y="90"/>
                  </a:lnTo>
                  <a:lnTo>
                    <a:pt x="40" y="87"/>
                  </a:lnTo>
                  <a:lnTo>
                    <a:pt x="46" y="84"/>
                  </a:lnTo>
                  <a:lnTo>
                    <a:pt x="52" y="75"/>
                  </a:lnTo>
                  <a:lnTo>
                    <a:pt x="52" y="67"/>
                  </a:lnTo>
                  <a:lnTo>
                    <a:pt x="52" y="58"/>
                  </a:lnTo>
                  <a:lnTo>
                    <a:pt x="46" y="52"/>
                  </a:lnTo>
                  <a:lnTo>
                    <a:pt x="40" y="46"/>
                  </a:lnTo>
                  <a:lnTo>
                    <a:pt x="32" y="46"/>
                  </a:lnTo>
                  <a:lnTo>
                    <a:pt x="26" y="46"/>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6" name="Line 80">
              <a:extLst>
                <a:ext uri="{FF2B5EF4-FFF2-40B4-BE49-F238E27FC236}">
                  <a16:creationId xmlns:a16="http://schemas.microsoft.com/office/drawing/2014/main" id="{D1FA6912-135B-408A-BCA8-F4D1580F7D55}"/>
                </a:ext>
              </a:extLst>
            </p:cNvPr>
            <p:cNvSpPr>
              <a:spLocks noChangeShapeType="1"/>
            </p:cNvSpPr>
            <p:nvPr/>
          </p:nvSpPr>
          <p:spPr bwMode="auto">
            <a:xfrm>
              <a:off x="768"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7" name="Line 81">
              <a:extLst>
                <a:ext uri="{FF2B5EF4-FFF2-40B4-BE49-F238E27FC236}">
                  <a16:creationId xmlns:a16="http://schemas.microsoft.com/office/drawing/2014/main" id="{EDF5F3D1-33B7-4C6F-BB92-5493AEB3C474}"/>
                </a:ext>
              </a:extLst>
            </p:cNvPr>
            <p:cNvSpPr>
              <a:spLocks noChangeShapeType="1"/>
            </p:cNvSpPr>
            <p:nvPr/>
          </p:nvSpPr>
          <p:spPr bwMode="auto">
            <a:xfrm flipH="1">
              <a:off x="4027"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8" name="Line 82">
              <a:extLst>
                <a:ext uri="{FF2B5EF4-FFF2-40B4-BE49-F238E27FC236}">
                  <a16:creationId xmlns:a16="http://schemas.microsoft.com/office/drawing/2014/main" id="{0871D891-11BA-4AA8-8EA8-F18D17F9D039}"/>
                </a:ext>
              </a:extLst>
            </p:cNvPr>
            <p:cNvSpPr>
              <a:spLocks noChangeShapeType="1"/>
            </p:cNvSpPr>
            <p:nvPr/>
          </p:nvSpPr>
          <p:spPr bwMode="auto">
            <a:xfrm>
              <a:off x="768"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9" name="Line 83">
              <a:extLst>
                <a:ext uri="{FF2B5EF4-FFF2-40B4-BE49-F238E27FC236}">
                  <a16:creationId xmlns:a16="http://schemas.microsoft.com/office/drawing/2014/main" id="{D292186F-3852-4849-9E74-DBDF91E4F16E}"/>
                </a:ext>
              </a:extLst>
            </p:cNvPr>
            <p:cNvSpPr>
              <a:spLocks noChangeShapeType="1"/>
            </p:cNvSpPr>
            <p:nvPr/>
          </p:nvSpPr>
          <p:spPr bwMode="auto">
            <a:xfrm flipH="1">
              <a:off x="4027"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0" name="Freeform 84">
              <a:extLst>
                <a:ext uri="{FF2B5EF4-FFF2-40B4-BE49-F238E27FC236}">
                  <a16:creationId xmlns:a16="http://schemas.microsoft.com/office/drawing/2014/main" id="{36297929-1002-4F33-9D6F-6624D1074B1A}"/>
                </a:ext>
              </a:extLst>
            </p:cNvPr>
            <p:cNvSpPr>
              <a:spLocks noEditPoints="1"/>
            </p:cNvSpPr>
            <p:nvPr/>
          </p:nvSpPr>
          <p:spPr bwMode="auto">
            <a:xfrm>
              <a:off x="299" y="1549"/>
              <a:ext cx="64" cy="102"/>
            </a:xfrm>
            <a:custGeom>
              <a:avLst/>
              <a:gdLst>
                <a:gd name="T0" fmla="*/ 12 w 64"/>
                <a:gd name="T1" fmla="*/ 41 h 102"/>
                <a:gd name="T2" fmla="*/ 3 w 64"/>
                <a:gd name="T3" fmla="*/ 32 h 102"/>
                <a:gd name="T4" fmla="*/ 3 w 64"/>
                <a:gd name="T5" fmla="*/ 14 h 102"/>
                <a:gd name="T6" fmla="*/ 18 w 64"/>
                <a:gd name="T7" fmla="*/ 3 h 102"/>
                <a:gd name="T8" fmla="*/ 32 w 64"/>
                <a:gd name="T9" fmla="*/ 0 h 102"/>
                <a:gd name="T10" fmla="*/ 47 w 64"/>
                <a:gd name="T11" fmla="*/ 3 h 102"/>
                <a:gd name="T12" fmla="*/ 58 w 64"/>
                <a:gd name="T13" fmla="*/ 14 h 102"/>
                <a:gd name="T14" fmla="*/ 58 w 64"/>
                <a:gd name="T15" fmla="*/ 32 h 102"/>
                <a:gd name="T16" fmla="*/ 53 w 64"/>
                <a:gd name="T17" fmla="*/ 41 h 102"/>
                <a:gd name="T18" fmla="*/ 53 w 64"/>
                <a:gd name="T19" fmla="*/ 46 h 102"/>
                <a:gd name="T20" fmla="*/ 61 w 64"/>
                <a:gd name="T21" fmla="*/ 61 h 102"/>
                <a:gd name="T22" fmla="*/ 61 w 64"/>
                <a:gd name="T23" fmla="*/ 79 h 102"/>
                <a:gd name="T24" fmla="*/ 55 w 64"/>
                <a:gd name="T25" fmla="*/ 93 h 102"/>
                <a:gd name="T26" fmla="*/ 41 w 64"/>
                <a:gd name="T27" fmla="*/ 99 h 102"/>
                <a:gd name="T28" fmla="*/ 23 w 64"/>
                <a:gd name="T29" fmla="*/ 99 h 102"/>
                <a:gd name="T30" fmla="*/ 9 w 64"/>
                <a:gd name="T31" fmla="*/ 93 h 102"/>
                <a:gd name="T32" fmla="*/ 0 w 64"/>
                <a:gd name="T33" fmla="*/ 79 h 102"/>
                <a:gd name="T34" fmla="*/ 0 w 64"/>
                <a:gd name="T35" fmla="*/ 61 h 102"/>
                <a:gd name="T36" fmla="*/ 9 w 64"/>
                <a:gd name="T37" fmla="*/ 46 h 102"/>
                <a:gd name="T38" fmla="*/ 15 w 64"/>
                <a:gd name="T39" fmla="*/ 23 h 102"/>
                <a:gd name="T40" fmla="*/ 21 w 64"/>
                <a:gd name="T41" fmla="*/ 35 h 102"/>
                <a:gd name="T42" fmla="*/ 32 w 64"/>
                <a:gd name="T43" fmla="*/ 38 h 102"/>
                <a:gd name="T44" fmla="*/ 44 w 64"/>
                <a:gd name="T45" fmla="*/ 35 h 102"/>
                <a:gd name="T46" fmla="*/ 47 w 64"/>
                <a:gd name="T47" fmla="*/ 26 h 102"/>
                <a:gd name="T48" fmla="*/ 44 w 64"/>
                <a:gd name="T49" fmla="*/ 14 h 102"/>
                <a:gd name="T50" fmla="*/ 32 w 64"/>
                <a:gd name="T51" fmla="*/ 12 h 102"/>
                <a:gd name="T52" fmla="*/ 21 w 64"/>
                <a:gd name="T53" fmla="*/ 14 h 102"/>
                <a:gd name="T54" fmla="*/ 15 w 64"/>
                <a:gd name="T55" fmla="*/ 23 h 102"/>
                <a:gd name="T56" fmla="*/ 12 w 64"/>
                <a:gd name="T57" fmla="*/ 76 h 102"/>
                <a:gd name="T58" fmla="*/ 18 w 64"/>
                <a:gd name="T59" fmla="*/ 84 h 102"/>
                <a:gd name="T60" fmla="*/ 26 w 64"/>
                <a:gd name="T61" fmla="*/ 87 h 102"/>
                <a:gd name="T62" fmla="*/ 41 w 64"/>
                <a:gd name="T63" fmla="*/ 87 h 102"/>
                <a:gd name="T64" fmla="*/ 50 w 64"/>
                <a:gd name="T65" fmla="*/ 79 h 102"/>
                <a:gd name="T66" fmla="*/ 50 w 64"/>
                <a:gd name="T67" fmla="*/ 61 h 102"/>
                <a:gd name="T68" fmla="*/ 38 w 64"/>
                <a:gd name="T69" fmla="*/ 52 h 102"/>
                <a:gd name="T70" fmla="*/ 23 w 64"/>
                <a:gd name="T71" fmla="*/ 52 h 102"/>
                <a:gd name="T72" fmla="*/ 15 w 64"/>
                <a:gd name="T73" fmla="*/ 61 h 1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2"/>
                <a:gd name="T113" fmla="*/ 64 w 64"/>
                <a:gd name="T114" fmla="*/ 102 h 1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2">
                  <a:moveTo>
                    <a:pt x="18" y="44"/>
                  </a:moveTo>
                  <a:lnTo>
                    <a:pt x="12" y="41"/>
                  </a:lnTo>
                  <a:lnTo>
                    <a:pt x="6" y="35"/>
                  </a:lnTo>
                  <a:lnTo>
                    <a:pt x="3" y="32"/>
                  </a:lnTo>
                  <a:lnTo>
                    <a:pt x="3" y="23"/>
                  </a:lnTo>
                  <a:lnTo>
                    <a:pt x="3" y="14"/>
                  </a:lnTo>
                  <a:lnTo>
                    <a:pt x="12" y="6"/>
                  </a:lnTo>
                  <a:lnTo>
                    <a:pt x="18" y="3"/>
                  </a:lnTo>
                  <a:lnTo>
                    <a:pt x="23" y="0"/>
                  </a:lnTo>
                  <a:lnTo>
                    <a:pt x="32" y="0"/>
                  </a:lnTo>
                  <a:lnTo>
                    <a:pt x="41" y="0"/>
                  </a:lnTo>
                  <a:lnTo>
                    <a:pt x="47" y="3"/>
                  </a:lnTo>
                  <a:lnTo>
                    <a:pt x="53" y="6"/>
                  </a:lnTo>
                  <a:lnTo>
                    <a:pt x="58" y="14"/>
                  </a:lnTo>
                  <a:lnTo>
                    <a:pt x="61" y="23"/>
                  </a:lnTo>
                  <a:lnTo>
                    <a:pt x="58" y="32"/>
                  </a:lnTo>
                  <a:lnTo>
                    <a:pt x="58" y="35"/>
                  </a:lnTo>
                  <a:lnTo>
                    <a:pt x="53" y="41"/>
                  </a:lnTo>
                  <a:lnTo>
                    <a:pt x="47" y="44"/>
                  </a:lnTo>
                  <a:lnTo>
                    <a:pt x="53" y="46"/>
                  </a:lnTo>
                  <a:lnTo>
                    <a:pt x="58" y="52"/>
                  </a:lnTo>
                  <a:lnTo>
                    <a:pt x="61" y="61"/>
                  </a:lnTo>
                  <a:lnTo>
                    <a:pt x="64" y="70"/>
                  </a:lnTo>
                  <a:lnTo>
                    <a:pt x="61" y="79"/>
                  </a:lnTo>
                  <a:lnTo>
                    <a:pt x="58" y="84"/>
                  </a:lnTo>
                  <a:lnTo>
                    <a:pt x="55" y="93"/>
                  </a:lnTo>
                  <a:lnTo>
                    <a:pt x="50" y="96"/>
                  </a:lnTo>
                  <a:lnTo>
                    <a:pt x="41" y="99"/>
                  </a:lnTo>
                  <a:lnTo>
                    <a:pt x="32" y="102"/>
                  </a:lnTo>
                  <a:lnTo>
                    <a:pt x="23" y="99"/>
                  </a:lnTo>
                  <a:lnTo>
                    <a:pt x="15" y="96"/>
                  </a:lnTo>
                  <a:lnTo>
                    <a:pt x="9" y="93"/>
                  </a:lnTo>
                  <a:lnTo>
                    <a:pt x="3" y="84"/>
                  </a:lnTo>
                  <a:lnTo>
                    <a:pt x="0" y="79"/>
                  </a:lnTo>
                  <a:lnTo>
                    <a:pt x="0" y="70"/>
                  </a:lnTo>
                  <a:lnTo>
                    <a:pt x="0" y="61"/>
                  </a:lnTo>
                  <a:lnTo>
                    <a:pt x="3" y="52"/>
                  </a:lnTo>
                  <a:lnTo>
                    <a:pt x="9" y="46"/>
                  </a:lnTo>
                  <a:lnTo>
                    <a:pt x="18" y="44"/>
                  </a:lnTo>
                  <a:close/>
                  <a:moveTo>
                    <a:pt x="15" y="23"/>
                  </a:moveTo>
                  <a:lnTo>
                    <a:pt x="18" y="29"/>
                  </a:lnTo>
                  <a:lnTo>
                    <a:pt x="21" y="35"/>
                  </a:lnTo>
                  <a:lnTo>
                    <a:pt x="23" y="38"/>
                  </a:lnTo>
                  <a:lnTo>
                    <a:pt x="32" y="38"/>
                  </a:lnTo>
                  <a:lnTo>
                    <a:pt x="38" y="38"/>
                  </a:lnTo>
                  <a:lnTo>
                    <a:pt x="44" y="35"/>
                  </a:lnTo>
                  <a:lnTo>
                    <a:pt x="47" y="29"/>
                  </a:lnTo>
                  <a:lnTo>
                    <a:pt x="47" y="26"/>
                  </a:lnTo>
                  <a:lnTo>
                    <a:pt x="47" y="20"/>
                  </a:lnTo>
                  <a:lnTo>
                    <a:pt x="44" y="14"/>
                  </a:lnTo>
                  <a:lnTo>
                    <a:pt x="38" y="12"/>
                  </a:lnTo>
                  <a:lnTo>
                    <a:pt x="32" y="12"/>
                  </a:lnTo>
                  <a:lnTo>
                    <a:pt x="23" y="12"/>
                  </a:lnTo>
                  <a:lnTo>
                    <a:pt x="21" y="14"/>
                  </a:lnTo>
                  <a:lnTo>
                    <a:pt x="18" y="20"/>
                  </a:lnTo>
                  <a:lnTo>
                    <a:pt x="15" y="23"/>
                  </a:lnTo>
                  <a:close/>
                  <a:moveTo>
                    <a:pt x="12" y="70"/>
                  </a:moveTo>
                  <a:lnTo>
                    <a:pt x="12" y="76"/>
                  </a:lnTo>
                  <a:lnTo>
                    <a:pt x="15" y="79"/>
                  </a:lnTo>
                  <a:lnTo>
                    <a:pt x="18" y="84"/>
                  </a:lnTo>
                  <a:lnTo>
                    <a:pt x="21" y="87"/>
                  </a:lnTo>
                  <a:lnTo>
                    <a:pt x="26" y="87"/>
                  </a:lnTo>
                  <a:lnTo>
                    <a:pt x="32" y="90"/>
                  </a:lnTo>
                  <a:lnTo>
                    <a:pt x="41" y="87"/>
                  </a:lnTo>
                  <a:lnTo>
                    <a:pt x="47" y="84"/>
                  </a:lnTo>
                  <a:lnTo>
                    <a:pt x="50" y="79"/>
                  </a:lnTo>
                  <a:lnTo>
                    <a:pt x="50" y="70"/>
                  </a:lnTo>
                  <a:lnTo>
                    <a:pt x="50" y="61"/>
                  </a:lnTo>
                  <a:lnTo>
                    <a:pt x="47" y="55"/>
                  </a:lnTo>
                  <a:lnTo>
                    <a:pt x="38" y="52"/>
                  </a:lnTo>
                  <a:lnTo>
                    <a:pt x="32" y="49"/>
                  </a:lnTo>
                  <a:lnTo>
                    <a:pt x="23" y="52"/>
                  </a:lnTo>
                  <a:lnTo>
                    <a:pt x="18" y="55"/>
                  </a:lnTo>
                  <a:lnTo>
                    <a:pt x="15" y="61"/>
                  </a:lnTo>
                  <a:lnTo>
                    <a:pt x="12" y="7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1" name="Freeform 85">
              <a:extLst>
                <a:ext uri="{FF2B5EF4-FFF2-40B4-BE49-F238E27FC236}">
                  <a16:creationId xmlns:a16="http://schemas.microsoft.com/office/drawing/2014/main" id="{3EA68755-7CCB-4AC0-BD35-09A3D7F34AD5}"/>
                </a:ext>
              </a:extLst>
            </p:cNvPr>
            <p:cNvSpPr>
              <a:spLocks noEditPoints="1"/>
            </p:cNvSpPr>
            <p:nvPr/>
          </p:nvSpPr>
          <p:spPr bwMode="auto">
            <a:xfrm>
              <a:off x="375" y="1575"/>
              <a:ext cx="67" cy="76"/>
            </a:xfrm>
            <a:custGeom>
              <a:avLst/>
              <a:gdLst>
                <a:gd name="T0" fmla="*/ 52 w 67"/>
                <a:gd name="T1" fmla="*/ 53 h 76"/>
                <a:gd name="T2" fmla="*/ 67 w 67"/>
                <a:gd name="T3" fmla="*/ 53 h 76"/>
                <a:gd name="T4" fmla="*/ 61 w 67"/>
                <a:gd name="T5" fmla="*/ 61 h 76"/>
                <a:gd name="T6" fmla="*/ 55 w 67"/>
                <a:gd name="T7" fmla="*/ 70 h 76"/>
                <a:gd name="T8" fmla="*/ 46 w 67"/>
                <a:gd name="T9" fmla="*/ 73 h 76"/>
                <a:gd name="T10" fmla="*/ 35 w 67"/>
                <a:gd name="T11" fmla="*/ 76 h 76"/>
                <a:gd name="T12" fmla="*/ 23 w 67"/>
                <a:gd name="T13" fmla="*/ 73 h 76"/>
                <a:gd name="T14" fmla="*/ 14 w 67"/>
                <a:gd name="T15" fmla="*/ 70 h 76"/>
                <a:gd name="T16" fmla="*/ 9 w 67"/>
                <a:gd name="T17" fmla="*/ 64 h 76"/>
                <a:gd name="T18" fmla="*/ 3 w 67"/>
                <a:gd name="T19" fmla="*/ 58 h 76"/>
                <a:gd name="T20" fmla="*/ 0 w 67"/>
                <a:gd name="T21" fmla="*/ 50 h 76"/>
                <a:gd name="T22" fmla="*/ 0 w 67"/>
                <a:gd name="T23" fmla="*/ 38 h 76"/>
                <a:gd name="T24" fmla="*/ 0 w 67"/>
                <a:gd name="T25" fmla="*/ 26 h 76"/>
                <a:gd name="T26" fmla="*/ 3 w 67"/>
                <a:gd name="T27" fmla="*/ 18 h 76"/>
                <a:gd name="T28" fmla="*/ 9 w 67"/>
                <a:gd name="T29" fmla="*/ 9 h 76"/>
                <a:gd name="T30" fmla="*/ 14 w 67"/>
                <a:gd name="T31" fmla="*/ 3 h 76"/>
                <a:gd name="T32" fmla="*/ 23 w 67"/>
                <a:gd name="T33" fmla="*/ 0 h 76"/>
                <a:gd name="T34" fmla="*/ 32 w 67"/>
                <a:gd name="T35" fmla="*/ 0 h 76"/>
                <a:gd name="T36" fmla="*/ 44 w 67"/>
                <a:gd name="T37" fmla="*/ 0 h 76"/>
                <a:gd name="T38" fmla="*/ 49 w 67"/>
                <a:gd name="T39" fmla="*/ 3 h 76"/>
                <a:gd name="T40" fmla="*/ 58 w 67"/>
                <a:gd name="T41" fmla="*/ 9 h 76"/>
                <a:gd name="T42" fmla="*/ 61 w 67"/>
                <a:gd name="T43" fmla="*/ 18 h 76"/>
                <a:gd name="T44" fmla="*/ 64 w 67"/>
                <a:gd name="T45" fmla="*/ 26 h 76"/>
                <a:gd name="T46" fmla="*/ 67 w 67"/>
                <a:gd name="T47" fmla="*/ 38 h 76"/>
                <a:gd name="T48" fmla="*/ 67 w 67"/>
                <a:gd name="T49" fmla="*/ 38 h 76"/>
                <a:gd name="T50" fmla="*/ 67 w 67"/>
                <a:gd name="T51" fmla="*/ 41 h 76"/>
                <a:gd name="T52" fmla="*/ 11 w 67"/>
                <a:gd name="T53" fmla="*/ 41 h 76"/>
                <a:gd name="T54" fmla="*/ 14 w 67"/>
                <a:gd name="T55" fmla="*/ 50 h 76"/>
                <a:gd name="T56" fmla="*/ 20 w 67"/>
                <a:gd name="T57" fmla="*/ 58 h 76"/>
                <a:gd name="T58" fmla="*/ 26 w 67"/>
                <a:gd name="T59" fmla="*/ 61 h 76"/>
                <a:gd name="T60" fmla="*/ 35 w 67"/>
                <a:gd name="T61" fmla="*/ 64 h 76"/>
                <a:gd name="T62" fmla="*/ 41 w 67"/>
                <a:gd name="T63" fmla="*/ 61 h 76"/>
                <a:gd name="T64" fmla="*/ 46 w 67"/>
                <a:gd name="T65" fmla="*/ 61 h 76"/>
                <a:gd name="T66" fmla="*/ 49 w 67"/>
                <a:gd name="T67" fmla="*/ 58 h 76"/>
                <a:gd name="T68" fmla="*/ 52 w 67"/>
                <a:gd name="T69" fmla="*/ 53 h 76"/>
                <a:gd name="T70" fmla="*/ 11 w 67"/>
                <a:gd name="T71" fmla="*/ 29 h 76"/>
                <a:gd name="T72" fmla="*/ 52 w 67"/>
                <a:gd name="T73" fmla="*/ 29 h 76"/>
                <a:gd name="T74" fmla="*/ 52 w 67"/>
                <a:gd name="T75" fmla="*/ 20 h 76"/>
                <a:gd name="T76" fmla="*/ 49 w 67"/>
                <a:gd name="T77" fmla="*/ 18 h 76"/>
                <a:gd name="T78" fmla="*/ 41 w 67"/>
                <a:gd name="T79" fmla="*/ 12 h 76"/>
                <a:gd name="T80" fmla="*/ 32 w 67"/>
                <a:gd name="T81" fmla="*/ 12 h 76"/>
                <a:gd name="T82" fmla="*/ 26 w 67"/>
                <a:gd name="T83" fmla="*/ 12 h 76"/>
                <a:gd name="T84" fmla="*/ 20 w 67"/>
                <a:gd name="T85" fmla="*/ 15 h 76"/>
                <a:gd name="T86" fmla="*/ 14 w 67"/>
                <a:gd name="T87" fmla="*/ 20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3"/>
                  </a:lnTo>
                  <a:lnTo>
                    <a:pt x="61" y="61"/>
                  </a:lnTo>
                  <a:lnTo>
                    <a:pt x="55" y="70"/>
                  </a:lnTo>
                  <a:lnTo>
                    <a:pt x="46" y="73"/>
                  </a:lnTo>
                  <a:lnTo>
                    <a:pt x="35" y="76"/>
                  </a:lnTo>
                  <a:lnTo>
                    <a:pt x="23" y="73"/>
                  </a:lnTo>
                  <a:lnTo>
                    <a:pt x="14" y="70"/>
                  </a:lnTo>
                  <a:lnTo>
                    <a:pt x="9" y="64"/>
                  </a:lnTo>
                  <a:lnTo>
                    <a:pt x="3" y="58"/>
                  </a:lnTo>
                  <a:lnTo>
                    <a:pt x="0" y="50"/>
                  </a:lnTo>
                  <a:lnTo>
                    <a:pt x="0" y="38"/>
                  </a:lnTo>
                  <a:lnTo>
                    <a:pt x="0" y="26"/>
                  </a:lnTo>
                  <a:lnTo>
                    <a:pt x="3" y="18"/>
                  </a:lnTo>
                  <a:lnTo>
                    <a:pt x="9" y="9"/>
                  </a:lnTo>
                  <a:lnTo>
                    <a:pt x="14" y="3"/>
                  </a:lnTo>
                  <a:lnTo>
                    <a:pt x="23" y="0"/>
                  </a:lnTo>
                  <a:lnTo>
                    <a:pt x="32" y="0"/>
                  </a:lnTo>
                  <a:lnTo>
                    <a:pt x="44" y="0"/>
                  </a:lnTo>
                  <a:lnTo>
                    <a:pt x="49" y="3"/>
                  </a:lnTo>
                  <a:lnTo>
                    <a:pt x="58" y="9"/>
                  </a:lnTo>
                  <a:lnTo>
                    <a:pt x="61" y="18"/>
                  </a:lnTo>
                  <a:lnTo>
                    <a:pt x="64" y="26"/>
                  </a:lnTo>
                  <a:lnTo>
                    <a:pt x="67" y="38"/>
                  </a:lnTo>
                  <a:lnTo>
                    <a:pt x="67" y="41"/>
                  </a:lnTo>
                  <a:lnTo>
                    <a:pt x="11" y="41"/>
                  </a:lnTo>
                  <a:lnTo>
                    <a:pt x="14" y="50"/>
                  </a:lnTo>
                  <a:lnTo>
                    <a:pt x="20" y="58"/>
                  </a:lnTo>
                  <a:lnTo>
                    <a:pt x="26" y="61"/>
                  </a:lnTo>
                  <a:lnTo>
                    <a:pt x="35" y="64"/>
                  </a:lnTo>
                  <a:lnTo>
                    <a:pt x="41" y="61"/>
                  </a:lnTo>
                  <a:lnTo>
                    <a:pt x="46" y="61"/>
                  </a:lnTo>
                  <a:lnTo>
                    <a:pt x="49" y="58"/>
                  </a:lnTo>
                  <a:lnTo>
                    <a:pt x="52" y="53"/>
                  </a:lnTo>
                  <a:close/>
                  <a:moveTo>
                    <a:pt x="11" y="29"/>
                  </a:moveTo>
                  <a:lnTo>
                    <a:pt x="52" y="29"/>
                  </a:lnTo>
                  <a:lnTo>
                    <a:pt x="52" y="20"/>
                  </a:lnTo>
                  <a:lnTo>
                    <a:pt x="49" y="18"/>
                  </a:lnTo>
                  <a:lnTo>
                    <a:pt x="41" y="12"/>
                  </a:lnTo>
                  <a:lnTo>
                    <a:pt x="32" y="12"/>
                  </a:lnTo>
                  <a:lnTo>
                    <a:pt x="26" y="12"/>
                  </a:lnTo>
                  <a:lnTo>
                    <a:pt x="20" y="15"/>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2" name="Freeform 86">
              <a:extLst>
                <a:ext uri="{FF2B5EF4-FFF2-40B4-BE49-F238E27FC236}">
                  <a16:creationId xmlns:a16="http://schemas.microsoft.com/office/drawing/2014/main" id="{9A798AB9-DFCE-474A-83C7-1CAFCCE05E78}"/>
                </a:ext>
              </a:extLst>
            </p:cNvPr>
            <p:cNvSpPr>
              <a:spLocks/>
            </p:cNvSpPr>
            <p:nvPr/>
          </p:nvSpPr>
          <p:spPr bwMode="auto">
            <a:xfrm>
              <a:off x="453" y="1566"/>
              <a:ext cx="67" cy="67"/>
            </a:xfrm>
            <a:custGeom>
              <a:avLst/>
              <a:gdLst>
                <a:gd name="T0" fmla="*/ 30 w 67"/>
                <a:gd name="T1" fmla="*/ 67 h 67"/>
                <a:gd name="T2" fmla="*/ 30 w 67"/>
                <a:gd name="T3" fmla="*/ 38 h 67"/>
                <a:gd name="T4" fmla="*/ 0 w 67"/>
                <a:gd name="T5" fmla="*/ 38 h 67"/>
                <a:gd name="T6" fmla="*/ 0 w 67"/>
                <a:gd name="T7" fmla="*/ 27 h 67"/>
                <a:gd name="T8" fmla="*/ 30 w 67"/>
                <a:gd name="T9" fmla="*/ 27 h 67"/>
                <a:gd name="T10" fmla="*/ 30 w 67"/>
                <a:gd name="T11" fmla="*/ 0 h 67"/>
                <a:gd name="T12" fmla="*/ 41 w 67"/>
                <a:gd name="T13" fmla="*/ 0 h 67"/>
                <a:gd name="T14" fmla="*/ 41 w 67"/>
                <a:gd name="T15" fmla="*/ 27 h 67"/>
                <a:gd name="T16" fmla="*/ 67 w 67"/>
                <a:gd name="T17" fmla="*/ 27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7"/>
                  </a:lnTo>
                  <a:lnTo>
                    <a:pt x="30" y="27"/>
                  </a:lnTo>
                  <a:lnTo>
                    <a:pt x="30" y="0"/>
                  </a:lnTo>
                  <a:lnTo>
                    <a:pt x="41" y="0"/>
                  </a:lnTo>
                  <a:lnTo>
                    <a:pt x="41" y="27"/>
                  </a:lnTo>
                  <a:lnTo>
                    <a:pt x="67" y="27"/>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3" name="Freeform 87">
              <a:extLst>
                <a:ext uri="{FF2B5EF4-FFF2-40B4-BE49-F238E27FC236}">
                  <a16:creationId xmlns:a16="http://schemas.microsoft.com/office/drawing/2014/main" id="{6ACE09D8-A058-4FD0-8B26-4AEDE611D66D}"/>
                </a:ext>
              </a:extLst>
            </p:cNvPr>
            <p:cNvSpPr>
              <a:spLocks noEditPoints="1"/>
            </p:cNvSpPr>
            <p:nvPr/>
          </p:nvSpPr>
          <p:spPr bwMode="auto">
            <a:xfrm>
              <a:off x="535" y="1549"/>
              <a:ext cx="64" cy="102"/>
            </a:xfrm>
            <a:custGeom>
              <a:avLst/>
              <a:gdLst>
                <a:gd name="T0" fmla="*/ 0 w 64"/>
                <a:gd name="T1" fmla="*/ 49 h 102"/>
                <a:gd name="T2" fmla="*/ 0 w 64"/>
                <a:gd name="T3" fmla="*/ 35 h 102"/>
                <a:gd name="T4" fmla="*/ 3 w 64"/>
                <a:gd name="T5" fmla="*/ 20 h 102"/>
                <a:gd name="T6" fmla="*/ 9 w 64"/>
                <a:gd name="T7" fmla="*/ 12 h 102"/>
                <a:gd name="T8" fmla="*/ 14 w 64"/>
                <a:gd name="T9" fmla="*/ 6 h 102"/>
                <a:gd name="T10" fmla="*/ 23 w 64"/>
                <a:gd name="T11" fmla="*/ 0 h 102"/>
                <a:gd name="T12" fmla="*/ 32 w 64"/>
                <a:gd name="T13" fmla="*/ 0 h 102"/>
                <a:gd name="T14" fmla="*/ 41 w 64"/>
                <a:gd name="T15" fmla="*/ 0 h 102"/>
                <a:gd name="T16" fmla="*/ 46 w 64"/>
                <a:gd name="T17" fmla="*/ 3 h 102"/>
                <a:gd name="T18" fmla="*/ 52 w 64"/>
                <a:gd name="T19" fmla="*/ 6 h 102"/>
                <a:gd name="T20" fmla="*/ 58 w 64"/>
                <a:gd name="T21" fmla="*/ 12 h 102"/>
                <a:gd name="T22" fmla="*/ 61 w 64"/>
                <a:gd name="T23" fmla="*/ 17 h 102"/>
                <a:gd name="T24" fmla="*/ 64 w 64"/>
                <a:gd name="T25" fmla="*/ 26 h 102"/>
                <a:gd name="T26" fmla="*/ 64 w 64"/>
                <a:gd name="T27" fmla="*/ 38 h 102"/>
                <a:gd name="T28" fmla="*/ 64 w 64"/>
                <a:gd name="T29" fmla="*/ 49 h 102"/>
                <a:gd name="T30" fmla="*/ 64 w 64"/>
                <a:gd name="T31" fmla="*/ 67 h 102"/>
                <a:gd name="T32" fmla="*/ 61 w 64"/>
                <a:gd name="T33" fmla="*/ 79 h 102"/>
                <a:gd name="T34" fmla="*/ 55 w 64"/>
                <a:gd name="T35" fmla="*/ 87 h 102"/>
                <a:gd name="T36" fmla="*/ 49 w 64"/>
                <a:gd name="T37" fmla="*/ 96 h 102"/>
                <a:gd name="T38" fmla="*/ 44 w 64"/>
                <a:gd name="T39" fmla="*/ 99 h 102"/>
                <a:gd name="T40" fmla="*/ 32 w 64"/>
                <a:gd name="T41" fmla="*/ 102 h 102"/>
                <a:gd name="T42" fmla="*/ 23 w 64"/>
                <a:gd name="T43" fmla="*/ 99 h 102"/>
                <a:gd name="T44" fmla="*/ 14 w 64"/>
                <a:gd name="T45" fmla="*/ 96 h 102"/>
                <a:gd name="T46" fmla="*/ 9 w 64"/>
                <a:gd name="T47" fmla="*/ 90 h 102"/>
                <a:gd name="T48" fmla="*/ 3 w 64"/>
                <a:gd name="T49" fmla="*/ 81 h 102"/>
                <a:gd name="T50" fmla="*/ 0 w 64"/>
                <a:gd name="T51" fmla="*/ 67 h 102"/>
                <a:gd name="T52" fmla="*/ 0 w 64"/>
                <a:gd name="T53" fmla="*/ 49 h 102"/>
                <a:gd name="T54" fmla="*/ 12 w 64"/>
                <a:gd name="T55" fmla="*/ 49 h 102"/>
                <a:gd name="T56" fmla="*/ 14 w 64"/>
                <a:gd name="T57" fmla="*/ 64 h 102"/>
                <a:gd name="T58" fmla="*/ 14 w 64"/>
                <a:gd name="T59" fmla="*/ 76 h 102"/>
                <a:gd name="T60" fmla="*/ 17 w 64"/>
                <a:gd name="T61" fmla="*/ 81 h 102"/>
                <a:gd name="T62" fmla="*/ 23 w 64"/>
                <a:gd name="T63" fmla="*/ 87 h 102"/>
                <a:gd name="T64" fmla="*/ 32 w 64"/>
                <a:gd name="T65" fmla="*/ 90 h 102"/>
                <a:gd name="T66" fmla="*/ 41 w 64"/>
                <a:gd name="T67" fmla="*/ 87 h 102"/>
                <a:gd name="T68" fmla="*/ 46 w 64"/>
                <a:gd name="T69" fmla="*/ 81 h 102"/>
                <a:gd name="T70" fmla="*/ 49 w 64"/>
                <a:gd name="T71" fmla="*/ 76 h 102"/>
                <a:gd name="T72" fmla="*/ 52 w 64"/>
                <a:gd name="T73" fmla="*/ 64 h 102"/>
                <a:gd name="T74" fmla="*/ 52 w 64"/>
                <a:gd name="T75" fmla="*/ 49 h 102"/>
                <a:gd name="T76" fmla="*/ 52 w 64"/>
                <a:gd name="T77" fmla="*/ 35 h 102"/>
                <a:gd name="T78" fmla="*/ 49 w 64"/>
                <a:gd name="T79" fmla="*/ 26 h 102"/>
                <a:gd name="T80" fmla="*/ 46 w 64"/>
                <a:gd name="T81" fmla="*/ 17 h 102"/>
                <a:gd name="T82" fmla="*/ 41 w 64"/>
                <a:gd name="T83" fmla="*/ 12 h 102"/>
                <a:gd name="T84" fmla="*/ 32 w 64"/>
                <a:gd name="T85" fmla="*/ 12 h 102"/>
                <a:gd name="T86" fmla="*/ 23 w 64"/>
                <a:gd name="T87" fmla="*/ 12 h 102"/>
                <a:gd name="T88" fmla="*/ 17 w 64"/>
                <a:gd name="T89" fmla="*/ 17 h 102"/>
                <a:gd name="T90" fmla="*/ 14 w 64"/>
                <a:gd name="T91" fmla="*/ 26 h 102"/>
                <a:gd name="T92" fmla="*/ 14 w 64"/>
                <a:gd name="T93" fmla="*/ 35 h 102"/>
                <a:gd name="T94" fmla="*/ 12 w 64"/>
                <a:gd name="T95" fmla="*/ 49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49"/>
                  </a:moveTo>
                  <a:lnTo>
                    <a:pt x="0" y="35"/>
                  </a:lnTo>
                  <a:lnTo>
                    <a:pt x="3" y="20"/>
                  </a:lnTo>
                  <a:lnTo>
                    <a:pt x="9" y="12"/>
                  </a:lnTo>
                  <a:lnTo>
                    <a:pt x="14" y="6"/>
                  </a:lnTo>
                  <a:lnTo>
                    <a:pt x="23" y="0"/>
                  </a:lnTo>
                  <a:lnTo>
                    <a:pt x="32" y="0"/>
                  </a:lnTo>
                  <a:lnTo>
                    <a:pt x="41" y="0"/>
                  </a:lnTo>
                  <a:lnTo>
                    <a:pt x="46" y="3"/>
                  </a:lnTo>
                  <a:lnTo>
                    <a:pt x="52" y="6"/>
                  </a:lnTo>
                  <a:lnTo>
                    <a:pt x="58" y="12"/>
                  </a:lnTo>
                  <a:lnTo>
                    <a:pt x="61" y="17"/>
                  </a:lnTo>
                  <a:lnTo>
                    <a:pt x="64" y="26"/>
                  </a:lnTo>
                  <a:lnTo>
                    <a:pt x="64" y="38"/>
                  </a:lnTo>
                  <a:lnTo>
                    <a:pt x="64" y="49"/>
                  </a:lnTo>
                  <a:lnTo>
                    <a:pt x="64" y="67"/>
                  </a:lnTo>
                  <a:lnTo>
                    <a:pt x="61" y="79"/>
                  </a:lnTo>
                  <a:lnTo>
                    <a:pt x="55" y="87"/>
                  </a:lnTo>
                  <a:lnTo>
                    <a:pt x="49" y="96"/>
                  </a:lnTo>
                  <a:lnTo>
                    <a:pt x="44" y="99"/>
                  </a:lnTo>
                  <a:lnTo>
                    <a:pt x="32" y="102"/>
                  </a:lnTo>
                  <a:lnTo>
                    <a:pt x="23" y="99"/>
                  </a:lnTo>
                  <a:lnTo>
                    <a:pt x="14" y="96"/>
                  </a:lnTo>
                  <a:lnTo>
                    <a:pt x="9" y="90"/>
                  </a:lnTo>
                  <a:lnTo>
                    <a:pt x="3" y="81"/>
                  </a:lnTo>
                  <a:lnTo>
                    <a:pt x="0" y="67"/>
                  </a:lnTo>
                  <a:lnTo>
                    <a:pt x="0" y="49"/>
                  </a:lnTo>
                  <a:close/>
                  <a:moveTo>
                    <a:pt x="12" y="49"/>
                  </a:moveTo>
                  <a:lnTo>
                    <a:pt x="14" y="64"/>
                  </a:lnTo>
                  <a:lnTo>
                    <a:pt x="14" y="76"/>
                  </a:lnTo>
                  <a:lnTo>
                    <a:pt x="17" y="81"/>
                  </a:lnTo>
                  <a:lnTo>
                    <a:pt x="23" y="87"/>
                  </a:lnTo>
                  <a:lnTo>
                    <a:pt x="32" y="90"/>
                  </a:lnTo>
                  <a:lnTo>
                    <a:pt x="41" y="87"/>
                  </a:lnTo>
                  <a:lnTo>
                    <a:pt x="46" y="81"/>
                  </a:lnTo>
                  <a:lnTo>
                    <a:pt x="49" y="76"/>
                  </a:lnTo>
                  <a:lnTo>
                    <a:pt x="52" y="64"/>
                  </a:lnTo>
                  <a:lnTo>
                    <a:pt x="52" y="49"/>
                  </a:lnTo>
                  <a:lnTo>
                    <a:pt x="52" y="35"/>
                  </a:lnTo>
                  <a:lnTo>
                    <a:pt x="49" y="26"/>
                  </a:lnTo>
                  <a:lnTo>
                    <a:pt x="46" y="17"/>
                  </a:lnTo>
                  <a:lnTo>
                    <a:pt x="41" y="12"/>
                  </a:lnTo>
                  <a:lnTo>
                    <a:pt x="32" y="12"/>
                  </a:lnTo>
                  <a:lnTo>
                    <a:pt x="23" y="12"/>
                  </a:lnTo>
                  <a:lnTo>
                    <a:pt x="17" y="17"/>
                  </a:lnTo>
                  <a:lnTo>
                    <a:pt x="14" y="26"/>
                  </a:lnTo>
                  <a:lnTo>
                    <a:pt x="14" y="35"/>
                  </a:lnTo>
                  <a:lnTo>
                    <a:pt x="12" y="4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4" name="Freeform 88">
              <a:extLst>
                <a:ext uri="{FF2B5EF4-FFF2-40B4-BE49-F238E27FC236}">
                  <a16:creationId xmlns:a16="http://schemas.microsoft.com/office/drawing/2014/main" id="{9093859D-4ED6-457C-99FA-88FA59E4A22F}"/>
                </a:ext>
              </a:extLst>
            </p:cNvPr>
            <p:cNvSpPr>
              <a:spLocks noEditPoints="1"/>
            </p:cNvSpPr>
            <p:nvPr/>
          </p:nvSpPr>
          <p:spPr bwMode="auto">
            <a:xfrm>
              <a:off x="611" y="1549"/>
              <a:ext cx="67" cy="102"/>
            </a:xfrm>
            <a:custGeom>
              <a:avLst/>
              <a:gdLst>
                <a:gd name="T0" fmla="*/ 52 w 67"/>
                <a:gd name="T1" fmla="*/ 26 h 102"/>
                <a:gd name="T2" fmla="*/ 46 w 67"/>
                <a:gd name="T3" fmla="*/ 17 h 102"/>
                <a:gd name="T4" fmla="*/ 35 w 67"/>
                <a:gd name="T5" fmla="*/ 12 h 102"/>
                <a:gd name="T6" fmla="*/ 23 w 67"/>
                <a:gd name="T7" fmla="*/ 14 h 102"/>
                <a:gd name="T8" fmla="*/ 14 w 67"/>
                <a:gd name="T9" fmla="*/ 26 h 102"/>
                <a:gd name="T10" fmla="*/ 11 w 67"/>
                <a:gd name="T11" fmla="*/ 46 h 102"/>
                <a:gd name="T12" fmla="*/ 23 w 67"/>
                <a:gd name="T13" fmla="*/ 38 h 102"/>
                <a:gd name="T14" fmla="*/ 37 w 67"/>
                <a:gd name="T15" fmla="*/ 35 h 102"/>
                <a:gd name="T16" fmla="*/ 52 w 67"/>
                <a:gd name="T17" fmla="*/ 38 h 102"/>
                <a:gd name="T18" fmla="*/ 61 w 67"/>
                <a:gd name="T19" fmla="*/ 49 h 102"/>
                <a:gd name="T20" fmla="*/ 67 w 67"/>
                <a:gd name="T21" fmla="*/ 67 h 102"/>
                <a:gd name="T22" fmla="*/ 61 w 67"/>
                <a:gd name="T23" fmla="*/ 84 h 102"/>
                <a:gd name="T24" fmla="*/ 49 w 67"/>
                <a:gd name="T25" fmla="*/ 96 h 102"/>
                <a:gd name="T26" fmla="*/ 35 w 67"/>
                <a:gd name="T27" fmla="*/ 102 h 102"/>
                <a:gd name="T28" fmla="*/ 17 w 67"/>
                <a:gd name="T29" fmla="*/ 96 h 102"/>
                <a:gd name="T30" fmla="*/ 3 w 67"/>
                <a:gd name="T31" fmla="*/ 81 h 102"/>
                <a:gd name="T32" fmla="*/ 0 w 67"/>
                <a:gd name="T33" fmla="*/ 52 h 102"/>
                <a:gd name="T34" fmla="*/ 3 w 67"/>
                <a:gd name="T35" fmla="*/ 26 h 102"/>
                <a:gd name="T36" fmla="*/ 11 w 67"/>
                <a:gd name="T37" fmla="*/ 12 h 102"/>
                <a:gd name="T38" fmla="*/ 26 w 67"/>
                <a:gd name="T39" fmla="*/ 0 h 102"/>
                <a:gd name="T40" fmla="*/ 46 w 67"/>
                <a:gd name="T41" fmla="*/ 0 h 102"/>
                <a:gd name="T42" fmla="*/ 61 w 67"/>
                <a:gd name="T43" fmla="*/ 14 h 102"/>
                <a:gd name="T44" fmla="*/ 11 w 67"/>
                <a:gd name="T45" fmla="*/ 67 h 102"/>
                <a:gd name="T46" fmla="*/ 14 w 67"/>
                <a:gd name="T47" fmla="*/ 79 h 102"/>
                <a:gd name="T48" fmla="*/ 23 w 67"/>
                <a:gd name="T49" fmla="*/ 87 h 102"/>
                <a:gd name="T50" fmla="*/ 35 w 67"/>
                <a:gd name="T51" fmla="*/ 90 h 102"/>
                <a:gd name="T52" fmla="*/ 46 w 67"/>
                <a:gd name="T53" fmla="*/ 84 h 102"/>
                <a:gd name="T54" fmla="*/ 52 w 67"/>
                <a:gd name="T55" fmla="*/ 67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6"/>
                  </a:lnTo>
                  <a:lnTo>
                    <a:pt x="49" y="20"/>
                  </a:lnTo>
                  <a:lnTo>
                    <a:pt x="46" y="17"/>
                  </a:lnTo>
                  <a:lnTo>
                    <a:pt x="40" y="12"/>
                  </a:lnTo>
                  <a:lnTo>
                    <a:pt x="35" y="12"/>
                  </a:lnTo>
                  <a:lnTo>
                    <a:pt x="29" y="12"/>
                  </a:lnTo>
                  <a:lnTo>
                    <a:pt x="23" y="14"/>
                  </a:lnTo>
                  <a:lnTo>
                    <a:pt x="20" y="17"/>
                  </a:lnTo>
                  <a:lnTo>
                    <a:pt x="14" y="26"/>
                  </a:lnTo>
                  <a:lnTo>
                    <a:pt x="14" y="35"/>
                  </a:lnTo>
                  <a:lnTo>
                    <a:pt x="11" y="46"/>
                  </a:lnTo>
                  <a:lnTo>
                    <a:pt x="17" y="41"/>
                  </a:lnTo>
                  <a:lnTo>
                    <a:pt x="23" y="38"/>
                  </a:lnTo>
                  <a:lnTo>
                    <a:pt x="29" y="35"/>
                  </a:lnTo>
                  <a:lnTo>
                    <a:pt x="37" y="35"/>
                  </a:lnTo>
                  <a:lnTo>
                    <a:pt x="43" y="35"/>
                  </a:lnTo>
                  <a:lnTo>
                    <a:pt x="52" y="38"/>
                  </a:lnTo>
                  <a:lnTo>
                    <a:pt x="58" y="44"/>
                  </a:lnTo>
                  <a:lnTo>
                    <a:pt x="61" y="49"/>
                  </a:lnTo>
                  <a:lnTo>
                    <a:pt x="64" y="58"/>
                  </a:lnTo>
                  <a:lnTo>
                    <a:pt x="67" y="67"/>
                  </a:lnTo>
                  <a:lnTo>
                    <a:pt x="64" y="76"/>
                  </a:lnTo>
                  <a:lnTo>
                    <a:pt x="61" y="84"/>
                  </a:lnTo>
                  <a:lnTo>
                    <a:pt x="58" y="90"/>
                  </a:lnTo>
                  <a:lnTo>
                    <a:pt x="49" y="96"/>
                  </a:lnTo>
                  <a:lnTo>
                    <a:pt x="43" y="99"/>
                  </a:lnTo>
                  <a:lnTo>
                    <a:pt x="35" y="102"/>
                  </a:lnTo>
                  <a:lnTo>
                    <a:pt x="26" y="99"/>
                  </a:lnTo>
                  <a:lnTo>
                    <a:pt x="17" y="96"/>
                  </a:lnTo>
                  <a:lnTo>
                    <a:pt x="8" y="90"/>
                  </a:lnTo>
                  <a:lnTo>
                    <a:pt x="3" y="81"/>
                  </a:lnTo>
                  <a:lnTo>
                    <a:pt x="0" y="67"/>
                  </a:lnTo>
                  <a:lnTo>
                    <a:pt x="0" y="52"/>
                  </a:lnTo>
                  <a:lnTo>
                    <a:pt x="0" y="38"/>
                  </a:lnTo>
                  <a:lnTo>
                    <a:pt x="3" y="26"/>
                  </a:lnTo>
                  <a:lnTo>
                    <a:pt x="5" y="17"/>
                  </a:lnTo>
                  <a:lnTo>
                    <a:pt x="11" y="12"/>
                  </a:lnTo>
                  <a:lnTo>
                    <a:pt x="17" y="3"/>
                  </a:lnTo>
                  <a:lnTo>
                    <a:pt x="26" y="0"/>
                  </a:lnTo>
                  <a:lnTo>
                    <a:pt x="35" y="0"/>
                  </a:lnTo>
                  <a:lnTo>
                    <a:pt x="46" y="0"/>
                  </a:lnTo>
                  <a:lnTo>
                    <a:pt x="55" y="6"/>
                  </a:lnTo>
                  <a:lnTo>
                    <a:pt x="61" y="14"/>
                  </a:lnTo>
                  <a:lnTo>
                    <a:pt x="64" y="26"/>
                  </a:lnTo>
                  <a:close/>
                  <a:moveTo>
                    <a:pt x="11" y="67"/>
                  </a:moveTo>
                  <a:lnTo>
                    <a:pt x="14" y="73"/>
                  </a:lnTo>
                  <a:lnTo>
                    <a:pt x="14" y="79"/>
                  </a:lnTo>
                  <a:lnTo>
                    <a:pt x="17" y="81"/>
                  </a:lnTo>
                  <a:lnTo>
                    <a:pt x="23" y="87"/>
                  </a:lnTo>
                  <a:lnTo>
                    <a:pt x="29" y="87"/>
                  </a:lnTo>
                  <a:lnTo>
                    <a:pt x="35" y="90"/>
                  </a:lnTo>
                  <a:lnTo>
                    <a:pt x="40" y="87"/>
                  </a:lnTo>
                  <a:lnTo>
                    <a:pt x="46" y="84"/>
                  </a:lnTo>
                  <a:lnTo>
                    <a:pt x="52" y="76"/>
                  </a:lnTo>
                  <a:lnTo>
                    <a:pt x="52" y="67"/>
                  </a:lnTo>
                  <a:lnTo>
                    <a:pt x="52" y="58"/>
                  </a:lnTo>
                  <a:lnTo>
                    <a:pt x="46" y="52"/>
                  </a:lnTo>
                  <a:lnTo>
                    <a:pt x="40" y="46"/>
                  </a:lnTo>
                  <a:lnTo>
                    <a:pt x="32" y="46"/>
                  </a:lnTo>
                  <a:lnTo>
                    <a:pt x="26" y="46"/>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5" name="Line 89">
              <a:extLst>
                <a:ext uri="{FF2B5EF4-FFF2-40B4-BE49-F238E27FC236}">
                  <a16:creationId xmlns:a16="http://schemas.microsoft.com/office/drawing/2014/main" id="{5B747B4B-4421-49AF-88AB-558B2317341B}"/>
                </a:ext>
              </a:extLst>
            </p:cNvPr>
            <p:cNvSpPr>
              <a:spLocks noChangeShapeType="1"/>
            </p:cNvSpPr>
            <p:nvPr/>
          </p:nvSpPr>
          <p:spPr bwMode="auto">
            <a:xfrm>
              <a:off x="768"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6" name="Line 90">
              <a:extLst>
                <a:ext uri="{FF2B5EF4-FFF2-40B4-BE49-F238E27FC236}">
                  <a16:creationId xmlns:a16="http://schemas.microsoft.com/office/drawing/2014/main" id="{1B7D8BAB-67F6-4CEC-98BB-42B63ADEE987}"/>
                </a:ext>
              </a:extLst>
            </p:cNvPr>
            <p:cNvSpPr>
              <a:spLocks noChangeShapeType="1"/>
            </p:cNvSpPr>
            <p:nvPr/>
          </p:nvSpPr>
          <p:spPr bwMode="auto">
            <a:xfrm flipH="1">
              <a:off x="4027"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7" name="Line 91">
              <a:extLst>
                <a:ext uri="{FF2B5EF4-FFF2-40B4-BE49-F238E27FC236}">
                  <a16:creationId xmlns:a16="http://schemas.microsoft.com/office/drawing/2014/main" id="{62A765AC-BFA3-40D9-A98E-6628666A3FDC}"/>
                </a:ext>
              </a:extLst>
            </p:cNvPr>
            <p:cNvSpPr>
              <a:spLocks noChangeShapeType="1"/>
            </p:cNvSpPr>
            <p:nvPr/>
          </p:nvSpPr>
          <p:spPr bwMode="auto">
            <a:xfrm flipV="1">
              <a:off x="76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8" name="Line 92">
              <a:extLst>
                <a:ext uri="{FF2B5EF4-FFF2-40B4-BE49-F238E27FC236}">
                  <a16:creationId xmlns:a16="http://schemas.microsoft.com/office/drawing/2014/main" id="{0D12A5E3-5568-439E-B0EF-92716772710F}"/>
                </a:ext>
              </a:extLst>
            </p:cNvPr>
            <p:cNvSpPr>
              <a:spLocks noChangeShapeType="1"/>
            </p:cNvSpPr>
            <p:nvPr/>
          </p:nvSpPr>
          <p:spPr bwMode="auto">
            <a:xfrm>
              <a:off x="76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9" name="Freeform 93">
              <a:extLst>
                <a:ext uri="{FF2B5EF4-FFF2-40B4-BE49-F238E27FC236}">
                  <a16:creationId xmlns:a16="http://schemas.microsoft.com/office/drawing/2014/main" id="{52D45524-344B-46E6-B476-3167552539FA}"/>
                </a:ext>
              </a:extLst>
            </p:cNvPr>
            <p:cNvSpPr>
              <a:spLocks noEditPoints="1"/>
            </p:cNvSpPr>
            <p:nvPr/>
          </p:nvSpPr>
          <p:spPr bwMode="auto">
            <a:xfrm>
              <a:off x="733" y="2783"/>
              <a:ext cx="67" cy="102"/>
            </a:xfrm>
            <a:custGeom>
              <a:avLst/>
              <a:gdLst>
                <a:gd name="T0" fmla="*/ 0 w 67"/>
                <a:gd name="T1" fmla="*/ 53 h 102"/>
                <a:gd name="T2" fmla="*/ 3 w 67"/>
                <a:gd name="T3" fmla="*/ 35 h 102"/>
                <a:gd name="T4" fmla="*/ 6 w 67"/>
                <a:gd name="T5" fmla="*/ 24 h 102"/>
                <a:gd name="T6" fmla="*/ 9 w 67"/>
                <a:gd name="T7" fmla="*/ 15 h 102"/>
                <a:gd name="T8" fmla="*/ 14 w 67"/>
                <a:gd name="T9" fmla="*/ 6 h 102"/>
                <a:gd name="T10" fmla="*/ 23 w 67"/>
                <a:gd name="T11" fmla="*/ 3 h 102"/>
                <a:gd name="T12" fmla="*/ 35 w 67"/>
                <a:gd name="T13" fmla="*/ 0 h 102"/>
                <a:gd name="T14" fmla="*/ 41 w 67"/>
                <a:gd name="T15" fmla="*/ 3 h 102"/>
                <a:gd name="T16" fmla="*/ 49 w 67"/>
                <a:gd name="T17" fmla="*/ 6 h 102"/>
                <a:gd name="T18" fmla="*/ 55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8 w 67"/>
                <a:gd name="T35" fmla="*/ 91 h 102"/>
                <a:gd name="T36" fmla="*/ 52 w 67"/>
                <a:gd name="T37" fmla="*/ 99 h 102"/>
                <a:gd name="T38" fmla="*/ 43 w 67"/>
                <a:gd name="T39" fmla="*/ 102 h 102"/>
                <a:gd name="T40" fmla="*/ 35 w 67"/>
                <a:gd name="T41" fmla="*/ 102 h 102"/>
                <a:gd name="T42" fmla="*/ 26 w 67"/>
                <a:gd name="T43" fmla="*/ 102 h 102"/>
                <a:gd name="T44" fmla="*/ 17 w 67"/>
                <a:gd name="T45" fmla="*/ 99 h 102"/>
                <a:gd name="T46" fmla="*/ 11 w 67"/>
                <a:gd name="T47" fmla="*/ 93 h 102"/>
                <a:gd name="T48" fmla="*/ 6 w 67"/>
                <a:gd name="T49" fmla="*/ 85 h 102"/>
                <a:gd name="T50" fmla="*/ 3 w 67"/>
                <a:gd name="T51" fmla="*/ 70 h 102"/>
                <a:gd name="T52" fmla="*/ 0 w 67"/>
                <a:gd name="T53" fmla="*/ 53 h 102"/>
                <a:gd name="T54" fmla="*/ 14 w 67"/>
                <a:gd name="T55" fmla="*/ 53 h 102"/>
                <a:gd name="T56" fmla="*/ 14 w 67"/>
                <a:gd name="T57" fmla="*/ 67 h 102"/>
                <a:gd name="T58" fmla="*/ 17 w 67"/>
                <a:gd name="T59" fmla="*/ 79 h 102"/>
                <a:gd name="T60" fmla="*/ 20 w 67"/>
                <a:gd name="T61" fmla="*/ 85 h 102"/>
                <a:gd name="T62" fmla="*/ 26 w 67"/>
                <a:gd name="T63" fmla="*/ 91 h 102"/>
                <a:gd name="T64" fmla="*/ 35 w 67"/>
                <a:gd name="T65" fmla="*/ 91 h 102"/>
                <a:gd name="T66" fmla="*/ 41 w 67"/>
                <a:gd name="T67" fmla="*/ 91 h 102"/>
                <a:gd name="T68" fmla="*/ 46 w 67"/>
                <a:gd name="T69" fmla="*/ 85 h 102"/>
                <a:gd name="T70" fmla="*/ 49 w 67"/>
                <a:gd name="T71" fmla="*/ 79 h 102"/>
                <a:gd name="T72" fmla="*/ 52 w 67"/>
                <a:gd name="T73" fmla="*/ 67 h 102"/>
                <a:gd name="T74" fmla="*/ 52 w 67"/>
                <a:gd name="T75" fmla="*/ 53 h 102"/>
                <a:gd name="T76" fmla="*/ 52 w 67"/>
                <a:gd name="T77" fmla="*/ 38 h 102"/>
                <a:gd name="T78" fmla="*/ 52 w 67"/>
                <a:gd name="T79" fmla="*/ 29 h 102"/>
                <a:gd name="T80" fmla="*/ 46 w 67"/>
                <a:gd name="T81" fmla="*/ 21 h 102"/>
                <a:gd name="T82" fmla="*/ 41 w 67"/>
                <a:gd name="T83" fmla="*/ 15 h 102"/>
                <a:gd name="T84" fmla="*/ 35 w 67"/>
                <a:gd name="T85" fmla="*/ 12 h 102"/>
                <a:gd name="T86" fmla="*/ 26 w 67"/>
                <a:gd name="T87" fmla="*/ 15 h 102"/>
                <a:gd name="T88" fmla="*/ 20 w 67"/>
                <a:gd name="T89" fmla="*/ 21 h 102"/>
                <a:gd name="T90" fmla="*/ 17 w 67"/>
                <a:gd name="T91" fmla="*/ 26 h 102"/>
                <a:gd name="T92" fmla="*/ 14 w 67"/>
                <a:gd name="T93" fmla="*/ 38 h 102"/>
                <a:gd name="T94" fmla="*/ 14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4" y="6"/>
                  </a:lnTo>
                  <a:lnTo>
                    <a:pt x="23" y="3"/>
                  </a:lnTo>
                  <a:lnTo>
                    <a:pt x="35" y="0"/>
                  </a:lnTo>
                  <a:lnTo>
                    <a:pt x="41" y="3"/>
                  </a:lnTo>
                  <a:lnTo>
                    <a:pt x="49" y="6"/>
                  </a:lnTo>
                  <a:lnTo>
                    <a:pt x="55" y="9"/>
                  </a:lnTo>
                  <a:lnTo>
                    <a:pt x="58" y="15"/>
                  </a:lnTo>
                  <a:lnTo>
                    <a:pt x="61" y="21"/>
                  </a:lnTo>
                  <a:lnTo>
                    <a:pt x="64" y="29"/>
                  </a:lnTo>
                  <a:lnTo>
                    <a:pt x="67" y="38"/>
                  </a:lnTo>
                  <a:lnTo>
                    <a:pt x="67" y="53"/>
                  </a:lnTo>
                  <a:lnTo>
                    <a:pt x="67" y="67"/>
                  </a:lnTo>
                  <a:lnTo>
                    <a:pt x="64" y="82"/>
                  </a:lnTo>
                  <a:lnTo>
                    <a:pt x="58" y="91"/>
                  </a:lnTo>
                  <a:lnTo>
                    <a:pt x="52" y="99"/>
                  </a:lnTo>
                  <a:lnTo>
                    <a:pt x="43" y="102"/>
                  </a:lnTo>
                  <a:lnTo>
                    <a:pt x="35" y="102"/>
                  </a:lnTo>
                  <a:lnTo>
                    <a:pt x="26" y="102"/>
                  </a:lnTo>
                  <a:lnTo>
                    <a:pt x="17" y="99"/>
                  </a:lnTo>
                  <a:lnTo>
                    <a:pt x="11" y="93"/>
                  </a:lnTo>
                  <a:lnTo>
                    <a:pt x="6" y="85"/>
                  </a:lnTo>
                  <a:lnTo>
                    <a:pt x="3" y="70"/>
                  </a:lnTo>
                  <a:lnTo>
                    <a:pt x="0" y="53"/>
                  </a:lnTo>
                  <a:close/>
                  <a:moveTo>
                    <a:pt x="14" y="53"/>
                  </a:moveTo>
                  <a:lnTo>
                    <a:pt x="14" y="67"/>
                  </a:lnTo>
                  <a:lnTo>
                    <a:pt x="17" y="79"/>
                  </a:lnTo>
                  <a:lnTo>
                    <a:pt x="20" y="85"/>
                  </a:lnTo>
                  <a:lnTo>
                    <a:pt x="26" y="91"/>
                  </a:lnTo>
                  <a:lnTo>
                    <a:pt x="35" y="91"/>
                  </a:lnTo>
                  <a:lnTo>
                    <a:pt x="41" y="91"/>
                  </a:lnTo>
                  <a:lnTo>
                    <a:pt x="46" y="85"/>
                  </a:lnTo>
                  <a:lnTo>
                    <a:pt x="49" y="79"/>
                  </a:lnTo>
                  <a:lnTo>
                    <a:pt x="52" y="67"/>
                  </a:lnTo>
                  <a:lnTo>
                    <a:pt x="52" y="53"/>
                  </a:lnTo>
                  <a:lnTo>
                    <a:pt x="52" y="38"/>
                  </a:lnTo>
                  <a:lnTo>
                    <a:pt x="52" y="29"/>
                  </a:lnTo>
                  <a:lnTo>
                    <a:pt x="46" y="21"/>
                  </a:lnTo>
                  <a:lnTo>
                    <a:pt x="41" y="15"/>
                  </a:lnTo>
                  <a:lnTo>
                    <a:pt x="35" y="12"/>
                  </a:lnTo>
                  <a:lnTo>
                    <a:pt x="26" y="15"/>
                  </a:lnTo>
                  <a:lnTo>
                    <a:pt x="20" y="21"/>
                  </a:lnTo>
                  <a:lnTo>
                    <a:pt x="17" y="26"/>
                  </a:lnTo>
                  <a:lnTo>
                    <a:pt x="14" y="38"/>
                  </a:lnTo>
                  <a:lnTo>
                    <a:pt x="14"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10" name="Line 94">
              <a:extLst>
                <a:ext uri="{FF2B5EF4-FFF2-40B4-BE49-F238E27FC236}">
                  <a16:creationId xmlns:a16="http://schemas.microsoft.com/office/drawing/2014/main" id="{FED6F2BA-591E-40A6-9263-19656F3A63D3}"/>
                </a:ext>
              </a:extLst>
            </p:cNvPr>
            <p:cNvSpPr>
              <a:spLocks noChangeShapeType="1"/>
            </p:cNvSpPr>
            <p:nvPr/>
          </p:nvSpPr>
          <p:spPr bwMode="auto">
            <a:xfrm flipV="1">
              <a:off x="76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1" name="Line 95">
              <a:extLst>
                <a:ext uri="{FF2B5EF4-FFF2-40B4-BE49-F238E27FC236}">
                  <a16:creationId xmlns:a16="http://schemas.microsoft.com/office/drawing/2014/main" id="{0C20017E-19E0-446B-9E96-77424F84D9F5}"/>
                </a:ext>
              </a:extLst>
            </p:cNvPr>
            <p:cNvSpPr>
              <a:spLocks noChangeShapeType="1"/>
            </p:cNvSpPr>
            <p:nvPr/>
          </p:nvSpPr>
          <p:spPr bwMode="auto">
            <a:xfrm>
              <a:off x="76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2" name="Line 96">
              <a:extLst>
                <a:ext uri="{FF2B5EF4-FFF2-40B4-BE49-F238E27FC236}">
                  <a16:creationId xmlns:a16="http://schemas.microsoft.com/office/drawing/2014/main" id="{BE00BAE1-72D3-4B89-8F9D-ACECE47754FE}"/>
                </a:ext>
              </a:extLst>
            </p:cNvPr>
            <p:cNvSpPr>
              <a:spLocks noChangeShapeType="1"/>
            </p:cNvSpPr>
            <p:nvPr/>
          </p:nvSpPr>
          <p:spPr bwMode="auto">
            <a:xfrm flipV="1">
              <a:off x="11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3" name="Line 97">
              <a:extLst>
                <a:ext uri="{FF2B5EF4-FFF2-40B4-BE49-F238E27FC236}">
                  <a16:creationId xmlns:a16="http://schemas.microsoft.com/office/drawing/2014/main" id="{F85EB9FE-3333-4805-8951-64259D6B5326}"/>
                </a:ext>
              </a:extLst>
            </p:cNvPr>
            <p:cNvSpPr>
              <a:spLocks noChangeShapeType="1"/>
            </p:cNvSpPr>
            <p:nvPr/>
          </p:nvSpPr>
          <p:spPr bwMode="auto">
            <a:xfrm>
              <a:off x="11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4" name="Freeform 98">
              <a:extLst>
                <a:ext uri="{FF2B5EF4-FFF2-40B4-BE49-F238E27FC236}">
                  <a16:creationId xmlns:a16="http://schemas.microsoft.com/office/drawing/2014/main" id="{BCC176AF-4384-4629-A4F0-DB1845DA6D5C}"/>
                </a:ext>
              </a:extLst>
            </p:cNvPr>
            <p:cNvSpPr>
              <a:spLocks/>
            </p:cNvSpPr>
            <p:nvPr/>
          </p:nvSpPr>
          <p:spPr bwMode="auto">
            <a:xfrm>
              <a:off x="1070" y="2783"/>
              <a:ext cx="35" cy="102"/>
            </a:xfrm>
            <a:custGeom>
              <a:avLst/>
              <a:gdLst>
                <a:gd name="T0" fmla="*/ 35 w 35"/>
                <a:gd name="T1" fmla="*/ 102 h 102"/>
                <a:gd name="T2" fmla="*/ 24 w 35"/>
                <a:gd name="T3" fmla="*/ 102 h 102"/>
                <a:gd name="T4" fmla="*/ 24 w 35"/>
                <a:gd name="T5" fmla="*/ 24 h 102"/>
                <a:gd name="T6" fmla="*/ 18 w 35"/>
                <a:gd name="T7" fmla="*/ 29 h 102"/>
                <a:gd name="T8" fmla="*/ 12 w 35"/>
                <a:gd name="T9" fmla="*/ 32 h 102"/>
                <a:gd name="T10" fmla="*/ 6 w 35"/>
                <a:gd name="T11" fmla="*/ 35 h 102"/>
                <a:gd name="T12" fmla="*/ 0 w 35"/>
                <a:gd name="T13" fmla="*/ 38 h 102"/>
                <a:gd name="T14" fmla="*/ 0 w 35"/>
                <a:gd name="T15" fmla="*/ 26 h 102"/>
                <a:gd name="T16" fmla="*/ 9 w 35"/>
                <a:gd name="T17" fmla="*/ 21 h 102"/>
                <a:gd name="T18" fmla="*/ 18 w 35"/>
                <a:gd name="T19" fmla="*/ 15 h 102"/>
                <a:gd name="T20" fmla="*/ 24 w 35"/>
                <a:gd name="T21" fmla="*/ 9 h 102"/>
                <a:gd name="T22" fmla="*/ 30 w 35"/>
                <a:gd name="T23" fmla="*/ 0 h 102"/>
                <a:gd name="T24" fmla="*/ 35 w 35"/>
                <a:gd name="T25" fmla="*/ 0 h 102"/>
                <a:gd name="T26" fmla="*/ 35 w 35"/>
                <a:gd name="T27" fmla="*/ 102 h 1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102"/>
                <a:gd name="T44" fmla="*/ 35 w 35"/>
                <a:gd name="T45" fmla="*/ 102 h 1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102">
                  <a:moveTo>
                    <a:pt x="35" y="102"/>
                  </a:moveTo>
                  <a:lnTo>
                    <a:pt x="24" y="102"/>
                  </a:lnTo>
                  <a:lnTo>
                    <a:pt x="24" y="24"/>
                  </a:lnTo>
                  <a:lnTo>
                    <a:pt x="18" y="29"/>
                  </a:lnTo>
                  <a:lnTo>
                    <a:pt x="12" y="32"/>
                  </a:lnTo>
                  <a:lnTo>
                    <a:pt x="6" y="35"/>
                  </a:lnTo>
                  <a:lnTo>
                    <a:pt x="0" y="38"/>
                  </a:lnTo>
                  <a:lnTo>
                    <a:pt x="0" y="26"/>
                  </a:lnTo>
                  <a:lnTo>
                    <a:pt x="9" y="21"/>
                  </a:lnTo>
                  <a:lnTo>
                    <a:pt x="18" y="15"/>
                  </a:lnTo>
                  <a:lnTo>
                    <a:pt x="24" y="9"/>
                  </a:lnTo>
                  <a:lnTo>
                    <a:pt x="30" y="0"/>
                  </a:lnTo>
                  <a:lnTo>
                    <a:pt x="35" y="0"/>
                  </a:lnTo>
                  <a:lnTo>
                    <a:pt x="35" y="10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15" name="Freeform 99">
              <a:extLst>
                <a:ext uri="{FF2B5EF4-FFF2-40B4-BE49-F238E27FC236}">
                  <a16:creationId xmlns:a16="http://schemas.microsoft.com/office/drawing/2014/main" id="{072DB6A6-154D-4B39-92BC-99F92098AF8F}"/>
                </a:ext>
              </a:extLst>
            </p:cNvPr>
            <p:cNvSpPr>
              <a:spLocks noEditPoints="1"/>
            </p:cNvSpPr>
            <p:nvPr/>
          </p:nvSpPr>
          <p:spPr bwMode="auto">
            <a:xfrm>
              <a:off x="1137" y="2783"/>
              <a:ext cx="67" cy="102"/>
            </a:xfrm>
            <a:custGeom>
              <a:avLst/>
              <a:gdLst>
                <a:gd name="T0" fmla="*/ 0 w 67"/>
                <a:gd name="T1" fmla="*/ 53 h 102"/>
                <a:gd name="T2" fmla="*/ 3 w 67"/>
                <a:gd name="T3" fmla="*/ 35 h 102"/>
                <a:gd name="T4" fmla="*/ 6 w 67"/>
                <a:gd name="T5" fmla="*/ 24 h 102"/>
                <a:gd name="T6" fmla="*/ 9 w 67"/>
                <a:gd name="T7" fmla="*/ 15 h 102"/>
                <a:gd name="T8" fmla="*/ 15 w 67"/>
                <a:gd name="T9" fmla="*/ 6 h 102"/>
                <a:gd name="T10" fmla="*/ 24 w 67"/>
                <a:gd name="T11" fmla="*/ 3 h 102"/>
                <a:gd name="T12" fmla="*/ 35 w 67"/>
                <a:gd name="T13" fmla="*/ 0 h 102"/>
                <a:gd name="T14" fmla="*/ 41 w 67"/>
                <a:gd name="T15" fmla="*/ 3 h 102"/>
                <a:gd name="T16" fmla="*/ 50 w 67"/>
                <a:gd name="T17" fmla="*/ 6 h 102"/>
                <a:gd name="T18" fmla="*/ 56 w 67"/>
                <a:gd name="T19" fmla="*/ 9 h 102"/>
                <a:gd name="T20" fmla="*/ 59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9 w 67"/>
                <a:gd name="T35" fmla="*/ 91 h 102"/>
                <a:gd name="T36" fmla="*/ 53 w 67"/>
                <a:gd name="T37" fmla="*/ 99 h 102"/>
                <a:gd name="T38" fmla="*/ 44 w 67"/>
                <a:gd name="T39" fmla="*/ 102 h 102"/>
                <a:gd name="T40" fmla="*/ 35 w 67"/>
                <a:gd name="T41" fmla="*/ 102 h 102"/>
                <a:gd name="T42" fmla="*/ 27 w 67"/>
                <a:gd name="T43" fmla="*/ 102 h 102"/>
                <a:gd name="T44" fmla="*/ 18 w 67"/>
                <a:gd name="T45" fmla="*/ 99 h 102"/>
                <a:gd name="T46" fmla="*/ 12 w 67"/>
                <a:gd name="T47" fmla="*/ 93 h 102"/>
                <a:gd name="T48" fmla="*/ 6 w 67"/>
                <a:gd name="T49" fmla="*/ 85 h 102"/>
                <a:gd name="T50" fmla="*/ 3 w 67"/>
                <a:gd name="T51" fmla="*/ 70 h 102"/>
                <a:gd name="T52" fmla="*/ 0 w 67"/>
                <a:gd name="T53" fmla="*/ 53 h 102"/>
                <a:gd name="T54" fmla="*/ 15 w 67"/>
                <a:gd name="T55" fmla="*/ 53 h 102"/>
                <a:gd name="T56" fmla="*/ 15 w 67"/>
                <a:gd name="T57" fmla="*/ 67 h 102"/>
                <a:gd name="T58" fmla="*/ 18 w 67"/>
                <a:gd name="T59" fmla="*/ 79 h 102"/>
                <a:gd name="T60" fmla="*/ 21 w 67"/>
                <a:gd name="T61" fmla="*/ 85 h 102"/>
                <a:gd name="T62" fmla="*/ 27 w 67"/>
                <a:gd name="T63" fmla="*/ 91 h 102"/>
                <a:gd name="T64" fmla="*/ 35 w 67"/>
                <a:gd name="T65" fmla="*/ 91 h 102"/>
                <a:gd name="T66" fmla="*/ 41 w 67"/>
                <a:gd name="T67" fmla="*/ 91 h 102"/>
                <a:gd name="T68" fmla="*/ 47 w 67"/>
                <a:gd name="T69" fmla="*/ 85 h 102"/>
                <a:gd name="T70" fmla="*/ 53 w 67"/>
                <a:gd name="T71" fmla="*/ 79 h 102"/>
                <a:gd name="T72" fmla="*/ 53 w 67"/>
                <a:gd name="T73" fmla="*/ 67 h 102"/>
                <a:gd name="T74" fmla="*/ 53 w 67"/>
                <a:gd name="T75" fmla="*/ 53 h 102"/>
                <a:gd name="T76" fmla="*/ 53 w 67"/>
                <a:gd name="T77" fmla="*/ 38 h 102"/>
                <a:gd name="T78" fmla="*/ 53 w 67"/>
                <a:gd name="T79" fmla="*/ 29 h 102"/>
                <a:gd name="T80" fmla="*/ 50 w 67"/>
                <a:gd name="T81" fmla="*/ 21 h 102"/>
                <a:gd name="T82" fmla="*/ 41 w 67"/>
                <a:gd name="T83" fmla="*/ 15 h 102"/>
                <a:gd name="T84" fmla="*/ 35 w 67"/>
                <a:gd name="T85" fmla="*/ 12 h 102"/>
                <a:gd name="T86" fmla="*/ 27 w 67"/>
                <a:gd name="T87" fmla="*/ 15 h 102"/>
                <a:gd name="T88" fmla="*/ 21 w 67"/>
                <a:gd name="T89" fmla="*/ 21 h 102"/>
                <a:gd name="T90" fmla="*/ 18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5" y="6"/>
                  </a:lnTo>
                  <a:lnTo>
                    <a:pt x="24" y="3"/>
                  </a:lnTo>
                  <a:lnTo>
                    <a:pt x="35" y="0"/>
                  </a:lnTo>
                  <a:lnTo>
                    <a:pt x="41" y="3"/>
                  </a:lnTo>
                  <a:lnTo>
                    <a:pt x="50" y="6"/>
                  </a:lnTo>
                  <a:lnTo>
                    <a:pt x="56" y="9"/>
                  </a:lnTo>
                  <a:lnTo>
                    <a:pt x="59" y="15"/>
                  </a:lnTo>
                  <a:lnTo>
                    <a:pt x="61" y="21"/>
                  </a:lnTo>
                  <a:lnTo>
                    <a:pt x="64" y="29"/>
                  </a:lnTo>
                  <a:lnTo>
                    <a:pt x="67" y="38"/>
                  </a:lnTo>
                  <a:lnTo>
                    <a:pt x="67" y="53"/>
                  </a:lnTo>
                  <a:lnTo>
                    <a:pt x="67" y="67"/>
                  </a:lnTo>
                  <a:lnTo>
                    <a:pt x="64" y="82"/>
                  </a:lnTo>
                  <a:lnTo>
                    <a:pt x="59" y="91"/>
                  </a:lnTo>
                  <a:lnTo>
                    <a:pt x="53" y="99"/>
                  </a:lnTo>
                  <a:lnTo>
                    <a:pt x="44" y="102"/>
                  </a:lnTo>
                  <a:lnTo>
                    <a:pt x="35" y="102"/>
                  </a:lnTo>
                  <a:lnTo>
                    <a:pt x="27" y="102"/>
                  </a:lnTo>
                  <a:lnTo>
                    <a:pt x="18" y="99"/>
                  </a:lnTo>
                  <a:lnTo>
                    <a:pt x="12" y="93"/>
                  </a:lnTo>
                  <a:lnTo>
                    <a:pt x="6" y="85"/>
                  </a:lnTo>
                  <a:lnTo>
                    <a:pt x="3" y="70"/>
                  </a:lnTo>
                  <a:lnTo>
                    <a:pt x="0" y="53"/>
                  </a:lnTo>
                  <a:close/>
                  <a:moveTo>
                    <a:pt x="15" y="53"/>
                  </a:moveTo>
                  <a:lnTo>
                    <a:pt x="15" y="67"/>
                  </a:lnTo>
                  <a:lnTo>
                    <a:pt x="18" y="79"/>
                  </a:lnTo>
                  <a:lnTo>
                    <a:pt x="21" y="85"/>
                  </a:lnTo>
                  <a:lnTo>
                    <a:pt x="27" y="91"/>
                  </a:lnTo>
                  <a:lnTo>
                    <a:pt x="35" y="91"/>
                  </a:lnTo>
                  <a:lnTo>
                    <a:pt x="41" y="91"/>
                  </a:lnTo>
                  <a:lnTo>
                    <a:pt x="47" y="85"/>
                  </a:lnTo>
                  <a:lnTo>
                    <a:pt x="53" y="79"/>
                  </a:lnTo>
                  <a:lnTo>
                    <a:pt x="53" y="67"/>
                  </a:lnTo>
                  <a:lnTo>
                    <a:pt x="53" y="53"/>
                  </a:lnTo>
                  <a:lnTo>
                    <a:pt x="53" y="38"/>
                  </a:lnTo>
                  <a:lnTo>
                    <a:pt x="53" y="29"/>
                  </a:lnTo>
                  <a:lnTo>
                    <a:pt x="50" y="21"/>
                  </a:lnTo>
                  <a:lnTo>
                    <a:pt x="41" y="15"/>
                  </a:lnTo>
                  <a:lnTo>
                    <a:pt x="35" y="12"/>
                  </a:lnTo>
                  <a:lnTo>
                    <a:pt x="27" y="15"/>
                  </a:lnTo>
                  <a:lnTo>
                    <a:pt x="21" y="21"/>
                  </a:lnTo>
                  <a:lnTo>
                    <a:pt x="18"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16" name="Line 100">
              <a:extLst>
                <a:ext uri="{FF2B5EF4-FFF2-40B4-BE49-F238E27FC236}">
                  <a16:creationId xmlns:a16="http://schemas.microsoft.com/office/drawing/2014/main" id="{F0ABDB83-820F-4BD9-8119-3B9955764EE8}"/>
                </a:ext>
              </a:extLst>
            </p:cNvPr>
            <p:cNvSpPr>
              <a:spLocks noChangeShapeType="1"/>
            </p:cNvSpPr>
            <p:nvPr/>
          </p:nvSpPr>
          <p:spPr bwMode="auto">
            <a:xfrm flipV="1">
              <a:off x="11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7" name="Line 101">
              <a:extLst>
                <a:ext uri="{FF2B5EF4-FFF2-40B4-BE49-F238E27FC236}">
                  <a16:creationId xmlns:a16="http://schemas.microsoft.com/office/drawing/2014/main" id="{B1D0820A-C52F-4D11-B3E7-4EAE5F98F7E6}"/>
                </a:ext>
              </a:extLst>
            </p:cNvPr>
            <p:cNvSpPr>
              <a:spLocks noChangeShapeType="1"/>
            </p:cNvSpPr>
            <p:nvPr/>
          </p:nvSpPr>
          <p:spPr bwMode="auto">
            <a:xfrm>
              <a:off x="11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8" name="Line 102">
              <a:extLst>
                <a:ext uri="{FF2B5EF4-FFF2-40B4-BE49-F238E27FC236}">
                  <a16:creationId xmlns:a16="http://schemas.microsoft.com/office/drawing/2014/main" id="{9A20D6D5-2532-4A66-8568-C3B210453699}"/>
                </a:ext>
              </a:extLst>
            </p:cNvPr>
            <p:cNvSpPr>
              <a:spLocks noChangeShapeType="1"/>
            </p:cNvSpPr>
            <p:nvPr/>
          </p:nvSpPr>
          <p:spPr bwMode="auto">
            <a:xfrm flipV="1">
              <a:off x="14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9" name="Line 103">
              <a:extLst>
                <a:ext uri="{FF2B5EF4-FFF2-40B4-BE49-F238E27FC236}">
                  <a16:creationId xmlns:a16="http://schemas.microsoft.com/office/drawing/2014/main" id="{421A235F-63FB-40C4-B058-4DE61A403AFC}"/>
                </a:ext>
              </a:extLst>
            </p:cNvPr>
            <p:cNvSpPr>
              <a:spLocks noChangeShapeType="1"/>
            </p:cNvSpPr>
            <p:nvPr/>
          </p:nvSpPr>
          <p:spPr bwMode="auto">
            <a:xfrm>
              <a:off x="14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0" name="Freeform 104">
              <a:extLst>
                <a:ext uri="{FF2B5EF4-FFF2-40B4-BE49-F238E27FC236}">
                  <a16:creationId xmlns:a16="http://schemas.microsoft.com/office/drawing/2014/main" id="{DCD6139E-5A5E-4C6C-9478-491C50C6A466}"/>
                </a:ext>
              </a:extLst>
            </p:cNvPr>
            <p:cNvSpPr>
              <a:spLocks/>
            </p:cNvSpPr>
            <p:nvPr/>
          </p:nvSpPr>
          <p:spPr bwMode="auto">
            <a:xfrm>
              <a:off x="1426" y="2783"/>
              <a:ext cx="66" cy="102"/>
            </a:xfrm>
            <a:custGeom>
              <a:avLst/>
              <a:gdLst>
                <a:gd name="T0" fmla="*/ 66 w 66"/>
                <a:gd name="T1" fmla="*/ 88 h 102"/>
                <a:gd name="T2" fmla="*/ 66 w 66"/>
                <a:gd name="T3" fmla="*/ 102 h 102"/>
                <a:gd name="T4" fmla="*/ 0 w 66"/>
                <a:gd name="T5" fmla="*/ 102 h 102"/>
                <a:gd name="T6" fmla="*/ 0 w 66"/>
                <a:gd name="T7" fmla="*/ 96 h 102"/>
                <a:gd name="T8" fmla="*/ 2 w 66"/>
                <a:gd name="T9" fmla="*/ 93 h 102"/>
                <a:gd name="T10" fmla="*/ 5 w 66"/>
                <a:gd name="T11" fmla="*/ 88 h 102"/>
                <a:gd name="T12" fmla="*/ 8 w 66"/>
                <a:gd name="T13" fmla="*/ 79 h 102"/>
                <a:gd name="T14" fmla="*/ 17 w 66"/>
                <a:gd name="T15" fmla="*/ 73 h 102"/>
                <a:gd name="T16" fmla="*/ 26 w 66"/>
                <a:gd name="T17" fmla="*/ 64 h 102"/>
                <a:gd name="T18" fmla="*/ 34 w 66"/>
                <a:gd name="T19" fmla="*/ 56 h 102"/>
                <a:gd name="T20" fmla="*/ 40 w 66"/>
                <a:gd name="T21" fmla="*/ 50 h 102"/>
                <a:gd name="T22" fmla="*/ 46 w 66"/>
                <a:gd name="T23" fmla="*/ 44 h 102"/>
                <a:gd name="T24" fmla="*/ 49 w 66"/>
                <a:gd name="T25" fmla="*/ 35 h 102"/>
                <a:gd name="T26" fmla="*/ 52 w 66"/>
                <a:gd name="T27" fmla="*/ 29 h 102"/>
                <a:gd name="T28" fmla="*/ 49 w 66"/>
                <a:gd name="T29" fmla="*/ 24 h 102"/>
                <a:gd name="T30" fmla="*/ 46 w 66"/>
                <a:gd name="T31" fmla="*/ 18 h 102"/>
                <a:gd name="T32" fmla="*/ 40 w 66"/>
                <a:gd name="T33" fmla="*/ 15 h 102"/>
                <a:gd name="T34" fmla="*/ 34 w 66"/>
                <a:gd name="T35" fmla="*/ 12 h 102"/>
                <a:gd name="T36" fmla="*/ 26 w 66"/>
                <a:gd name="T37" fmla="*/ 15 h 102"/>
                <a:gd name="T38" fmla="*/ 20 w 66"/>
                <a:gd name="T39" fmla="*/ 18 h 102"/>
                <a:gd name="T40" fmla="*/ 17 w 66"/>
                <a:gd name="T41" fmla="*/ 24 h 102"/>
                <a:gd name="T42" fmla="*/ 14 w 66"/>
                <a:gd name="T43" fmla="*/ 29 h 102"/>
                <a:gd name="T44" fmla="*/ 2 w 66"/>
                <a:gd name="T45" fmla="*/ 29 h 102"/>
                <a:gd name="T46" fmla="*/ 2 w 66"/>
                <a:gd name="T47" fmla="*/ 21 h 102"/>
                <a:gd name="T48" fmla="*/ 8 w 66"/>
                <a:gd name="T49" fmla="*/ 15 h 102"/>
                <a:gd name="T50" fmla="*/ 11 w 66"/>
                <a:gd name="T51" fmla="*/ 9 h 102"/>
                <a:gd name="T52" fmla="*/ 17 w 66"/>
                <a:gd name="T53" fmla="*/ 6 h 102"/>
                <a:gd name="T54" fmla="*/ 26 w 66"/>
                <a:gd name="T55" fmla="*/ 3 h 102"/>
                <a:gd name="T56" fmla="*/ 34 w 66"/>
                <a:gd name="T57" fmla="*/ 0 h 102"/>
                <a:gd name="T58" fmla="*/ 43 w 66"/>
                <a:gd name="T59" fmla="*/ 3 h 102"/>
                <a:gd name="T60" fmla="*/ 49 w 66"/>
                <a:gd name="T61" fmla="*/ 6 h 102"/>
                <a:gd name="T62" fmla="*/ 58 w 66"/>
                <a:gd name="T63" fmla="*/ 9 h 102"/>
                <a:gd name="T64" fmla="*/ 61 w 66"/>
                <a:gd name="T65" fmla="*/ 15 h 102"/>
                <a:gd name="T66" fmla="*/ 64 w 66"/>
                <a:gd name="T67" fmla="*/ 21 h 102"/>
                <a:gd name="T68" fmla="*/ 64 w 66"/>
                <a:gd name="T69" fmla="*/ 29 h 102"/>
                <a:gd name="T70" fmla="*/ 64 w 66"/>
                <a:gd name="T71" fmla="*/ 35 h 102"/>
                <a:gd name="T72" fmla="*/ 64 w 66"/>
                <a:gd name="T73" fmla="*/ 41 h 102"/>
                <a:gd name="T74" fmla="*/ 61 w 66"/>
                <a:gd name="T75" fmla="*/ 47 h 102"/>
                <a:gd name="T76" fmla="*/ 55 w 66"/>
                <a:gd name="T77" fmla="*/ 53 h 102"/>
                <a:gd name="T78" fmla="*/ 52 w 66"/>
                <a:gd name="T79" fmla="*/ 58 h 102"/>
                <a:gd name="T80" fmla="*/ 46 w 66"/>
                <a:gd name="T81" fmla="*/ 64 h 102"/>
                <a:gd name="T82" fmla="*/ 37 w 66"/>
                <a:gd name="T83" fmla="*/ 70 h 102"/>
                <a:gd name="T84" fmla="*/ 32 w 66"/>
                <a:gd name="T85" fmla="*/ 76 h 102"/>
                <a:gd name="T86" fmla="*/ 26 w 66"/>
                <a:gd name="T87" fmla="*/ 79 h 102"/>
                <a:gd name="T88" fmla="*/ 23 w 66"/>
                <a:gd name="T89" fmla="*/ 82 h 102"/>
                <a:gd name="T90" fmla="*/ 20 w 66"/>
                <a:gd name="T91" fmla="*/ 85 h 102"/>
                <a:gd name="T92" fmla="*/ 17 w 66"/>
                <a:gd name="T93" fmla="*/ 88 h 102"/>
                <a:gd name="T94" fmla="*/ 66 w 66"/>
                <a:gd name="T95" fmla="*/ 88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
                <a:gd name="T145" fmla="*/ 0 h 102"/>
                <a:gd name="T146" fmla="*/ 66 w 66"/>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 h="102">
                  <a:moveTo>
                    <a:pt x="66" y="88"/>
                  </a:moveTo>
                  <a:lnTo>
                    <a:pt x="66" y="102"/>
                  </a:lnTo>
                  <a:lnTo>
                    <a:pt x="0" y="102"/>
                  </a:lnTo>
                  <a:lnTo>
                    <a:pt x="0" y="96"/>
                  </a:lnTo>
                  <a:lnTo>
                    <a:pt x="2" y="93"/>
                  </a:lnTo>
                  <a:lnTo>
                    <a:pt x="5" y="88"/>
                  </a:lnTo>
                  <a:lnTo>
                    <a:pt x="8" y="79"/>
                  </a:lnTo>
                  <a:lnTo>
                    <a:pt x="17" y="73"/>
                  </a:lnTo>
                  <a:lnTo>
                    <a:pt x="26" y="64"/>
                  </a:lnTo>
                  <a:lnTo>
                    <a:pt x="34" y="56"/>
                  </a:lnTo>
                  <a:lnTo>
                    <a:pt x="40" y="50"/>
                  </a:lnTo>
                  <a:lnTo>
                    <a:pt x="46" y="44"/>
                  </a:lnTo>
                  <a:lnTo>
                    <a:pt x="49" y="35"/>
                  </a:lnTo>
                  <a:lnTo>
                    <a:pt x="52" y="29"/>
                  </a:lnTo>
                  <a:lnTo>
                    <a:pt x="49" y="24"/>
                  </a:lnTo>
                  <a:lnTo>
                    <a:pt x="46" y="18"/>
                  </a:lnTo>
                  <a:lnTo>
                    <a:pt x="40" y="15"/>
                  </a:lnTo>
                  <a:lnTo>
                    <a:pt x="34" y="12"/>
                  </a:lnTo>
                  <a:lnTo>
                    <a:pt x="26" y="15"/>
                  </a:lnTo>
                  <a:lnTo>
                    <a:pt x="20" y="18"/>
                  </a:lnTo>
                  <a:lnTo>
                    <a:pt x="17" y="24"/>
                  </a:lnTo>
                  <a:lnTo>
                    <a:pt x="14" y="29"/>
                  </a:lnTo>
                  <a:lnTo>
                    <a:pt x="2" y="29"/>
                  </a:lnTo>
                  <a:lnTo>
                    <a:pt x="2" y="21"/>
                  </a:lnTo>
                  <a:lnTo>
                    <a:pt x="8" y="15"/>
                  </a:lnTo>
                  <a:lnTo>
                    <a:pt x="11" y="9"/>
                  </a:lnTo>
                  <a:lnTo>
                    <a:pt x="17" y="6"/>
                  </a:lnTo>
                  <a:lnTo>
                    <a:pt x="26" y="3"/>
                  </a:lnTo>
                  <a:lnTo>
                    <a:pt x="34" y="0"/>
                  </a:lnTo>
                  <a:lnTo>
                    <a:pt x="43" y="3"/>
                  </a:lnTo>
                  <a:lnTo>
                    <a:pt x="49" y="6"/>
                  </a:lnTo>
                  <a:lnTo>
                    <a:pt x="58" y="9"/>
                  </a:lnTo>
                  <a:lnTo>
                    <a:pt x="61" y="15"/>
                  </a:lnTo>
                  <a:lnTo>
                    <a:pt x="64" y="21"/>
                  </a:lnTo>
                  <a:lnTo>
                    <a:pt x="64" y="29"/>
                  </a:lnTo>
                  <a:lnTo>
                    <a:pt x="64" y="35"/>
                  </a:lnTo>
                  <a:lnTo>
                    <a:pt x="64" y="41"/>
                  </a:lnTo>
                  <a:lnTo>
                    <a:pt x="61" y="47"/>
                  </a:lnTo>
                  <a:lnTo>
                    <a:pt x="55" y="53"/>
                  </a:lnTo>
                  <a:lnTo>
                    <a:pt x="52" y="58"/>
                  </a:lnTo>
                  <a:lnTo>
                    <a:pt x="46" y="64"/>
                  </a:lnTo>
                  <a:lnTo>
                    <a:pt x="37" y="70"/>
                  </a:lnTo>
                  <a:lnTo>
                    <a:pt x="32" y="76"/>
                  </a:lnTo>
                  <a:lnTo>
                    <a:pt x="26" y="79"/>
                  </a:lnTo>
                  <a:lnTo>
                    <a:pt x="23" y="82"/>
                  </a:lnTo>
                  <a:lnTo>
                    <a:pt x="20" y="85"/>
                  </a:lnTo>
                  <a:lnTo>
                    <a:pt x="17" y="88"/>
                  </a:lnTo>
                  <a:lnTo>
                    <a:pt x="66" y="8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1" name="Freeform 105">
              <a:extLst>
                <a:ext uri="{FF2B5EF4-FFF2-40B4-BE49-F238E27FC236}">
                  <a16:creationId xmlns:a16="http://schemas.microsoft.com/office/drawing/2014/main" id="{9ECF8F52-2AE6-4BFF-BC98-5D1E1E4356E5}"/>
                </a:ext>
              </a:extLst>
            </p:cNvPr>
            <p:cNvSpPr>
              <a:spLocks noEditPoints="1"/>
            </p:cNvSpPr>
            <p:nvPr/>
          </p:nvSpPr>
          <p:spPr bwMode="auto">
            <a:xfrm>
              <a:off x="1504" y="2783"/>
              <a:ext cx="67" cy="102"/>
            </a:xfrm>
            <a:custGeom>
              <a:avLst/>
              <a:gdLst>
                <a:gd name="T0" fmla="*/ 0 w 67"/>
                <a:gd name="T1" fmla="*/ 53 h 102"/>
                <a:gd name="T2" fmla="*/ 3 w 67"/>
                <a:gd name="T3" fmla="*/ 35 h 102"/>
                <a:gd name="T4" fmla="*/ 6 w 67"/>
                <a:gd name="T5" fmla="*/ 24 h 102"/>
                <a:gd name="T6" fmla="*/ 9 w 67"/>
                <a:gd name="T7" fmla="*/ 15 h 102"/>
                <a:gd name="T8" fmla="*/ 15 w 67"/>
                <a:gd name="T9" fmla="*/ 6 h 102"/>
                <a:gd name="T10" fmla="*/ 23 w 67"/>
                <a:gd name="T11" fmla="*/ 3 h 102"/>
                <a:gd name="T12" fmla="*/ 35 w 67"/>
                <a:gd name="T13" fmla="*/ 0 h 102"/>
                <a:gd name="T14" fmla="*/ 41 w 67"/>
                <a:gd name="T15" fmla="*/ 3 h 102"/>
                <a:gd name="T16" fmla="*/ 50 w 67"/>
                <a:gd name="T17" fmla="*/ 6 h 102"/>
                <a:gd name="T18" fmla="*/ 55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8 w 67"/>
                <a:gd name="T35" fmla="*/ 91 h 102"/>
                <a:gd name="T36" fmla="*/ 52 w 67"/>
                <a:gd name="T37" fmla="*/ 99 h 102"/>
                <a:gd name="T38" fmla="*/ 44 w 67"/>
                <a:gd name="T39" fmla="*/ 102 h 102"/>
                <a:gd name="T40" fmla="*/ 35 w 67"/>
                <a:gd name="T41" fmla="*/ 102 h 102"/>
                <a:gd name="T42" fmla="*/ 26 w 67"/>
                <a:gd name="T43" fmla="*/ 102 h 102"/>
                <a:gd name="T44" fmla="*/ 18 w 67"/>
                <a:gd name="T45" fmla="*/ 99 h 102"/>
                <a:gd name="T46" fmla="*/ 12 w 67"/>
                <a:gd name="T47" fmla="*/ 93 h 102"/>
                <a:gd name="T48" fmla="*/ 6 w 67"/>
                <a:gd name="T49" fmla="*/ 85 h 102"/>
                <a:gd name="T50" fmla="*/ 3 w 67"/>
                <a:gd name="T51" fmla="*/ 70 h 102"/>
                <a:gd name="T52" fmla="*/ 0 w 67"/>
                <a:gd name="T53" fmla="*/ 53 h 102"/>
                <a:gd name="T54" fmla="*/ 15 w 67"/>
                <a:gd name="T55" fmla="*/ 53 h 102"/>
                <a:gd name="T56" fmla="*/ 15 w 67"/>
                <a:gd name="T57" fmla="*/ 67 h 102"/>
                <a:gd name="T58" fmla="*/ 18 w 67"/>
                <a:gd name="T59" fmla="*/ 79 h 102"/>
                <a:gd name="T60" fmla="*/ 20 w 67"/>
                <a:gd name="T61" fmla="*/ 85 h 102"/>
                <a:gd name="T62" fmla="*/ 26 w 67"/>
                <a:gd name="T63" fmla="*/ 91 h 102"/>
                <a:gd name="T64" fmla="*/ 35 w 67"/>
                <a:gd name="T65" fmla="*/ 91 h 102"/>
                <a:gd name="T66" fmla="*/ 41 w 67"/>
                <a:gd name="T67" fmla="*/ 91 h 102"/>
                <a:gd name="T68" fmla="*/ 47 w 67"/>
                <a:gd name="T69" fmla="*/ 85 h 102"/>
                <a:gd name="T70" fmla="*/ 52 w 67"/>
                <a:gd name="T71" fmla="*/ 79 h 102"/>
                <a:gd name="T72" fmla="*/ 52 w 67"/>
                <a:gd name="T73" fmla="*/ 67 h 102"/>
                <a:gd name="T74" fmla="*/ 52 w 67"/>
                <a:gd name="T75" fmla="*/ 53 h 102"/>
                <a:gd name="T76" fmla="*/ 52 w 67"/>
                <a:gd name="T77" fmla="*/ 38 h 102"/>
                <a:gd name="T78" fmla="*/ 52 w 67"/>
                <a:gd name="T79" fmla="*/ 29 h 102"/>
                <a:gd name="T80" fmla="*/ 50 w 67"/>
                <a:gd name="T81" fmla="*/ 21 h 102"/>
                <a:gd name="T82" fmla="*/ 41 w 67"/>
                <a:gd name="T83" fmla="*/ 15 h 102"/>
                <a:gd name="T84" fmla="*/ 35 w 67"/>
                <a:gd name="T85" fmla="*/ 12 h 102"/>
                <a:gd name="T86" fmla="*/ 26 w 67"/>
                <a:gd name="T87" fmla="*/ 15 h 102"/>
                <a:gd name="T88" fmla="*/ 20 w 67"/>
                <a:gd name="T89" fmla="*/ 21 h 102"/>
                <a:gd name="T90" fmla="*/ 18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5" y="6"/>
                  </a:lnTo>
                  <a:lnTo>
                    <a:pt x="23" y="3"/>
                  </a:lnTo>
                  <a:lnTo>
                    <a:pt x="35" y="0"/>
                  </a:lnTo>
                  <a:lnTo>
                    <a:pt x="41" y="3"/>
                  </a:lnTo>
                  <a:lnTo>
                    <a:pt x="50" y="6"/>
                  </a:lnTo>
                  <a:lnTo>
                    <a:pt x="55" y="9"/>
                  </a:lnTo>
                  <a:lnTo>
                    <a:pt x="58" y="15"/>
                  </a:lnTo>
                  <a:lnTo>
                    <a:pt x="61" y="21"/>
                  </a:lnTo>
                  <a:lnTo>
                    <a:pt x="64" y="29"/>
                  </a:lnTo>
                  <a:lnTo>
                    <a:pt x="67" y="38"/>
                  </a:lnTo>
                  <a:lnTo>
                    <a:pt x="67" y="53"/>
                  </a:lnTo>
                  <a:lnTo>
                    <a:pt x="67" y="67"/>
                  </a:lnTo>
                  <a:lnTo>
                    <a:pt x="64" y="82"/>
                  </a:lnTo>
                  <a:lnTo>
                    <a:pt x="58" y="91"/>
                  </a:lnTo>
                  <a:lnTo>
                    <a:pt x="52" y="99"/>
                  </a:lnTo>
                  <a:lnTo>
                    <a:pt x="44" y="102"/>
                  </a:lnTo>
                  <a:lnTo>
                    <a:pt x="35" y="102"/>
                  </a:lnTo>
                  <a:lnTo>
                    <a:pt x="26" y="102"/>
                  </a:lnTo>
                  <a:lnTo>
                    <a:pt x="18" y="99"/>
                  </a:lnTo>
                  <a:lnTo>
                    <a:pt x="12" y="93"/>
                  </a:lnTo>
                  <a:lnTo>
                    <a:pt x="6" y="85"/>
                  </a:lnTo>
                  <a:lnTo>
                    <a:pt x="3" y="70"/>
                  </a:lnTo>
                  <a:lnTo>
                    <a:pt x="0" y="53"/>
                  </a:lnTo>
                  <a:close/>
                  <a:moveTo>
                    <a:pt x="15" y="53"/>
                  </a:moveTo>
                  <a:lnTo>
                    <a:pt x="15" y="67"/>
                  </a:lnTo>
                  <a:lnTo>
                    <a:pt x="18" y="79"/>
                  </a:lnTo>
                  <a:lnTo>
                    <a:pt x="20" y="85"/>
                  </a:lnTo>
                  <a:lnTo>
                    <a:pt x="26" y="91"/>
                  </a:lnTo>
                  <a:lnTo>
                    <a:pt x="35" y="91"/>
                  </a:lnTo>
                  <a:lnTo>
                    <a:pt x="41" y="91"/>
                  </a:lnTo>
                  <a:lnTo>
                    <a:pt x="47" y="85"/>
                  </a:lnTo>
                  <a:lnTo>
                    <a:pt x="52" y="79"/>
                  </a:lnTo>
                  <a:lnTo>
                    <a:pt x="52" y="67"/>
                  </a:lnTo>
                  <a:lnTo>
                    <a:pt x="52" y="53"/>
                  </a:lnTo>
                  <a:lnTo>
                    <a:pt x="52" y="38"/>
                  </a:lnTo>
                  <a:lnTo>
                    <a:pt x="52" y="29"/>
                  </a:lnTo>
                  <a:lnTo>
                    <a:pt x="50" y="21"/>
                  </a:lnTo>
                  <a:lnTo>
                    <a:pt x="41" y="15"/>
                  </a:lnTo>
                  <a:lnTo>
                    <a:pt x="35" y="12"/>
                  </a:lnTo>
                  <a:lnTo>
                    <a:pt x="26" y="15"/>
                  </a:lnTo>
                  <a:lnTo>
                    <a:pt x="20" y="21"/>
                  </a:lnTo>
                  <a:lnTo>
                    <a:pt x="18"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2" name="Line 106">
              <a:extLst>
                <a:ext uri="{FF2B5EF4-FFF2-40B4-BE49-F238E27FC236}">
                  <a16:creationId xmlns:a16="http://schemas.microsoft.com/office/drawing/2014/main" id="{F943763B-4C21-4491-85D7-69F3C98C5B21}"/>
                </a:ext>
              </a:extLst>
            </p:cNvPr>
            <p:cNvSpPr>
              <a:spLocks noChangeShapeType="1"/>
            </p:cNvSpPr>
            <p:nvPr/>
          </p:nvSpPr>
          <p:spPr bwMode="auto">
            <a:xfrm flipV="1">
              <a:off x="14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3" name="Line 107">
              <a:extLst>
                <a:ext uri="{FF2B5EF4-FFF2-40B4-BE49-F238E27FC236}">
                  <a16:creationId xmlns:a16="http://schemas.microsoft.com/office/drawing/2014/main" id="{3C435747-D77C-43B6-A470-3150C6E3848A}"/>
                </a:ext>
              </a:extLst>
            </p:cNvPr>
            <p:cNvSpPr>
              <a:spLocks noChangeShapeType="1"/>
            </p:cNvSpPr>
            <p:nvPr/>
          </p:nvSpPr>
          <p:spPr bwMode="auto">
            <a:xfrm>
              <a:off x="14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4" name="Line 108">
              <a:extLst>
                <a:ext uri="{FF2B5EF4-FFF2-40B4-BE49-F238E27FC236}">
                  <a16:creationId xmlns:a16="http://schemas.microsoft.com/office/drawing/2014/main" id="{83D08C5D-F77A-47BE-A643-C79EDEC2B611}"/>
                </a:ext>
              </a:extLst>
            </p:cNvPr>
            <p:cNvSpPr>
              <a:spLocks noChangeShapeType="1"/>
            </p:cNvSpPr>
            <p:nvPr/>
          </p:nvSpPr>
          <p:spPr bwMode="auto">
            <a:xfrm flipV="1">
              <a:off x="18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5" name="Line 109">
              <a:extLst>
                <a:ext uri="{FF2B5EF4-FFF2-40B4-BE49-F238E27FC236}">
                  <a16:creationId xmlns:a16="http://schemas.microsoft.com/office/drawing/2014/main" id="{750A95AB-2719-4781-ABC7-A06CD208317E}"/>
                </a:ext>
              </a:extLst>
            </p:cNvPr>
            <p:cNvSpPr>
              <a:spLocks noChangeShapeType="1"/>
            </p:cNvSpPr>
            <p:nvPr/>
          </p:nvSpPr>
          <p:spPr bwMode="auto">
            <a:xfrm>
              <a:off x="18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6" name="Freeform 110">
              <a:extLst>
                <a:ext uri="{FF2B5EF4-FFF2-40B4-BE49-F238E27FC236}">
                  <a16:creationId xmlns:a16="http://schemas.microsoft.com/office/drawing/2014/main" id="{B1B2FB61-A5D9-4967-8F2C-8AAC675B0221}"/>
                </a:ext>
              </a:extLst>
            </p:cNvPr>
            <p:cNvSpPr>
              <a:spLocks/>
            </p:cNvSpPr>
            <p:nvPr/>
          </p:nvSpPr>
          <p:spPr bwMode="auto">
            <a:xfrm>
              <a:off x="1795" y="2783"/>
              <a:ext cx="64" cy="102"/>
            </a:xfrm>
            <a:custGeom>
              <a:avLst/>
              <a:gdLst>
                <a:gd name="T0" fmla="*/ 0 w 64"/>
                <a:gd name="T1" fmla="*/ 76 h 102"/>
                <a:gd name="T2" fmla="*/ 12 w 64"/>
                <a:gd name="T3" fmla="*/ 73 h 102"/>
                <a:gd name="T4" fmla="*/ 15 w 64"/>
                <a:gd name="T5" fmla="*/ 82 h 102"/>
                <a:gd name="T6" fmla="*/ 18 w 64"/>
                <a:gd name="T7" fmla="*/ 88 h 102"/>
                <a:gd name="T8" fmla="*/ 23 w 64"/>
                <a:gd name="T9" fmla="*/ 91 h 102"/>
                <a:gd name="T10" fmla="*/ 32 w 64"/>
                <a:gd name="T11" fmla="*/ 91 h 102"/>
                <a:gd name="T12" fmla="*/ 41 w 64"/>
                <a:gd name="T13" fmla="*/ 91 h 102"/>
                <a:gd name="T14" fmla="*/ 47 w 64"/>
                <a:gd name="T15" fmla="*/ 85 h 102"/>
                <a:gd name="T16" fmla="*/ 50 w 64"/>
                <a:gd name="T17" fmla="*/ 79 h 102"/>
                <a:gd name="T18" fmla="*/ 53 w 64"/>
                <a:gd name="T19" fmla="*/ 73 h 102"/>
                <a:gd name="T20" fmla="*/ 50 w 64"/>
                <a:gd name="T21" fmla="*/ 64 h 102"/>
                <a:gd name="T22" fmla="*/ 47 w 64"/>
                <a:gd name="T23" fmla="*/ 58 h 102"/>
                <a:gd name="T24" fmla="*/ 41 w 64"/>
                <a:gd name="T25" fmla="*/ 53 h 102"/>
                <a:gd name="T26" fmla="*/ 32 w 64"/>
                <a:gd name="T27" fmla="*/ 53 h 102"/>
                <a:gd name="T28" fmla="*/ 29 w 64"/>
                <a:gd name="T29" fmla="*/ 53 h 102"/>
                <a:gd name="T30" fmla="*/ 23 w 64"/>
                <a:gd name="T31" fmla="*/ 53 h 102"/>
                <a:gd name="T32" fmla="*/ 26 w 64"/>
                <a:gd name="T33" fmla="*/ 41 h 102"/>
                <a:gd name="T34" fmla="*/ 26 w 64"/>
                <a:gd name="T35" fmla="*/ 44 h 102"/>
                <a:gd name="T36" fmla="*/ 26 w 64"/>
                <a:gd name="T37" fmla="*/ 44 h 102"/>
                <a:gd name="T38" fmla="*/ 35 w 64"/>
                <a:gd name="T39" fmla="*/ 41 h 102"/>
                <a:gd name="T40" fmla="*/ 41 w 64"/>
                <a:gd name="T41" fmla="*/ 38 h 102"/>
                <a:gd name="T42" fmla="*/ 44 w 64"/>
                <a:gd name="T43" fmla="*/ 35 h 102"/>
                <a:gd name="T44" fmla="*/ 47 w 64"/>
                <a:gd name="T45" fmla="*/ 26 h 102"/>
                <a:gd name="T46" fmla="*/ 44 w 64"/>
                <a:gd name="T47" fmla="*/ 21 h 102"/>
                <a:gd name="T48" fmla="*/ 41 w 64"/>
                <a:gd name="T49" fmla="*/ 18 h 102"/>
                <a:gd name="T50" fmla="*/ 38 w 64"/>
                <a:gd name="T51" fmla="*/ 15 h 102"/>
                <a:gd name="T52" fmla="*/ 29 w 64"/>
                <a:gd name="T53" fmla="*/ 12 h 102"/>
                <a:gd name="T54" fmla="*/ 23 w 64"/>
                <a:gd name="T55" fmla="*/ 15 h 102"/>
                <a:gd name="T56" fmla="*/ 21 w 64"/>
                <a:gd name="T57" fmla="*/ 18 h 102"/>
                <a:gd name="T58" fmla="*/ 15 w 64"/>
                <a:gd name="T59" fmla="*/ 24 h 102"/>
                <a:gd name="T60" fmla="*/ 15 w 64"/>
                <a:gd name="T61" fmla="*/ 29 h 102"/>
                <a:gd name="T62" fmla="*/ 0 w 64"/>
                <a:gd name="T63" fmla="*/ 26 h 102"/>
                <a:gd name="T64" fmla="*/ 3 w 64"/>
                <a:gd name="T65" fmla="*/ 18 h 102"/>
                <a:gd name="T66" fmla="*/ 12 w 64"/>
                <a:gd name="T67" fmla="*/ 9 h 102"/>
                <a:gd name="T68" fmla="*/ 21 w 64"/>
                <a:gd name="T69" fmla="*/ 3 h 102"/>
                <a:gd name="T70" fmla="*/ 29 w 64"/>
                <a:gd name="T71" fmla="*/ 0 h 102"/>
                <a:gd name="T72" fmla="*/ 38 w 64"/>
                <a:gd name="T73" fmla="*/ 3 h 102"/>
                <a:gd name="T74" fmla="*/ 44 w 64"/>
                <a:gd name="T75" fmla="*/ 6 h 102"/>
                <a:gd name="T76" fmla="*/ 50 w 64"/>
                <a:gd name="T77" fmla="*/ 9 h 102"/>
                <a:gd name="T78" fmla="*/ 55 w 64"/>
                <a:gd name="T79" fmla="*/ 15 h 102"/>
                <a:gd name="T80" fmla="*/ 58 w 64"/>
                <a:gd name="T81" fmla="*/ 21 h 102"/>
                <a:gd name="T82" fmla="*/ 58 w 64"/>
                <a:gd name="T83" fmla="*/ 26 h 102"/>
                <a:gd name="T84" fmla="*/ 58 w 64"/>
                <a:gd name="T85" fmla="*/ 32 h 102"/>
                <a:gd name="T86" fmla="*/ 55 w 64"/>
                <a:gd name="T87" fmla="*/ 38 h 102"/>
                <a:gd name="T88" fmla="*/ 53 w 64"/>
                <a:gd name="T89" fmla="*/ 44 h 102"/>
                <a:gd name="T90" fmla="*/ 44 w 64"/>
                <a:gd name="T91" fmla="*/ 47 h 102"/>
                <a:gd name="T92" fmla="*/ 53 w 64"/>
                <a:gd name="T93" fmla="*/ 50 h 102"/>
                <a:gd name="T94" fmla="*/ 58 w 64"/>
                <a:gd name="T95" fmla="*/ 56 h 102"/>
                <a:gd name="T96" fmla="*/ 64 w 64"/>
                <a:gd name="T97" fmla="*/ 61 h 102"/>
                <a:gd name="T98" fmla="*/ 64 w 64"/>
                <a:gd name="T99" fmla="*/ 73 h 102"/>
                <a:gd name="T100" fmla="*/ 64 w 64"/>
                <a:gd name="T101" fmla="*/ 79 h 102"/>
                <a:gd name="T102" fmla="*/ 61 w 64"/>
                <a:gd name="T103" fmla="*/ 88 h 102"/>
                <a:gd name="T104" fmla="*/ 55 w 64"/>
                <a:gd name="T105" fmla="*/ 93 h 102"/>
                <a:gd name="T106" fmla="*/ 50 w 64"/>
                <a:gd name="T107" fmla="*/ 99 h 102"/>
                <a:gd name="T108" fmla="*/ 41 w 64"/>
                <a:gd name="T109" fmla="*/ 102 h 102"/>
                <a:gd name="T110" fmla="*/ 32 w 64"/>
                <a:gd name="T111" fmla="*/ 102 h 102"/>
                <a:gd name="T112" fmla="*/ 23 w 64"/>
                <a:gd name="T113" fmla="*/ 102 h 102"/>
                <a:gd name="T114" fmla="*/ 15 w 64"/>
                <a:gd name="T115" fmla="*/ 99 h 102"/>
                <a:gd name="T116" fmla="*/ 9 w 64"/>
                <a:gd name="T117" fmla="*/ 96 h 102"/>
                <a:gd name="T118" fmla="*/ 3 w 64"/>
                <a:gd name="T119" fmla="*/ 91 h 102"/>
                <a:gd name="T120" fmla="*/ 0 w 64"/>
                <a:gd name="T121" fmla="*/ 85 h 102"/>
                <a:gd name="T122" fmla="*/ 0 w 64"/>
                <a:gd name="T123" fmla="*/ 76 h 1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
                <a:gd name="T187" fmla="*/ 0 h 102"/>
                <a:gd name="T188" fmla="*/ 64 w 64"/>
                <a:gd name="T189" fmla="*/ 102 h 1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 h="102">
                  <a:moveTo>
                    <a:pt x="0" y="76"/>
                  </a:moveTo>
                  <a:lnTo>
                    <a:pt x="12" y="73"/>
                  </a:lnTo>
                  <a:lnTo>
                    <a:pt x="15" y="82"/>
                  </a:lnTo>
                  <a:lnTo>
                    <a:pt x="18" y="88"/>
                  </a:lnTo>
                  <a:lnTo>
                    <a:pt x="23" y="91"/>
                  </a:lnTo>
                  <a:lnTo>
                    <a:pt x="32" y="91"/>
                  </a:lnTo>
                  <a:lnTo>
                    <a:pt x="41" y="91"/>
                  </a:lnTo>
                  <a:lnTo>
                    <a:pt x="47" y="85"/>
                  </a:lnTo>
                  <a:lnTo>
                    <a:pt x="50" y="79"/>
                  </a:lnTo>
                  <a:lnTo>
                    <a:pt x="53" y="73"/>
                  </a:lnTo>
                  <a:lnTo>
                    <a:pt x="50" y="64"/>
                  </a:lnTo>
                  <a:lnTo>
                    <a:pt x="47" y="58"/>
                  </a:lnTo>
                  <a:lnTo>
                    <a:pt x="41" y="53"/>
                  </a:lnTo>
                  <a:lnTo>
                    <a:pt x="32" y="53"/>
                  </a:lnTo>
                  <a:lnTo>
                    <a:pt x="29" y="53"/>
                  </a:lnTo>
                  <a:lnTo>
                    <a:pt x="23" y="53"/>
                  </a:lnTo>
                  <a:lnTo>
                    <a:pt x="26" y="41"/>
                  </a:lnTo>
                  <a:lnTo>
                    <a:pt x="26" y="44"/>
                  </a:lnTo>
                  <a:lnTo>
                    <a:pt x="35" y="41"/>
                  </a:lnTo>
                  <a:lnTo>
                    <a:pt x="41" y="38"/>
                  </a:lnTo>
                  <a:lnTo>
                    <a:pt x="44" y="35"/>
                  </a:lnTo>
                  <a:lnTo>
                    <a:pt x="47" y="26"/>
                  </a:lnTo>
                  <a:lnTo>
                    <a:pt x="44" y="21"/>
                  </a:lnTo>
                  <a:lnTo>
                    <a:pt x="41" y="18"/>
                  </a:lnTo>
                  <a:lnTo>
                    <a:pt x="38" y="15"/>
                  </a:lnTo>
                  <a:lnTo>
                    <a:pt x="29" y="12"/>
                  </a:lnTo>
                  <a:lnTo>
                    <a:pt x="23" y="15"/>
                  </a:lnTo>
                  <a:lnTo>
                    <a:pt x="21" y="18"/>
                  </a:lnTo>
                  <a:lnTo>
                    <a:pt x="15" y="24"/>
                  </a:lnTo>
                  <a:lnTo>
                    <a:pt x="15" y="29"/>
                  </a:lnTo>
                  <a:lnTo>
                    <a:pt x="0" y="26"/>
                  </a:lnTo>
                  <a:lnTo>
                    <a:pt x="3" y="18"/>
                  </a:lnTo>
                  <a:lnTo>
                    <a:pt x="12" y="9"/>
                  </a:lnTo>
                  <a:lnTo>
                    <a:pt x="21" y="3"/>
                  </a:lnTo>
                  <a:lnTo>
                    <a:pt x="29" y="0"/>
                  </a:lnTo>
                  <a:lnTo>
                    <a:pt x="38" y="3"/>
                  </a:lnTo>
                  <a:lnTo>
                    <a:pt x="44" y="6"/>
                  </a:lnTo>
                  <a:lnTo>
                    <a:pt x="50" y="9"/>
                  </a:lnTo>
                  <a:lnTo>
                    <a:pt x="55" y="15"/>
                  </a:lnTo>
                  <a:lnTo>
                    <a:pt x="58" y="21"/>
                  </a:lnTo>
                  <a:lnTo>
                    <a:pt x="58" y="26"/>
                  </a:lnTo>
                  <a:lnTo>
                    <a:pt x="58" y="32"/>
                  </a:lnTo>
                  <a:lnTo>
                    <a:pt x="55" y="38"/>
                  </a:lnTo>
                  <a:lnTo>
                    <a:pt x="53" y="44"/>
                  </a:lnTo>
                  <a:lnTo>
                    <a:pt x="44" y="47"/>
                  </a:lnTo>
                  <a:lnTo>
                    <a:pt x="53" y="50"/>
                  </a:lnTo>
                  <a:lnTo>
                    <a:pt x="58" y="56"/>
                  </a:lnTo>
                  <a:lnTo>
                    <a:pt x="64" y="61"/>
                  </a:lnTo>
                  <a:lnTo>
                    <a:pt x="64" y="73"/>
                  </a:lnTo>
                  <a:lnTo>
                    <a:pt x="64" y="79"/>
                  </a:lnTo>
                  <a:lnTo>
                    <a:pt x="61" y="88"/>
                  </a:lnTo>
                  <a:lnTo>
                    <a:pt x="55" y="93"/>
                  </a:lnTo>
                  <a:lnTo>
                    <a:pt x="50" y="99"/>
                  </a:lnTo>
                  <a:lnTo>
                    <a:pt x="41" y="102"/>
                  </a:lnTo>
                  <a:lnTo>
                    <a:pt x="32" y="102"/>
                  </a:lnTo>
                  <a:lnTo>
                    <a:pt x="23" y="102"/>
                  </a:lnTo>
                  <a:lnTo>
                    <a:pt x="15" y="99"/>
                  </a:lnTo>
                  <a:lnTo>
                    <a:pt x="9" y="96"/>
                  </a:lnTo>
                  <a:lnTo>
                    <a:pt x="3" y="91"/>
                  </a:lnTo>
                  <a:lnTo>
                    <a:pt x="0" y="85"/>
                  </a:lnTo>
                  <a:lnTo>
                    <a:pt x="0" y="7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7" name="Freeform 111">
              <a:extLst>
                <a:ext uri="{FF2B5EF4-FFF2-40B4-BE49-F238E27FC236}">
                  <a16:creationId xmlns:a16="http://schemas.microsoft.com/office/drawing/2014/main" id="{7BD2D337-9D28-41E9-8D69-42E6DAE239A7}"/>
                </a:ext>
              </a:extLst>
            </p:cNvPr>
            <p:cNvSpPr>
              <a:spLocks noEditPoints="1"/>
            </p:cNvSpPr>
            <p:nvPr/>
          </p:nvSpPr>
          <p:spPr bwMode="auto">
            <a:xfrm>
              <a:off x="1871" y="2783"/>
              <a:ext cx="67" cy="102"/>
            </a:xfrm>
            <a:custGeom>
              <a:avLst/>
              <a:gdLst>
                <a:gd name="T0" fmla="*/ 0 w 67"/>
                <a:gd name="T1" fmla="*/ 53 h 102"/>
                <a:gd name="T2" fmla="*/ 3 w 67"/>
                <a:gd name="T3" fmla="*/ 35 h 102"/>
                <a:gd name="T4" fmla="*/ 3 w 67"/>
                <a:gd name="T5" fmla="*/ 24 h 102"/>
                <a:gd name="T6" fmla="*/ 9 w 67"/>
                <a:gd name="T7" fmla="*/ 15 h 102"/>
                <a:gd name="T8" fmla="*/ 14 w 67"/>
                <a:gd name="T9" fmla="*/ 6 h 102"/>
                <a:gd name="T10" fmla="*/ 23 w 67"/>
                <a:gd name="T11" fmla="*/ 3 h 102"/>
                <a:gd name="T12" fmla="*/ 32 w 67"/>
                <a:gd name="T13" fmla="*/ 0 h 102"/>
                <a:gd name="T14" fmla="*/ 41 w 67"/>
                <a:gd name="T15" fmla="*/ 3 h 102"/>
                <a:gd name="T16" fmla="*/ 46 w 67"/>
                <a:gd name="T17" fmla="*/ 6 h 102"/>
                <a:gd name="T18" fmla="*/ 52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4 w 67"/>
                <a:gd name="T31" fmla="*/ 67 h 102"/>
                <a:gd name="T32" fmla="*/ 61 w 67"/>
                <a:gd name="T33" fmla="*/ 82 h 102"/>
                <a:gd name="T34" fmla="*/ 58 w 67"/>
                <a:gd name="T35" fmla="*/ 91 h 102"/>
                <a:gd name="T36" fmla="*/ 52 w 67"/>
                <a:gd name="T37" fmla="*/ 99 h 102"/>
                <a:gd name="T38" fmla="*/ 43 w 67"/>
                <a:gd name="T39" fmla="*/ 102 h 102"/>
                <a:gd name="T40" fmla="*/ 32 w 67"/>
                <a:gd name="T41" fmla="*/ 102 h 102"/>
                <a:gd name="T42" fmla="*/ 23 w 67"/>
                <a:gd name="T43" fmla="*/ 102 h 102"/>
                <a:gd name="T44" fmla="*/ 17 w 67"/>
                <a:gd name="T45" fmla="*/ 99 h 102"/>
                <a:gd name="T46" fmla="*/ 11 w 67"/>
                <a:gd name="T47" fmla="*/ 93 h 102"/>
                <a:gd name="T48" fmla="*/ 6 w 67"/>
                <a:gd name="T49" fmla="*/ 85 h 102"/>
                <a:gd name="T50" fmla="*/ 3 w 67"/>
                <a:gd name="T51" fmla="*/ 70 h 102"/>
                <a:gd name="T52" fmla="*/ 0 w 67"/>
                <a:gd name="T53" fmla="*/ 53 h 102"/>
                <a:gd name="T54" fmla="*/ 14 w 67"/>
                <a:gd name="T55" fmla="*/ 53 h 102"/>
                <a:gd name="T56" fmla="*/ 14 w 67"/>
                <a:gd name="T57" fmla="*/ 67 h 102"/>
                <a:gd name="T58" fmla="*/ 17 w 67"/>
                <a:gd name="T59" fmla="*/ 79 h 102"/>
                <a:gd name="T60" fmla="*/ 20 w 67"/>
                <a:gd name="T61" fmla="*/ 85 h 102"/>
                <a:gd name="T62" fmla="*/ 26 w 67"/>
                <a:gd name="T63" fmla="*/ 91 h 102"/>
                <a:gd name="T64" fmla="*/ 32 w 67"/>
                <a:gd name="T65" fmla="*/ 91 h 102"/>
                <a:gd name="T66" fmla="*/ 41 w 67"/>
                <a:gd name="T67" fmla="*/ 91 h 102"/>
                <a:gd name="T68" fmla="*/ 46 w 67"/>
                <a:gd name="T69" fmla="*/ 85 h 102"/>
                <a:gd name="T70" fmla="*/ 49 w 67"/>
                <a:gd name="T71" fmla="*/ 79 h 102"/>
                <a:gd name="T72" fmla="*/ 52 w 67"/>
                <a:gd name="T73" fmla="*/ 67 h 102"/>
                <a:gd name="T74" fmla="*/ 52 w 67"/>
                <a:gd name="T75" fmla="*/ 53 h 102"/>
                <a:gd name="T76" fmla="*/ 52 w 67"/>
                <a:gd name="T77" fmla="*/ 38 h 102"/>
                <a:gd name="T78" fmla="*/ 49 w 67"/>
                <a:gd name="T79" fmla="*/ 29 h 102"/>
                <a:gd name="T80" fmla="*/ 46 w 67"/>
                <a:gd name="T81" fmla="*/ 21 h 102"/>
                <a:gd name="T82" fmla="*/ 41 w 67"/>
                <a:gd name="T83" fmla="*/ 15 h 102"/>
                <a:gd name="T84" fmla="*/ 32 w 67"/>
                <a:gd name="T85" fmla="*/ 12 h 102"/>
                <a:gd name="T86" fmla="*/ 26 w 67"/>
                <a:gd name="T87" fmla="*/ 15 h 102"/>
                <a:gd name="T88" fmla="*/ 20 w 67"/>
                <a:gd name="T89" fmla="*/ 21 h 102"/>
                <a:gd name="T90" fmla="*/ 17 w 67"/>
                <a:gd name="T91" fmla="*/ 26 h 102"/>
                <a:gd name="T92" fmla="*/ 14 w 67"/>
                <a:gd name="T93" fmla="*/ 38 h 102"/>
                <a:gd name="T94" fmla="*/ 14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3" y="24"/>
                  </a:lnTo>
                  <a:lnTo>
                    <a:pt x="9" y="15"/>
                  </a:lnTo>
                  <a:lnTo>
                    <a:pt x="14" y="6"/>
                  </a:lnTo>
                  <a:lnTo>
                    <a:pt x="23" y="3"/>
                  </a:lnTo>
                  <a:lnTo>
                    <a:pt x="32" y="0"/>
                  </a:lnTo>
                  <a:lnTo>
                    <a:pt x="41" y="3"/>
                  </a:lnTo>
                  <a:lnTo>
                    <a:pt x="46" y="6"/>
                  </a:lnTo>
                  <a:lnTo>
                    <a:pt x="52" y="9"/>
                  </a:lnTo>
                  <a:lnTo>
                    <a:pt x="58" y="15"/>
                  </a:lnTo>
                  <a:lnTo>
                    <a:pt x="61" y="21"/>
                  </a:lnTo>
                  <a:lnTo>
                    <a:pt x="64" y="29"/>
                  </a:lnTo>
                  <a:lnTo>
                    <a:pt x="67" y="38"/>
                  </a:lnTo>
                  <a:lnTo>
                    <a:pt x="67" y="53"/>
                  </a:lnTo>
                  <a:lnTo>
                    <a:pt x="64" y="67"/>
                  </a:lnTo>
                  <a:lnTo>
                    <a:pt x="61" y="82"/>
                  </a:lnTo>
                  <a:lnTo>
                    <a:pt x="58" y="91"/>
                  </a:lnTo>
                  <a:lnTo>
                    <a:pt x="52" y="99"/>
                  </a:lnTo>
                  <a:lnTo>
                    <a:pt x="43" y="102"/>
                  </a:lnTo>
                  <a:lnTo>
                    <a:pt x="32" y="102"/>
                  </a:lnTo>
                  <a:lnTo>
                    <a:pt x="23" y="102"/>
                  </a:lnTo>
                  <a:lnTo>
                    <a:pt x="17" y="99"/>
                  </a:lnTo>
                  <a:lnTo>
                    <a:pt x="11" y="93"/>
                  </a:lnTo>
                  <a:lnTo>
                    <a:pt x="6" y="85"/>
                  </a:lnTo>
                  <a:lnTo>
                    <a:pt x="3" y="70"/>
                  </a:lnTo>
                  <a:lnTo>
                    <a:pt x="0" y="53"/>
                  </a:lnTo>
                  <a:close/>
                  <a:moveTo>
                    <a:pt x="14" y="53"/>
                  </a:moveTo>
                  <a:lnTo>
                    <a:pt x="14" y="67"/>
                  </a:lnTo>
                  <a:lnTo>
                    <a:pt x="17" y="79"/>
                  </a:lnTo>
                  <a:lnTo>
                    <a:pt x="20" y="85"/>
                  </a:lnTo>
                  <a:lnTo>
                    <a:pt x="26" y="91"/>
                  </a:lnTo>
                  <a:lnTo>
                    <a:pt x="32" y="91"/>
                  </a:lnTo>
                  <a:lnTo>
                    <a:pt x="41" y="91"/>
                  </a:lnTo>
                  <a:lnTo>
                    <a:pt x="46" y="85"/>
                  </a:lnTo>
                  <a:lnTo>
                    <a:pt x="49" y="79"/>
                  </a:lnTo>
                  <a:lnTo>
                    <a:pt x="52" y="67"/>
                  </a:lnTo>
                  <a:lnTo>
                    <a:pt x="52" y="53"/>
                  </a:lnTo>
                  <a:lnTo>
                    <a:pt x="52" y="38"/>
                  </a:lnTo>
                  <a:lnTo>
                    <a:pt x="49" y="29"/>
                  </a:lnTo>
                  <a:lnTo>
                    <a:pt x="46" y="21"/>
                  </a:lnTo>
                  <a:lnTo>
                    <a:pt x="41" y="15"/>
                  </a:lnTo>
                  <a:lnTo>
                    <a:pt x="32" y="12"/>
                  </a:lnTo>
                  <a:lnTo>
                    <a:pt x="26" y="15"/>
                  </a:lnTo>
                  <a:lnTo>
                    <a:pt x="20" y="21"/>
                  </a:lnTo>
                  <a:lnTo>
                    <a:pt x="17" y="26"/>
                  </a:lnTo>
                  <a:lnTo>
                    <a:pt x="14" y="38"/>
                  </a:lnTo>
                  <a:lnTo>
                    <a:pt x="14"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8" name="Line 112">
              <a:extLst>
                <a:ext uri="{FF2B5EF4-FFF2-40B4-BE49-F238E27FC236}">
                  <a16:creationId xmlns:a16="http://schemas.microsoft.com/office/drawing/2014/main" id="{1C63C9F8-9F96-48DC-ABA7-1978C55C053C}"/>
                </a:ext>
              </a:extLst>
            </p:cNvPr>
            <p:cNvSpPr>
              <a:spLocks noChangeShapeType="1"/>
            </p:cNvSpPr>
            <p:nvPr/>
          </p:nvSpPr>
          <p:spPr bwMode="auto">
            <a:xfrm flipV="1">
              <a:off x="18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9" name="Line 113">
              <a:extLst>
                <a:ext uri="{FF2B5EF4-FFF2-40B4-BE49-F238E27FC236}">
                  <a16:creationId xmlns:a16="http://schemas.microsoft.com/office/drawing/2014/main" id="{F904343C-B35D-405D-8044-E3127C385730}"/>
                </a:ext>
              </a:extLst>
            </p:cNvPr>
            <p:cNvSpPr>
              <a:spLocks noChangeShapeType="1"/>
            </p:cNvSpPr>
            <p:nvPr/>
          </p:nvSpPr>
          <p:spPr bwMode="auto">
            <a:xfrm>
              <a:off x="18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0" name="Line 114">
              <a:extLst>
                <a:ext uri="{FF2B5EF4-FFF2-40B4-BE49-F238E27FC236}">
                  <a16:creationId xmlns:a16="http://schemas.microsoft.com/office/drawing/2014/main" id="{7C2D365D-CD38-429C-B344-2AEB11A3E47E}"/>
                </a:ext>
              </a:extLst>
            </p:cNvPr>
            <p:cNvSpPr>
              <a:spLocks noChangeShapeType="1"/>
            </p:cNvSpPr>
            <p:nvPr/>
          </p:nvSpPr>
          <p:spPr bwMode="auto">
            <a:xfrm flipV="1">
              <a:off x="22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1" name="Line 115">
              <a:extLst>
                <a:ext uri="{FF2B5EF4-FFF2-40B4-BE49-F238E27FC236}">
                  <a16:creationId xmlns:a16="http://schemas.microsoft.com/office/drawing/2014/main" id="{FEE271FA-F153-4FA5-B425-1604E7E8FA6F}"/>
                </a:ext>
              </a:extLst>
            </p:cNvPr>
            <p:cNvSpPr>
              <a:spLocks noChangeShapeType="1"/>
            </p:cNvSpPr>
            <p:nvPr/>
          </p:nvSpPr>
          <p:spPr bwMode="auto">
            <a:xfrm>
              <a:off x="22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2" name="Freeform 116">
              <a:extLst>
                <a:ext uri="{FF2B5EF4-FFF2-40B4-BE49-F238E27FC236}">
                  <a16:creationId xmlns:a16="http://schemas.microsoft.com/office/drawing/2014/main" id="{42A56652-AE94-45AF-9D63-6D0EF16B3ED5}"/>
                </a:ext>
              </a:extLst>
            </p:cNvPr>
            <p:cNvSpPr>
              <a:spLocks noEditPoints="1"/>
            </p:cNvSpPr>
            <p:nvPr/>
          </p:nvSpPr>
          <p:spPr bwMode="auto">
            <a:xfrm>
              <a:off x="2156" y="2786"/>
              <a:ext cx="70" cy="99"/>
            </a:xfrm>
            <a:custGeom>
              <a:avLst/>
              <a:gdLst>
                <a:gd name="T0" fmla="*/ 47 w 70"/>
                <a:gd name="T1" fmla="*/ 99 h 99"/>
                <a:gd name="T2" fmla="*/ 47 w 70"/>
                <a:gd name="T3" fmla="*/ 76 h 99"/>
                <a:gd name="T4" fmla="*/ 0 w 70"/>
                <a:gd name="T5" fmla="*/ 76 h 99"/>
                <a:gd name="T6" fmla="*/ 0 w 70"/>
                <a:gd name="T7" fmla="*/ 61 h 99"/>
                <a:gd name="T8" fmla="*/ 50 w 70"/>
                <a:gd name="T9" fmla="*/ 0 h 99"/>
                <a:gd name="T10" fmla="*/ 58 w 70"/>
                <a:gd name="T11" fmla="*/ 0 h 99"/>
                <a:gd name="T12" fmla="*/ 58 w 70"/>
                <a:gd name="T13" fmla="*/ 61 h 99"/>
                <a:gd name="T14" fmla="*/ 70 w 70"/>
                <a:gd name="T15" fmla="*/ 61 h 99"/>
                <a:gd name="T16" fmla="*/ 70 w 70"/>
                <a:gd name="T17" fmla="*/ 76 h 99"/>
                <a:gd name="T18" fmla="*/ 58 w 70"/>
                <a:gd name="T19" fmla="*/ 76 h 99"/>
                <a:gd name="T20" fmla="*/ 58 w 70"/>
                <a:gd name="T21" fmla="*/ 99 h 99"/>
                <a:gd name="T22" fmla="*/ 47 w 70"/>
                <a:gd name="T23" fmla="*/ 99 h 99"/>
                <a:gd name="T24" fmla="*/ 47 w 70"/>
                <a:gd name="T25" fmla="*/ 61 h 99"/>
                <a:gd name="T26" fmla="*/ 47 w 70"/>
                <a:gd name="T27" fmla="*/ 26 h 99"/>
                <a:gd name="T28" fmla="*/ 17 w 70"/>
                <a:gd name="T29" fmla="*/ 61 h 99"/>
                <a:gd name="T30" fmla="*/ 47 w 70"/>
                <a:gd name="T31" fmla="*/ 61 h 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
                <a:gd name="T49" fmla="*/ 0 h 99"/>
                <a:gd name="T50" fmla="*/ 70 w 70"/>
                <a:gd name="T51" fmla="*/ 99 h 9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 h="99">
                  <a:moveTo>
                    <a:pt x="47" y="99"/>
                  </a:moveTo>
                  <a:lnTo>
                    <a:pt x="47" y="76"/>
                  </a:lnTo>
                  <a:lnTo>
                    <a:pt x="0" y="76"/>
                  </a:lnTo>
                  <a:lnTo>
                    <a:pt x="0" y="61"/>
                  </a:lnTo>
                  <a:lnTo>
                    <a:pt x="50" y="0"/>
                  </a:lnTo>
                  <a:lnTo>
                    <a:pt x="58" y="0"/>
                  </a:lnTo>
                  <a:lnTo>
                    <a:pt x="58" y="61"/>
                  </a:lnTo>
                  <a:lnTo>
                    <a:pt x="70" y="61"/>
                  </a:lnTo>
                  <a:lnTo>
                    <a:pt x="70" y="76"/>
                  </a:lnTo>
                  <a:lnTo>
                    <a:pt x="58" y="76"/>
                  </a:lnTo>
                  <a:lnTo>
                    <a:pt x="58" y="99"/>
                  </a:lnTo>
                  <a:lnTo>
                    <a:pt x="47" y="99"/>
                  </a:lnTo>
                  <a:close/>
                  <a:moveTo>
                    <a:pt x="47" y="61"/>
                  </a:moveTo>
                  <a:lnTo>
                    <a:pt x="47" y="26"/>
                  </a:lnTo>
                  <a:lnTo>
                    <a:pt x="17" y="61"/>
                  </a:lnTo>
                  <a:lnTo>
                    <a:pt x="47" y="6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33" name="Freeform 117">
              <a:extLst>
                <a:ext uri="{FF2B5EF4-FFF2-40B4-BE49-F238E27FC236}">
                  <a16:creationId xmlns:a16="http://schemas.microsoft.com/office/drawing/2014/main" id="{71488A12-5EAE-4313-B33E-14AF914A38E8}"/>
                </a:ext>
              </a:extLst>
            </p:cNvPr>
            <p:cNvSpPr>
              <a:spLocks noEditPoints="1"/>
            </p:cNvSpPr>
            <p:nvPr/>
          </p:nvSpPr>
          <p:spPr bwMode="auto">
            <a:xfrm>
              <a:off x="2238" y="2783"/>
              <a:ext cx="66" cy="102"/>
            </a:xfrm>
            <a:custGeom>
              <a:avLst/>
              <a:gdLst>
                <a:gd name="T0" fmla="*/ 0 w 66"/>
                <a:gd name="T1" fmla="*/ 53 h 102"/>
                <a:gd name="T2" fmla="*/ 0 w 66"/>
                <a:gd name="T3" fmla="*/ 35 h 102"/>
                <a:gd name="T4" fmla="*/ 2 w 66"/>
                <a:gd name="T5" fmla="*/ 24 h 102"/>
                <a:gd name="T6" fmla="*/ 8 w 66"/>
                <a:gd name="T7" fmla="*/ 15 h 102"/>
                <a:gd name="T8" fmla="*/ 14 w 66"/>
                <a:gd name="T9" fmla="*/ 6 h 102"/>
                <a:gd name="T10" fmla="*/ 23 w 66"/>
                <a:gd name="T11" fmla="*/ 3 h 102"/>
                <a:gd name="T12" fmla="*/ 32 w 66"/>
                <a:gd name="T13" fmla="*/ 0 h 102"/>
                <a:gd name="T14" fmla="*/ 40 w 66"/>
                <a:gd name="T15" fmla="*/ 3 h 102"/>
                <a:gd name="T16" fmla="*/ 46 w 66"/>
                <a:gd name="T17" fmla="*/ 6 h 102"/>
                <a:gd name="T18" fmla="*/ 52 w 66"/>
                <a:gd name="T19" fmla="*/ 9 h 102"/>
                <a:gd name="T20" fmla="*/ 58 w 66"/>
                <a:gd name="T21" fmla="*/ 15 h 102"/>
                <a:gd name="T22" fmla="*/ 61 w 66"/>
                <a:gd name="T23" fmla="*/ 21 h 102"/>
                <a:gd name="T24" fmla="*/ 64 w 66"/>
                <a:gd name="T25" fmla="*/ 29 h 102"/>
                <a:gd name="T26" fmla="*/ 64 w 66"/>
                <a:gd name="T27" fmla="*/ 38 h 102"/>
                <a:gd name="T28" fmla="*/ 66 w 66"/>
                <a:gd name="T29" fmla="*/ 53 h 102"/>
                <a:gd name="T30" fmla="*/ 64 w 66"/>
                <a:gd name="T31" fmla="*/ 67 h 102"/>
                <a:gd name="T32" fmla="*/ 61 w 66"/>
                <a:gd name="T33" fmla="*/ 82 h 102"/>
                <a:gd name="T34" fmla="*/ 58 w 66"/>
                <a:gd name="T35" fmla="*/ 91 h 102"/>
                <a:gd name="T36" fmla="*/ 52 w 66"/>
                <a:gd name="T37" fmla="*/ 99 h 102"/>
                <a:gd name="T38" fmla="*/ 43 w 66"/>
                <a:gd name="T39" fmla="*/ 102 h 102"/>
                <a:gd name="T40" fmla="*/ 32 w 66"/>
                <a:gd name="T41" fmla="*/ 102 h 102"/>
                <a:gd name="T42" fmla="*/ 23 w 66"/>
                <a:gd name="T43" fmla="*/ 102 h 102"/>
                <a:gd name="T44" fmla="*/ 17 w 66"/>
                <a:gd name="T45" fmla="*/ 99 h 102"/>
                <a:gd name="T46" fmla="*/ 8 w 66"/>
                <a:gd name="T47" fmla="*/ 93 h 102"/>
                <a:gd name="T48" fmla="*/ 5 w 66"/>
                <a:gd name="T49" fmla="*/ 85 h 102"/>
                <a:gd name="T50" fmla="*/ 0 w 66"/>
                <a:gd name="T51" fmla="*/ 70 h 102"/>
                <a:gd name="T52" fmla="*/ 0 w 66"/>
                <a:gd name="T53" fmla="*/ 53 h 102"/>
                <a:gd name="T54" fmla="*/ 14 w 66"/>
                <a:gd name="T55" fmla="*/ 53 h 102"/>
                <a:gd name="T56" fmla="*/ 14 w 66"/>
                <a:gd name="T57" fmla="*/ 67 h 102"/>
                <a:gd name="T58" fmla="*/ 14 w 66"/>
                <a:gd name="T59" fmla="*/ 79 h 102"/>
                <a:gd name="T60" fmla="*/ 17 w 66"/>
                <a:gd name="T61" fmla="*/ 85 h 102"/>
                <a:gd name="T62" fmla="*/ 26 w 66"/>
                <a:gd name="T63" fmla="*/ 91 h 102"/>
                <a:gd name="T64" fmla="*/ 32 w 66"/>
                <a:gd name="T65" fmla="*/ 91 h 102"/>
                <a:gd name="T66" fmla="*/ 40 w 66"/>
                <a:gd name="T67" fmla="*/ 91 h 102"/>
                <a:gd name="T68" fmla="*/ 46 w 66"/>
                <a:gd name="T69" fmla="*/ 85 h 102"/>
                <a:gd name="T70" fmla="*/ 49 w 66"/>
                <a:gd name="T71" fmla="*/ 79 h 102"/>
                <a:gd name="T72" fmla="*/ 52 w 66"/>
                <a:gd name="T73" fmla="*/ 67 h 102"/>
                <a:gd name="T74" fmla="*/ 52 w 66"/>
                <a:gd name="T75" fmla="*/ 53 h 102"/>
                <a:gd name="T76" fmla="*/ 52 w 66"/>
                <a:gd name="T77" fmla="*/ 38 h 102"/>
                <a:gd name="T78" fmla="*/ 49 w 66"/>
                <a:gd name="T79" fmla="*/ 29 h 102"/>
                <a:gd name="T80" fmla="*/ 46 w 66"/>
                <a:gd name="T81" fmla="*/ 21 h 102"/>
                <a:gd name="T82" fmla="*/ 40 w 66"/>
                <a:gd name="T83" fmla="*/ 15 h 102"/>
                <a:gd name="T84" fmla="*/ 32 w 66"/>
                <a:gd name="T85" fmla="*/ 12 h 102"/>
                <a:gd name="T86" fmla="*/ 26 w 66"/>
                <a:gd name="T87" fmla="*/ 15 h 102"/>
                <a:gd name="T88" fmla="*/ 20 w 66"/>
                <a:gd name="T89" fmla="*/ 21 h 102"/>
                <a:gd name="T90" fmla="*/ 14 w 66"/>
                <a:gd name="T91" fmla="*/ 26 h 102"/>
                <a:gd name="T92" fmla="*/ 14 w 66"/>
                <a:gd name="T93" fmla="*/ 38 h 102"/>
                <a:gd name="T94" fmla="*/ 14 w 66"/>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
                <a:gd name="T145" fmla="*/ 0 h 102"/>
                <a:gd name="T146" fmla="*/ 66 w 66"/>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 h="102">
                  <a:moveTo>
                    <a:pt x="0" y="53"/>
                  </a:moveTo>
                  <a:lnTo>
                    <a:pt x="0" y="35"/>
                  </a:lnTo>
                  <a:lnTo>
                    <a:pt x="2" y="24"/>
                  </a:lnTo>
                  <a:lnTo>
                    <a:pt x="8" y="15"/>
                  </a:lnTo>
                  <a:lnTo>
                    <a:pt x="14" y="6"/>
                  </a:lnTo>
                  <a:lnTo>
                    <a:pt x="23" y="3"/>
                  </a:lnTo>
                  <a:lnTo>
                    <a:pt x="32" y="0"/>
                  </a:lnTo>
                  <a:lnTo>
                    <a:pt x="40" y="3"/>
                  </a:lnTo>
                  <a:lnTo>
                    <a:pt x="46" y="6"/>
                  </a:lnTo>
                  <a:lnTo>
                    <a:pt x="52" y="9"/>
                  </a:lnTo>
                  <a:lnTo>
                    <a:pt x="58" y="15"/>
                  </a:lnTo>
                  <a:lnTo>
                    <a:pt x="61" y="21"/>
                  </a:lnTo>
                  <a:lnTo>
                    <a:pt x="64" y="29"/>
                  </a:lnTo>
                  <a:lnTo>
                    <a:pt x="64" y="38"/>
                  </a:lnTo>
                  <a:lnTo>
                    <a:pt x="66" y="53"/>
                  </a:lnTo>
                  <a:lnTo>
                    <a:pt x="64" y="67"/>
                  </a:lnTo>
                  <a:lnTo>
                    <a:pt x="61" y="82"/>
                  </a:lnTo>
                  <a:lnTo>
                    <a:pt x="58" y="91"/>
                  </a:lnTo>
                  <a:lnTo>
                    <a:pt x="52" y="99"/>
                  </a:lnTo>
                  <a:lnTo>
                    <a:pt x="43" y="102"/>
                  </a:lnTo>
                  <a:lnTo>
                    <a:pt x="32" y="102"/>
                  </a:lnTo>
                  <a:lnTo>
                    <a:pt x="23" y="102"/>
                  </a:lnTo>
                  <a:lnTo>
                    <a:pt x="17" y="99"/>
                  </a:lnTo>
                  <a:lnTo>
                    <a:pt x="8" y="93"/>
                  </a:lnTo>
                  <a:lnTo>
                    <a:pt x="5" y="85"/>
                  </a:lnTo>
                  <a:lnTo>
                    <a:pt x="0" y="70"/>
                  </a:lnTo>
                  <a:lnTo>
                    <a:pt x="0" y="53"/>
                  </a:lnTo>
                  <a:close/>
                  <a:moveTo>
                    <a:pt x="14" y="53"/>
                  </a:moveTo>
                  <a:lnTo>
                    <a:pt x="14" y="67"/>
                  </a:lnTo>
                  <a:lnTo>
                    <a:pt x="14" y="79"/>
                  </a:lnTo>
                  <a:lnTo>
                    <a:pt x="17" y="85"/>
                  </a:lnTo>
                  <a:lnTo>
                    <a:pt x="26" y="91"/>
                  </a:lnTo>
                  <a:lnTo>
                    <a:pt x="32" y="91"/>
                  </a:lnTo>
                  <a:lnTo>
                    <a:pt x="40" y="91"/>
                  </a:lnTo>
                  <a:lnTo>
                    <a:pt x="46" y="85"/>
                  </a:lnTo>
                  <a:lnTo>
                    <a:pt x="49" y="79"/>
                  </a:lnTo>
                  <a:lnTo>
                    <a:pt x="52" y="67"/>
                  </a:lnTo>
                  <a:lnTo>
                    <a:pt x="52" y="53"/>
                  </a:lnTo>
                  <a:lnTo>
                    <a:pt x="52" y="38"/>
                  </a:lnTo>
                  <a:lnTo>
                    <a:pt x="49" y="29"/>
                  </a:lnTo>
                  <a:lnTo>
                    <a:pt x="46" y="21"/>
                  </a:lnTo>
                  <a:lnTo>
                    <a:pt x="40" y="15"/>
                  </a:lnTo>
                  <a:lnTo>
                    <a:pt x="32" y="12"/>
                  </a:lnTo>
                  <a:lnTo>
                    <a:pt x="26" y="15"/>
                  </a:lnTo>
                  <a:lnTo>
                    <a:pt x="20" y="21"/>
                  </a:lnTo>
                  <a:lnTo>
                    <a:pt x="14" y="26"/>
                  </a:lnTo>
                  <a:lnTo>
                    <a:pt x="14" y="38"/>
                  </a:lnTo>
                  <a:lnTo>
                    <a:pt x="14"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34" name="Line 118">
              <a:extLst>
                <a:ext uri="{FF2B5EF4-FFF2-40B4-BE49-F238E27FC236}">
                  <a16:creationId xmlns:a16="http://schemas.microsoft.com/office/drawing/2014/main" id="{BC0F21C3-A664-48E8-B123-58405D90353E}"/>
                </a:ext>
              </a:extLst>
            </p:cNvPr>
            <p:cNvSpPr>
              <a:spLocks noChangeShapeType="1"/>
            </p:cNvSpPr>
            <p:nvPr/>
          </p:nvSpPr>
          <p:spPr bwMode="auto">
            <a:xfrm flipV="1">
              <a:off x="22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5" name="Line 119">
              <a:extLst>
                <a:ext uri="{FF2B5EF4-FFF2-40B4-BE49-F238E27FC236}">
                  <a16:creationId xmlns:a16="http://schemas.microsoft.com/office/drawing/2014/main" id="{F43CF2F9-3AF1-4832-BDEF-77566D4A393D}"/>
                </a:ext>
              </a:extLst>
            </p:cNvPr>
            <p:cNvSpPr>
              <a:spLocks noChangeShapeType="1"/>
            </p:cNvSpPr>
            <p:nvPr/>
          </p:nvSpPr>
          <p:spPr bwMode="auto">
            <a:xfrm>
              <a:off x="22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6" name="Line 120">
              <a:extLst>
                <a:ext uri="{FF2B5EF4-FFF2-40B4-BE49-F238E27FC236}">
                  <a16:creationId xmlns:a16="http://schemas.microsoft.com/office/drawing/2014/main" id="{22D21249-F82B-45C2-9F67-AEDFF1C64FB8}"/>
                </a:ext>
              </a:extLst>
            </p:cNvPr>
            <p:cNvSpPr>
              <a:spLocks noChangeShapeType="1"/>
            </p:cNvSpPr>
            <p:nvPr/>
          </p:nvSpPr>
          <p:spPr bwMode="auto">
            <a:xfrm flipV="1">
              <a:off x="25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7" name="Line 121">
              <a:extLst>
                <a:ext uri="{FF2B5EF4-FFF2-40B4-BE49-F238E27FC236}">
                  <a16:creationId xmlns:a16="http://schemas.microsoft.com/office/drawing/2014/main" id="{0FC7616A-8C86-420B-A865-2A3B04FEE37E}"/>
                </a:ext>
              </a:extLst>
            </p:cNvPr>
            <p:cNvSpPr>
              <a:spLocks noChangeShapeType="1"/>
            </p:cNvSpPr>
            <p:nvPr/>
          </p:nvSpPr>
          <p:spPr bwMode="auto">
            <a:xfrm>
              <a:off x="25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8" name="Freeform 122">
              <a:extLst>
                <a:ext uri="{FF2B5EF4-FFF2-40B4-BE49-F238E27FC236}">
                  <a16:creationId xmlns:a16="http://schemas.microsoft.com/office/drawing/2014/main" id="{C017B556-80A2-40D4-A4F0-A2AA2EA30FDE}"/>
                </a:ext>
              </a:extLst>
            </p:cNvPr>
            <p:cNvSpPr>
              <a:spLocks/>
            </p:cNvSpPr>
            <p:nvPr/>
          </p:nvSpPr>
          <p:spPr bwMode="auto">
            <a:xfrm>
              <a:off x="2529" y="2786"/>
              <a:ext cx="64" cy="99"/>
            </a:xfrm>
            <a:custGeom>
              <a:avLst/>
              <a:gdLst>
                <a:gd name="T0" fmla="*/ 0 w 64"/>
                <a:gd name="T1" fmla="*/ 73 h 99"/>
                <a:gd name="T2" fmla="*/ 11 w 64"/>
                <a:gd name="T3" fmla="*/ 70 h 99"/>
                <a:gd name="T4" fmla="*/ 14 w 64"/>
                <a:gd name="T5" fmla="*/ 79 h 99"/>
                <a:gd name="T6" fmla="*/ 17 w 64"/>
                <a:gd name="T7" fmla="*/ 85 h 99"/>
                <a:gd name="T8" fmla="*/ 23 w 64"/>
                <a:gd name="T9" fmla="*/ 88 h 99"/>
                <a:gd name="T10" fmla="*/ 29 w 64"/>
                <a:gd name="T11" fmla="*/ 88 h 99"/>
                <a:gd name="T12" fmla="*/ 37 w 64"/>
                <a:gd name="T13" fmla="*/ 88 h 99"/>
                <a:gd name="T14" fmla="*/ 46 w 64"/>
                <a:gd name="T15" fmla="*/ 82 h 99"/>
                <a:gd name="T16" fmla="*/ 49 w 64"/>
                <a:gd name="T17" fmla="*/ 76 h 99"/>
                <a:gd name="T18" fmla="*/ 52 w 64"/>
                <a:gd name="T19" fmla="*/ 64 h 99"/>
                <a:gd name="T20" fmla="*/ 49 w 64"/>
                <a:gd name="T21" fmla="*/ 55 h 99"/>
                <a:gd name="T22" fmla="*/ 46 w 64"/>
                <a:gd name="T23" fmla="*/ 50 h 99"/>
                <a:gd name="T24" fmla="*/ 40 w 64"/>
                <a:gd name="T25" fmla="*/ 44 h 99"/>
                <a:gd name="T26" fmla="*/ 29 w 64"/>
                <a:gd name="T27" fmla="*/ 44 h 99"/>
                <a:gd name="T28" fmla="*/ 23 w 64"/>
                <a:gd name="T29" fmla="*/ 44 h 99"/>
                <a:gd name="T30" fmla="*/ 20 w 64"/>
                <a:gd name="T31" fmla="*/ 47 h 99"/>
                <a:gd name="T32" fmla="*/ 17 w 64"/>
                <a:gd name="T33" fmla="*/ 50 h 99"/>
                <a:gd name="T34" fmla="*/ 14 w 64"/>
                <a:gd name="T35" fmla="*/ 53 h 99"/>
                <a:gd name="T36" fmla="*/ 0 w 64"/>
                <a:gd name="T37" fmla="*/ 50 h 99"/>
                <a:gd name="T38" fmla="*/ 11 w 64"/>
                <a:gd name="T39" fmla="*/ 0 h 99"/>
                <a:gd name="T40" fmla="*/ 58 w 64"/>
                <a:gd name="T41" fmla="*/ 0 h 99"/>
                <a:gd name="T42" fmla="*/ 58 w 64"/>
                <a:gd name="T43" fmla="*/ 12 h 99"/>
                <a:gd name="T44" fmla="*/ 20 w 64"/>
                <a:gd name="T45" fmla="*/ 12 h 99"/>
                <a:gd name="T46" fmla="*/ 14 w 64"/>
                <a:gd name="T47" fmla="*/ 38 h 99"/>
                <a:gd name="T48" fmla="*/ 26 w 64"/>
                <a:gd name="T49" fmla="*/ 35 h 99"/>
                <a:gd name="T50" fmla="*/ 34 w 64"/>
                <a:gd name="T51" fmla="*/ 32 h 99"/>
                <a:gd name="T52" fmla="*/ 40 w 64"/>
                <a:gd name="T53" fmla="*/ 32 h 99"/>
                <a:gd name="T54" fmla="*/ 49 w 64"/>
                <a:gd name="T55" fmla="*/ 35 h 99"/>
                <a:gd name="T56" fmla="*/ 55 w 64"/>
                <a:gd name="T57" fmla="*/ 41 h 99"/>
                <a:gd name="T58" fmla="*/ 61 w 64"/>
                <a:gd name="T59" fmla="*/ 47 h 99"/>
                <a:gd name="T60" fmla="*/ 64 w 64"/>
                <a:gd name="T61" fmla="*/ 55 h 99"/>
                <a:gd name="T62" fmla="*/ 64 w 64"/>
                <a:gd name="T63" fmla="*/ 64 h 99"/>
                <a:gd name="T64" fmla="*/ 61 w 64"/>
                <a:gd name="T65" fmla="*/ 79 h 99"/>
                <a:gd name="T66" fmla="*/ 55 w 64"/>
                <a:gd name="T67" fmla="*/ 88 h 99"/>
                <a:gd name="T68" fmla="*/ 49 w 64"/>
                <a:gd name="T69" fmla="*/ 96 h 99"/>
                <a:gd name="T70" fmla="*/ 40 w 64"/>
                <a:gd name="T71" fmla="*/ 99 h 99"/>
                <a:gd name="T72" fmla="*/ 29 w 64"/>
                <a:gd name="T73" fmla="*/ 99 h 99"/>
                <a:gd name="T74" fmla="*/ 23 w 64"/>
                <a:gd name="T75" fmla="*/ 99 h 99"/>
                <a:gd name="T76" fmla="*/ 14 w 64"/>
                <a:gd name="T77" fmla="*/ 96 h 99"/>
                <a:gd name="T78" fmla="*/ 8 w 64"/>
                <a:gd name="T79" fmla="*/ 93 h 99"/>
                <a:gd name="T80" fmla="*/ 2 w 64"/>
                <a:gd name="T81" fmla="*/ 88 h 99"/>
                <a:gd name="T82" fmla="*/ 0 w 64"/>
                <a:gd name="T83" fmla="*/ 82 h 99"/>
                <a:gd name="T84" fmla="*/ 0 w 64"/>
                <a:gd name="T85" fmla="*/ 73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99"/>
                <a:gd name="T131" fmla="*/ 64 w 64"/>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99">
                  <a:moveTo>
                    <a:pt x="0" y="73"/>
                  </a:moveTo>
                  <a:lnTo>
                    <a:pt x="11" y="70"/>
                  </a:lnTo>
                  <a:lnTo>
                    <a:pt x="14" y="79"/>
                  </a:lnTo>
                  <a:lnTo>
                    <a:pt x="17" y="85"/>
                  </a:lnTo>
                  <a:lnTo>
                    <a:pt x="23" y="88"/>
                  </a:lnTo>
                  <a:lnTo>
                    <a:pt x="29" y="88"/>
                  </a:lnTo>
                  <a:lnTo>
                    <a:pt x="37" y="88"/>
                  </a:lnTo>
                  <a:lnTo>
                    <a:pt x="46" y="82"/>
                  </a:lnTo>
                  <a:lnTo>
                    <a:pt x="49" y="76"/>
                  </a:lnTo>
                  <a:lnTo>
                    <a:pt x="52" y="64"/>
                  </a:lnTo>
                  <a:lnTo>
                    <a:pt x="49" y="55"/>
                  </a:lnTo>
                  <a:lnTo>
                    <a:pt x="46" y="50"/>
                  </a:lnTo>
                  <a:lnTo>
                    <a:pt x="40" y="44"/>
                  </a:lnTo>
                  <a:lnTo>
                    <a:pt x="29" y="44"/>
                  </a:lnTo>
                  <a:lnTo>
                    <a:pt x="23" y="44"/>
                  </a:lnTo>
                  <a:lnTo>
                    <a:pt x="20" y="47"/>
                  </a:lnTo>
                  <a:lnTo>
                    <a:pt x="17" y="50"/>
                  </a:lnTo>
                  <a:lnTo>
                    <a:pt x="14" y="53"/>
                  </a:lnTo>
                  <a:lnTo>
                    <a:pt x="0" y="50"/>
                  </a:lnTo>
                  <a:lnTo>
                    <a:pt x="11" y="0"/>
                  </a:lnTo>
                  <a:lnTo>
                    <a:pt x="58" y="0"/>
                  </a:lnTo>
                  <a:lnTo>
                    <a:pt x="58" y="12"/>
                  </a:lnTo>
                  <a:lnTo>
                    <a:pt x="20" y="12"/>
                  </a:lnTo>
                  <a:lnTo>
                    <a:pt x="14" y="38"/>
                  </a:lnTo>
                  <a:lnTo>
                    <a:pt x="26" y="35"/>
                  </a:lnTo>
                  <a:lnTo>
                    <a:pt x="34" y="32"/>
                  </a:lnTo>
                  <a:lnTo>
                    <a:pt x="40" y="32"/>
                  </a:lnTo>
                  <a:lnTo>
                    <a:pt x="49" y="35"/>
                  </a:lnTo>
                  <a:lnTo>
                    <a:pt x="55" y="41"/>
                  </a:lnTo>
                  <a:lnTo>
                    <a:pt x="61" y="47"/>
                  </a:lnTo>
                  <a:lnTo>
                    <a:pt x="64" y="55"/>
                  </a:lnTo>
                  <a:lnTo>
                    <a:pt x="64" y="64"/>
                  </a:lnTo>
                  <a:lnTo>
                    <a:pt x="61" y="79"/>
                  </a:lnTo>
                  <a:lnTo>
                    <a:pt x="55" y="88"/>
                  </a:lnTo>
                  <a:lnTo>
                    <a:pt x="49" y="96"/>
                  </a:lnTo>
                  <a:lnTo>
                    <a:pt x="40" y="99"/>
                  </a:lnTo>
                  <a:lnTo>
                    <a:pt x="29" y="99"/>
                  </a:lnTo>
                  <a:lnTo>
                    <a:pt x="23" y="99"/>
                  </a:lnTo>
                  <a:lnTo>
                    <a:pt x="14" y="96"/>
                  </a:lnTo>
                  <a:lnTo>
                    <a:pt x="8" y="93"/>
                  </a:lnTo>
                  <a:lnTo>
                    <a:pt x="2" y="88"/>
                  </a:lnTo>
                  <a:lnTo>
                    <a:pt x="0" y="82"/>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39" name="Freeform 123">
              <a:extLst>
                <a:ext uri="{FF2B5EF4-FFF2-40B4-BE49-F238E27FC236}">
                  <a16:creationId xmlns:a16="http://schemas.microsoft.com/office/drawing/2014/main" id="{A1D0C6EE-222B-4E90-95F4-58C945B0C788}"/>
                </a:ext>
              </a:extLst>
            </p:cNvPr>
            <p:cNvSpPr>
              <a:spLocks noEditPoints="1"/>
            </p:cNvSpPr>
            <p:nvPr/>
          </p:nvSpPr>
          <p:spPr bwMode="auto">
            <a:xfrm>
              <a:off x="2604" y="2783"/>
              <a:ext cx="67" cy="102"/>
            </a:xfrm>
            <a:custGeom>
              <a:avLst/>
              <a:gdLst>
                <a:gd name="T0" fmla="*/ 0 w 67"/>
                <a:gd name="T1" fmla="*/ 53 h 102"/>
                <a:gd name="T2" fmla="*/ 0 w 67"/>
                <a:gd name="T3" fmla="*/ 35 h 102"/>
                <a:gd name="T4" fmla="*/ 3 w 67"/>
                <a:gd name="T5" fmla="*/ 24 h 102"/>
                <a:gd name="T6" fmla="*/ 9 w 67"/>
                <a:gd name="T7" fmla="*/ 15 h 102"/>
                <a:gd name="T8" fmla="*/ 15 w 67"/>
                <a:gd name="T9" fmla="*/ 6 h 102"/>
                <a:gd name="T10" fmla="*/ 24 w 67"/>
                <a:gd name="T11" fmla="*/ 3 h 102"/>
                <a:gd name="T12" fmla="*/ 32 w 67"/>
                <a:gd name="T13" fmla="*/ 0 h 102"/>
                <a:gd name="T14" fmla="*/ 41 w 67"/>
                <a:gd name="T15" fmla="*/ 3 h 102"/>
                <a:gd name="T16" fmla="*/ 47 w 67"/>
                <a:gd name="T17" fmla="*/ 6 h 102"/>
                <a:gd name="T18" fmla="*/ 53 w 67"/>
                <a:gd name="T19" fmla="*/ 9 h 102"/>
                <a:gd name="T20" fmla="*/ 58 w 67"/>
                <a:gd name="T21" fmla="*/ 15 h 102"/>
                <a:gd name="T22" fmla="*/ 61 w 67"/>
                <a:gd name="T23" fmla="*/ 21 h 102"/>
                <a:gd name="T24" fmla="*/ 64 w 67"/>
                <a:gd name="T25" fmla="*/ 29 h 102"/>
                <a:gd name="T26" fmla="*/ 64 w 67"/>
                <a:gd name="T27" fmla="*/ 38 h 102"/>
                <a:gd name="T28" fmla="*/ 67 w 67"/>
                <a:gd name="T29" fmla="*/ 53 h 102"/>
                <a:gd name="T30" fmla="*/ 64 w 67"/>
                <a:gd name="T31" fmla="*/ 67 h 102"/>
                <a:gd name="T32" fmla="*/ 61 w 67"/>
                <a:gd name="T33" fmla="*/ 82 h 102"/>
                <a:gd name="T34" fmla="*/ 58 w 67"/>
                <a:gd name="T35" fmla="*/ 91 h 102"/>
                <a:gd name="T36" fmla="*/ 53 w 67"/>
                <a:gd name="T37" fmla="*/ 99 h 102"/>
                <a:gd name="T38" fmla="*/ 44 w 67"/>
                <a:gd name="T39" fmla="*/ 102 h 102"/>
                <a:gd name="T40" fmla="*/ 32 w 67"/>
                <a:gd name="T41" fmla="*/ 102 h 102"/>
                <a:gd name="T42" fmla="*/ 24 w 67"/>
                <a:gd name="T43" fmla="*/ 102 h 102"/>
                <a:gd name="T44" fmla="*/ 18 w 67"/>
                <a:gd name="T45" fmla="*/ 99 h 102"/>
                <a:gd name="T46" fmla="*/ 9 w 67"/>
                <a:gd name="T47" fmla="*/ 93 h 102"/>
                <a:gd name="T48" fmla="*/ 6 w 67"/>
                <a:gd name="T49" fmla="*/ 85 h 102"/>
                <a:gd name="T50" fmla="*/ 0 w 67"/>
                <a:gd name="T51" fmla="*/ 70 h 102"/>
                <a:gd name="T52" fmla="*/ 0 w 67"/>
                <a:gd name="T53" fmla="*/ 53 h 102"/>
                <a:gd name="T54" fmla="*/ 15 w 67"/>
                <a:gd name="T55" fmla="*/ 53 h 102"/>
                <a:gd name="T56" fmla="*/ 15 w 67"/>
                <a:gd name="T57" fmla="*/ 67 h 102"/>
                <a:gd name="T58" fmla="*/ 15 w 67"/>
                <a:gd name="T59" fmla="*/ 79 h 102"/>
                <a:gd name="T60" fmla="*/ 18 w 67"/>
                <a:gd name="T61" fmla="*/ 85 h 102"/>
                <a:gd name="T62" fmla="*/ 26 w 67"/>
                <a:gd name="T63" fmla="*/ 91 h 102"/>
                <a:gd name="T64" fmla="*/ 32 w 67"/>
                <a:gd name="T65" fmla="*/ 91 h 102"/>
                <a:gd name="T66" fmla="*/ 41 w 67"/>
                <a:gd name="T67" fmla="*/ 91 h 102"/>
                <a:gd name="T68" fmla="*/ 47 w 67"/>
                <a:gd name="T69" fmla="*/ 85 h 102"/>
                <a:gd name="T70" fmla="*/ 50 w 67"/>
                <a:gd name="T71" fmla="*/ 79 h 102"/>
                <a:gd name="T72" fmla="*/ 53 w 67"/>
                <a:gd name="T73" fmla="*/ 67 h 102"/>
                <a:gd name="T74" fmla="*/ 53 w 67"/>
                <a:gd name="T75" fmla="*/ 53 h 102"/>
                <a:gd name="T76" fmla="*/ 53 w 67"/>
                <a:gd name="T77" fmla="*/ 38 h 102"/>
                <a:gd name="T78" fmla="*/ 50 w 67"/>
                <a:gd name="T79" fmla="*/ 29 h 102"/>
                <a:gd name="T80" fmla="*/ 47 w 67"/>
                <a:gd name="T81" fmla="*/ 21 h 102"/>
                <a:gd name="T82" fmla="*/ 41 w 67"/>
                <a:gd name="T83" fmla="*/ 15 h 102"/>
                <a:gd name="T84" fmla="*/ 32 w 67"/>
                <a:gd name="T85" fmla="*/ 12 h 102"/>
                <a:gd name="T86" fmla="*/ 26 w 67"/>
                <a:gd name="T87" fmla="*/ 15 h 102"/>
                <a:gd name="T88" fmla="*/ 21 w 67"/>
                <a:gd name="T89" fmla="*/ 21 h 102"/>
                <a:gd name="T90" fmla="*/ 15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0" y="35"/>
                  </a:lnTo>
                  <a:lnTo>
                    <a:pt x="3" y="24"/>
                  </a:lnTo>
                  <a:lnTo>
                    <a:pt x="9" y="15"/>
                  </a:lnTo>
                  <a:lnTo>
                    <a:pt x="15" y="6"/>
                  </a:lnTo>
                  <a:lnTo>
                    <a:pt x="24" y="3"/>
                  </a:lnTo>
                  <a:lnTo>
                    <a:pt x="32" y="0"/>
                  </a:lnTo>
                  <a:lnTo>
                    <a:pt x="41" y="3"/>
                  </a:lnTo>
                  <a:lnTo>
                    <a:pt x="47" y="6"/>
                  </a:lnTo>
                  <a:lnTo>
                    <a:pt x="53" y="9"/>
                  </a:lnTo>
                  <a:lnTo>
                    <a:pt x="58" y="15"/>
                  </a:lnTo>
                  <a:lnTo>
                    <a:pt x="61" y="21"/>
                  </a:lnTo>
                  <a:lnTo>
                    <a:pt x="64" y="29"/>
                  </a:lnTo>
                  <a:lnTo>
                    <a:pt x="64" y="38"/>
                  </a:lnTo>
                  <a:lnTo>
                    <a:pt x="67" y="53"/>
                  </a:lnTo>
                  <a:lnTo>
                    <a:pt x="64" y="67"/>
                  </a:lnTo>
                  <a:lnTo>
                    <a:pt x="61" y="82"/>
                  </a:lnTo>
                  <a:lnTo>
                    <a:pt x="58" y="91"/>
                  </a:lnTo>
                  <a:lnTo>
                    <a:pt x="53" y="99"/>
                  </a:lnTo>
                  <a:lnTo>
                    <a:pt x="44" y="102"/>
                  </a:lnTo>
                  <a:lnTo>
                    <a:pt x="32" y="102"/>
                  </a:lnTo>
                  <a:lnTo>
                    <a:pt x="24" y="102"/>
                  </a:lnTo>
                  <a:lnTo>
                    <a:pt x="18" y="99"/>
                  </a:lnTo>
                  <a:lnTo>
                    <a:pt x="9" y="93"/>
                  </a:lnTo>
                  <a:lnTo>
                    <a:pt x="6" y="85"/>
                  </a:lnTo>
                  <a:lnTo>
                    <a:pt x="0" y="70"/>
                  </a:lnTo>
                  <a:lnTo>
                    <a:pt x="0" y="53"/>
                  </a:lnTo>
                  <a:close/>
                  <a:moveTo>
                    <a:pt x="15" y="53"/>
                  </a:moveTo>
                  <a:lnTo>
                    <a:pt x="15" y="67"/>
                  </a:lnTo>
                  <a:lnTo>
                    <a:pt x="15" y="79"/>
                  </a:lnTo>
                  <a:lnTo>
                    <a:pt x="18" y="85"/>
                  </a:lnTo>
                  <a:lnTo>
                    <a:pt x="26" y="91"/>
                  </a:lnTo>
                  <a:lnTo>
                    <a:pt x="32" y="91"/>
                  </a:lnTo>
                  <a:lnTo>
                    <a:pt x="41" y="91"/>
                  </a:lnTo>
                  <a:lnTo>
                    <a:pt x="47" y="85"/>
                  </a:lnTo>
                  <a:lnTo>
                    <a:pt x="50" y="79"/>
                  </a:lnTo>
                  <a:lnTo>
                    <a:pt x="53" y="67"/>
                  </a:lnTo>
                  <a:lnTo>
                    <a:pt x="53" y="53"/>
                  </a:lnTo>
                  <a:lnTo>
                    <a:pt x="53" y="38"/>
                  </a:lnTo>
                  <a:lnTo>
                    <a:pt x="50" y="29"/>
                  </a:lnTo>
                  <a:lnTo>
                    <a:pt x="47" y="21"/>
                  </a:lnTo>
                  <a:lnTo>
                    <a:pt x="41" y="15"/>
                  </a:lnTo>
                  <a:lnTo>
                    <a:pt x="32" y="12"/>
                  </a:lnTo>
                  <a:lnTo>
                    <a:pt x="26" y="15"/>
                  </a:lnTo>
                  <a:lnTo>
                    <a:pt x="21" y="21"/>
                  </a:lnTo>
                  <a:lnTo>
                    <a:pt x="15"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40" name="Line 124">
              <a:extLst>
                <a:ext uri="{FF2B5EF4-FFF2-40B4-BE49-F238E27FC236}">
                  <a16:creationId xmlns:a16="http://schemas.microsoft.com/office/drawing/2014/main" id="{47B09E8B-CFF5-4EC3-B0CF-8CCCCACC753F}"/>
                </a:ext>
              </a:extLst>
            </p:cNvPr>
            <p:cNvSpPr>
              <a:spLocks noChangeShapeType="1"/>
            </p:cNvSpPr>
            <p:nvPr/>
          </p:nvSpPr>
          <p:spPr bwMode="auto">
            <a:xfrm flipV="1">
              <a:off x="25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1" name="Line 125">
              <a:extLst>
                <a:ext uri="{FF2B5EF4-FFF2-40B4-BE49-F238E27FC236}">
                  <a16:creationId xmlns:a16="http://schemas.microsoft.com/office/drawing/2014/main" id="{556404F2-F9E1-4F38-AE87-71821EB7467E}"/>
                </a:ext>
              </a:extLst>
            </p:cNvPr>
            <p:cNvSpPr>
              <a:spLocks noChangeShapeType="1"/>
            </p:cNvSpPr>
            <p:nvPr/>
          </p:nvSpPr>
          <p:spPr bwMode="auto">
            <a:xfrm>
              <a:off x="25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2" name="Line 126">
              <a:extLst>
                <a:ext uri="{FF2B5EF4-FFF2-40B4-BE49-F238E27FC236}">
                  <a16:creationId xmlns:a16="http://schemas.microsoft.com/office/drawing/2014/main" id="{69AE1B93-960B-42E2-998D-B2D33497DC5F}"/>
                </a:ext>
              </a:extLst>
            </p:cNvPr>
            <p:cNvSpPr>
              <a:spLocks noChangeShapeType="1"/>
            </p:cNvSpPr>
            <p:nvPr/>
          </p:nvSpPr>
          <p:spPr bwMode="auto">
            <a:xfrm flipV="1">
              <a:off x="29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3" name="Line 127">
              <a:extLst>
                <a:ext uri="{FF2B5EF4-FFF2-40B4-BE49-F238E27FC236}">
                  <a16:creationId xmlns:a16="http://schemas.microsoft.com/office/drawing/2014/main" id="{4738684A-52E2-4F77-AE41-EC9CDA80915B}"/>
                </a:ext>
              </a:extLst>
            </p:cNvPr>
            <p:cNvSpPr>
              <a:spLocks noChangeShapeType="1"/>
            </p:cNvSpPr>
            <p:nvPr/>
          </p:nvSpPr>
          <p:spPr bwMode="auto">
            <a:xfrm>
              <a:off x="29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4" name="Freeform 128">
              <a:extLst>
                <a:ext uri="{FF2B5EF4-FFF2-40B4-BE49-F238E27FC236}">
                  <a16:creationId xmlns:a16="http://schemas.microsoft.com/office/drawing/2014/main" id="{38BAC5A7-CE05-4926-8FA0-ACE9E2CFBBC4}"/>
                </a:ext>
              </a:extLst>
            </p:cNvPr>
            <p:cNvSpPr>
              <a:spLocks noEditPoints="1"/>
            </p:cNvSpPr>
            <p:nvPr/>
          </p:nvSpPr>
          <p:spPr bwMode="auto">
            <a:xfrm>
              <a:off x="2892" y="2783"/>
              <a:ext cx="67" cy="102"/>
            </a:xfrm>
            <a:custGeom>
              <a:avLst/>
              <a:gdLst>
                <a:gd name="T0" fmla="*/ 53 w 67"/>
                <a:gd name="T1" fmla="*/ 29 h 102"/>
                <a:gd name="T2" fmla="*/ 47 w 67"/>
                <a:gd name="T3" fmla="*/ 18 h 102"/>
                <a:gd name="T4" fmla="*/ 35 w 67"/>
                <a:gd name="T5" fmla="*/ 12 h 102"/>
                <a:gd name="T6" fmla="*/ 24 w 67"/>
                <a:gd name="T7" fmla="*/ 18 h 102"/>
                <a:gd name="T8" fmla="*/ 15 w 67"/>
                <a:gd name="T9" fmla="*/ 26 h 102"/>
                <a:gd name="T10" fmla="*/ 12 w 67"/>
                <a:gd name="T11" fmla="*/ 50 h 102"/>
                <a:gd name="T12" fmla="*/ 24 w 67"/>
                <a:gd name="T13" fmla="*/ 41 h 102"/>
                <a:gd name="T14" fmla="*/ 38 w 67"/>
                <a:gd name="T15" fmla="*/ 35 h 102"/>
                <a:gd name="T16" fmla="*/ 53 w 67"/>
                <a:gd name="T17" fmla="*/ 41 h 102"/>
                <a:gd name="T18" fmla="*/ 61 w 67"/>
                <a:gd name="T19" fmla="*/ 53 h 102"/>
                <a:gd name="T20" fmla="*/ 67 w 67"/>
                <a:gd name="T21" fmla="*/ 70 h 102"/>
                <a:gd name="T22" fmla="*/ 61 w 67"/>
                <a:gd name="T23" fmla="*/ 88 h 102"/>
                <a:gd name="T24" fmla="*/ 50 w 67"/>
                <a:gd name="T25" fmla="*/ 99 h 102"/>
                <a:gd name="T26" fmla="*/ 35 w 67"/>
                <a:gd name="T27" fmla="*/ 102 h 102"/>
                <a:gd name="T28" fmla="*/ 18 w 67"/>
                <a:gd name="T29" fmla="*/ 99 h 102"/>
                <a:gd name="T30" fmla="*/ 3 w 67"/>
                <a:gd name="T31" fmla="*/ 82 h 102"/>
                <a:gd name="T32" fmla="*/ 0 w 67"/>
                <a:gd name="T33" fmla="*/ 56 h 102"/>
                <a:gd name="T34" fmla="*/ 3 w 67"/>
                <a:gd name="T35" fmla="*/ 29 h 102"/>
                <a:gd name="T36" fmla="*/ 12 w 67"/>
                <a:gd name="T37" fmla="*/ 12 h 102"/>
                <a:gd name="T38" fmla="*/ 27 w 67"/>
                <a:gd name="T39" fmla="*/ 3 h 102"/>
                <a:gd name="T40" fmla="*/ 47 w 67"/>
                <a:gd name="T41" fmla="*/ 3 h 102"/>
                <a:gd name="T42" fmla="*/ 61 w 67"/>
                <a:gd name="T43" fmla="*/ 18 h 102"/>
                <a:gd name="T44" fmla="*/ 12 w 67"/>
                <a:gd name="T45" fmla="*/ 70 h 102"/>
                <a:gd name="T46" fmla="*/ 15 w 67"/>
                <a:gd name="T47" fmla="*/ 82 h 102"/>
                <a:gd name="T48" fmla="*/ 24 w 67"/>
                <a:gd name="T49" fmla="*/ 91 h 102"/>
                <a:gd name="T50" fmla="*/ 35 w 67"/>
                <a:gd name="T51" fmla="*/ 91 h 102"/>
                <a:gd name="T52" fmla="*/ 47 w 67"/>
                <a:gd name="T53" fmla="*/ 85 h 102"/>
                <a:gd name="T54" fmla="*/ 53 w 67"/>
                <a:gd name="T55" fmla="*/ 70 h 102"/>
                <a:gd name="T56" fmla="*/ 47 w 67"/>
                <a:gd name="T57" fmla="*/ 53 h 102"/>
                <a:gd name="T58" fmla="*/ 32 w 67"/>
                <a:gd name="T59" fmla="*/ 47 h 102"/>
                <a:gd name="T60" fmla="*/ 18 w 67"/>
                <a:gd name="T61" fmla="*/ 53 h 102"/>
                <a:gd name="T62" fmla="*/ 12 w 67"/>
                <a:gd name="T63" fmla="*/ 7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3" y="29"/>
                  </a:lnTo>
                  <a:lnTo>
                    <a:pt x="50" y="24"/>
                  </a:lnTo>
                  <a:lnTo>
                    <a:pt x="47" y="18"/>
                  </a:lnTo>
                  <a:lnTo>
                    <a:pt x="41" y="15"/>
                  </a:lnTo>
                  <a:lnTo>
                    <a:pt x="35" y="12"/>
                  </a:lnTo>
                  <a:lnTo>
                    <a:pt x="29" y="15"/>
                  </a:lnTo>
                  <a:lnTo>
                    <a:pt x="24" y="18"/>
                  </a:lnTo>
                  <a:lnTo>
                    <a:pt x="21" y="21"/>
                  </a:lnTo>
                  <a:lnTo>
                    <a:pt x="15" y="26"/>
                  </a:lnTo>
                  <a:lnTo>
                    <a:pt x="15" y="38"/>
                  </a:lnTo>
                  <a:lnTo>
                    <a:pt x="12" y="50"/>
                  </a:lnTo>
                  <a:lnTo>
                    <a:pt x="18" y="44"/>
                  </a:lnTo>
                  <a:lnTo>
                    <a:pt x="24" y="41"/>
                  </a:lnTo>
                  <a:lnTo>
                    <a:pt x="29" y="38"/>
                  </a:lnTo>
                  <a:lnTo>
                    <a:pt x="38" y="35"/>
                  </a:lnTo>
                  <a:lnTo>
                    <a:pt x="44" y="38"/>
                  </a:lnTo>
                  <a:lnTo>
                    <a:pt x="53" y="41"/>
                  </a:lnTo>
                  <a:lnTo>
                    <a:pt x="59" y="47"/>
                  </a:lnTo>
                  <a:lnTo>
                    <a:pt x="61" y="53"/>
                  </a:lnTo>
                  <a:lnTo>
                    <a:pt x="64" y="61"/>
                  </a:lnTo>
                  <a:lnTo>
                    <a:pt x="67" y="70"/>
                  </a:lnTo>
                  <a:lnTo>
                    <a:pt x="64" y="79"/>
                  </a:lnTo>
                  <a:lnTo>
                    <a:pt x="61" y="88"/>
                  </a:lnTo>
                  <a:lnTo>
                    <a:pt x="59" y="93"/>
                  </a:lnTo>
                  <a:lnTo>
                    <a:pt x="50" y="99"/>
                  </a:lnTo>
                  <a:lnTo>
                    <a:pt x="44" y="102"/>
                  </a:lnTo>
                  <a:lnTo>
                    <a:pt x="35" y="102"/>
                  </a:lnTo>
                  <a:lnTo>
                    <a:pt x="27" y="102"/>
                  </a:lnTo>
                  <a:lnTo>
                    <a:pt x="18" y="99"/>
                  </a:lnTo>
                  <a:lnTo>
                    <a:pt x="9" y="93"/>
                  </a:lnTo>
                  <a:lnTo>
                    <a:pt x="3" y="82"/>
                  </a:lnTo>
                  <a:lnTo>
                    <a:pt x="0" y="70"/>
                  </a:lnTo>
                  <a:lnTo>
                    <a:pt x="0" y="56"/>
                  </a:lnTo>
                  <a:lnTo>
                    <a:pt x="0" y="41"/>
                  </a:lnTo>
                  <a:lnTo>
                    <a:pt x="3" y="29"/>
                  </a:lnTo>
                  <a:lnTo>
                    <a:pt x="6" y="21"/>
                  </a:lnTo>
                  <a:lnTo>
                    <a:pt x="12" y="12"/>
                  </a:lnTo>
                  <a:lnTo>
                    <a:pt x="18" y="6"/>
                  </a:lnTo>
                  <a:lnTo>
                    <a:pt x="27" y="3"/>
                  </a:lnTo>
                  <a:lnTo>
                    <a:pt x="35" y="0"/>
                  </a:lnTo>
                  <a:lnTo>
                    <a:pt x="47" y="3"/>
                  </a:lnTo>
                  <a:lnTo>
                    <a:pt x="56" y="9"/>
                  </a:lnTo>
                  <a:lnTo>
                    <a:pt x="61" y="18"/>
                  </a:lnTo>
                  <a:lnTo>
                    <a:pt x="64" y="26"/>
                  </a:lnTo>
                  <a:close/>
                  <a:moveTo>
                    <a:pt x="12" y="70"/>
                  </a:moveTo>
                  <a:lnTo>
                    <a:pt x="15" y="76"/>
                  </a:lnTo>
                  <a:lnTo>
                    <a:pt x="15" y="82"/>
                  </a:lnTo>
                  <a:lnTo>
                    <a:pt x="18" y="85"/>
                  </a:lnTo>
                  <a:lnTo>
                    <a:pt x="24" y="91"/>
                  </a:lnTo>
                  <a:lnTo>
                    <a:pt x="29" y="91"/>
                  </a:lnTo>
                  <a:lnTo>
                    <a:pt x="35" y="91"/>
                  </a:lnTo>
                  <a:lnTo>
                    <a:pt x="41" y="91"/>
                  </a:lnTo>
                  <a:lnTo>
                    <a:pt x="47" y="85"/>
                  </a:lnTo>
                  <a:lnTo>
                    <a:pt x="53" y="79"/>
                  </a:lnTo>
                  <a:lnTo>
                    <a:pt x="53" y="70"/>
                  </a:lnTo>
                  <a:lnTo>
                    <a:pt x="53" y="61"/>
                  </a:lnTo>
                  <a:lnTo>
                    <a:pt x="47" y="53"/>
                  </a:lnTo>
                  <a:lnTo>
                    <a:pt x="41" y="50"/>
                  </a:lnTo>
                  <a:lnTo>
                    <a:pt x="32" y="47"/>
                  </a:lnTo>
                  <a:lnTo>
                    <a:pt x="27" y="50"/>
                  </a:lnTo>
                  <a:lnTo>
                    <a:pt x="18" y="53"/>
                  </a:lnTo>
                  <a:lnTo>
                    <a:pt x="15" y="61"/>
                  </a:lnTo>
                  <a:lnTo>
                    <a:pt x="12" y="7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45" name="Freeform 129">
              <a:extLst>
                <a:ext uri="{FF2B5EF4-FFF2-40B4-BE49-F238E27FC236}">
                  <a16:creationId xmlns:a16="http://schemas.microsoft.com/office/drawing/2014/main" id="{E26D4E83-1683-4410-AC1B-82340DC3A8B8}"/>
                </a:ext>
              </a:extLst>
            </p:cNvPr>
            <p:cNvSpPr>
              <a:spLocks noEditPoints="1"/>
            </p:cNvSpPr>
            <p:nvPr/>
          </p:nvSpPr>
          <p:spPr bwMode="auto">
            <a:xfrm>
              <a:off x="2971" y="2783"/>
              <a:ext cx="64" cy="102"/>
            </a:xfrm>
            <a:custGeom>
              <a:avLst/>
              <a:gdLst>
                <a:gd name="T0" fmla="*/ 0 w 64"/>
                <a:gd name="T1" fmla="*/ 53 h 102"/>
                <a:gd name="T2" fmla="*/ 0 w 64"/>
                <a:gd name="T3" fmla="*/ 35 h 102"/>
                <a:gd name="T4" fmla="*/ 3 w 64"/>
                <a:gd name="T5" fmla="*/ 24 h 102"/>
                <a:gd name="T6" fmla="*/ 9 w 64"/>
                <a:gd name="T7" fmla="*/ 15 h 102"/>
                <a:gd name="T8" fmla="*/ 14 w 64"/>
                <a:gd name="T9" fmla="*/ 6 h 102"/>
                <a:gd name="T10" fmla="*/ 23 w 64"/>
                <a:gd name="T11" fmla="*/ 3 h 102"/>
                <a:gd name="T12" fmla="*/ 32 w 64"/>
                <a:gd name="T13" fmla="*/ 0 h 102"/>
                <a:gd name="T14" fmla="*/ 41 w 64"/>
                <a:gd name="T15" fmla="*/ 3 h 102"/>
                <a:gd name="T16" fmla="*/ 47 w 64"/>
                <a:gd name="T17" fmla="*/ 6 h 102"/>
                <a:gd name="T18" fmla="*/ 52 w 64"/>
                <a:gd name="T19" fmla="*/ 9 h 102"/>
                <a:gd name="T20" fmla="*/ 58 w 64"/>
                <a:gd name="T21" fmla="*/ 15 h 102"/>
                <a:gd name="T22" fmla="*/ 61 w 64"/>
                <a:gd name="T23" fmla="*/ 21 h 102"/>
                <a:gd name="T24" fmla="*/ 64 w 64"/>
                <a:gd name="T25" fmla="*/ 29 h 102"/>
                <a:gd name="T26" fmla="*/ 64 w 64"/>
                <a:gd name="T27" fmla="*/ 38 h 102"/>
                <a:gd name="T28" fmla="*/ 64 w 64"/>
                <a:gd name="T29" fmla="*/ 53 h 102"/>
                <a:gd name="T30" fmla="*/ 64 w 64"/>
                <a:gd name="T31" fmla="*/ 67 h 102"/>
                <a:gd name="T32" fmla="*/ 61 w 64"/>
                <a:gd name="T33" fmla="*/ 82 h 102"/>
                <a:gd name="T34" fmla="*/ 55 w 64"/>
                <a:gd name="T35" fmla="*/ 91 h 102"/>
                <a:gd name="T36" fmla="*/ 49 w 64"/>
                <a:gd name="T37" fmla="*/ 99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5 h 102"/>
                <a:gd name="T50" fmla="*/ 0 w 64"/>
                <a:gd name="T51" fmla="*/ 70 h 102"/>
                <a:gd name="T52" fmla="*/ 0 w 64"/>
                <a:gd name="T53" fmla="*/ 53 h 102"/>
                <a:gd name="T54" fmla="*/ 12 w 64"/>
                <a:gd name="T55" fmla="*/ 53 h 102"/>
                <a:gd name="T56" fmla="*/ 14 w 64"/>
                <a:gd name="T57" fmla="*/ 67 h 102"/>
                <a:gd name="T58" fmla="*/ 14 w 64"/>
                <a:gd name="T59" fmla="*/ 79 h 102"/>
                <a:gd name="T60" fmla="*/ 17 w 64"/>
                <a:gd name="T61" fmla="*/ 85 h 102"/>
                <a:gd name="T62" fmla="*/ 23 w 64"/>
                <a:gd name="T63" fmla="*/ 91 h 102"/>
                <a:gd name="T64" fmla="*/ 32 w 64"/>
                <a:gd name="T65" fmla="*/ 91 h 102"/>
                <a:gd name="T66" fmla="*/ 41 w 64"/>
                <a:gd name="T67" fmla="*/ 91 h 102"/>
                <a:gd name="T68" fmla="*/ 47 w 64"/>
                <a:gd name="T69" fmla="*/ 85 h 102"/>
                <a:gd name="T70" fmla="*/ 49 w 64"/>
                <a:gd name="T71" fmla="*/ 79 h 102"/>
                <a:gd name="T72" fmla="*/ 52 w 64"/>
                <a:gd name="T73" fmla="*/ 67 h 102"/>
                <a:gd name="T74" fmla="*/ 52 w 64"/>
                <a:gd name="T75" fmla="*/ 53 h 102"/>
                <a:gd name="T76" fmla="*/ 52 w 64"/>
                <a:gd name="T77" fmla="*/ 38 h 102"/>
                <a:gd name="T78" fmla="*/ 49 w 64"/>
                <a:gd name="T79" fmla="*/ 29 h 102"/>
                <a:gd name="T80" fmla="*/ 47 w 64"/>
                <a:gd name="T81" fmla="*/ 21 h 102"/>
                <a:gd name="T82" fmla="*/ 41 w 64"/>
                <a:gd name="T83" fmla="*/ 15 h 102"/>
                <a:gd name="T84" fmla="*/ 32 w 64"/>
                <a:gd name="T85" fmla="*/ 12 h 102"/>
                <a:gd name="T86" fmla="*/ 23 w 64"/>
                <a:gd name="T87" fmla="*/ 15 h 102"/>
                <a:gd name="T88" fmla="*/ 17 w 64"/>
                <a:gd name="T89" fmla="*/ 21 h 102"/>
                <a:gd name="T90" fmla="*/ 14 w 64"/>
                <a:gd name="T91" fmla="*/ 26 h 102"/>
                <a:gd name="T92" fmla="*/ 14 w 64"/>
                <a:gd name="T93" fmla="*/ 38 h 102"/>
                <a:gd name="T94" fmla="*/ 12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9" y="15"/>
                  </a:lnTo>
                  <a:lnTo>
                    <a:pt x="14" y="6"/>
                  </a:lnTo>
                  <a:lnTo>
                    <a:pt x="23" y="3"/>
                  </a:lnTo>
                  <a:lnTo>
                    <a:pt x="32" y="0"/>
                  </a:lnTo>
                  <a:lnTo>
                    <a:pt x="41" y="3"/>
                  </a:lnTo>
                  <a:lnTo>
                    <a:pt x="47" y="6"/>
                  </a:lnTo>
                  <a:lnTo>
                    <a:pt x="52" y="9"/>
                  </a:lnTo>
                  <a:lnTo>
                    <a:pt x="58" y="15"/>
                  </a:lnTo>
                  <a:lnTo>
                    <a:pt x="61" y="21"/>
                  </a:lnTo>
                  <a:lnTo>
                    <a:pt x="64" y="29"/>
                  </a:lnTo>
                  <a:lnTo>
                    <a:pt x="64" y="38"/>
                  </a:lnTo>
                  <a:lnTo>
                    <a:pt x="64" y="53"/>
                  </a:lnTo>
                  <a:lnTo>
                    <a:pt x="64" y="67"/>
                  </a:lnTo>
                  <a:lnTo>
                    <a:pt x="61" y="82"/>
                  </a:lnTo>
                  <a:lnTo>
                    <a:pt x="55" y="91"/>
                  </a:lnTo>
                  <a:lnTo>
                    <a:pt x="49" y="99"/>
                  </a:lnTo>
                  <a:lnTo>
                    <a:pt x="44" y="102"/>
                  </a:lnTo>
                  <a:lnTo>
                    <a:pt x="32" y="102"/>
                  </a:lnTo>
                  <a:lnTo>
                    <a:pt x="23" y="102"/>
                  </a:lnTo>
                  <a:lnTo>
                    <a:pt x="14" y="99"/>
                  </a:lnTo>
                  <a:lnTo>
                    <a:pt x="9" y="93"/>
                  </a:lnTo>
                  <a:lnTo>
                    <a:pt x="3" y="85"/>
                  </a:lnTo>
                  <a:lnTo>
                    <a:pt x="0" y="70"/>
                  </a:lnTo>
                  <a:lnTo>
                    <a:pt x="0" y="53"/>
                  </a:lnTo>
                  <a:close/>
                  <a:moveTo>
                    <a:pt x="12" y="53"/>
                  </a:moveTo>
                  <a:lnTo>
                    <a:pt x="14" y="67"/>
                  </a:lnTo>
                  <a:lnTo>
                    <a:pt x="14" y="79"/>
                  </a:lnTo>
                  <a:lnTo>
                    <a:pt x="17" y="85"/>
                  </a:lnTo>
                  <a:lnTo>
                    <a:pt x="23" y="91"/>
                  </a:lnTo>
                  <a:lnTo>
                    <a:pt x="32" y="91"/>
                  </a:lnTo>
                  <a:lnTo>
                    <a:pt x="41" y="91"/>
                  </a:lnTo>
                  <a:lnTo>
                    <a:pt x="47" y="85"/>
                  </a:lnTo>
                  <a:lnTo>
                    <a:pt x="49" y="79"/>
                  </a:lnTo>
                  <a:lnTo>
                    <a:pt x="52" y="67"/>
                  </a:lnTo>
                  <a:lnTo>
                    <a:pt x="52" y="53"/>
                  </a:lnTo>
                  <a:lnTo>
                    <a:pt x="52" y="38"/>
                  </a:lnTo>
                  <a:lnTo>
                    <a:pt x="49" y="29"/>
                  </a:lnTo>
                  <a:lnTo>
                    <a:pt x="47" y="21"/>
                  </a:lnTo>
                  <a:lnTo>
                    <a:pt x="41" y="15"/>
                  </a:lnTo>
                  <a:lnTo>
                    <a:pt x="32" y="12"/>
                  </a:lnTo>
                  <a:lnTo>
                    <a:pt x="23" y="15"/>
                  </a:lnTo>
                  <a:lnTo>
                    <a:pt x="17" y="21"/>
                  </a:lnTo>
                  <a:lnTo>
                    <a:pt x="14" y="26"/>
                  </a:lnTo>
                  <a:lnTo>
                    <a:pt x="14" y="38"/>
                  </a:lnTo>
                  <a:lnTo>
                    <a:pt x="12"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46" name="Line 130">
              <a:extLst>
                <a:ext uri="{FF2B5EF4-FFF2-40B4-BE49-F238E27FC236}">
                  <a16:creationId xmlns:a16="http://schemas.microsoft.com/office/drawing/2014/main" id="{574D5FD9-7157-463A-8C24-7AD616657E80}"/>
                </a:ext>
              </a:extLst>
            </p:cNvPr>
            <p:cNvSpPr>
              <a:spLocks noChangeShapeType="1"/>
            </p:cNvSpPr>
            <p:nvPr/>
          </p:nvSpPr>
          <p:spPr bwMode="auto">
            <a:xfrm flipV="1">
              <a:off x="29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7" name="Line 131">
              <a:extLst>
                <a:ext uri="{FF2B5EF4-FFF2-40B4-BE49-F238E27FC236}">
                  <a16:creationId xmlns:a16="http://schemas.microsoft.com/office/drawing/2014/main" id="{FC10409B-F037-444C-8141-711EFA3C2490}"/>
                </a:ext>
              </a:extLst>
            </p:cNvPr>
            <p:cNvSpPr>
              <a:spLocks noChangeShapeType="1"/>
            </p:cNvSpPr>
            <p:nvPr/>
          </p:nvSpPr>
          <p:spPr bwMode="auto">
            <a:xfrm>
              <a:off x="29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8" name="Line 132">
              <a:extLst>
                <a:ext uri="{FF2B5EF4-FFF2-40B4-BE49-F238E27FC236}">
                  <a16:creationId xmlns:a16="http://schemas.microsoft.com/office/drawing/2014/main" id="{E5051E1E-E246-4135-8EF3-A71830130CC1}"/>
                </a:ext>
              </a:extLst>
            </p:cNvPr>
            <p:cNvSpPr>
              <a:spLocks noChangeShapeType="1"/>
            </p:cNvSpPr>
            <p:nvPr/>
          </p:nvSpPr>
          <p:spPr bwMode="auto">
            <a:xfrm flipV="1">
              <a:off x="33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9" name="Line 133">
              <a:extLst>
                <a:ext uri="{FF2B5EF4-FFF2-40B4-BE49-F238E27FC236}">
                  <a16:creationId xmlns:a16="http://schemas.microsoft.com/office/drawing/2014/main" id="{BEBC2837-9CFB-4ABF-BC7A-5EA740251371}"/>
                </a:ext>
              </a:extLst>
            </p:cNvPr>
            <p:cNvSpPr>
              <a:spLocks noChangeShapeType="1"/>
            </p:cNvSpPr>
            <p:nvPr/>
          </p:nvSpPr>
          <p:spPr bwMode="auto">
            <a:xfrm>
              <a:off x="33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0" name="Freeform 134">
              <a:extLst>
                <a:ext uri="{FF2B5EF4-FFF2-40B4-BE49-F238E27FC236}">
                  <a16:creationId xmlns:a16="http://schemas.microsoft.com/office/drawing/2014/main" id="{A0E1CFDD-AA14-4B91-AD18-ED198F5533D4}"/>
                </a:ext>
              </a:extLst>
            </p:cNvPr>
            <p:cNvSpPr>
              <a:spLocks/>
            </p:cNvSpPr>
            <p:nvPr/>
          </p:nvSpPr>
          <p:spPr bwMode="auto">
            <a:xfrm>
              <a:off x="3262" y="2786"/>
              <a:ext cx="64" cy="99"/>
            </a:xfrm>
            <a:custGeom>
              <a:avLst/>
              <a:gdLst>
                <a:gd name="T0" fmla="*/ 0 w 64"/>
                <a:gd name="T1" fmla="*/ 12 h 99"/>
                <a:gd name="T2" fmla="*/ 0 w 64"/>
                <a:gd name="T3" fmla="*/ 0 h 99"/>
                <a:gd name="T4" fmla="*/ 64 w 64"/>
                <a:gd name="T5" fmla="*/ 0 h 99"/>
                <a:gd name="T6" fmla="*/ 64 w 64"/>
                <a:gd name="T7" fmla="*/ 12 h 99"/>
                <a:gd name="T8" fmla="*/ 52 w 64"/>
                <a:gd name="T9" fmla="*/ 23 h 99"/>
                <a:gd name="T10" fmla="*/ 44 w 64"/>
                <a:gd name="T11" fmla="*/ 38 h 99"/>
                <a:gd name="T12" fmla="*/ 38 w 64"/>
                <a:gd name="T13" fmla="*/ 55 h 99"/>
                <a:gd name="T14" fmla="*/ 32 w 64"/>
                <a:gd name="T15" fmla="*/ 73 h 99"/>
                <a:gd name="T16" fmla="*/ 29 w 64"/>
                <a:gd name="T17" fmla="*/ 85 h 99"/>
                <a:gd name="T18" fmla="*/ 26 w 64"/>
                <a:gd name="T19" fmla="*/ 99 h 99"/>
                <a:gd name="T20" fmla="*/ 15 w 64"/>
                <a:gd name="T21" fmla="*/ 99 h 99"/>
                <a:gd name="T22" fmla="*/ 15 w 64"/>
                <a:gd name="T23" fmla="*/ 88 h 99"/>
                <a:gd name="T24" fmla="*/ 17 w 64"/>
                <a:gd name="T25" fmla="*/ 70 h 99"/>
                <a:gd name="T26" fmla="*/ 23 w 64"/>
                <a:gd name="T27" fmla="*/ 55 h 99"/>
                <a:gd name="T28" fmla="*/ 32 w 64"/>
                <a:gd name="T29" fmla="*/ 38 h 99"/>
                <a:gd name="T30" fmla="*/ 41 w 64"/>
                <a:gd name="T31" fmla="*/ 26 h 99"/>
                <a:gd name="T32" fmla="*/ 49 w 64"/>
                <a:gd name="T33" fmla="*/ 12 h 99"/>
                <a:gd name="T34" fmla="*/ 0 w 64"/>
                <a:gd name="T35" fmla="*/ 12 h 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99"/>
                <a:gd name="T56" fmla="*/ 64 w 64"/>
                <a:gd name="T57" fmla="*/ 99 h 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99">
                  <a:moveTo>
                    <a:pt x="0" y="12"/>
                  </a:moveTo>
                  <a:lnTo>
                    <a:pt x="0" y="0"/>
                  </a:lnTo>
                  <a:lnTo>
                    <a:pt x="64" y="0"/>
                  </a:lnTo>
                  <a:lnTo>
                    <a:pt x="64" y="12"/>
                  </a:lnTo>
                  <a:lnTo>
                    <a:pt x="52" y="23"/>
                  </a:lnTo>
                  <a:lnTo>
                    <a:pt x="44" y="38"/>
                  </a:lnTo>
                  <a:lnTo>
                    <a:pt x="38" y="55"/>
                  </a:lnTo>
                  <a:lnTo>
                    <a:pt x="32" y="73"/>
                  </a:lnTo>
                  <a:lnTo>
                    <a:pt x="29" y="85"/>
                  </a:lnTo>
                  <a:lnTo>
                    <a:pt x="26" y="99"/>
                  </a:lnTo>
                  <a:lnTo>
                    <a:pt x="15" y="99"/>
                  </a:lnTo>
                  <a:lnTo>
                    <a:pt x="15" y="88"/>
                  </a:lnTo>
                  <a:lnTo>
                    <a:pt x="17" y="70"/>
                  </a:lnTo>
                  <a:lnTo>
                    <a:pt x="23" y="55"/>
                  </a:lnTo>
                  <a:lnTo>
                    <a:pt x="32" y="38"/>
                  </a:lnTo>
                  <a:lnTo>
                    <a:pt x="41" y="26"/>
                  </a:lnTo>
                  <a:lnTo>
                    <a:pt x="49" y="12"/>
                  </a:lnTo>
                  <a:lnTo>
                    <a:pt x="0" y="1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1" name="Freeform 135">
              <a:extLst>
                <a:ext uri="{FF2B5EF4-FFF2-40B4-BE49-F238E27FC236}">
                  <a16:creationId xmlns:a16="http://schemas.microsoft.com/office/drawing/2014/main" id="{83BD43EC-98A5-4B2E-AA8A-5FC490D657BC}"/>
                </a:ext>
              </a:extLst>
            </p:cNvPr>
            <p:cNvSpPr>
              <a:spLocks noEditPoints="1"/>
            </p:cNvSpPr>
            <p:nvPr/>
          </p:nvSpPr>
          <p:spPr bwMode="auto">
            <a:xfrm>
              <a:off x="3338" y="2783"/>
              <a:ext cx="64" cy="102"/>
            </a:xfrm>
            <a:custGeom>
              <a:avLst/>
              <a:gdLst>
                <a:gd name="T0" fmla="*/ 0 w 64"/>
                <a:gd name="T1" fmla="*/ 53 h 102"/>
                <a:gd name="T2" fmla="*/ 0 w 64"/>
                <a:gd name="T3" fmla="*/ 35 h 102"/>
                <a:gd name="T4" fmla="*/ 3 w 64"/>
                <a:gd name="T5" fmla="*/ 24 h 102"/>
                <a:gd name="T6" fmla="*/ 5 w 64"/>
                <a:gd name="T7" fmla="*/ 15 h 102"/>
                <a:gd name="T8" fmla="*/ 14 w 64"/>
                <a:gd name="T9" fmla="*/ 6 h 102"/>
                <a:gd name="T10" fmla="*/ 20 w 64"/>
                <a:gd name="T11" fmla="*/ 3 h 102"/>
                <a:gd name="T12" fmla="*/ 32 w 64"/>
                <a:gd name="T13" fmla="*/ 0 h 102"/>
                <a:gd name="T14" fmla="*/ 37 w 64"/>
                <a:gd name="T15" fmla="*/ 3 h 102"/>
                <a:gd name="T16" fmla="*/ 46 w 64"/>
                <a:gd name="T17" fmla="*/ 6 h 102"/>
                <a:gd name="T18" fmla="*/ 52 w 64"/>
                <a:gd name="T19" fmla="*/ 9 h 102"/>
                <a:gd name="T20" fmla="*/ 55 w 64"/>
                <a:gd name="T21" fmla="*/ 15 h 102"/>
                <a:gd name="T22" fmla="*/ 58 w 64"/>
                <a:gd name="T23" fmla="*/ 21 h 102"/>
                <a:gd name="T24" fmla="*/ 61 w 64"/>
                <a:gd name="T25" fmla="*/ 29 h 102"/>
                <a:gd name="T26" fmla="*/ 64 w 64"/>
                <a:gd name="T27" fmla="*/ 38 h 102"/>
                <a:gd name="T28" fmla="*/ 64 w 64"/>
                <a:gd name="T29" fmla="*/ 53 h 102"/>
                <a:gd name="T30" fmla="*/ 64 w 64"/>
                <a:gd name="T31" fmla="*/ 67 h 102"/>
                <a:gd name="T32" fmla="*/ 61 w 64"/>
                <a:gd name="T33" fmla="*/ 82 h 102"/>
                <a:gd name="T34" fmla="*/ 55 w 64"/>
                <a:gd name="T35" fmla="*/ 91 h 102"/>
                <a:gd name="T36" fmla="*/ 49 w 64"/>
                <a:gd name="T37" fmla="*/ 99 h 102"/>
                <a:gd name="T38" fmla="*/ 40 w 64"/>
                <a:gd name="T39" fmla="*/ 102 h 102"/>
                <a:gd name="T40" fmla="*/ 32 w 64"/>
                <a:gd name="T41" fmla="*/ 102 h 102"/>
                <a:gd name="T42" fmla="*/ 23 w 64"/>
                <a:gd name="T43" fmla="*/ 102 h 102"/>
                <a:gd name="T44" fmla="*/ 14 w 64"/>
                <a:gd name="T45" fmla="*/ 99 h 102"/>
                <a:gd name="T46" fmla="*/ 8 w 64"/>
                <a:gd name="T47" fmla="*/ 93 h 102"/>
                <a:gd name="T48" fmla="*/ 3 w 64"/>
                <a:gd name="T49" fmla="*/ 85 h 102"/>
                <a:gd name="T50" fmla="*/ 0 w 64"/>
                <a:gd name="T51" fmla="*/ 70 h 102"/>
                <a:gd name="T52" fmla="*/ 0 w 64"/>
                <a:gd name="T53" fmla="*/ 53 h 102"/>
                <a:gd name="T54" fmla="*/ 11 w 64"/>
                <a:gd name="T55" fmla="*/ 53 h 102"/>
                <a:gd name="T56" fmla="*/ 11 w 64"/>
                <a:gd name="T57" fmla="*/ 67 h 102"/>
                <a:gd name="T58" fmla="*/ 14 w 64"/>
                <a:gd name="T59" fmla="*/ 79 h 102"/>
                <a:gd name="T60" fmla="*/ 17 w 64"/>
                <a:gd name="T61" fmla="*/ 85 h 102"/>
                <a:gd name="T62" fmla="*/ 23 w 64"/>
                <a:gd name="T63" fmla="*/ 91 h 102"/>
                <a:gd name="T64" fmla="*/ 32 w 64"/>
                <a:gd name="T65" fmla="*/ 91 h 102"/>
                <a:gd name="T66" fmla="*/ 37 w 64"/>
                <a:gd name="T67" fmla="*/ 91 h 102"/>
                <a:gd name="T68" fmla="*/ 46 w 64"/>
                <a:gd name="T69" fmla="*/ 85 h 102"/>
                <a:gd name="T70" fmla="*/ 49 w 64"/>
                <a:gd name="T71" fmla="*/ 79 h 102"/>
                <a:gd name="T72" fmla="*/ 49 w 64"/>
                <a:gd name="T73" fmla="*/ 67 h 102"/>
                <a:gd name="T74" fmla="*/ 52 w 64"/>
                <a:gd name="T75" fmla="*/ 53 h 102"/>
                <a:gd name="T76" fmla="*/ 49 w 64"/>
                <a:gd name="T77" fmla="*/ 38 h 102"/>
                <a:gd name="T78" fmla="*/ 49 w 64"/>
                <a:gd name="T79" fmla="*/ 29 h 102"/>
                <a:gd name="T80" fmla="*/ 46 w 64"/>
                <a:gd name="T81" fmla="*/ 21 h 102"/>
                <a:gd name="T82" fmla="*/ 40 w 64"/>
                <a:gd name="T83" fmla="*/ 15 h 102"/>
                <a:gd name="T84" fmla="*/ 32 w 64"/>
                <a:gd name="T85" fmla="*/ 12 h 102"/>
                <a:gd name="T86" fmla="*/ 23 w 64"/>
                <a:gd name="T87" fmla="*/ 15 h 102"/>
                <a:gd name="T88" fmla="*/ 17 w 64"/>
                <a:gd name="T89" fmla="*/ 21 h 102"/>
                <a:gd name="T90" fmla="*/ 14 w 64"/>
                <a:gd name="T91" fmla="*/ 26 h 102"/>
                <a:gd name="T92" fmla="*/ 11 w 64"/>
                <a:gd name="T93" fmla="*/ 38 h 102"/>
                <a:gd name="T94" fmla="*/ 11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5" y="15"/>
                  </a:lnTo>
                  <a:lnTo>
                    <a:pt x="14" y="6"/>
                  </a:lnTo>
                  <a:lnTo>
                    <a:pt x="20" y="3"/>
                  </a:lnTo>
                  <a:lnTo>
                    <a:pt x="32" y="0"/>
                  </a:lnTo>
                  <a:lnTo>
                    <a:pt x="37" y="3"/>
                  </a:lnTo>
                  <a:lnTo>
                    <a:pt x="46" y="6"/>
                  </a:lnTo>
                  <a:lnTo>
                    <a:pt x="52" y="9"/>
                  </a:lnTo>
                  <a:lnTo>
                    <a:pt x="55" y="15"/>
                  </a:lnTo>
                  <a:lnTo>
                    <a:pt x="58" y="21"/>
                  </a:lnTo>
                  <a:lnTo>
                    <a:pt x="61" y="29"/>
                  </a:lnTo>
                  <a:lnTo>
                    <a:pt x="64" y="38"/>
                  </a:lnTo>
                  <a:lnTo>
                    <a:pt x="64" y="53"/>
                  </a:lnTo>
                  <a:lnTo>
                    <a:pt x="64" y="67"/>
                  </a:lnTo>
                  <a:lnTo>
                    <a:pt x="61" y="82"/>
                  </a:lnTo>
                  <a:lnTo>
                    <a:pt x="55" y="91"/>
                  </a:lnTo>
                  <a:lnTo>
                    <a:pt x="49" y="99"/>
                  </a:lnTo>
                  <a:lnTo>
                    <a:pt x="40" y="102"/>
                  </a:lnTo>
                  <a:lnTo>
                    <a:pt x="32" y="102"/>
                  </a:lnTo>
                  <a:lnTo>
                    <a:pt x="23" y="102"/>
                  </a:lnTo>
                  <a:lnTo>
                    <a:pt x="14" y="99"/>
                  </a:lnTo>
                  <a:lnTo>
                    <a:pt x="8" y="93"/>
                  </a:lnTo>
                  <a:lnTo>
                    <a:pt x="3" y="85"/>
                  </a:lnTo>
                  <a:lnTo>
                    <a:pt x="0" y="70"/>
                  </a:lnTo>
                  <a:lnTo>
                    <a:pt x="0" y="53"/>
                  </a:lnTo>
                  <a:close/>
                  <a:moveTo>
                    <a:pt x="11" y="53"/>
                  </a:moveTo>
                  <a:lnTo>
                    <a:pt x="11" y="67"/>
                  </a:lnTo>
                  <a:lnTo>
                    <a:pt x="14" y="79"/>
                  </a:lnTo>
                  <a:lnTo>
                    <a:pt x="17" y="85"/>
                  </a:lnTo>
                  <a:lnTo>
                    <a:pt x="23" y="91"/>
                  </a:lnTo>
                  <a:lnTo>
                    <a:pt x="32" y="91"/>
                  </a:lnTo>
                  <a:lnTo>
                    <a:pt x="37" y="91"/>
                  </a:lnTo>
                  <a:lnTo>
                    <a:pt x="46" y="85"/>
                  </a:lnTo>
                  <a:lnTo>
                    <a:pt x="49" y="79"/>
                  </a:lnTo>
                  <a:lnTo>
                    <a:pt x="49" y="67"/>
                  </a:lnTo>
                  <a:lnTo>
                    <a:pt x="52" y="53"/>
                  </a:lnTo>
                  <a:lnTo>
                    <a:pt x="49" y="38"/>
                  </a:lnTo>
                  <a:lnTo>
                    <a:pt x="49" y="29"/>
                  </a:lnTo>
                  <a:lnTo>
                    <a:pt x="46" y="21"/>
                  </a:lnTo>
                  <a:lnTo>
                    <a:pt x="40" y="15"/>
                  </a:lnTo>
                  <a:lnTo>
                    <a:pt x="32" y="12"/>
                  </a:lnTo>
                  <a:lnTo>
                    <a:pt x="23" y="15"/>
                  </a:lnTo>
                  <a:lnTo>
                    <a:pt x="17" y="21"/>
                  </a:lnTo>
                  <a:lnTo>
                    <a:pt x="14" y="26"/>
                  </a:lnTo>
                  <a:lnTo>
                    <a:pt x="11" y="38"/>
                  </a:lnTo>
                  <a:lnTo>
                    <a:pt x="11"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2" name="Line 136">
              <a:extLst>
                <a:ext uri="{FF2B5EF4-FFF2-40B4-BE49-F238E27FC236}">
                  <a16:creationId xmlns:a16="http://schemas.microsoft.com/office/drawing/2014/main" id="{FA18E38A-7DF9-4012-9A9F-D276BF6159EC}"/>
                </a:ext>
              </a:extLst>
            </p:cNvPr>
            <p:cNvSpPr>
              <a:spLocks noChangeShapeType="1"/>
            </p:cNvSpPr>
            <p:nvPr/>
          </p:nvSpPr>
          <p:spPr bwMode="auto">
            <a:xfrm flipV="1">
              <a:off x="33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3" name="Line 137">
              <a:extLst>
                <a:ext uri="{FF2B5EF4-FFF2-40B4-BE49-F238E27FC236}">
                  <a16:creationId xmlns:a16="http://schemas.microsoft.com/office/drawing/2014/main" id="{302E3F2A-FF38-4E49-86EE-970B998678BD}"/>
                </a:ext>
              </a:extLst>
            </p:cNvPr>
            <p:cNvSpPr>
              <a:spLocks noChangeShapeType="1"/>
            </p:cNvSpPr>
            <p:nvPr/>
          </p:nvSpPr>
          <p:spPr bwMode="auto">
            <a:xfrm>
              <a:off x="33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4" name="Line 138">
              <a:extLst>
                <a:ext uri="{FF2B5EF4-FFF2-40B4-BE49-F238E27FC236}">
                  <a16:creationId xmlns:a16="http://schemas.microsoft.com/office/drawing/2014/main" id="{233024B9-89F9-4696-99C5-DB56CF340E09}"/>
                </a:ext>
              </a:extLst>
            </p:cNvPr>
            <p:cNvSpPr>
              <a:spLocks noChangeShapeType="1"/>
            </p:cNvSpPr>
            <p:nvPr/>
          </p:nvSpPr>
          <p:spPr bwMode="auto">
            <a:xfrm flipV="1">
              <a:off x="3699"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5" name="Line 139">
              <a:extLst>
                <a:ext uri="{FF2B5EF4-FFF2-40B4-BE49-F238E27FC236}">
                  <a16:creationId xmlns:a16="http://schemas.microsoft.com/office/drawing/2014/main" id="{382EF5F3-0401-463F-A599-AE884E3DAA68}"/>
                </a:ext>
              </a:extLst>
            </p:cNvPr>
            <p:cNvSpPr>
              <a:spLocks noChangeShapeType="1"/>
            </p:cNvSpPr>
            <p:nvPr/>
          </p:nvSpPr>
          <p:spPr bwMode="auto">
            <a:xfrm>
              <a:off x="3699"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6" name="Freeform 140">
              <a:extLst>
                <a:ext uri="{FF2B5EF4-FFF2-40B4-BE49-F238E27FC236}">
                  <a16:creationId xmlns:a16="http://schemas.microsoft.com/office/drawing/2014/main" id="{A66ECAC1-5F8F-4CE6-B55E-729876855662}"/>
                </a:ext>
              </a:extLst>
            </p:cNvPr>
            <p:cNvSpPr>
              <a:spLocks noEditPoints="1"/>
            </p:cNvSpPr>
            <p:nvPr/>
          </p:nvSpPr>
          <p:spPr bwMode="auto">
            <a:xfrm>
              <a:off x="3626" y="2783"/>
              <a:ext cx="64" cy="102"/>
            </a:xfrm>
            <a:custGeom>
              <a:avLst/>
              <a:gdLst>
                <a:gd name="T0" fmla="*/ 11 w 64"/>
                <a:gd name="T1" fmla="*/ 44 h 102"/>
                <a:gd name="T2" fmla="*/ 3 w 64"/>
                <a:gd name="T3" fmla="*/ 32 h 102"/>
                <a:gd name="T4" fmla="*/ 6 w 64"/>
                <a:gd name="T5" fmla="*/ 18 h 102"/>
                <a:gd name="T6" fmla="*/ 17 w 64"/>
                <a:gd name="T7" fmla="*/ 6 h 102"/>
                <a:gd name="T8" fmla="*/ 32 w 64"/>
                <a:gd name="T9" fmla="*/ 0 h 102"/>
                <a:gd name="T10" fmla="*/ 46 w 64"/>
                <a:gd name="T11" fmla="*/ 6 h 102"/>
                <a:gd name="T12" fmla="*/ 58 w 64"/>
                <a:gd name="T13" fmla="*/ 18 h 102"/>
                <a:gd name="T14" fmla="*/ 61 w 64"/>
                <a:gd name="T15" fmla="*/ 32 h 102"/>
                <a:gd name="T16" fmla="*/ 52 w 64"/>
                <a:gd name="T17" fmla="*/ 44 h 102"/>
                <a:gd name="T18" fmla="*/ 55 w 64"/>
                <a:gd name="T19" fmla="*/ 50 h 102"/>
                <a:gd name="T20" fmla="*/ 64 w 64"/>
                <a:gd name="T21" fmla="*/ 64 h 102"/>
                <a:gd name="T22" fmla="*/ 64 w 64"/>
                <a:gd name="T23" fmla="*/ 82 h 102"/>
                <a:gd name="T24" fmla="*/ 55 w 64"/>
                <a:gd name="T25" fmla="*/ 93 h 102"/>
                <a:gd name="T26" fmla="*/ 41 w 64"/>
                <a:gd name="T27" fmla="*/ 102 h 102"/>
                <a:gd name="T28" fmla="*/ 23 w 64"/>
                <a:gd name="T29" fmla="*/ 102 h 102"/>
                <a:gd name="T30" fmla="*/ 9 w 64"/>
                <a:gd name="T31" fmla="*/ 93 h 102"/>
                <a:gd name="T32" fmla="*/ 0 w 64"/>
                <a:gd name="T33" fmla="*/ 82 h 102"/>
                <a:gd name="T34" fmla="*/ 3 w 64"/>
                <a:gd name="T35" fmla="*/ 64 h 102"/>
                <a:gd name="T36" fmla="*/ 11 w 64"/>
                <a:gd name="T37" fmla="*/ 50 h 102"/>
                <a:gd name="T38" fmla="*/ 17 w 64"/>
                <a:gd name="T39" fmla="*/ 26 h 102"/>
                <a:gd name="T40" fmla="*/ 20 w 64"/>
                <a:gd name="T41" fmla="*/ 38 h 102"/>
                <a:gd name="T42" fmla="*/ 32 w 64"/>
                <a:gd name="T43" fmla="*/ 41 h 102"/>
                <a:gd name="T44" fmla="*/ 43 w 64"/>
                <a:gd name="T45" fmla="*/ 38 h 102"/>
                <a:gd name="T46" fmla="*/ 49 w 64"/>
                <a:gd name="T47" fmla="*/ 26 h 102"/>
                <a:gd name="T48" fmla="*/ 43 w 64"/>
                <a:gd name="T49" fmla="*/ 18 h 102"/>
                <a:gd name="T50" fmla="*/ 32 w 64"/>
                <a:gd name="T51" fmla="*/ 12 h 102"/>
                <a:gd name="T52" fmla="*/ 20 w 64"/>
                <a:gd name="T53" fmla="*/ 18 h 102"/>
                <a:gd name="T54" fmla="*/ 17 w 64"/>
                <a:gd name="T55" fmla="*/ 26 h 102"/>
                <a:gd name="T56" fmla="*/ 14 w 64"/>
                <a:gd name="T57" fmla="*/ 76 h 102"/>
                <a:gd name="T58" fmla="*/ 17 w 64"/>
                <a:gd name="T59" fmla="*/ 88 h 102"/>
                <a:gd name="T60" fmla="*/ 26 w 64"/>
                <a:gd name="T61" fmla="*/ 91 h 102"/>
                <a:gd name="T62" fmla="*/ 41 w 64"/>
                <a:gd name="T63" fmla="*/ 91 h 102"/>
                <a:gd name="T64" fmla="*/ 49 w 64"/>
                <a:gd name="T65" fmla="*/ 79 h 102"/>
                <a:gd name="T66" fmla="*/ 49 w 64"/>
                <a:gd name="T67" fmla="*/ 64 h 102"/>
                <a:gd name="T68" fmla="*/ 41 w 64"/>
                <a:gd name="T69" fmla="*/ 53 h 102"/>
                <a:gd name="T70" fmla="*/ 23 w 64"/>
                <a:gd name="T71" fmla="*/ 53 h 102"/>
                <a:gd name="T72" fmla="*/ 14 w 64"/>
                <a:gd name="T73" fmla="*/ 64 h 1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2"/>
                <a:gd name="T113" fmla="*/ 64 w 64"/>
                <a:gd name="T114" fmla="*/ 102 h 1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2">
                  <a:moveTo>
                    <a:pt x="17" y="47"/>
                  </a:moveTo>
                  <a:lnTo>
                    <a:pt x="11" y="44"/>
                  </a:lnTo>
                  <a:lnTo>
                    <a:pt x="6" y="38"/>
                  </a:lnTo>
                  <a:lnTo>
                    <a:pt x="3" y="32"/>
                  </a:lnTo>
                  <a:lnTo>
                    <a:pt x="3" y="26"/>
                  </a:lnTo>
                  <a:lnTo>
                    <a:pt x="6" y="18"/>
                  </a:lnTo>
                  <a:lnTo>
                    <a:pt x="11" y="9"/>
                  </a:lnTo>
                  <a:lnTo>
                    <a:pt x="17" y="6"/>
                  </a:lnTo>
                  <a:lnTo>
                    <a:pt x="23" y="3"/>
                  </a:lnTo>
                  <a:lnTo>
                    <a:pt x="32" y="0"/>
                  </a:lnTo>
                  <a:lnTo>
                    <a:pt x="41" y="3"/>
                  </a:lnTo>
                  <a:lnTo>
                    <a:pt x="46" y="6"/>
                  </a:lnTo>
                  <a:lnTo>
                    <a:pt x="52" y="9"/>
                  </a:lnTo>
                  <a:lnTo>
                    <a:pt x="58" y="18"/>
                  </a:lnTo>
                  <a:lnTo>
                    <a:pt x="61" y="26"/>
                  </a:lnTo>
                  <a:lnTo>
                    <a:pt x="61" y="32"/>
                  </a:lnTo>
                  <a:lnTo>
                    <a:pt x="58" y="38"/>
                  </a:lnTo>
                  <a:lnTo>
                    <a:pt x="52" y="44"/>
                  </a:lnTo>
                  <a:lnTo>
                    <a:pt x="46" y="47"/>
                  </a:lnTo>
                  <a:lnTo>
                    <a:pt x="55" y="50"/>
                  </a:lnTo>
                  <a:lnTo>
                    <a:pt x="61" y="56"/>
                  </a:lnTo>
                  <a:lnTo>
                    <a:pt x="64" y="64"/>
                  </a:lnTo>
                  <a:lnTo>
                    <a:pt x="64" y="73"/>
                  </a:lnTo>
                  <a:lnTo>
                    <a:pt x="64" y="82"/>
                  </a:lnTo>
                  <a:lnTo>
                    <a:pt x="61" y="88"/>
                  </a:lnTo>
                  <a:lnTo>
                    <a:pt x="55" y="93"/>
                  </a:lnTo>
                  <a:lnTo>
                    <a:pt x="49" y="99"/>
                  </a:lnTo>
                  <a:lnTo>
                    <a:pt x="41" y="102"/>
                  </a:lnTo>
                  <a:lnTo>
                    <a:pt x="32" y="102"/>
                  </a:lnTo>
                  <a:lnTo>
                    <a:pt x="23" y="102"/>
                  </a:lnTo>
                  <a:lnTo>
                    <a:pt x="14" y="99"/>
                  </a:lnTo>
                  <a:lnTo>
                    <a:pt x="9" y="93"/>
                  </a:lnTo>
                  <a:lnTo>
                    <a:pt x="3" y="88"/>
                  </a:lnTo>
                  <a:lnTo>
                    <a:pt x="0" y="82"/>
                  </a:lnTo>
                  <a:lnTo>
                    <a:pt x="0" y="73"/>
                  </a:lnTo>
                  <a:lnTo>
                    <a:pt x="3" y="64"/>
                  </a:lnTo>
                  <a:lnTo>
                    <a:pt x="6" y="56"/>
                  </a:lnTo>
                  <a:lnTo>
                    <a:pt x="11" y="50"/>
                  </a:lnTo>
                  <a:lnTo>
                    <a:pt x="17" y="47"/>
                  </a:lnTo>
                  <a:close/>
                  <a:moveTo>
                    <a:pt x="17" y="26"/>
                  </a:moveTo>
                  <a:lnTo>
                    <a:pt x="17" y="32"/>
                  </a:lnTo>
                  <a:lnTo>
                    <a:pt x="20" y="38"/>
                  </a:lnTo>
                  <a:lnTo>
                    <a:pt x="26" y="41"/>
                  </a:lnTo>
                  <a:lnTo>
                    <a:pt x="32" y="41"/>
                  </a:lnTo>
                  <a:lnTo>
                    <a:pt x="38" y="41"/>
                  </a:lnTo>
                  <a:lnTo>
                    <a:pt x="43" y="38"/>
                  </a:lnTo>
                  <a:lnTo>
                    <a:pt x="46" y="32"/>
                  </a:lnTo>
                  <a:lnTo>
                    <a:pt x="49" y="26"/>
                  </a:lnTo>
                  <a:lnTo>
                    <a:pt x="46" y="21"/>
                  </a:lnTo>
                  <a:lnTo>
                    <a:pt x="43" y="18"/>
                  </a:lnTo>
                  <a:lnTo>
                    <a:pt x="38" y="15"/>
                  </a:lnTo>
                  <a:lnTo>
                    <a:pt x="32" y="12"/>
                  </a:lnTo>
                  <a:lnTo>
                    <a:pt x="26" y="15"/>
                  </a:lnTo>
                  <a:lnTo>
                    <a:pt x="20" y="18"/>
                  </a:lnTo>
                  <a:lnTo>
                    <a:pt x="17" y="21"/>
                  </a:lnTo>
                  <a:lnTo>
                    <a:pt x="17" y="26"/>
                  </a:lnTo>
                  <a:close/>
                  <a:moveTo>
                    <a:pt x="14" y="73"/>
                  </a:moveTo>
                  <a:lnTo>
                    <a:pt x="14" y="76"/>
                  </a:lnTo>
                  <a:lnTo>
                    <a:pt x="14" y="82"/>
                  </a:lnTo>
                  <a:lnTo>
                    <a:pt x="17" y="88"/>
                  </a:lnTo>
                  <a:lnTo>
                    <a:pt x="23" y="91"/>
                  </a:lnTo>
                  <a:lnTo>
                    <a:pt x="26" y="91"/>
                  </a:lnTo>
                  <a:lnTo>
                    <a:pt x="32" y="91"/>
                  </a:lnTo>
                  <a:lnTo>
                    <a:pt x="41" y="91"/>
                  </a:lnTo>
                  <a:lnTo>
                    <a:pt x="46" y="88"/>
                  </a:lnTo>
                  <a:lnTo>
                    <a:pt x="49" y="79"/>
                  </a:lnTo>
                  <a:lnTo>
                    <a:pt x="52" y="73"/>
                  </a:lnTo>
                  <a:lnTo>
                    <a:pt x="49" y="64"/>
                  </a:lnTo>
                  <a:lnTo>
                    <a:pt x="46" y="58"/>
                  </a:lnTo>
                  <a:lnTo>
                    <a:pt x="41" y="53"/>
                  </a:lnTo>
                  <a:lnTo>
                    <a:pt x="32" y="53"/>
                  </a:lnTo>
                  <a:lnTo>
                    <a:pt x="23" y="53"/>
                  </a:lnTo>
                  <a:lnTo>
                    <a:pt x="17" y="58"/>
                  </a:lnTo>
                  <a:lnTo>
                    <a:pt x="14" y="64"/>
                  </a:lnTo>
                  <a:lnTo>
                    <a:pt x="14"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7" name="Freeform 141">
              <a:extLst>
                <a:ext uri="{FF2B5EF4-FFF2-40B4-BE49-F238E27FC236}">
                  <a16:creationId xmlns:a16="http://schemas.microsoft.com/office/drawing/2014/main" id="{32C79007-1464-4FC8-802B-67BF4AEB0BD7}"/>
                </a:ext>
              </a:extLst>
            </p:cNvPr>
            <p:cNvSpPr>
              <a:spLocks noEditPoints="1"/>
            </p:cNvSpPr>
            <p:nvPr/>
          </p:nvSpPr>
          <p:spPr bwMode="auto">
            <a:xfrm>
              <a:off x="3704" y="2783"/>
              <a:ext cx="64" cy="102"/>
            </a:xfrm>
            <a:custGeom>
              <a:avLst/>
              <a:gdLst>
                <a:gd name="T0" fmla="*/ 0 w 64"/>
                <a:gd name="T1" fmla="*/ 53 h 102"/>
                <a:gd name="T2" fmla="*/ 0 w 64"/>
                <a:gd name="T3" fmla="*/ 35 h 102"/>
                <a:gd name="T4" fmla="*/ 3 w 64"/>
                <a:gd name="T5" fmla="*/ 24 h 102"/>
                <a:gd name="T6" fmla="*/ 6 w 64"/>
                <a:gd name="T7" fmla="*/ 15 h 102"/>
                <a:gd name="T8" fmla="*/ 15 w 64"/>
                <a:gd name="T9" fmla="*/ 6 h 102"/>
                <a:gd name="T10" fmla="*/ 21 w 64"/>
                <a:gd name="T11" fmla="*/ 3 h 102"/>
                <a:gd name="T12" fmla="*/ 32 w 64"/>
                <a:gd name="T13" fmla="*/ 0 h 102"/>
                <a:gd name="T14" fmla="*/ 38 w 64"/>
                <a:gd name="T15" fmla="*/ 3 h 102"/>
                <a:gd name="T16" fmla="*/ 47 w 64"/>
                <a:gd name="T17" fmla="*/ 6 h 102"/>
                <a:gd name="T18" fmla="*/ 53 w 64"/>
                <a:gd name="T19" fmla="*/ 9 h 102"/>
                <a:gd name="T20" fmla="*/ 56 w 64"/>
                <a:gd name="T21" fmla="*/ 15 h 102"/>
                <a:gd name="T22" fmla="*/ 59 w 64"/>
                <a:gd name="T23" fmla="*/ 21 h 102"/>
                <a:gd name="T24" fmla="*/ 61 w 64"/>
                <a:gd name="T25" fmla="*/ 29 h 102"/>
                <a:gd name="T26" fmla="*/ 64 w 64"/>
                <a:gd name="T27" fmla="*/ 38 h 102"/>
                <a:gd name="T28" fmla="*/ 64 w 64"/>
                <a:gd name="T29" fmla="*/ 53 h 102"/>
                <a:gd name="T30" fmla="*/ 64 w 64"/>
                <a:gd name="T31" fmla="*/ 67 h 102"/>
                <a:gd name="T32" fmla="*/ 61 w 64"/>
                <a:gd name="T33" fmla="*/ 82 h 102"/>
                <a:gd name="T34" fmla="*/ 56 w 64"/>
                <a:gd name="T35" fmla="*/ 91 h 102"/>
                <a:gd name="T36" fmla="*/ 50 w 64"/>
                <a:gd name="T37" fmla="*/ 99 h 102"/>
                <a:gd name="T38" fmla="*/ 41 w 64"/>
                <a:gd name="T39" fmla="*/ 102 h 102"/>
                <a:gd name="T40" fmla="*/ 32 w 64"/>
                <a:gd name="T41" fmla="*/ 102 h 102"/>
                <a:gd name="T42" fmla="*/ 24 w 64"/>
                <a:gd name="T43" fmla="*/ 102 h 102"/>
                <a:gd name="T44" fmla="*/ 15 w 64"/>
                <a:gd name="T45" fmla="*/ 99 h 102"/>
                <a:gd name="T46" fmla="*/ 9 w 64"/>
                <a:gd name="T47" fmla="*/ 93 h 102"/>
                <a:gd name="T48" fmla="*/ 3 w 64"/>
                <a:gd name="T49" fmla="*/ 85 h 102"/>
                <a:gd name="T50" fmla="*/ 0 w 64"/>
                <a:gd name="T51" fmla="*/ 70 h 102"/>
                <a:gd name="T52" fmla="*/ 0 w 64"/>
                <a:gd name="T53" fmla="*/ 53 h 102"/>
                <a:gd name="T54" fmla="*/ 12 w 64"/>
                <a:gd name="T55" fmla="*/ 53 h 102"/>
                <a:gd name="T56" fmla="*/ 12 w 64"/>
                <a:gd name="T57" fmla="*/ 67 h 102"/>
                <a:gd name="T58" fmla="*/ 15 w 64"/>
                <a:gd name="T59" fmla="*/ 79 h 102"/>
                <a:gd name="T60" fmla="*/ 18 w 64"/>
                <a:gd name="T61" fmla="*/ 85 h 102"/>
                <a:gd name="T62" fmla="*/ 24 w 64"/>
                <a:gd name="T63" fmla="*/ 91 h 102"/>
                <a:gd name="T64" fmla="*/ 32 w 64"/>
                <a:gd name="T65" fmla="*/ 91 h 102"/>
                <a:gd name="T66" fmla="*/ 38 w 64"/>
                <a:gd name="T67" fmla="*/ 91 h 102"/>
                <a:gd name="T68" fmla="*/ 47 w 64"/>
                <a:gd name="T69" fmla="*/ 85 h 102"/>
                <a:gd name="T70" fmla="*/ 50 w 64"/>
                <a:gd name="T71" fmla="*/ 79 h 102"/>
                <a:gd name="T72" fmla="*/ 50 w 64"/>
                <a:gd name="T73" fmla="*/ 67 h 102"/>
                <a:gd name="T74" fmla="*/ 53 w 64"/>
                <a:gd name="T75" fmla="*/ 53 h 102"/>
                <a:gd name="T76" fmla="*/ 50 w 64"/>
                <a:gd name="T77" fmla="*/ 38 h 102"/>
                <a:gd name="T78" fmla="*/ 50 w 64"/>
                <a:gd name="T79" fmla="*/ 29 h 102"/>
                <a:gd name="T80" fmla="*/ 47 w 64"/>
                <a:gd name="T81" fmla="*/ 21 h 102"/>
                <a:gd name="T82" fmla="*/ 41 w 64"/>
                <a:gd name="T83" fmla="*/ 15 h 102"/>
                <a:gd name="T84" fmla="*/ 32 w 64"/>
                <a:gd name="T85" fmla="*/ 12 h 102"/>
                <a:gd name="T86" fmla="*/ 24 w 64"/>
                <a:gd name="T87" fmla="*/ 15 h 102"/>
                <a:gd name="T88" fmla="*/ 18 w 64"/>
                <a:gd name="T89" fmla="*/ 21 h 102"/>
                <a:gd name="T90" fmla="*/ 15 w 64"/>
                <a:gd name="T91" fmla="*/ 26 h 102"/>
                <a:gd name="T92" fmla="*/ 12 w 64"/>
                <a:gd name="T93" fmla="*/ 38 h 102"/>
                <a:gd name="T94" fmla="*/ 12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6" y="15"/>
                  </a:lnTo>
                  <a:lnTo>
                    <a:pt x="15" y="6"/>
                  </a:lnTo>
                  <a:lnTo>
                    <a:pt x="21" y="3"/>
                  </a:lnTo>
                  <a:lnTo>
                    <a:pt x="32" y="0"/>
                  </a:lnTo>
                  <a:lnTo>
                    <a:pt x="38" y="3"/>
                  </a:lnTo>
                  <a:lnTo>
                    <a:pt x="47" y="6"/>
                  </a:lnTo>
                  <a:lnTo>
                    <a:pt x="53" y="9"/>
                  </a:lnTo>
                  <a:lnTo>
                    <a:pt x="56" y="15"/>
                  </a:lnTo>
                  <a:lnTo>
                    <a:pt x="59" y="21"/>
                  </a:lnTo>
                  <a:lnTo>
                    <a:pt x="61" y="29"/>
                  </a:lnTo>
                  <a:lnTo>
                    <a:pt x="64" y="38"/>
                  </a:lnTo>
                  <a:lnTo>
                    <a:pt x="64" y="53"/>
                  </a:lnTo>
                  <a:lnTo>
                    <a:pt x="64" y="67"/>
                  </a:lnTo>
                  <a:lnTo>
                    <a:pt x="61" y="82"/>
                  </a:lnTo>
                  <a:lnTo>
                    <a:pt x="56" y="91"/>
                  </a:lnTo>
                  <a:lnTo>
                    <a:pt x="50" y="99"/>
                  </a:lnTo>
                  <a:lnTo>
                    <a:pt x="41" y="102"/>
                  </a:lnTo>
                  <a:lnTo>
                    <a:pt x="32" y="102"/>
                  </a:lnTo>
                  <a:lnTo>
                    <a:pt x="24" y="102"/>
                  </a:lnTo>
                  <a:lnTo>
                    <a:pt x="15" y="99"/>
                  </a:lnTo>
                  <a:lnTo>
                    <a:pt x="9" y="93"/>
                  </a:lnTo>
                  <a:lnTo>
                    <a:pt x="3" y="85"/>
                  </a:lnTo>
                  <a:lnTo>
                    <a:pt x="0" y="70"/>
                  </a:lnTo>
                  <a:lnTo>
                    <a:pt x="0" y="53"/>
                  </a:lnTo>
                  <a:close/>
                  <a:moveTo>
                    <a:pt x="12" y="53"/>
                  </a:moveTo>
                  <a:lnTo>
                    <a:pt x="12" y="67"/>
                  </a:lnTo>
                  <a:lnTo>
                    <a:pt x="15" y="79"/>
                  </a:lnTo>
                  <a:lnTo>
                    <a:pt x="18" y="85"/>
                  </a:lnTo>
                  <a:lnTo>
                    <a:pt x="24" y="91"/>
                  </a:lnTo>
                  <a:lnTo>
                    <a:pt x="32" y="91"/>
                  </a:lnTo>
                  <a:lnTo>
                    <a:pt x="38" y="91"/>
                  </a:lnTo>
                  <a:lnTo>
                    <a:pt x="47" y="85"/>
                  </a:lnTo>
                  <a:lnTo>
                    <a:pt x="50" y="79"/>
                  </a:lnTo>
                  <a:lnTo>
                    <a:pt x="50" y="67"/>
                  </a:lnTo>
                  <a:lnTo>
                    <a:pt x="53" y="53"/>
                  </a:lnTo>
                  <a:lnTo>
                    <a:pt x="50" y="38"/>
                  </a:lnTo>
                  <a:lnTo>
                    <a:pt x="50" y="29"/>
                  </a:lnTo>
                  <a:lnTo>
                    <a:pt x="47" y="21"/>
                  </a:lnTo>
                  <a:lnTo>
                    <a:pt x="41" y="15"/>
                  </a:lnTo>
                  <a:lnTo>
                    <a:pt x="32" y="12"/>
                  </a:lnTo>
                  <a:lnTo>
                    <a:pt x="24" y="15"/>
                  </a:lnTo>
                  <a:lnTo>
                    <a:pt x="18" y="21"/>
                  </a:lnTo>
                  <a:lnTo>
                    <a:pt x="15" y="26"/>
                  </a:lnTo>
                  <a:lnTo>
                    <a:pt x="12" y="38"/>
                  </a:lnTo>
                  <a:lnTo>
                    <a:pt x="12"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8" name="Line 142">
              <a:extLst>
                <a:ext uri="{FF2B5EF4-FFF2-40B4-BE49-F238E27FC236}">
                  <a16:creationId xmlns:a16="http://schemas.microsoft.com/office/drawing/2014/main" id="{EB98D3D7-5A27-4512-99F1-1930B70F0523}"/>
                </a:ext>
              </a:extLst>
            </p:cNvPr>
            <p:cNvSpPr>
              <a:spLocks noChangeShapeType="1"/>
            </p:cNvSpPr>
            <p:nvPr/>
          </p:nvSpPr>
          <p:spPr bwMode="auto">
            <a:xfrm flipV="1">
              <a:off x="3699"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9" name="Line 143">
              <a:extLst>
                <a:ext uri="{FF2B5EF4-FFF2-40B4-BE49-F238E27FC236}">
                  <a16:creationId xmlns:a16="http://schemas.microsoft.com/office/drawing/2014/main" id="{0CC03D7A-9845-4B9E-ACF6-48CE926E22AA}"/>
                </a:ext>
              </a:extLst>
            </p:cNvPr>
            <p:cNvSpPr>
              <a:spLocks noChangeShapeType="1"/>
            </p:cNvSpPr>
            <p:nvPr/>
          </p:nvSpPr>
          <p:spPr bwMode="auto">
            <a:xfrm>
              <a:off x="3699"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0" name="Line 144">
              <a:extLst>
                <a:ext uri="{FF2B5EF4-FFF2-40B4-BE49-F238E27FC236}">
                  <a16:creationId xmlns:a16="http://schemas.microsoft.com/office/drawing/2014/main" id="{4D8BED91-4D25-4CD8-AD72-78AF39565C88}"/>
                </a:ext>
              </a:extLst>
            </p:cNvPr>
            <p:cNvSpPr>
              <a:spLocks noChangeShapeType="1"/>
            </p:cNvSpPr>
            <p:nvPr/>
          </p:nvSpPr>
          <p:spPr bwMode="auto">
            <a:xfrm flipV="1">
              <a:off x="406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1" name="Line 145">
              <a:extLst>
                <a:ext uri="{FF2B5EF4-FFF2-40B4-BE49-F238E27FC236}">
                  <a16:creationId xmlns:a16="http://schemas.microsoft.com/office/drawing/2014/main" id="{6ECEA287-B598-4EE8-ACFA-B75EC1DF203D}"/>
                </a:ext>
              </a:extLst>
            </p:cNvPr>
            <p:cNvSpPr>
              <a:spLocks noChangeShapeType="1"/>
            </p:cNvSpPr>
            <p:nvPr/>
          </p:nvSpPr>
          <p:spPr bwMode="auto">
            <a:xfrm>
              <a:off x="406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2" name="Freeform 146">
              <a:extLst>
                <a:ext uri="{FF2B5EF4-FFF2-40B4-BE49-F238E27FC236}">
                  <a16:creationId xmlns:a16="http://schemas.microsoft.com/office/drawing/2014/main" id="{CFD4A6A5-E17C-4894-9EFC-359BFBDCD3EF}"/>
                </a:ext>
              </a:extLst>
            </p:cNvPr>
            <p:cNvSpPr>
              <a:spLocks noEditPoints="1"/>
            </p:cNvSpPr>
            <p:nvPr/>
          </p:nvSpPr>
          <p:spPr bwMode="auto">
            <a:xfrm>
              <a:off x="3992" y="2783"/>
              <a:ext cx="65" cy="102"/>
            </a:xfrm>
            <a:custGeom>
              <a:avLst/>
              <a:gdLst>
                <a:gd name="T0" fmla="*/ 15 w 65"/>
                <a:gd name="T1" fmla="*/ 76 h 102"/>
                <a:gd name="T2" fmla="*/ 21 w 65"/>
                <a:gd name="T3" fmla="*/ 88 h 102"/>
                <a:gd name="T4" fmla="*/ 30 w 65"/>
                <a:gd name="T5" fmla="*/ 91 h 102"/>
                <a:gd name="T6" fmla="*/ 41 w 65"/>
                <a:gd name="T7" fmla="*/ 91 h 102"/>
                <a:gd name="T8" fmla="*/ 47 w 65"/>
                <a:gd name="T9" fmla="*/ 85 h 102"/>
                <a:gd name="T10" fmla="*/ 50 w 65"/>
                <a:gd name="T11" fmla="*/ 73 h 102"/>
                <a:gd name="T12" fmla="*/ 53 w 65"/>
                <a:gd name="T13" fmla="*/ 58 h 102"/>
                <a:gd name="T14" fmla="*/ 53 w 65"/>
                <a:gd name="T15" fmla="*/ 56 h 102"/>
                <a:gd name="T16" fmla="*/ 44 w 65"/>
                <a:gd name="T17" fmla="*/ 64 h 102"/>
                <a:gd name="T18" fmla="*/ 30 w 65"/>
                <a:gd name="T19" fmla="*/ 67 h 102"/>
                <a:gd name="T20" fmla="*/ 15 w 65"/>
                <a:gd name="T21" fmla="*/ 64 h 102"/>
                <a:gd name="T22" fmla="*/ 3 w 65"/>
                <a:gd name="T23" fmla="*/ 53 h 102"/>
                <a:gd name="T24" fmla="*/ 0 w 65"/>
                <a:gd name="T25" fmla="*/ 35 h 102"/>
                <a:gd name="T26" fmla="*/ 3 w 65"/>
                <a:gd name="T27" fmla="*/ 18 h 102"/>
                <a:gd name="T28" fmla="*/ 15 w 65"/>
                <a:gd name="T29" fmla="*/ 6 h 102"/>
                <a:gd name="T30" fmla="*/ 33 w 65"/>
                <a:gd name="T31" fmla="*/ 0 h 102"/>
                <a:gd name="T32" fmla="*/ 50 w 65"/>
                <a:gd name="T33" fmla="*/ 6 h 102"/>
                <a:gd name="T34" fmla="*/ 62 w 65"/>
                <a:gd name="T35" fmla="*/ 21 h 102"/>
                <a:gd name="T36" fmla="*/ 65 w 65"/>
                <a:gd name="T37" fmla="*/ 38 h 102"/>
                <a:gd name="T38" fmla="*/ 65 w 65"/>
                <a:gd name="T39" fmla="*/ 61 h 102"/>
                <a:gd name="T40" fmla="*/ 62 w 65"/>
                <a:gd name="T41" fmla="*/ 82 h 102"/>
                <a:gd name="T42" fmla="*/ 50 w 65"/>
                <a:gd name="T43" fmla="*/ 96 h 102"/>
                <a:gd name="T44" fmla="*/ 30 w 65"/>
                <a:gd name="T45" fmla="*/ 102 h 102"/>
                <a:gd name="T46" fmla="*/ 9 w 65"/>
                <a:gd name="T47" fmla="*/ 96 h 102"/>
                <a:gd name="T48" fmla="*/ 0 w 65"/>
                <a:gd name="T49" fmla="*/ 76 h 102"/>
                <a:gd name="T50" fmla="*/ 50 w 65"/>
                <a:gd name="T51" fmla="*/ 26 h 102"/>
                <a:gd name="T52" fmla="*/ 41 w 65"/>
                <a:gd name="T53" fmla="*/ 15 h 102"/>
                <a:gd name="T54" fmla="*/ 27 w 65"/>
                <a:gd name="T55" fmla="*/ 15 h 102"/>
                <a:gd name="T56" fmla="*/ 15 w 65"/>
                <a:gd name="T57" fmla="*/ 26 h 102"/>
                <a:gd name="T58" fmla="*/ 15 w 65"/>
                <a:gd name="T59" fmla="*/ 44 h 102"/>
                <a:gd name="T60" fmla="*/ 24 w 65"/>
                <a:gd name="T61" fmla="*/ 56 h 102"/>
                <a:gd name="T62" fmla="*/ 41 w 65"/>
                <a:gd name="T63" fmla="*/ 56 h 102"/>
                <a:gd name="T64" fmla="*/ 50 w 65"/>
                <a:gd name="T65" fmla="*/ 44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102"/>
                <a:gd name="T101" fmla="*/ 65 w 65"/>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102">
                  <a:moveTo>
                    <a:pt x="0" y="76"/>
                  </a:moveTo>
                  <a:lnTo>
                    <a:pt x="15" y="76"/>
                  </a:lnTo>
                  <a:lnTo>
                    <a:pt x="18" y="82"/>
                  </a:lnTo>
                  <a:lnTo>
                    <a:pt x="21" y="88"/>
                  </a:lnTo>
                  <a:lnTo>
                    <a:pt x="24" y="91"/>
                  </a:lnTo>
                  <a:lnTo>
                    <a:pt x="30" y="91"/>
                  </a:lnTo>
                  <a:lnTo>
                    <a:pt x="35" y="91"/>
                  </a:lnTo>
                  <a:lnTo>
                    <a:pt x="41" y="91"/>
                  </a:lnTo>
                  <a:lnTo>
                    <a:pt x="44" y="88"/>
                  </a:lnTo>
                  <a:lnTo>
                    <a:pt x="47" y="85"/>
                  </a:lnTo>
                  <a:lnTo>
                    <a:pt x="50" y="79"/>
                  </a:lnTo>
                  <a:lnTo>
                    <a:pt x="50" y="73"/>
                  </a:lnTo>
                  <a:lnTo>
                    <a:pt x="53" y="64"/>
                  </a:lnTo>
                  <a:lnTo>
                    <a:pt x="53" y="58"/>
                  </a:lnTo>
                  <a:lnTo>
                    <a:pt x="53" y="56"/>
                  </a:lnTo>
                  <a:lnTo>
                    <a:pt x="47" y="61"/>
                  </a:lnTo>
                  <a:lnTo>
                    <a:pt x="44" y="64"/>
                  </a:lnTo>
                  <a:lnTo>
                    <a:pt x="35" y="67"/>
                  </a:lnTo>
                  <a:lnTo>
                    <a:pt x="30" y="67"/>
                  </a:lnTo>
                  <a:lnTo>
                    <a:pt x="21" y="67"/>
                  </a:lnTo>
                  <a:lnTo>
                    <a:pt x="15" y="64"/>
                  </a:lnTo>
                  <a:lnTo>
                    <a:pt x="9" y="58"/>
                  </a:lnTo>
                  <a:lnTo>
                    <a:pt x="3" y="53"/>
                  </a:lnTo>
                  <a:lnTo>
                    <a:pt x="0" y="44"/>
                  </a:lnTo>
                  <a:lnTo>
                    <a:pt x="0" y="35"/>
                  </a:lnTo>
                  <a:lnTo>
                    <a:pt x="0" y="26"/>
                  </a:lnTo>
                  <a:lnTo>
                    <a:pt x="3" y="18"/>
                  </a:lnTo>
                  <a:lnTo>
                    <a:pt x="9" y="12"/>
                  </a:lnTo>
                  <a:lnTo>
                    <a:pt x="15" y="6"/>
                  </a:lnTo>
                  <a:lnTo>
                    <a:pt x="24" y="3"/>
                  </a:lnTo>
                  <a:lnTo>
                    <a:pt x="33" y="0"/>
                  </a:lnTo>
                  <a:lnTo>
                    <a:pt x="41" y="3"/>
                  </a:lnTo>
                  <a:lnTo>
                    <a:pt x="50" y="6"/>
                  </a:lnTo>
                  <a:lnTo>
                    <a:pt x="56" y="12"/>
                  </a:lnTo>
                  <a:lnTo>
                    <a:pt x="62" y="21"/>
                  </a:lnTo>
                  <a:lnTo>
                    <a:pt x="65" y="29"/>
                  </a:lnTo>
                  <a:lnTo>
                    <a:pt x="65" y="38"/>
                  </a:lnTo>
                  <a:lnTo>
                    <a:pt x="65" y="50"/>
                  </a:lnTo>
                  <a:lnTo>
                    <a:pt x="65" y="61"/>
                  </a:lnTo>
                  <a:lnTo>
                    <a:pt x="65" y="73"/>
                  </a:lnTo>
                  <a:lnTo>
                    <a:pt x="62" y="82"/>
                  </a:lnTo>
                  <a:lnTo>
                    <a:pt x="56" y="91"/>
                  </a:lnTo>
                  <a:lnTo>
                    <a:pt x="50" y="96"/>
                  </a:lnTo>
                  <a:lnTo>
                    <a:pt x="41" y="102"/>
                  </a:lnTo>
                  <a:lnTo>
                    <a:pt x="30" y="102"/>
                  </a:lnTo>
                  <a:lnTo>
                    <a:pt x="18" y="102"/>
                  </a:lnTo>
                  <a:lnTo>
                    <a:pt x="9" y="96"/>
                  </a:lnTo>
                  <a:lnTo>
                    <a:pt x="3" y="88"/>
                  </a:lnTo>
                  <a:lnTo>
                    <a:pt x="0" y="76"/>
                  </a:lnTo>
                  <a:close/>
                  <a:moveTo>
                    <a:pt x="53" y="35"/>
                  </a:moveTo>
                  <a:lnTo>
                    <a:pt x="50" y="26"/>
                  </a:lnTo>
                  <a:lnTo>
                    <a:pt x="47" y="21"/>
                  </a:lnTo>
                  <a:lnTo>
                    <a:pt x="41" y="15"/>
                  </a:lnTo>
                  <a:lnTo>
                    <a:pt x="33" y="12"/>
                  </a:lnTo>
                  <a:lnTo>
                    <a:pt x="27" y="15"/>
                  </a:lnTo>
                  <a:lnTo>
                    <a:pt x="18" y="21"/>
                  </a:lnTo>
                  <a:lnTo>
                    <a:pt x="15" y="26"/>
                  </a:lnTo>
                  <a:lnTo>
                    <a:pt x="12" y="35"/>
                  </a:lnTo>
                  <a:lnTo>
                    <a:pt x="15" y="44"/>
                  </a:lnTo>
                  <a:lnTo>
                    <a:pt x="18" y="53"/>
                  </a:lnTo>
                  <a:lnTo>
                    <a:pt x="24" y="56"/>
                  </a:lnTo>
                  <a:lnTo>
                    <a:pt x="33" y="56"/>
                  </a:lnTo>
                  <a:lnTo>
                    <a:pt x="41" y="56"/>
                  </a:lnTo>
                  <a:lnTo>
                    <a:pt x="47" y="53"/>
                  </a:lnTo>
                  <a:lnTo>
                    <a:pt x="50" y="44"/>
                  </a:lnTo>
                  <a:lnTo>
                    <a:pt x="53" y="3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3" name="Freeform 147">
              <a:extLst>
                <a:ext uri="{FF2B5EF4-FFF2-40B4-BE49-F238E27FC236}">
                  <a16:creationId xmlns:a16="http://schemas.microsoft.com/office/drawing/2014/main" id="{FFAB4B15-FB38-4561-9F12-FEFCA07E600C}"/>
                </a:ext>
              </a:extLst>
            </p:cNvPr>
            <p:cNvSpPr>
              <a:spLocks noEditPoints="1"/>
            </p:cNvSpPr>
            <p:nvPr/>
          </p:nvSpPr>
          <p:spPr bwMode="auto">
            <a:xfrm>
              <a:off x="4068" y="2783"/>
              <a:ext cx="67" cy="102"/>
            </a:xfrm>
            <a:custGeom>
              <a:avLst/>
              <a:gdLst>
                <a:gd name="T0" fmla="*/ 0 w 67"/>
                <a:gd name="T1" fmla="*/ 53 h 102"/>
                <a:gd name="T2" fmla="*/ 3 w 67"/>
                <a:gd name="T3" fmla="*/ 35 h 102"/>
                <a:gd name="T4" fmla="*/ 6 w 67"/>
                <a:gd name="T5" fmla="*/ 24 h 102"/>
                <a:gd name="T6" fmla="*/ 9 w 67"/>
                <a:gd name="T7" fmla="*/ 15 h 102"/>
                <a:gd name="T8" fmla="*/ 15 w 67"/>
                <a:gd name="T9" fmla="*/ 6 h 102"/>
                <a:gd name="T10" fmla="*/ 23 w 67"/>
                <a:gd name="T11" fmla="*/ 3 h 102"/>
                <a:gd name="T12" fmla="*/ 35 w 67"/>
                <a:gd name="T13" fmla="*/ 0 h 102"/>
                <a:gd name="T14" fmla="*/ 41 w 67"/>
                <a:gd name="T15" fmla="*/ 3 h 102"/>
                <a:gd name="T16" fmla="*/ 50 w 67"/>
                <a:gd name="T17" fmla="*/ 6 h 102"/>
                <a:gd name="T18" fmla="*/ 55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8 w 67"/>
                <a:gd name="T35" fmla="*/ 91 h 102"/>
                <a:gd name="T36" fmla="*/ 53 w 67"/>
                <a:gd name="T37" fmla="*/ 99 h 102"/>
                <a:gd name="T38" fmla="*/ 44 w 67"/>
                <a:gd name="T39" fmla="*/ 102 h 102"/>
                <a:gd name="T40" fmla="*/ 35 w 67"/>
                <a:gd name="T41" fmla="*/ 102 h 102"/>
                <a:gd name="T42" fmla="*/ 26 w 67"/>
                <a:gd name="T43" fmla="*/ 102 h 102"/>
                <a:gd name="T44" fmla="*/ 18 w 67"/>
                <a:gd name="T45" fmla="*/ 99 h 102"/>
                <a:gd name="T46" fmla="*/ 12 w 67"/>
                <a:gd name="T47" fmla="*/ 93 h 102"/>
                <a:gd name="T48" fmla="*/ 6 w 67"/>
                <a:gd name="T49" fmla="*/ 85 h 102"/>
                <a:gd name="T50" fmla="*/ 3 w 67"/>
                <a:gd name="T51" fmla="*/ 70 h 102"/>
                <a:gd name="T52" fmla="*/ 0 w 67"/>
                <a:gd name="T53" fmla="*/ 53 h 102"/>
                <a:gd name="T54" fmla="*/ 15 w 67"/>
                <a:gd name="T55" fmla="*/ 53 h 102"/>
                <a:gd name="T56" fmla="*/ 15 w 67"/>
                <a:gd name="T57" fmla="*/ 67 h 102"/>
                <a:gd name="T58" fmla="*/ 18 w 67"/>
                <a:gd name="T59" fmla="*/ 79 h 102"/>
                <a:gd name="T60" fmla="*/ 21 w 67"/>
                <a:gd name="T61" fmla="*/ 85 h 102"/>
                <a:gd name="T62" fmla="*/ 26 w 67"/>
                <a:gd name="T63" fmla="*/ 91 h 102"/>
                <a:gd name="T64" fmla="*/ 35 w 67"/>
                <a:gd name="T65" fmla="*/ 91 h 102"/>
                <a:gd name="T66" fmla="*/ 41 w 67"/>
                <a:gd name="T67" fmla="*/ 91 h 102"/>
                <a:gd name="T68" fmla="*/ 47 w 67"/>
                <a:gd name="T69" fmla="*/ 85 h 102"/>
                <a:gd name="T70" fmla="*/ 53 w 67"/>
                <a:gd name="T71" fmla="*/ 79 h 102"/>
                <a:gd name="T72" fmla="*/ 53 w 67"/>
                <a:gd name="T73" fmla="*/ 67 h 102"/>
                <a:gd name="T74" fmla="*/ 53 w 67"/>
                <a:gd name="T75" fmla="*/ 53 h 102"/>
                <a:gd name="T76" fmla="*/ 53 w 67"/>
                <a:gd name="T77" fmla="*/ 38 h 102"/>
                <a:gd name="T78" fmla="*/ 53 w 67"/>
                <a:gd name="T79" fmla="*/ 29 h 102"/>
                <a:gd name="T80" fmla="*/ 50 w 67"/>
                <a:gd name="T81" fmla="*/ 21 h 102"/>
                <a:gd name="T82" fmla="*/ 41 w 67"/>
                <a:gd name="T83" fmla="*/ 15 h 102"/>
                <a:gd name="T84" fmla="*/ 35 w 67"/>
                <a:gd name="T85" fmla="*/ 12 h 102"/>
                <a:gd name="T86" fmla="*/ 26 w 67"/>
                <a:gd name="T87" fmla="*/ 15 h 102"/>
                <a:gd name="T88" fmla="*/ 21 w 67"/>
                <a:gd name="T89" fmla="*/ 21 h 102"/>
                <a:gd name="T90" fmla="*/ 18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5" y="6"/>
                  </a:lnTo>
                  <a:lnTo>
                    <a:pt x="23" y="3"/>
                  </a:lnTo>
                  <a:lnTo>
                    <a:pt x="35" y="0"/>
                  </a:lnTo>
                  <a:lnTo>
                    <a:pt x="41" y="3"/>
                  </a:lnTo>
                  <a:lnTo>
                    <a:pt x="50" y="6"/>
                  </a:lnTo>
                  <a:lnTo>
                    <a:pt x="55" y="9"/>
                  </a:lnTo>
                  <a:lnTo>
                    <a:pt x="58" y="15"/>
                  </a:lnTo>
                  <a:lnTo>
                    <a:pt x="61" y="21"/>
                  </a:lnTo>
                  <a:lnTo>
                    <a:pt x="64" y="29"/>
                  </a:lnTo>
                  <a:lnTo>
                    <a:pt x="67" y="38"/>
                  </a:lnTo>
                  <a:lnTo>
                    <a:pt x="67" y="53"/>
                  </a:lnTo>
                  <a:lnTo>
                    <a:pt x="67" y="67"/>
                  </a:lnTo>
                  <a:lnTo>
                    <a:pt x="64" y="82"/>
                  </a:lnTo>
                  <a:lnTo>
                    <a:pt x="58" y="91"/>
                  </a:lnTo>
                  <a:lnTo>
                    <a:pt x="53" y="99"/>
                  </a:lnTo>
                  <a:lnTo>
                    <a:pt x="44" y="102"/>
                  </a:lnTo>
                  <a:lnTo>
                    <a:pt x="35" y="102"/>
                  </a:lnTo>
                  <a:lnTo>
                    <a:pt x="26" y="102"/>
                  </a:lnTo>
                  <a:lnTo>
                    <a:pt x="18" y="99"/>
                  </a:lnTo>
                  <a:lnTo>
                    <a:pt x="12" y="93"/>
                  </a:lnTo>
                  <a:lnTo>
                    <a:pt x="6" y="85"/>
                  </a:lnTo>
                  <a:lnTo>
                    <a:pt x="3" y="70"/>
                  </a:lnTo>
                  <a:lnTo>
                    <a:pt x="0" y="53"/>
                  </a:lnTo>
                  <a:close/>
                  <a:moveTo>
                    <a:pt x="15" y="53"/>
                  </a:moveTo>
                  <a:lnTo>
                    <a:pt x="15" y="67"/>
                  </a:lnTo>
                  <a:lnTo>
                    <a:pt x="18" y="79"/>
                  </a:lnTo>
                  <a:lnTo>
                    <a:pt x="21" y="85"/>
                  </a:lnTo>
                  <a:lnTo>
                    <a:pt x="26" y="91"/>
                  </a:lnTo>
                  <a:lnTo>
                    <a:pt x="35" y="91"/>
                  </a:lnTo>
                  <a:lnTo>
                    <a:pt x="41" y="91"/>
                  </a:lnTo>
                  <a:lnTo>
                    <a:pt x="47" y="85"/>
                  </a:lnTo>
                  <a:lnTo>
                    <a:pt x="53" y="79"/>
                  </a:lnTo>
                  <a:lnTo>
                    <a:pt x="53" y="67"/>
                  </a:lnTo>
                  <a:lnTo>
                    <a:pt x="53" y="53"/>
                  </a:lnTo>
                  <a:lnTo>
                    <a:pt x="53" y="38"/>
                  </a:lnTo>
                  <a:lnTo>
                    <a:pt x="53" y="29"/>
                  </a:lnTo>
                  <a:lnTo>
                    <a:pt x="50" y="21"/>
                  </a:lnTo>
                  <a:lnTo>
                    <a:pt x="41" y="15"/>
                  </a:lnTo>
                  <a:lnTo>
                    <a:pt x="35" y="12"/>
                  </a:lnTo>
                  <a:lnTo>
                    <a:pt x="26" y="15"/>
                  </a:lnTo>
                  <a:lnTo>
                    <a:pt x="21" y="21"/>
                  </a:lnTo>
                  <a:lnTo>
                    <a:pt x="18"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4" name="Line 148">
              <a:extLst>
                <a:ext uri="{FF2B5EF4-FFF2-40B4-BE49-F238E27FC236}">
                  <a16:creationId xmlns:a16="http://schemas.microsoft.com/office/drawing/2014/main" id="{0362170B-1C30-4830-8987-AA07D4066E96}"/>
                </a:ext>
              </a:extLst>
            </p:cNvPr>
            <p:cNvSpPr>
              <a:spLocks noChangeShapeType="1"/>
            </p:cNvSpPr>
            <p:nvPr/>
          </p:nvSpPr>
          <p:spPr bwMode="auto">
            <a:xfrm flipV="1">
              <a:off x="406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5" name="Line 149">
              <a:extLst>
                <a:ext uri="{FF2B5EF4-FFF2-40B4-BE49-F238E27FC236}">
                  <a16:creationId xmlns:a16="http://schemas.microsoft.com/office/drawing/2014/main" id="{E6E3D8BF-5956-4E67-A404-C16DB110F0B2}"/>
                </a:ext>
              </a:extLst>
            </p:cNvPr>
            <p:cNvSpPr>
              <a:spLocks noChangeShapeType="1"/>
            </p:cNvSpPr>
            <p:nvPr/>
          </p:nvSpPr>
          <p:spPr bwMode="auto">
            <a:xfrm>
              <a:off x="406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6" name="Rectangle 150">
              <a:extLst>
                <a:ext uri="{FF2B5EF4-FFF2-40B4-BE49-F238E27FC236}">
                  <a16:creationId xmlns:a16="http://schemas.microsoft.com/office/drawing/2014/main" id="{C88D8434-F54F-4FB8-94D9-CCB8541DF3BF}"/>
                </a:ext>
              </a:extLst>
            </p:cNvPr>
            <p:cNvSpPr>
              <a:spLocks noChangeArrowheads="1"/>
            </p:cNvSpPr>
            <p:nvPr/>
          </p:nvSpPr>
          <p:spPr bwMode="auto">
            <a:xfrm>
              <a:off x="768" y="1601"/>
              <a:ext cx="3294" cy="109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7" name="Freeform 151">
              <a:extLst>
                <a:ext uri="{FF2B5EF4-FFF2-40B4-BE49-F238E27FC236}">
                  <a16:creationId xmlns:a16="http://schemas.microsoft.com/office/drawing/2014/main" id="{07B4DCF4-A4D2-4E29-B57E-56AD900950FF}"/>
                </a:ext>
              </a:extLst>
            </p:cNvPr>
            <p:cNvSpPr>
              <a:spLocks noEditPoints="1"/>
            </p:cNvSpPr>
            <p:nvPr/>
          </p:nvSpPr>
          <p:spPr bwMode="auto">
            <a:xfrm>
              <a:off x="2188" y="2993"/>
              <a:ext cx="108" cy="102"/>
            </a:xfrm>
            <a:custGeom>
              <a:avLst/>
              <a:gdLst>
                <a:gd name="T0" fmla="*/ 0 w 108"/>
                <a:gd name="T1" fmla="*/ 17 h 102"/>
                <a:gd name="T2" fmla="*/ 9 w 108"/>
                <a:gd name="T3" fmla="*/ 3 h 102"/>
                <a:gd name="T4" fmla="*/ 20 w 108"/>
                <a:gd name="T5" fmla="*/ 0 h 102"/>
                <a:gd name="T6" fmla="*/ 35 w 108"/>
                <a:gd name="T7" fmla="*/ 6 h 102"/>
                <a:gd name="T8" fmla="*/ 41 w 108"/>
                <a:gd name="T9" fmla="*/ 17 h 102"/>
                <a:gd name="T10" fmla="*/ 41 w 108"/>
                <a:gd name="T11" fmla="*/ 35 h 102"/>
                <a:gd name="T12" fmla="*/ 35 w 108"/>
                <a:gd name="T13" fmla="*/ 46 h 102"/>
                <a:gd name="T14" fmla="*/ 20 w 108"/>
                <a:gd name="T15" fmla="*/ 52 h 102"/>
                <a:gd name="T16" fmla="*/ 6 w 108"/>
                <a:gd name="T17" fmla="*/ 46 h 102"/>
                <a:gd name="T18" fmla="*/ 0 w 108"/>
                <a:gd name="T19" fmla="*/ 35 h 102"/>
                <a:gd name="T20" fmla="*/ 20 w 108"/>
                <a:gd name="T21" fmla="*/ 9 h 102"/>
                <a:gd name="T22" fmla="*/ 12 w 108"/>
                <a:gd name="T23" fmla="*/ 12 h 102"/>
                <a:gd name="T24" fmla="*/ 9 w 108"/>
                <a:gd name="T25" fmla="*/ 26 h 102"/>
                <a:gd name="T26" fmla="*/ 12 w 108"/>
                <a:gd name="T27" fmla="*/ 41 h 102"/>
                <a:gd name="T28" fmla="*/ 20 w 108"/>
                <a:gd name="T29" fmla="*/ 44 h 102"/>
                <a:gd name="T30" fmla="*/ 26 w 108"/>
                <a:gd name="T31" fmla="*/ 41 h 102"/>
                <a:gd name="T32" fmla="*/ 32 w 108"/>
                <a:gd name="T33" fmla="*/ 26 h 102"/>
                <a:gd name="T34" fmla="*/ 26 w 108"/>
                <a:gd name="T35" fmla="*/ 12 h 102"/>
                <a:gd name="T36" fmla="*/ 20 w 108"/>
                <a:gd name="T37" fmla="*/ 9 h 102"/>
                <a:gd name="T38" fmla="*/ 76 w 108"/>
                <a:gd name="T39" fmla="*/ 0 h 102"/>
                <a:gd name="T40" fmla="*/ 32 w 108"/>
                <a:gd name="T41" fmla="*/ 102 h 102"/>
                <a:gd name="T42" fmla="*/ 64 w 108"/>
                <a:gd name="T43" fmla="*/ 76 h 102"/>
                <a:gd name="T44" fmla="*/ 70 w 108"/>
                <a:gd name="T45" fmla="*/ 58 h 102"/>
                <a:gd name="T46" fmla="*/ 79 w 108"/>
                <a:gd name="T47" fmla="*/ 49 h 102"/>
                <a:gd name="T48" fmla="*/ 93 w 108"/>
                <a:gd name="T49" fmla="*/ 52 h 102"/>
                <a:gd name="T50" fmla="*/ 105 w 108"/>
                <a:gd name="T51" fmla="*/ 61 h 102"/>
                <a:gd name="T52" fmla="*/ 108 w 108"/>
                <a:gd name="T53" fmla="*/ 76 h 102"/>
                <a:gd name="T54" fmla="*/ 105 w 108"/>
                <a:gd name="T55" fmla="*/ 90 h 102"/>
                <a:gd name="T56" fmla="*/ 93 w 108"/>
                <a:gd name="T57" fmla="*/ 102 h 102"/>
                <a:gd name="T58" fmla="*/ 76 w 108"/>
                <a:gd name="T59" fmla="*/ 102 h 102"/>
                <a:gd name="T60" fmla="*/ 67 w 108"/>
                <a:gd name="T61" fmla="*/ 90 h 102"/>
                <a:gd name="T62" fmla="*/ 64 w 108"/>
                <a:gd name="T63" fmla="*/ 76 h 102"/>
                <a:gd name="T64" fmla="*/ 82 w 108"/>
                <a:gd name="T65" fmla="*/ 58 h 102"/>
                <a:gd name="T66" fmla="*/ 76 w 108"/>
                <a:gd name="T67" fmla="*/ 67 h 102"/>
                <a:gd name="T68" fmla="*/ 76 w 108"/>
                <a:gd name="T69" fmla="*/ 84 h 102"/>
                <a:gd name="T70" fmla="*/ 82 w 108"/>
                <a:gd name="T71" fmla="*/ 93 h 102"/>
                <a:gd name="T72" fmla="*/ 90 w 108"/>
                <a:gd name="T73" fmla="*/ 93 h 102"/>
                <a:gd name="T74" fmla="*/ 96 w 108"/>
                <a:gd name="T75" fmla="*/ 84 h 102"/>
                <a:gd name="T76" fmla="*/ 96 w 108"/>
                <a:gd name="T77" fmla="*/ 67 h 102"/>
                <a:gd name="T78" fmla="*/ 90 w 108"/>
                <a:gd name="T79" fmla="*/ 58 h 1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8"/>
                <a:gd name="T121" fmla="*/ 0 h 102"/>
                <a:gd name="T122" fmla="*/ 108 w 108"/>
                <a:gd name="T123" fmla="*/ 102 h 10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8" h="102">
                  <a:moveTo>
                    <a:pt x="0" y="26"/>
                  </a:moveTo>
                  <a:lnTo>
                    <a:pt x="0" y="17"/>
                  </a:lnTo>
                  <a:lnTo>
                    <a:pt x="3" y="9"/>
                  </a:lnTo>
                  <a:lnTo>
                    <a:pt x="9" y="3"/>
                  </a:lnTo>
                  <a:lnTo>
                    <a:pt x="12" y="0"/>
                  </a:lnTo>
                  <a:lnTo>
                    <a:pt x="20" y="0"/>
                  </a:lnTo>
                  <a:lnTo>
                    <a:pt x="29" y="3"/>
                  </a:lnTo>
                  <a:lnTo>
                    <a:pt x="35" y="6"/>
                  </a:lnTo>
                  <a:lnTo>
                    <a:pt x="38" y="12"/>
                  </a:lnTo>
                  <a:lnTo>
                    <a:pt x="41" y="17"/>
                  </a:lnTo>
                  <a:lnTo>
                    <a:pt x="41" y="26"/>
                  </a:lnTo>
                  <a:lnTo>
                    <a:pt x="41" y="35"/>
                  </a:lnTo>
                  <a:lnTo>
                    <a:pt x="38" y="41"/>
                  </a:lnTo>
                  <a:lnTo>
                    <a:pt x="35" y="46"/>
                  </a:lnTo>
                  <a:lnTo>
                    <a:pt x="29" y="52"/>
                  </a:lnTo>
                  <a:lnTo>
                    <a:pt x="20" y="52"/>
                  </a:lnTo>
                  <a:lnTo>
                    <a:pt x="12" y="52"/>
                  </a:lnTo>
                  <a:lnTo>
                    <a:pt x="6" y="46"/>
                  </a:lnTo>
                  <a:lnTo>
                    <a:pt x="0" y="41"/>
                  </a:lnTo>
                  <a:lnTo>
                    <a:pt x="0" y="35"/>
                  </a:lnTo>
                  <a:lnTo>
                    <a:pt x="0" y="26"/>
                  </a:lnTo>
                  <a:close/>
                  <a:moveTo>
                    <a:pt x="20" y="9"/>
                  </a:moveTo>
                  <a:lnTo>
                    <a:pt x="15" y="9"/>
                  </a:lnTo>
                  <a:lnTo>
                    <a:pt x="12" y="12"/>
                  </a:lnTo>
                  <a:lnTo>
                    <a:pt x="9" y="17"/>
                  </a:lnTo>
                  <a:lnTo>
                    <a:pt x="9" y="26"/>
                  </a:lnTo>
                  <a:lnTo>
                    <a:pt x="9" y="35"/>
                  </a:lnTo>
                  <a:lnTo>
                    <a:pt x="12" y="41"/>
                  </a:lnTo>
                  <a:lnTo>
                    <a:pt x="15" y="44"/>
                  </a:lnTo>
                  <a:lnTo>
                    <a:pt x="20" y="44"/>
                  </a:lnTo>
                  <a:lnTo>
                    <a:pt x="23" y="44"/>
                  </a:lnTo>
                  <a:lnTo>
                    <a:pt x="26" y="41"/>
                  </a:lnTo>
                  <a:lnTo>
                    <a:pt x="29" y="35"/>
                  </a:lnTo>
                  <a:lnTo>
                    <a:pt x="32" y="26"/>
                  </a:lnTo>
                  <a:lnTo>
                    <a:pt x="29" y="17"/>
                  </a:lnTo>
                  <a:lnTo>
                    <a:pt x="26" y="12"/>
                  </a:lnTo>
                  <a:lnTo>
                    <a:pt x="23" y="9"/>
                  </a:lnTo>
                  <a:lnTo>
                    <a:pt x="20" y="9"/>
                  </a:lnTo>
                  <a:close/>
                  <a:moveTo>
                    <a:pt x="20" y="102"/>
                  </a:moveTo>
                  <a:lnTo>
                    <a:pt x="76" y="0"/>
                  </a:lnTo>
                  <a:lnTo>
                    <a:pt x="87" y="0"/>
                  </a:lnTo>
                  <a:lnTo>
                    <a:pt x="32" y="102"/>
                  </a:lnTo>
                  <a:lnTo>
                    <a:pt x="20" y="102"/>
                  </a:lnTo>
                  <a:close/>
                  <a:moveTo>
                    <a:pt x="64" y="76"/>
                  </a:moveTo>
                  <a:lnTo>
                    <a:pt x="64" y="67"/>
                  </a:lnTo>
                  <a:lnTo>
                    <a:pt x="70" y="58"/>
                  </a:lnTo>
                  <a:lnTo>
                    <a:pt x="73" y="52"/>
                  </a:lnTo>
                  <a:lnTo>
                    <a:pt x="79" y="49"/>
                  </a:lnTo>
                  <a:lnTo>
                    <a:pt x="84" y="49"/>
                  </a:lnTo>
                  <a:lnTo>
                    <a:pt x="93" y="52"/>
                  </a:lnTo>
                  <a:lnTo>
                    <a:pt x="99" y="55"/>
                  </a:lnTo>
                  <a:lnTo>
                    <a:pt x="105" y="61"/>
                  </a:lnTo>
                  <a:lnTo>
                    <a:pt x="105" y="67"/>
                  </a:lnTo>
                  <a:lnTo>
                    <a:pt x="108" y="76"/>
                  </a:lnTo>
                  <a:lnTo>
                    <a:pt x="105" y="84"/>
                  </a:lnTo>
                  <a:lnTo>
                    <a:pt x="105" y="90"/>
                  </a:lnTo>
                  <a:lnTo>
                    <a:pt x="99" y="96"/>
                  </a:lnTo>
                  <a:lnTo>
                    <a:pt x="93" y="102"/>
                  </a:lnTo>
                  <a:lnTo>
                    <a:pt x="84" y="102"/>
                  </a:lnTo>
                  <a:lnTo>
                    <a:pt x="76" y="102"/>
                  </a:lnTo>
                  <a:lnTo>
                    <a:pt x="70" y="96"/>
                  </a:lnTo>
                  <a:lnTo>
                    <a:pt x="67" y="90"/>
                  </a:lnTo>
                  <a:lnTo>
                    <a:pt x="64" y="84"/>
                  </a:lnTo>
                  <a:lnTo>
                    <a:pt x="64" y="76"/>
                  </a:lnTo>
                  <a:close/>
                  <a:moveTo>
                    <a:pt x="84" y="58"/>
                  </a:moveTo>
                  <a:lnTo>
                    <a:pt x="82" y="58"/>
                  </a:lnTo>
                  <a:lnTo>
                    <a:pt x="79" y="61"/>
                  </a:lnTo>
                  <a:lnTo>
                    <a:pt x="76" y="67"/>
                  </a:lnTo>
                  <a:lnTo>
                    <a:pt x="76" y="76"/>
                  </a:lnTo>
                  <a:lnTo>
                    <a:pt x="76" y="84"/>
                  </a:lnTo>
                  <a:lnTo>
                    <a:pt x="79" y="90"/>
                  </a:lnTo>
                  <a:lnTo>
                    <a:pt x="82" y="93"/>
                  </a:lnTo>
                  <a:lnTo>
                    <a:pt x="84" y="93"/>
                  </a:lnTo>
                  <a:lnTo>
                    <a:pt x="90" y="93"/>
                  </a:lnTo>
                  <a:lnTo>
                    <a:pt x="93" y="90"/>
                  </a:lnTo>
                  <a:lnTo>
                    <a:pt x="96" y="84"/>
                  </a:lnTo>
                  <a:lnTo>
                    <a:pt x="96" y="76"/>
                  </a:lnTo>
                  <a:lnTo>
                    <a:pt x="96" y="67"/>
                  </a:lnTo>
                  <a:lnTo>
                    <a:pt x="93" y="61"/>
                  </a:lnTo>
                  <a:lnTo>
                    <a:pt x="90" y="58"/>
                  </a:lnTo>
                  <a:lnTo>
                    <a:pt x="84"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8" name="Freeform 157">
              <a:extLst>
                <a:ext uri="{FF2B5EF4-FFF2-40B4-BE49-F238E27FC236}">
                  <a16:creationId xmlns:a16="http://schemas.microsoft.com/office/drawing/2014/main" id="{987644FE-A013-4971-BF65-1A087C3E7C8D}"/>
                </a:ext>
              </a:extLst>
            </p:cNvPr>
            <p:cNvSpPr>
              <a:spLocks noEditPoints="1"/>
            </p:cNvSpPr>
            <p:nvPr/>
          </p:nvSpPr>
          <p:spPr bwMode="auto">
            <a:xfrm>
              <a:off x="1562" y="1336"/>
              <a:ext cx="96" cy="105"/>
            </a:xfrm>
            <a:custGeom>
              <a:avLst/>
              <a:gdLst>
                <a:gd name="T0" fmla="*/ 0 w 96"/>
                <a:gd name="T1" fmla="*/ 53 h 105"/>
                <a:gd name="T2" fmla="*/ 3 w 96"/>
                <a:gd name="T3" fmla="*/ 38 h 105"/>
                <a:gd name="T4" fmla="*/ 6 w 96"/>
                <a:gd name="T5" fmla="*/ 27 h 105"/>
                <a:gd name="T6" fmla="*/ 15 w 96"/>
                <a:gd name="T7" fmla="*/ 15 h 105"/>
                <a:gd name="T8" fmla="*/ 24 w 96"/>
                <a:gd name="T9" fmla="*/ 6 h 105"/>
                <a:gd name="T10" fmla="*/ 35 w 96"/>
                <a:gd name="T11" fmla="*/ 3 h 105"/>
                <a:gd name="T12" fmla="*/ 47 w 96"/>
                <a:gd name="T13" fmla="*/ 0 h 105"/>
                <a:gd name="T14" fmla="*/ 61 w 96"/>
                <a:gd name="T15" fmla="*/ 3 h 105"/>
                <a:gd name="T16" fmla="*/ 73 w 96"/>
                <a:gd name="T17" fmla="*/ 6 h 105"/>
                <a:gd name="T18" fmla="*/ 82 w 96"/>
                <a:gd name="T19" fmla="*/ 15 h 105"/>
                <a:gd name="T20" fmla="*/ 91 w 96"/>
                <a:gd name="T21" fmla="*/ 27 h 105"/>
                <a:gd name="T22" fmla="*/ 93 w 96"/>
                <a:gd name="T23" fmla="*/ 38 h 105"/>
                <a:gd name="T24" fmla="*/ 96 w 96"/>
                <a:gd name="T25" fmla="*/ 53 h 105"/>
                <a:gd name="T26" fmla="*/ 93 w 96"/>
                <a:gd name="T27" fmla="*/ 67 h 105"/>
                <a:gd name="T28" fmla="*/ 88 w 96"/>
                <a:gd name="T29" fmla="*/ 79 h 105"/>
                <a:gd name="T30" fmla="*/ 82 w 96"/>
                <a:gd name="T31" fmla="*/ 91 h 105"/>
                <a:gd name="T32" fmla="*/ 73 w 96"/>
                <a:gd name="T33" fmla="*/ 99 h 105"/>
                <a:gd name="T34" fmla="*/ 61 w 96"/>
                <a:gd name="T35" fmla="*/ 102 h 105"/>
                <a:gd name="T36" fmla="*/ 47 w 96"/>
                <a:gd name="T37" fmla="*/ 105 h 105"/>
                <a:gd name="T38" fmla="*/ 35 w 96"/>
                <a:gd name="T39" fmla="*/ 102 h 105"/>
                <a:gd name="T40" fmla="*/ 24 w 96"/>
                <a:gd name="T41" fmla="*/ 96 h 105"/>
                <a:gd name="T42" fmla="*/ 12 w 96"/>
                <a:gd name="T43" fmla="*/ 91 h 105"/>
                <a:gd name="T44" fmla="*/ 6 w 96"/>
                <a:gd name="T45" fmla="*/ 79 h 105"/>
                <a:gd name="T46" fmla="*/ 0 w 96"/>
                <a:gd name="T47" fmla="*/ 67 h 105"/>
                <a:gd name="T48" fmla="*/ 0 w 96"/>
                <a:gd name="T49" fmla="*/ 53 h 105"/>
                <a:gd name="T50" fmla="*/ 15 w 96"/>
                <a:gd name="T51" fmla="*/ 53 h 105"/>
                <a:gd name="T52" fmla="*/ 15 w 96"/>
                <a:gd name="T53" fmla="*/ 64 h 105"/>
                <a:gd name="T54" fmla="*/ 18 w 96"/>
                <a:gd name="T55" fmla="*/ 76 h 105"/>
                <a:gd name="T56" fmla="*/ 24 w 96"/>
                <a:gd name="T57" fmla="*/ 82 h 105"/>
                <a:gd name="T58" fmla="*/ 29 w 96"/>
                <a:gd name="T59" fmla="*/ 88 h 105"/>
                <a:gd name="T60" fmla="*/ 38 w 96"/>
                <a:gd name="T61" fmla="*/ 91 h 105"/>
                <a:gd name="T62" fmla="*/ 47 w 96"/>
                <a:gd name="T63" fmla="*/ 94 h 105"/>
                <a:gd name="T64" fmla="*/ 56 w 96"/>
                <a:gd name="T65" fmla="*/ 91 h 105"/>
                <a:gd name="T66" fmla="*/ 64 w 96"/>
                <a:gd name="T67" fmla="*/ 88 h 105"/>
                <a:gd name="T68" fmla="*/ 73 w 96"/>
                <a:gd name="T69" fmla="*/ 82 h 105"/>
                <a:gd name="T70" fmla="*/ 79 w 96"/>
                <a:gd name="T71" fmla="*/ 73 h 105"/>
                <a:gd name="T72" fmla="*/ 82 w 96"/>
                <a:gd name="T73" fmla="*/ 64 h 105"/>
                <a:gd name="T74" fmla="*/ 82 w 96"/>
                <a:gd name="T75" fmla="*/ 53 h 105"/>
                <a:gd name="T76" fmla="*/ 82 w 96"/>
                <a:gd name="T77" fmla="*/ 41 h 105"/>
                <a:gd name="T78" fmla="*/ 79 w 96"/>
                <a:gd name="T79" fmla="*/ 32 h 105"/>
                <a:gd name="T80" fmla="*/ 73 w 96"/>
                <a:gd name="T81" fmla="*/ 24 h 105"/>
                <a:gd name="T82" fmla="*/ 64 w 96"/>
                <a:gd name="T83" fmla="*/ 18 h 105"/>
                <a:gd name="T84" fmla="*/ 59 w 96"/>
                <a:gd name="T85" fmla="*/ 15 h 105"/>
                <a:gd name="T86" fmla="*/ 47 w 96"/>
                <a:gd name="T87" fmla="*/ 12 h 105"/>
                <a:gd name="T88" fmla="*/ 38 w 96"/>
                <a:gd name="T89" fmla="*/ 15 h 105"/>
                <a:gd name="T90" fmla="*/ 29 w 96"/>
                <a:gd name="T91" fmla="*/ 18 h 105"/>
                <a:gd name="T92" fmla="*/ 24 w 96"/>
                <a:gd name="T93" fmla="*/ 21 h 105"/>
                <a:gd name="T94" fmla="*/ 18 w 96"/>
                <a:gd name="T95" fmla="*/ 29 h 105"/>
                <a:gd name="T96" fmla="*/ 15 w 96"/>
                <a:gd name="T97" fmla="*/ 41 h 105"/>
                <a:gd name="T98" fmla="*/ 15 w 96"/>
                <a:gd name="T99" fmla="*/ 53 h 10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
                <a:gd name="T151" fmla="*/ 0 h 105"/>
                <a:gd name="T152" fmla="*/ 96 w 96"/>
                <a:gd name="T153" fmla="*/ 105 h 10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 h="105">
                  <a:moveTo>
                    <a:pt x="0" y="53"/>
                  </a:moveTo>
                  <a:lnTo>
                    <a:pt x="3" y="38"/>
                  </a:lnTo>
                  <a:lnTo>
                    <a:pt x="6" y="27"/>
                  </a:lnTo>
                  <a:lnTo>
                    <a:pt x="15" y="15"/>
                  </a:lnTo>
                  <a:lnTo>
                    <a:pt x="24" y="6"/>
                  </a:lnTo>
                  <a:lnTo>
                    <a:pt x="35" y="3"/>
                  </a:lnTo>
                  <a:lnTo>
                    <a:pt x="47" y="0"/>
                  </a:lnTo>
                  <a:lnTo>
                    <a:pt x="61" y="3"/>
                  </a:lnTo>
                  <a:lnTo>
                    <a:pt x="73" y="6"/>
                  </a:lnTo>
                  <a:lnTo>
                    <a:pt x="82" y="15"/>
                  </a:lnTo>
                  <a:lnTo>
                    <a:pt x="91" y="27"/>
                  </a:lnTo>
                  <a:lnTo>
                    <a:pt x="93" y="38"/>
                  </a:lnTo>
                  <a:lnTo>
                    <a:pt x="96" y="53"/>
                  </a:lnTo>
                  <a:lnTo>
                    <a:pt x="93" y="67"/>
                  </a:lnTo>
                  <a:lnTo>
                    <a:pt x="88" y="79"/>
                  </a:lnTo>
                  <a:lnTo>
                    <a:pt x="82" y="91"/>
                  </a:lnTo>
                  <a:lnTo>
                    <a:pt x="73" y="99"/>
                  </a:lnTo>
                  <a:lnTo>
                    <a:pt x="61" y="102"/>
                  </a:lnTo>
                  <a:lnTo>
                    <a:pt x="47" y="105"/>
                  </a:lnTo>
                  <a:lnTo>
                    <a:pt x="35" y="102"/>
                  </a:lnTo>
                  <a:lnTo>
                    <a:pt x="24" y="96"/>
                  </a:lnTo>
                  <a:lnTo>
                    <a:pt x="12" y="91"/>
                  </a:lnTo>
                  <a:lnTo>
                    <a:pt x="6" y="79"/>
                  </a:lnTo>
                  <a:lnTo>
                    <a:pt x="0" y="67"/>
                  </a:lnTo>
                  <a:lnTo>
                    <a:pt x="0" y="53"/>
                  </a:lnTo>
                  <a:close/>
                  <a:moveTo>
                    <a:pt x="15" y="53"/>
                  </a:moveTo>
                  <a:lnTo>
                    <a:pt x="15" y="64"/>
                  </a:lnTo>
                  <a:lnTo>
                    <a:pt x="18" y="76"/>
                  </a:lnTo>
                  <a:lnTo>
                    <a:pt x="24" y="82"/>
                  </a:lnTo>
                  <a:lnTo>
                    <a:pt x="29" y="88"/>
                  </a:lnTo>
                  <a:lnTo>
                    <a:pt x="38" y="91"/>
                  </a:lnTo>
                  <a:lnTo>
                    <a:pt x="47" y="94"/>
                  </a:lnTo>
                  <a:lnTo>
                    <a:pt x="56" y="91"/>
                  </a:lnTo>
                  <a:lnTo>
                    <a:pt x="64" y="88"/>
                  </a:lnTo>
                  <a:lnTo>
                    <a:pt x="73" y="82"/>
                  </a:lnTo>
                  <a:lnTo>
                    <a:pt x="79" y="73"/>
                  </a:lnTo>
                  <a:lnTo>
                    <a:pt x="82" y="64"/>
                  </a:lnTo>
                  <a:lnTo>
                    <a:pt x="82" y="53"/>
                  </a:lnTo>
                  <a:lnTo>
                    <a:pt x="82" y="41"/>
                  </a:lnTo>
                  <a:lnTo>
                    <a:pt x="79" y="32"/>
                  </a:lnTo>
                  <a:lnTo>
                    <a:pt x="73" y="24"/>
                  </a:lnTo>
                  <a:lnTo>
                    <a:pt x="64" y="18"/>
                  </a:lnTo>
                  <a:lnTo>
                    <a:pt x="59" y="15"/>
                  </a:lnTo>
                  <a:lnTo>
                    <a:pt x="47" y="12"/>
                  </a:lnTo>
                  <a:lnTo>
                    <a:pt x="38" y="15"/>
                  </a:lnTo>
                  <a:lnTo>
                    <a:pt x="29" y="18"/>
                  </a:lnTo>
                  <a:lnTo>
                    <a:pt x="24" y="21"/>
                  </a:lnTo>
                  <a:lnTo>
                    <a:pt x="18" y="29"/>
                  </a:lnTo>
                  <a:lnTo>
                    <a:pt x="15" y="41"/>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9" name="Freeform 158">
              <a:extLst>
                <a:ext uri="{FF2B5EF4-FFF2-40B4-BE49-F238E27FC236}">
                  <a16:creationId xmlns:a16="http://schemas.microsoft.com/office/drawing/2014/main" id="{79BC6392-18E8-45AF-B3BA-BE8785D09EB0}"/>
                </a:ext>
              </a:extLst>
            </p:cNvPr>
            <p:cNvSpPr>
              <a:spLocks noEditPoints="1"/>
            </p:cNvSpPr>
            <p:nvPr/>
          </p:nvSpPr>
          <p:spPr bwMode="auto">
            <a:xfrm>
              <a:off x="1673" y="1365"/>
              <a:ext cx="64" cy="102"/>
            </a:xfrm>
            <a:custGeom>
              <a:avLst/>
              <a:gdLst>
                <a:gd name="T0" fmla="*/ 0 w 64"/>
                <a:gd name="T1" fmla="*/ 102 h 102"/>
                <a:gd name="T2" fmla="*/ 0 w 64"/>
                <a:gd name="T3" fmla="*/ 0 h 102"/>
                <a:gd name="T4" fmla="*/ 14 w 64"/>
                <a:gd name="T5" fmla="*/ 0 h 102"/>
                <a:gd name="T6" fmla="*/ 14 w 64"/>
                <a:gd name="T7" fmla="*/ 12 h 102"/>
                <a:gd name="T8" fmla="*/ 17 w 64"/>
                <a:gd name="T9" fmla="*/ 6 h 102"/>
                <a:gd name="T10" fmla="*/ 20 w 64"/>
                <a:gd name="T11" fmla="*/ 3 h 102"/>
                <a:gd name="T12" fmla="*/ 26 w 64"/>
                <a:gd name="T13" fmla="*/ 0 h 102"/>
                <a:gd name="T14" fmla="*/ 32 w 64"/>
                <a:gd name="T15" fmla="*/ 0 h 102"/>
                <a:gd name="T16" fmla="*/ 41 w 64"/>
                <a:gd name="T17" fmla="*/ 0 h 102"/>
                <a:gd name="T18" fmla="*/ 49 w 64"/>
                <a:gd name="T19" fmla="*/ 3 h 102"/>
                <a:gd name="T20" fmla="*/ 55 w 64"/>
                <a:gd name="T21" fmla="*/ 9 h 102"/>
                <a:gd name="T22" fmla="*/ 58 w 64"/>
                <a:gd name="T23" fmla="*/ 18 h 102"/>
                <a:gd name="T24" fmla="*/ 61 w 64"/>
                <a:gd name="T25" fmla="*/ 27 h 102"/>
                <a:gd name="T26" fmla="*/ 64 w 64"/>
                <a:gd name="T27" fmla="*/ 38 h 102"/>
                <a:gd name="T28" fmla="*/ 61 w 64"/>
                <a:gd name="T29" fmla="*/ 47 h 102"/>
                <a:gd name="T30" fmla="*/ 58 w 64"/>
                <a:gd name="T31" fmla="*/ 56 h 102"/>
                <a:gd name="T32" fmla="*/ 55 w 64"/>
                <a:gd name="T33" fmla="*/ 65 h 102"/>
                <a:gd name="T34" fmla="*/ 46 w 64"/>
                <a:gd name="T35" fmla="*/ 70 h 102"/>
                <a:gd name="T36" fmla="*/ 41 w 64"/>
                <a:gd name="T37" fmla="*/ 73 h 102"/>
                <a:gd name="T38" fmla="*/ 32 w 64"/>
                <a:gd name="T39" fmla="*/ 76 h 102"/>
                <a:gd name="T40" fmla="*/ 26 w 64"/>
                <a:gd name="T41" fmla="*/ 73 h 102"/>
                <a:gd name="T42" fmla="*/ 20 w 64"/>
                <a:gd name="T43" fmla="*/ 73 h 102"/>
                <a:gd name="T44" fmla="*/ 17 w 64"/>
                <a:gd name="T45" fmla="*/ 70 h 102"/>
                <a:gd name="T46" fmla="*/ 14 w 64"/>
                <a:gd name="T47" fmla="*/ 65 h 102"/>
                <a:gd name="T48" fmla="*/ 14 w 64"/>
                <a:gd name="T49" fmla="*/ 102 h 102"/>
                <a:gd name="T50" fmla="*/ 0 w 64"/>
                <a:gd name="T51" fmla="*/ 102 h 102"/>
                <a:gd name="T52" fmla="*/ 14 w 64"/>
                <a:gd name="T53" fmla="*/ 38 h 102"/>
                <a:gd name="T54" fmla="*/ 14 w 64"/>
                <a:gd name="T55" fmla="*/ 47 h 102"/>
                <a:gd name="T56" fmla="*/ 14 w 64"/>
                <a:gd name="T57" fmla="*/ 53 h 102"/>
                <a:gd name="T58" fmla="*/ 17 w 64"/>
                <a:gd name="T59" fmla="*/ 59 h 102"/>
                <a:gd name="T60" fmla="*/ 23 w 64"/>
                <a:gd name="T61" fmla="*/ 62 h 102"/>
                <a:gd name="T62" fmla="*/ 32 w 64"/>
                <a:gd name="T63" fmla="*/ 65 h 102"/>
                <a:gd name="T64" fmla="*/ 38 w 64"/>
                <a:gd name="T65" fmla="*/ 62 h 102"/>
                <a:gd name="T66" fmla="*/ 44 w 64"/>
                <a:gd name="T67" fmla="*/ 56 h 102"/>
                <a:gd name="T68" fmla="*/ 46 w 64"/>
                <a:gd name="T69" fmla="*/ 53 h 102"/>
                <a:gd name="T70" fmla="*/ 49 w 64"/>
                <a:gd name="T71" fmla="*/ 44 h 102"/>
                <a:gd name="T72" fmla="*/ 49 w 64"/>
                <a:gd name="T73" fmla="*/ 38 h 102"/>
                <a:gd name="T74" fmla="*/ 49 w 64"/>
                <a:gd name="T75" fmla="*/ 30 h 102"/>
                <a:gd name="T76" fmla="*/ 46 w 64"/>
                <a:gd name="T77" fmla="*/ 24 h 102"/>
                <a:gd name="T78" fmla="*/ 44 w 64"/>
                <a:gd name="T79" fmla="*/ 18 h 102"/>
                <a:gd name="T80" fmla="*/ 38 w 64"/>
                <a:gd name="T81" fmla="*/ 12 h 102"/>
                <a:gd name="T82" fmla="*/ 32 w 64"/>
                <a:gd name="T83" fmla="*/ 12 h 102"/>
                <a:gd name="T84" fmla="*/ 23 w 64"/>
                <a:gd name="T85" fmla="*/ 12 h 102"/>
                <a:gd name="T86" fmla="*/ 17 w 64"/>
                <a:gd name="T87" fmla="*/ 18 h 102"/>
                <a:gd name="T88" fmla="*/ 14 w 64"/>
                <a:gd name="T89" fmla="*/ 24 h 102"/>
                <a:gd name="T90" fmla="*/ 14 w 64"/>
                <a:gd name="T91" fmla="*/ 30 h 102"/>
                <a:gd name="T92" fmla="*/ 14 w 64"/>
                <a:gd name="T93" fmla="*/ 38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4"/>
                <a:gd name="T142" fmla="*/ 0 h 102"/>
                <a:gd name="T143" fmla="*/ 64 w 64"/>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4" h="102">
                  <a:moveTo>
                    <a:pt x="0" y="102"/>
                  </a:moveTo>
                  <a:lnTo>
                    <a:pt x="0" y="0"/>
                  </a:lnTo>
                  <a:lnTo>
                    <a:pt x="14" y="0"/>
                  </a:lnTo>
                  <a:lnTo>
                    <a:pt x="14" y="12"/>
                  </a:lnTo>
                  <a:lnTo>
                    <a:pt x="17" y="6"/>
                  </a:lnTo>
                  <a:lnTo>
                    <a:pt x="20" y="3"/>
                  </a:lnTo>
                  <a:lnTo>
                    <a:pt x="26" y="0"/>
                  </a:lnTo>
                  <a:lnTo>
                    <a:pt x="32" y="0"/>
                  </a:lnTo>
                  <a:lnTo>
                    <a:pt x="41" y="0"/>
                  </a:lnTo>
                  <a:lnTo>
                    <a:pt x="49" y="3"/>
                  </a:lnTo>
                  <a:lnTo>
                    <a:pt x="55" y="9"/>
                  </a:lnTo>
                  <a:lnTo>
                    <a:pt x="58" y="18"/>
                  </a:lnTo>
                  <a:lnTo>
                    <a:pt x="61" y="27"/>
                  </a:lnTo>
                  <a:lnTo>
                    <a:pt x="64" y="38"/>
                  </a:lnTo>
                  <a:lnTo>
                    <a:pt x="61" y="47"/>
                  </a:lnTo>
                  <a:lnTo>
                    <a:pt x="58" y="56"/>
                  </a:lnTo>
                  <a:lnTo>
                    <a:pt x="55" y="65"/>
                  </a:lnTo>
                  <a:lnTo>
                    <a:pt x="46" y="70"/>
                  </a:lnTo>
                  <a:lnTo>
                    <a:pt x="41" y="73"/>
                  </a:lnTo>
                  <a:lnTo>
                    <a:pt x="32" y="76"/>
                  </a:lnTo>
                  <a:lnTo>
                    <a:pt x="26" y="73"/>
                  </a:lnTo>
                  <a:lnTo>
                    <a:pt x="20" y="73"/>
                  </a:lnTo>
                  <a:lnTo>
                    <a:pt x="17" y="70"/>
                  </a:lnTo>
                  <a:lnTo>
                    <a:pt x="14" y="65"/>
                  </a:lnTo>
                  <a:lnTo>
                    <a:pt x="14" y="102"/>
                  </a:lnTo>
                  <a:lnTo>
                    <a:pt x="0" y="102"/>
                  </a:lnTo>
                  <a:close/>
                  <a:moveTo>
                    <a:pt x="14" y="38"/>
                  </a:moveTo>
                  <a:lnTo>
                    <a:pt x="14" y="47"/>
                  </a:lnTo>
                  <a:lnTo>
                    <a:pt x="14" y="53"/>
                  </a:lnTo>
                  <a:lnTo>
                    <a:pt x="17" y="59"/>
                  </a:lnTo>
                  <a:lnTo>
                    <a:pt x="23" y="62"/>
                  </a:lnTo>
                  <a:lnTo>
                    <a:pt x="32" y="65"/>
                  </a:lnTo>
                  <a:lnTo>
                    <a:pt x="38" y="62"/>
                  </a:lnTo>
                  <a:lnTo>
                    <a:pt x="44" y="56"/>
                  </a:lnTo>
                  <a:lnTo>
                    <a:pt x="46" y="53"/>
                  </a:lnTo>
                  <a:lnTo>
                    <a:pt x="49" y="44"/>
                  </a:lnTo>
                  <a:lnTo>
                    <a:pt x="49" y="38"/>
                  </a:lnTo>
                  <a:lnTo>
                    <a:pt x="49" y="30"/>
                  </a:lnTo>
                  <a:lnTo>
                    <a:pt x="46" y="24"/>
                  </a:lnTo>
                  <a:lnTo>
                    <a:pt x="44" y="18"/>
                  </a:lnTo>
                  <a:lnTo>
                    <a:pt x="38" y="12"/>
                  </a:lnTo>
                  <a:lnTo>
                    <a:pt x="32" y="12"/>
                  </a:lnTo>
                  <a:lnTo>
                    <a:pt x="23" y="12"/>
                  </a:lnTo>
                  <a:lnTo>
                    <a:pt x="17" y="18"/>
                  </a:lnTo>
                  <a:lnTo>
                    <a:pt x="14" y="24"/>
                  </a:lnTo>
                  <a:lnTo>
                    <a:pt x="14" y="30"/>
                  </a:lnTo>
                  <a:lnTo>
                    <a:pt x="14"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0" name="Freeform 159">
              <a:extLst>
                <a:ext uri="{FF2B5EF4-FFF2-40B4-BE49-F238E27FC236}">
                  <a16:creationId xmlns:a16="http://schemas.microsoft.com/office/drawing/2014/main" id="{41A18F2C-A317-49FB-AB97-86841E5276EF}"/>
                </a:ext>
              </a:extLst>
            </p:cNvPr>
            <p:cNvSpPr>
              <a:spLocks/>
            </p:cNvSpPr>
            <p:nvPr/>
          </p:nvSpPr>
          <p:spPr bwMode="auto">
            <a:xfrm>
              <a:off x="1746" y="1365"/>
              <a:ext cx="61" cy="76"/>
            </a:xfrm>
            <a:custGeom>
              <a:avLst/>
              <a:gdLst>
                <a:gd name="T0" fmla="*/ 14 w 61"/>
                <a:gd name="T1" fmla="*/ 50 h 76"/>
                <a:gd name="T2" fmla="*/ 17 w 61"/>
                <a:gd name="T3" fmla="*/ 62 h 76"/>
                <a:gd name="T4" fmla="*/ 32 w 61"/>
                <a:gd name="T5" fmla="*/ 65 h 76"/>
                <a:gd name="T6" fmla="*/ 43 w 61"/>
                <a:gd name="T7" fmla="*/ 62 h 76"/>
                <a:gd name="T8" fmla="*/ 46 w 61"/>
                <a:gd name="T9" fmla="*/ 53 h 76"/>
                <a:gd name="T10" fmla="*/ 40 w 61"/>
                <a:gd name="T11" fmla="*/ 47 h 76"/>
                <a:gd name="T12" fmla="*/ 29 w 61"/>
                <a:gd name="T13" fmla="*/ 44 h 76"/>
                <a:gd name="T14" fmla="*/ 11 w 61"/>
                <a:gd name="T15" fmla="*/ 38 h 76"/>
                <a:gd name="T16" fmla="*/ 3 w 61"/>
                <a:gd name="T17" fmla="*/ 30 h 76"/>
                <a:gd name="T18" fmla="*/ 3 w 61"/>
                <a:gd name="T19" fmla="*/ 21 h 76"/>
                <a:gd name="T20" fmla="*/ 3 w 61"/>
                <a:gd name="T21" fmla="*/ 12 h 76"/>
                <a:gd name="T22" fmla="*/ 8 w 61"/>
                <a:gd name="T23" fmla="*/ 3 h 76"/>
                <a:gd name="T24" fmla="*/ 17 w 61"/>
                <a:gd name="T25" fmla="*/ 0 h 76"/>
                <a:gd name="T26" fmla="*/ 26 w 61"/>
                <a:gd name="T27" fmla="*/ 0 h 76"/>
                <a:gd name="T28" fmla="*/ 40 w 61"/>
                <a:gd name="T29" fmla="*/ 3 h 76"/>
                <a:gd name="T30" fmla="*/ 52 w 61"/>
                <a:gd name="T31" fmla="*/ 9 h 76"/>
                <a:gd name="T32" fmla="*/ 55 w 61"/>
                <a:gd name="T33" fmla="*/ 21 h 76"/>
                <a:gd name="T34" fmla="*/ 40 w 61"/>
                <a:gd name="T35" fmla="*/ 18 h 76"/>
                <a:gd name="T36" fmla="*/ 35 w 61"/>
                <a:gd name="T37" fmla="*/ 12 h 76"/>
                <a:gd name="T38" fmla="*/ 23 w 61"/>
                <a:gd name="T39" fmla="*/ 12 h 76"/>
                <a:gd name="T40" fmla="*/ 14 w 61"/>
                <a:gd name="T41" fmla="*/ 15 h 76"/>
                <a:gd name="T42" fmla="*/ 14 w 61"/>
                <a:gd name="T43" fmla="*/ 21 h 76"/>
                <a:gd name="T44" fmla="*/ 17 w 61"/>
                <a:gd name="T45" fmla="*/ 24 h 76"/>
                <a:gd name="T46" fmla="*/ 23 w 61"/>
                <a:gd name="T47" fmla="*/ 27 h 76"/>
                <a:gd name="T48" fmla="*/ 40 w 61"/>
                <a:gd name="T49" fmla="*/ 33 h 76"/>
                <a:gd name="T50" fmla="*/ 52 w 61"/>
                <a:gd name="T51" fmla="*/ 38 h 76"/>
                <a:gd name="T52" fmla="*/ 58 w 61"/>
                <a:gd name="T53" fmla="*/ 47 h 76"/>
                <a:gd name="T54" fmla="*/ 58 w 61"/>
                <a:gd name="T55" fmla="*/ 59 h 76"/>
                <a:gd name="T56" fmla="*/ 52 w 61"/>
                <a:gd name="T57" fmla="*/ 67 h 76"/>
                <a:gd name="T58" fmla="*/ 37 w 61"/>
                <a:gd name="T59" fmla="*/ 73 h 76"/>
                <a:gd name="T60" fmla="*/ 23 w 61"/>
                <a:gd name="T61" fmla="*/ 73 h 76"/>
                <a:gd name="T62" fmla="*/ 8 w 61"/>
                <a:gd name="T63" fmla="*/ 70 h 76"/>
                <a:gd name="T64" fmla="*/ 0 w 61"/>
                <a:gd name="T65" fmla="*/ 53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
                <a:gd name="T100" fmla="*/ 0 h 76"/>
                <a:gd name="T101" fmla="*/ 61 w 61"/>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 h="76">
                  <a:moveTo>
                    <a:pt x="0" y="53"/>
                  </a:moveTo>
                  <a:lnTo>
                    <a:pt x="14" y="50"/>
                  </a:lnTo>
                  <a:lnTo>
                    <a:pt x="14" y="56"/>
                  </a:lnTo>
                  <a:lnTo>
                    <a:pt x="17" y="62"/>
                  </a:lnTo>
                  <a:lnTo>
                    <a:pt x="23" y="62"/>
                  </a:lnTo>
                  <a:lnTo>
                    <a:pt x="32" y="65"/>
                  </a:lnTo>
                  <a:lnTo>
                    <a:pt x="37" y="62"/>
                  </a:lnTo>
                  <a:lnTo>
                    <a:pt x="43" y="62"/>
                  </a:lnTo>
                  <a:lnTo>
                    <a:pt x="46" y="56"/>
                  </a:lnTo>
                  <a:lnTo>
                    <a:pt x="46" y="53"/>
                  </a:lnTo>
                  <a:lnTo>
                    <a:pt x="46" y="50"/>
                  </a:lnTo>
                  <a:lnTo>
                    <a:pt x="40" y="47"/>
                  </a:lnTo>
                  <a:lnTo>
                    <a:pt x="37" y="47"/>
                  </a:lnTo>
                  <a:lnTo>
                    <a:pt x="29" y="44"/>
                  </a:lnTo>
                  <a:lnTo>
                    <a:pt x="20" y="41"/>
                  </a:lnTo>
                  <a:lnTo>
                    <a:pt x="11" y="38"/>
                  </a:lnTo>
                  <a:lnTo>
                    <a:pt x="8" y="35"/>
                  </a:lnTo>
                  <a:lnTo>
                    <a:pt x="3" y="30"/>
                  </a:lnTo>
                  <a:lnTo>
                    <a:pt x="3" y="27"/>
                  </a:lnTo>
                  <a:lnTo>
                    <a:pt x="3" y="21"/>
                  </a:lnTo>
                  <a:lnTo>
                    <a:pt x="3" y="15"/>
                  </a:lnTo>
                  <a:lnTo>
                    <a:pt x="3" y="12"/>
                  </a:lnTo>
                  <a:lnTo>
                    <a:pt x="5" y="9"/>
                  </a:lnTo>
                  <a:lnTo>
                    <a:pt x="8" y="3"/>
                  </a:lnTo>
                  <a:lnTo>
                    <a:pt x="11" y="3"/>
                  </a:lnTo>
                  <a:lnTo>
                    <a:pt x="17" y="0"/>
                  </a:lnTo>
                  <a:lnTo>
                    <a:pt x="23" y="0"/>
                  </a:lnTo>
                  <a:lnTo>
                    <a:pt x="26" y="0"/>
                  </a:lnTo>
                  <a:lnTo>
                    <a:pt x="35" y="0"/>
                  </a:lnTo>
                  <a:lnTo>
                    <a:pt x="40" y="3"/>
                  </a:lnTo>
                  <a:lnTo>
                    <a:pt x="46" y="6"/>
                  </a:lnTo>
                  <a:lnTo>
                    <a:pt x="52" y="9"/>
                  </a:lnTo>
                  <a:lnTo>
                    <a:pt x="52" y="15"/>
                  </a:lnTo>
                  <a:lnTo>
                    <a:pt x="55" y="21"/>
                  </a:lnTo>
                  <a:lnTo>
                    <a:pt x="43" y="21"/>
                  </a:lnTo>
                  <a:lnTo>
                    <a:pt x="40" y="18"/>
                  </a:lnTo>
                  <a:lnTo>
                    <a:pt x="37" y="15"/>
                  </a:lnTo>
                  <a:lnTo>
                    <a:pt x="35" y="12"/>
                  </a:lnTo>
                  <a:lnTo>
                    <a:pt x="29" y="12"/>
                  </a:lnTo>
                  <a:lnTo>
                    <a:pt x="23" y="12"/>
                  </a:lnTo>
                  <a:lnTo>
                    <a:pt x="17" y="15"/>
                  </a:lnTo>
                  <a:lnTo>
                    <a:pt x="14" y="15"/>
                  </a:lnTo>
                  <a:lnTo>
                    <a:pt x="14" y="21"/>
                  </a:lnTo>
                  <a:lnTo>
                    <a:pt x="14" y="24"/>
                  </a:lnTo>
                  <a:lnTo>
                    <a:pt x="17" y="24"/>
                  </a:lnTo>
                  <a:lnTo>
                    <a:pt x="20" y="27"/>
                  </a:lnTo>
                  <a:lnTo>
                    <a:pt x="23" y="27"/>
                  </a:lnTo>
                  <a:lnTo>
                    <a:pt x="29" y="30"/>
                  </a:lnTo>
                  <a:lnTo>
                    <a:pt x="40" y="33"/>
                  </a:lnTo>
                  <a:lnTo>
                    <a:pt x="46" y="35"/>
                  </a:lnTo>
                  <a:lnTo>
                    <a:pt x="52" y="38"/>
                  </a:lnTo>
                  <a:lnTo>
                    <a:pt x="55" y="41"/>
                  </a:lnTo>
                  <a:lnTo>
                    <a:pt x="58" y="47"/>
                  </a:lnTo>
                  <a:lnTo>
                    <a:pt x="61" y="53"/>
                  </a:lnTo>
                  <a:lnTo>
                    <a:pt x="58" y="59"/>
                  </a:lnTo>
                  <a:lnTo>
                    <a:pt x="55" y="65"/>
                  </a:lnTo>
                  <a:lnTo>
                    <a:pt x="52" y="67"/>
                  </a:lnTo>
                  <a:lnTo>
                    <a:pt x="46" y="73"/>
                  </a:lnTo>
                  <a:lnTo>
                    <a:pt x="37" y="73"/>
                  </a:lnTo>
                  <a:lnTo>
                    <a:pt x="32" y="76"/>
                  </a:lnTo>
                  <a:lnTo>
                    <a:pt x="23" y="73"/>
                  </a:lnTo>
                  <a:lnTo>
                    <a:pt x="14" y="73"/>
                  </a:lnTo>
                  <a:lnTo>
                    <a:pt x="8" y="70"/>
                  </a:lnTo>
                  <a:lnTo>
                    <a:pt x="3" y="62"/>
                  </a:lnTo>
                  <a:lnTo>
                    <a:pt x="0"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1" name="Freeform 160">
              <a:extLst>
                <a:ext uri="{FF2B5EF4-FFF2-40B4-BE49-F238E27FC236}">
                  <a16:creationId xmlns:a16="http://schemas.microsoft.com/office/drawing/2014/main" id="{98B2AC7F-3DCE-4ABC-95ED-540963D74C33}"/>
                </a:ext>
              </a:extLst>
            </p:cNvPr>
            <p:cNvSpPr>
              <a:spLocks/>
            </p:cNvSpPr>
            <p:nvPr/>
          </p:nvSpPr>
          <p:spPr bwMode="auto">
            <a:xfrm>
              <a:off x="1813" y="1339"/>
              <a:ext cx="37" cy="99"/>
            </a:xfrm>
            <a:custGeom>
              <a:avLst/>
              <a:gdLst>
                <a:gd name="T0" fmla="*/ 0 w 37"/>
                <a:gd name="T1" fmla="*/ 99 h 99"/>
                <a:gd name="T2" fmla="*/ 29 w 37"/>
                <a:gd name="T3" fmla="*/ 0 h 99"/>
                <a:gd name="T4" fmla="*/ 37 w 37"/>
                <a:gd name="T5" fmla="*/ 0 h 99"/>
                <a:gd name="T6" fmla="*/ 8 w 37"/>
                <a:gd name="T7" fmla="*/ 99 h 99"/>
                <a:gd name="T8" fmla="*/ 0 w 37"/>
                <a:gd name="T9" fmla="*/ 99 h 99"/>
                <a:gd name="T10" fmla="*/ 0 60000 65536"/>
                <a:gd name="T11" fmla="*/ 0 60000 65536"/>
                <a:gd name="T12" fmla="*/ 0 60000 65536"/>
                <a:gd name="T13" fmla="*/ 0 60000 65536"/>
                <a:gd name="T14" fmla="*/ 0 60000 65536"/>
                <a:gd name="T15" fmla="*/ 0 w 37"/>
                <a:gd name="T16" fmla="*/ 0 h 99"/>
                <a:gd name="T17" fmla="*/ 37 w 37"/>
                <a:gd name="T18" fmla="*/ 99 h 99"/>
              </a:gdLst>
              <a:ahLst/>
              <a:cxnLst>
                <a:cxn ang="T10">
                  <a:pos x="T0" y="T1"/>
                </a:cxn>
                <a:cxn ang="T11">
                  <a:pos x="T2" y="T3"/>
                </a:cxn>
                <a:cxn ang="T12">
                  <a:pos x="T4" y="T5"/>
                </a:cxn>
                <a:cxn ang="T13">
                  <a:pos x="T6" y="T7"/>
                </a:cxn>
                <a:cxn ang="T14">
                  <a:pos x="T8" y="T9"/>
                </a:cxn>
              </a:cxnLst>
              <a:rect l="T15" t="T16" r="T17" b="T18"/>
              <a:pathLst>
                <a:path w="37" h="99">
                  <a:moveTo>
                    <a:pt x="0" y="99"/>
                  </a:moveTo>
                  <a:lnTo>
                    <a:pt x="29" y="0"/>
                  </a:lnTo>
                  <a:lnTo>
                    <a:pt x="37" y="0"/>
                  </a:lnTo>
                  <a:lnTo>
                    <a:pt x="8" y="99"/>
                  </a:lnTo>
                  <a:lnTo>
                    <a:pt x="0" y="9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2" name="Freeform 161">
              <a:extLst>
                <a:ext uri="{FF2B5EF4-FFF2-40B4-BE49-F238E27FC236}">
                  <a16:creationId xmlns:a16="http://schemas.microsoft.com/office/drawing/2014/main" id="{5E48B294-5969-4F7F-9325-986BA69F8091}"/>
                </a:ext>
              </a:extLst>
            </p:cNvPr>
            <p:cNvSpPr>
              <a:spLocks/>
            </p:cNvSpPr>
            <p:nvPr/>
          </p:nvSpPr>
          <p:spPr bwMode="auto">
            <a:xfrm>
              <a:off x="1856" y="1365"/>
              <a:ext cx="58" cy="76"/>
            </a:xfrm>
            <a:custGeom>
              <a:avLst/>
              <a:gdLst>
                <a:gd name="T0" fmla="*/ 12 w 58"/>
                <a:gd name="T1" fmla="*/ 50 h 76"/>
                <a:gd name="T2" fmla="*/ 18 w 58"/>
                <a:gd name="T3" fmla="*/ 62 h 76"/>
                <a:gd name="T4" fmla="*/ 29 w 58"/>
                <a:gd name="T5" fmla="*/ 65 h 76"/>
                <a:gd name="T6" fmla="*/ 41 w 58"/>
                <a:gd name="T7" fmla="*/ 62 h 76"/>
                <a:gd name="T8" fmla="*/ 47 w 58"/>
                <a:gd name="T9" fmla="*/ 53 h 76"/>
                <a:gd name="T10" fmla="*/ 41 w 58"/>
                <a:gd name="T11" fmla="*/ 47 h 76"/>
                <a:gd name="T12" fmla="*/ 29 w 58"/>
                <a:gd name="T13" fmla="*/ 44 h 76"/>
                <a:gd name="T14" fmla="*/ 12 w 58"/>
                <a:gd name="T15" fmla="*/ 38 h 76"/>
                <a:gd name="T16" fmla="*/ 3 w 58"/>
                <a:gd name="T17" fmla="*/ 30 h 76"/>
                <a:gd name="T18" fmla="*/ 0 w 58"/>
                <a:gd name="T19" fmla="*/ 21 h 76"/>
                <a:gd name="T20" fmla="*/ 3 w 58"/>
                <a:gd name="T21" fmla="*/ 12 h 76"/>
                <a:gd name="T22" fmla="*/ 9 w 58"/>
                <a:gd name="T23" fmla="*/ 3 h 76"/>
                <a:gd name="T24" fmla="*/ 15 w 58"/>
                <a:gd name="T25" fmla="*/ 0 h 76"/>
                <a:gd name="T26" fmla="*/ 26 w 58"/>
                <a:gd name="T27" fmla="*/ 0 h 76"/>
                <a:gd name="T28" fmla="*/ 41 w 58"/>
                <a:gd name="T29" fmla="*/ 3 h 76"/>
                <a:gd name="T30" fmla="*/ 50 w 58"/>
                <a:gd name="T31" fmla="*/ 9 h 76"/>
                <a:gd name="T32" fmla="*/ 56 w 58"/>
                <a:gd name="T33" fmla="*/ 21 h 76"/>
                <a:gd name="T34" fmla="*/ 41 w 58"/>
                <a:gd name="T35" fmla="*/ 18 h 76"/>
                <a:gd name="T36" fmla="*/ 32 w 58"/>
                <a:gd name="T37" fmla="*/ 12 h 76"/>
                <a:gd name="T38" fmla="*/ 21 w 58"/>
                <a:gd name="T39" fmla="*/ 12 h 76"/>
                <a:gd name="T40" fmla="*/ 15 w 58"/>
                <a:gd name="T41" fmla="*/ 15 h 76"/>
                <a:gd name="T42" fmla="*/ 15 w 58"/>
                <a:gd name="T43" fmla="*/ 21 h 76"/>
                <a:gd name="T44" fmla="*/ 18 w 58"/>
                <a:gd name="T45" fmla="*/ 24 h 76"/>
                <a:gd name="T46" fmla="*/ 21 w 58"/>
                <a:gd name="T47" fmla="*/ 27 h 76"/>
                <a:gd name="T48" fmla="*/ 38 w 58"/>
                <a:gd name="T49" fmla="*/ 33 h 76"/>
                <a:gd name="T50" fmla="*/ 50 w 58"/>
                <a:gd name="T51" fmla="*/ 38 h 76"/>
                <a:gd name="T52" fmla="*/ 58 w 58"/>
                <a:gd name="T53" fmla="*/ 47 h 76"/>
                <a:gd name="T54" fmla="*/ 58 w 58"/>
                <a:gd name="T55" fmla="*/ 59 h 76"/>
                <a:gd name="T56" fmla="*/ 50 w 58"/>
                <a:gd name="T57" fmla="*/ 67 h 76"/>
                <a:gd name="T58" fmla="*/ 38 w 58"/>
                <a:gd name="T59" fmla="*/ 73 h 76"/>
                <a:gd name="T60" fmla="*/ 21 w 58"/>
                <a:gd name="T61" fmla="*/ 73 h 76"/>
                <a:gd name="T62" fmla="*/ 9 w 58"/>
                <a:gd name="T63" fmla="*/ 70 h 76"/>
                <a:gd name="T64" fmla="*/ 0 w 58"/>
                <a:gd name="T65" fmla="*/ 53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76"/>
                <a:gd name="T101" fmla="*/ 58 w 58"/>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76">
                  <a:moveTo>
                    <a:pt x="0" y="53"/>
                  </a:moveTo>
                  <a:lnTo>
                    <a:pt x="12" y="50"/>
                  </a:lnTo>
                  <a:lnTo>
                    <a:pt x="15" y="56"/>
                  </a:lnTo>
                  <a:lnTo>
                    <a:pt x="18" y="62"/>
                  </a:lnTo>
                  <a:lnTo>
                    <a:pt x="24" y="62"/>
                  </a:lnTo>
                  <a:lnTo>
                    <a:pt x="29" y="65"/>
                  </a:lnTo>
                  <a:lnTo>
                    <a:pt x="35" y="62"/>
                  </a:lnTo>
                  <a:lnTo>
                    <a:pt x="41" y="62"/>
                  </a:lnTo>
                  <a:lnTo>
                    <a:pt x="44" y="56"/>
                  </a:lnTo>
                  <a:lnTo>
                    <a:pt x="47" y="53"/>
                  </a:lnTo>
                  <a:lnTo>
                    <a:pt x="44" y="50"/>
                  </a:lnTo>
                  <a:lnTo>
                    <a:pt x="41" y="47"/>
                  </a:lnTo>
                  <a:lnTo>
                    <a:pt x="35" y="47"/>
                  </a:lnTo>
                  <a:lnTo>
                    <a:pt x="29" y="44"/>
                  </a:lnTo>
                  <a:lnTo>
                    <a:pt x="18" y="41"/>
                  </a:lnTo>
                  <a:lnTo>
                    <a:pt x="12" y="38"/>
                  </a:lnTo>
                  <a:lnTo>
                    <a:pt x="6" y="35"/>
                  </a:lnTo>
                  <a:lnTo>
                    <a:pt x="3" y="30"/>
                  </a:lnTo>
                  <a:lnTo>
                    <a:pt x="0" y="27"/>
                  </a:lnTo>
                  <a:lnTo>
                    <a:pt x="0" y="21"/>
                  </a:lnTo>
                  <a:lnTo>
                    <a:pt x="0" y="15"/>
                  </a:lnTo>
                  <a:lnTo>
                    <a:pt x="3" y="12"/>
                  </a:lnTo>
                  <a:lnTo>
                    <a:pt x="6" y="9"/>
                  </a:lnTo>
                  <a:lnTo>
                    <a:pt x="9" y="3"/>
                  </a:lnTo>
                  <a:lnTo>
                    <a:pt x="12" y="3"/>
                  </a:lnTo>
                  <a:lnTo>
                    <a:pt x="15" y="0"/>
                  </a:lnTo>
                  <a:lnTo>
                    <a:pt x="21" y="0"/>
                  </a:lnTo>
                  <a:lnTo>
                    <a:pt x="26" y="0"/>
                  </a:lnTo>
                  <a:lnTo>
                    <a:pt x="35" y="0"/>
                  </a:lnTo>
                  <a:lnTo>
                    <a:pt x="41" y="3"/>
                  </a:lnTo>
                  <a:lnTo>
                    <a:pt x="47" y="6"/>
                  </a:lnTo>
                  <a:lnTo>
                    <a:pt x="50" y="9"/>
                  </a:lnTo>
                  <a:lnTo>
                    <a:pt x="53" y="15"/>
                  </a:lnTo>
                  <a:lnTo>
                    <a:pt x="56" y="21"/>
                  </a:lnTo>
                  <a:lnTo>
                    <a:pt x="41" y="21"/>
                  </a:lnTo>
                  <a:lnTo>
                    <a:pt x="41" y="18"/>
                  </a:lnTo>
                  <a:lnTo>
                    <a:pt x="38" y="15"/>
                  </a:lnTo>
                  <a:lnTo>
                    <a:pt x="32" y="12"/>
                  </a:lnTo>
                  <a:lnTo>
                    <a:pt x="26" y="12"/>
                  </a:lnTo>
                  <a:lnTo>
                    <a:pt x="21" y="12"/>
                  </a:lnTo>
                  <a:lnTo>
                    <a:pt x="18" y="15"/>
                  </a:lnTo>
                  <a:lnTo>
                    <a:pt x="15" y="15"/>
                  </a:lnTo>
                  <a:lnTo>
                    <a:pt x="15" y="21"/>
                  </a:lnTo>
                  <a:lnTo>
                    <a:pt x="15" y="24"/>
                  </a:lnTo>
                  <a:lnTo>
                    <a:pt x="18" y="24"/>
                  </a:lnTo>
                  <a:lnTo>
                    <a:pt x="18" y="27"/>
                  </a:lnTo>
                  <a:lnTo>
                    <a:pt x="21" y="27"/>
                  </a:lnTo>
                  <a:lnTo>
                    <a:pt x="29" y="30"/>
                  </a:lnTo>
                  <a:lnTo>
                    <a:pt x="38" y="33"/>
                  </a:lnTo>
                  <a:lnTo>
                    <a:pt x="47" y="35"/>
                  </a:lnTo>
                  <a:lnTo>
                    <a:pt x="50" y="38"/>
                  </a:lnTo>
                  <a:lnTo>
                    <a:pt x="56" y="41"/>
                  </a:lnTo>
                  <a:lnTo>
                    <a:pt x="58" y="47"/>
                  </a:lnTo>
                  <a:lnTo>
                    <a:pt x="58" y="53"/>
                  </a:lnTo>
                  <a:lnTo>
                    <a:pt x="58" y="59"/>
                  </a:lnTo>
                  <a:lnTo>
                    <a:pt x="56" y="65"/>
                  </a:lnTo>
                  <a:lnTo>
                    <a:pt x="50" y="67"/>
                  </a:lnTo>
                  <a:lnTo>
                    <a:pt x="44" y="73"/>
                  </a:lnTo>
                  <a:lnTo>
                    <a:pt x="38" y="73"/>
                  </a:lnTo>
                  <a:lnTo>
                    <a:pt x="29" y="76"/>
                  </a:lnTo>
                  <a:lnTo>
                    <a:pt x="21" y="73"/>
                  </a:lnTo>
                  <a:lnTo>
                    <a:pt x="15" y="73"/>
                  </a:lnTo>
                  <a:lnTo>
                    <a:pt x="9" y="70"/>
                  </a:lnTo>
                  <a:lnTo>
                    <a:pt x="3" y="62"/>
                  </a:lnTo>
                  <a:lnTo>
                    <a:pt x="0"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3" name="Freeform 162">
              <a:extLst>
                <a:ext uri="{FF2B5EF4-FFF2-40B4-BE49-F238E27FC236}">
                  <a16:creationId xmlns:a16="http://schemas.microsoft.com/office/drawing/2014/main" id="{661F0927-8C27-49C6-969F-69F2682E131D}"/>
                </a:ext>
              </a:extLst>
            </p:cNvPr>
            <p:cNvSpPr>
              <a:spLocks noEditPoints="1"/>
            </p:cNvSpPr>
            <p:nvPr/>
          </p:nvSpPr>
          <p:spPr bwMode="auto">
            <a:xfrm>
              <a:off x="1926" y="1365"/>
              <a:ext cx="67" cy="76"/>
            </a:xfrm>
            <a:custGeom>
              <a:avLst/>
              <a:gdLst>
                <a:gd name="T0" fmla="*/ 52 w 67"/>
                <a:gd name="T1" fmla="*/ 53 h 76"/>
                <a:gd name="T2" fmla="*/ 64 w 67"/>
                <a:gd name="T3" fmla="*/ 53 h 76"/>
                <a:gd name="T4" fmla="*/ 61 w 67"/>
                <a:gd name="T5" fmla="*/ 62 h 76"/>
                <a:gd name="T6" fmla="*/ 55 w 67"/>
                <a:gd name="T7" fmla="*/ 70 h 76"/>
                <a:gd name="T8" fmla="*/ 44 w 67"/>
                <a:gd name="T9" fmla="*/ 73 h 76"/>
                <a:gd name="T10" fmla="*/ 32 w 67"/>
                <a:gd name="T11" fmla="*/ 76 h 76"/>
                <a:gd name="T12" fmla="*/ 23 w 67"/>
                <a:gd name="T13" fmla="*/ 73 h 76"/>
                <a:gd name="T14" fmla="*/ 15 w 67"/>
                <a:gd name="T15" fmla="*/ 70 h 76"/>
                <a:gd name="T16" fmla="*/ 9 w 67"/>
                <a:gd name="T17" fmla="*/ 65 h 76"/>
                <a:gd name="T18" fmla="*/ 3 w 67"/>
                <a:gd name="T19" fmla="*/ 59 h 76"/>
                <a:gd name="T20" fmla="*/ 0 w 67"/>
                <a:gd name="T21" fmla="*/ 50 h 76"/>
                <a:gd name="T22" fmla="*/ 0 w 67"/>
                <a:gd name="T23" fmla="*/ 38 h 76"/>
                <a:gd name="T24" fmla="*/ 0 w 67"/>
                <a:gd name="T25" fmla="*/ 27 h 76"/>
                <a:gd name="T26" fmla="*/ 3 w 67"/>
                <a:gd name="T27" fmla="*/ 18 h 76"/>
                <a:gd name="T28" fmla="*/ 9 w 67"/>
                <a:gd name="T29" fmla="*/ 9 h 76"/>
                <a:gd name="T30" fmla="*/ 15 w 67"/>
                <a:gd name="T31" fmla="*/ 3 h 76"/>
                <a:gd name="T32" fmla="*/ 23 w 67"/>
                <a:gd name="T33" fmla="*/ 0 h 76"/>
                <a:gd name="T34" fmla="*/ 32 w 67"/>
                <a:gd name="T35" fmla="*/ 0 h 76"/>
                <a:gd name="T36" fmla="*/ 41 w 67"/>
                <a:gd name="T37" fmla="*/ 0 h 76"/>
                <a:gd name="T38" fmla="*/ 50 w 67"/>
                <a:gd name="T39" fmla="*/ 3 h 76"/>
                <a:gd name="T40" fmla="*/ 55 w 67"/>
                <a:gd name="T41" fmla="*/ 9 h 76"/>
                <a:gd name="T42" fmla="*/ 61 w 67"/>
                <a:gd name="T43" fmla="*/ 18 h 76"/>
                <a:gd name="T44" fmla="*/ 64 w 67"/>
                <a:gd name="T45" fmla="*/ 27 h 76"/>
                <a:gd name="T46" fmla="*/ 67 w 67"/>
                <a:gd name="T47" fmla="*/ 38 h 76"/>
                <a:gd name="T48" fmla="*/ 64 w 67"/>
                <a:gd name="T49" fmla="*/ 38 h 76"/>
                <a:gd name="T50" fmla="*/ 64 w 67"/>
                <a:gd name="T51" fmla="*/ 41 h 76"/>
                <a:gd name="T52" fmla="*/ 12 w 67"/>
                <a:gd name="T53" fmla="*/ 41 h 76"/>
                <a:gd name="T54" fmla="*/ 15 w 67"/>
                <a:gd name="T55" fmla="*/ 50 h 76"/>
                <a:gd name="T56" fmla="*/ 18 w 67"/>
                <a:gd name="T57" fmla="*/ 59 h 76"/>
                <a:gd name="T58" fmla="*/ 26 w 67"/>
                <a:gd name="T59" fmla="*/ 62 h 76"/>
                <a:gd name="T60" fmla="*/ 32 w 67"/>
                <a:gd name="T61" fmla="*/ 65 h 76"/>
                <a:gd name="T62" fmla="*/ 41 w 67"/>
                <a:gd name="T63" fmla="*/ 62 h 76"/>
                <a:gd name="T64" fmla="*/ 44 w 67"/>
                <a:gd name="T65" fmla="*/ 62 h 76"/>
                <a:gd name="T66" fmla="*/ 50 w 67"/>
                <a:gd name="T67" fmla="*/ 59 h 76"/>
                <a:gd name="T68" fmla="*/ 52 w 67"/>
                <a:gd name="T69" fmla="*/ 53 h 76"/>
                <a:gd name="T70" fmla="*/ 12 w 67"/>
                <a:gd name="T71" fmla="*/ 30 h 76"/>
                <a:gd name="T72" fmla="*/ 52 w 67"/>
                <a:gd name="T73" fmla="*/ 30 h 76"/>
                <a:gd name="T74" fmla="*/ 50 w 67"/>
                <a:gd name="T75" fmla="*/ 21 h 76"/>
                <a:gd name="T76" fmla="*/ 47 w 67"/>
                <a:gd name="T77" fmla="*/ 18 h 76"/>
                <a:gd name="T78" fmla="*/ 41 w 67"/>
                <a:gd name="T79" fmla="*/ 12 h 76"/>
                <a:gd name="T80" fmla="*/ 32 w 67"/>
                <a:gd name="T81" fmla="*/ 12 h 76"/>
                <a:gd name="T82" fmla="*/ 23 w 67"/>
                <a:gd name="T83" fmla="*/ 12 h 76"/>
                <a:gd name="T84" fmla="*/ 18 w 67"/>
                <a:gd name="T85" fmla="*/ 15 h 76"/>
                <a:gd name="T86" fmla="*/ 15 w 67"/>
                <a:gd name="T87" fmla="*/ 21 h 76"/>
                <a:gd name="T88" fmla="*/ 12 w 67"/>
                <a:gd name="T89" fmla="*/ 3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4" y="53"/>
                  </a:lnTo>
                  <a:lnTo>
                    <a:pt x="61" y="62"/>
                  </a:lnTo>
                  <a:lnTo>
                    <a:pt x="55" y="70"/>
                  </a:lnTo>
                  <a:lnTo>
                    <a:pt x="44" y="73"/>
                  </a:lnTo>
                  <a:lnTo>
                    <a:pt x="32" y="76"/>
                  </a:lnTo>
                  <a:lnTo>
                    <a:pt x="23" y="73"/>
                  </a:lnTo>
                  <a:lnTo>
                    <a:pt x="15" y="70"/>
                  </a:lnTo>
                  <a:lnTo>
                    <a:pt x="9" y="65"/>
                  </a:lnTo>
                  <a:lnTo>
                    <a:pt x="3" y="59"/>
                  </a:lnTo>
                  <a:lnTo>
                    <a:pt x="0" y="50"/>
                  </a:lnTo>
                  <a:lnTo>
                    <a:pt x="0" y="38"/>
                  </a:lnTo>
                  <a:lnTo>
                    <a:pt x="0" y="27"/>
                  </a:lnTo>
                  <a:lnTo>
                    <a:pt x="3" y="18"/>
                  </a:lnTo>
                  <a:lnTo>
                    <a:pt x="9" y="9"/>
                  </a:lnTo>
                  <a:lnTo>
                    <a:pt x="15" y="3"/>
                  </a:lnTo>
                  <a:lnTo>
                    <a:pt x="23" y="0"/>
                  </a:lnTo>
                  <a:lnTo>
                    <a:pt x="32" y="0"/>
                  </a:lnTo>
                  <a:lnTo>
                    <a:pt x="41" y="0"/>
                  </a:lnTo>
                  <a:lnTo>
                    <a:pt x="50" y="3"/>
                  </a:lnTo>
                  <a:lnTo>
                    <a:pt x="55" y="9"/>
                  </a:lnTo>
                  <a:lnTo>
                    <a:pt x="61" y="18"/>
                  </a:lnTo>
                  <a:lnTo>
                    <a:pt x="64" y="27"/>
                  </a:lnTo>
                  <a:lnTo>
                    <a:pt x="67" y="38"/>
                  </a:lnTo>
                  <a:lnTo>
                    <a:pt x="64" y="38"/>
                  </a:lnTo>
                  <a:lnTo>
                    <a:pt x="64" y="41"/>
                  </a:lnTo>
                  <a:lnTo>
                    <a:pt x="12" y="41"/>
                  </a:lnTo>
                  <a:lnTo>
                    <a:pt x="15" y="50"/>
                  </a:lnTo>
                  <a:lnTo>
                    <a:pt x="18" y="59"/>
                  </a:lnTo>
                  <a:lnTo>
                    <a:pt x="26" y="62"/>
                  </a:lnTo>
                  <a:lnTo>
                    <a:pt x="32" y="65"/>
                  </a:lnTo>
                  <a:lnTo>
                    <a:pt x="41" y="62"/>
                  </a:lnTo>
                  <a:lnTo>
                    <a:pt x="44" y="62"/>
                  </a:lnTo>
                  <a:lnTo>
                    <a:pt x="50" y="59"/>
                  </a:lnTo>
                  <a:lnTo>
                    <a:pt x="52" y="53"/>
                  </a:lnTo>
                  <a:close/>
                  <a:moveTo>
                    <a:pt x="12" y="30"/>
                  </a:moveTo>
                  <a:lnTo>
                    <a:pt x="52" y="30"/>
                  </a:lnTo>
                  <a:lnTo>
                    <a:pt x="50" y="21"/>
                  </a:lnTo>
                  <a:lnTo>
                    <a:pt x="47" y="18"/>
                  </a:lnTo>
                  <a:lnTo>
                    <a:pt x="41" y="12"/>
                  </a:lnTo>
                  <a:lnTo>
                    <a:pt x="32" y="12"/>
                  </a:lnTo>
                  <a:lnTo>
                    <a:pt x="23" y="12"/>
                  </a:lnTo>
                  <a:lnTo>
                    <a:pt x="18" y="15"/>
                  </a:lnTo>
                  <a:lnTo>
                    <a:pt x="15" y="21"/>
                  </a:lnTo>
                  <a:lnTo>
                    <a:pt x="12" y="3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4" name="Freeform 163">
              <a:extLst>
                <a:ext uri="{FF2B5EF4-FFF2-40B4-BE49-F238E27FC236}">
                  <a16:creationId xmlns:a16="http://schemas.microsoft.com/office/drawing/2014/main" id="{189E6D3C-DD44-457D-B9FD-908E9EFA946A}"/>
                </a:ext>
              </a:extLst>
            </p:cNvPr>
            <p:cNvSpPr>
              <a:spLocks/>
            </p:cNvSpPr>
            <p:nvPr/>
          </p:nvSpPr>
          <p:spPr bwMode="auto">
            <a:xfrm>
              <a:off x="2005" y="1365"/>
              <a:ext cx="61" cy="76"/>
            </a:xfrm>
            <a:custGeom>
              <a:avLst/>
              <a:gdLst>
                <a:gd name="T0" fmla="*/ 49 w 61"/>
                <a:gd name="T1" fmla="*/ 47 h 76"/>
                <a:gd name="T2" fmla="*/ 61 w 61"/>
                <a:gd name="T3" fmla="*/ 50 h 76"/>
                <a:gd name="T4" fmla="*/ 58 w 61"/>
                <a:gd name="T5" fmla="*/ 59 h 76"/>
                <a:gd name="T6" fmla="*/ 52 w 61"/>
                <a:gd name="T7" fmla="*/ 67 h 76"/>
                <a:gd name="T8" fmla="*/ 40 w 61"/>
                <a:gd name="T9" fmla="*/ 73 h 76"/>
                <a:gd name="T10" fmla="*/ 32 w 61"/>
                <a:gd name="T11" fmla="*/ 76 h 76"/>
                <a:gd name="T12" fmla="*/ 23 w 61"/>
                <a:gd name="T13" fmla="*/ 73 h 76"/>
                <a:gd name="T14" fmla="*/ 14 w 61"/>
                <a:gd name="T15" fmla="*/ 70 h 76"/>
                <a:gd name="T16" fmla="*/ 8 w 61"/>
                <a:gd name="T17" fmla="*/ 65 h 76"/>
                <a:gd name="T18" fmla="*/ 3 w 61"/>
                <a:gd name="T19" fmla="*/ 59 h 76"/>
                <a:gd name="T20" fmla="*/ 0 w 61"/>
                <a:gd name="T21" fmla="*/ 50 h 76"/>
                <a:gd name="T22" fmla="*/ 0 w 61"/>
                <a:gd name="T23" fmla="*/ 38 h 76"/>
                <a:gd name="T24" fmla="*/ 0 w 61"/>
                <a:gd name="T25" fmla="*/ 27 h 76"/>
                <a:gd name="T26" fmla="*/ 3 w 61"/>
                <a:gd name="T27" fmla="*/ 18 h 76"/>
                <a:gd name="T28" fmla="*/ 6 w 61"/>
                <a:gd name="T29" fmla="*/ 9 h 76"/>
                <a:gd name="T30" fmla="*/ 14 w 61"/>
                <a:gd name="T31" fmla="*/ 3 h 76"/>
                <a:gd name="T32" fmla="*/ 23 w 61"/>
                <a:gd name="T33" fmla="*/ 0 h 76"/>
                <a:gd name="T34" fmla="*/ 32 w 61"/>
                <a:gd name="T35" fmla="*/ 0 h 76"/>
                <a:gd name="T36" fmla="*/ 40 w 61"/>
                <a:gd name="T37" fmla="*/ 0 h 76"/>
                <a:gd name="T38" fmla="*/ 49 w 61"/>
                <a:gd name="T39" fmla="*/ 6 h 76"/>
                <a:gd name="T40" fmla="*/ 55 w 61"/>
                <a:gd name="T41" fmla="*/ 12 h 76"/>
                <a:gd name="T42" fmla="*/ 61 w 61"/>
                <a:gd name="T43" fmla="*/ 24 h 76"/>
                <a:gd name="T44" fmla="*/ 46 w 61"/>
                <a:gd name="T45" fmla="*/ 24 h 76"/>
                <a:gd name="T46" fmla="*/ 43 w 61"/>
                <a:gd name="T47" fmla="*/ 18 h 76"/>
                <a:gd name="T48" fmla="*/ 40 w 61"/>
                <a:gd name="T49" fmla="*/ 15 h 76"/>
                <a:gd name="T50" fmla="*/ 38 w 61"/>
                <a:gd name="T51" fmla="*/ 12 h 76"/>
                <a:gd name="T52" fmla="*/ 32 w 61"/>
                <a:gd name="T53" fmla="*/ 12 h 76"/>
                <a:gd name="T54" fmla="*/ 23 w 61"/>
                <a:gd name="T55" fmla="*/ 12 h 76"/>
                <a:gd name="T56" fmla="*/ 17 w 61"/>
                <a:gd name="T57" fmla="*/ 18 h 76"/>
                <a:gd name="T58" fmla="*/ 14 w 61"/>
                <a:gd name="T59" fmla="*/ 24 h 76"/>
                <a:gd name="T60" fmla="*/ 11 w 61"/>
                <a:gd name="T61" fmla="*/ 30 h 76"/>
                <a:gd name="T62" fmla="*/ 11 w 61"/>
                <a:gd name="T63" fmla="*/ 38 h 76"/>
                <a:gd name="T64" fmla="*/ 11 w 61"/>
                <a:gd name="T65" fmla="*/ 47 h 76"/>
                <a:gd name="T66" fmla="*/ 14 w 61"/>
                <a:gd name="T67" fmla="*/ 53 h 76"/>
                <a:gd name="T68" fmla="*/ 17 w 61"/>
                <a:gd name="T69" fmla="*/ 59 h 76"/>
                <a:gd name="T70" fmla="*/ 23 w 61"/>
                <a:gd name="T71" fmla="*/ 62 h 76"/>
                <a:gd name="T72" fmla="*/ 32 w 61"/>
                <a:gd name="T73" fmla="*/ 65 h 76"/>
                <a:gd name="T74" fmla="*/ 38 w 61"/>
                <a:gd name="T75" fmla="*/ 62 h 76"/>
                <a:gd name="T76" fmla="*/ 43 w 61"/>
                <a:gd name="T77" fmla="*/ 59 h 76"/>
                <a:gd name="T78" fmla="*/ 46 w 61"/>
                <a:gd name="T79" fmla="*/ 56 h 76"/>
                <a:gd name="T80" fmla="*/ 49 w 61"/>
                <a:gd name="T81" fmla="*/ 47 h 7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1"/>
                <a:gd name="T124" fmla="*/ 0 h 76"/>
                <a:gd name="T125" fmla="*/ 61 w 61"/>
                <a:gd name="T126" fmla="*/ 76 h 7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1" h="76">
                  <a:moveTo>
                    <a:pt x="49" y="47"/>
                  </a:moveTo>
                  <a:lnTo>
                    <a:pt x="61" y="50"/>
                  </a:lnTo>
                  <a:lnTo>
                    <a:pt x="58" y="59"/>
                  </a:lnTo>
                  <a:lnTo>
                    <a:pt x="52" y="67"/>
                  </a:lnTo>
                  <a:lnTo>
                    <a:pt x="40" y="73"/>
                  </a:lnTo>
                  <a:lnTo>
                    <a:pt x="32" y="76"/>
                  </a:lnTo>
                  <a:lnTo>
                    <a:pt x="23" y="73"/>
                  </a:lnTo>
                  <a:lnTo>
                    <a:pt x="14" y="70"/>
                  </a:lnTo>
                  <a:lnTo>
                    <a:pt x="8" y="65"/>
                  </a:lnTo>
                  <a:lnTo>
                    <a:pt x="3" y="59"/>
                  </a:lnTo>
                  <a:lnTo>
                    <a:pt x="0" y="50"/>
                  </a:lnTo>
                  <a:lnTo>
                    <a:pt x="0" y="38"/>
                  </a:lnTo>
                  <a:lnTo>
                    <a:pt x="0" y="27"/>
                  </a:lnTo>
                  <a:lnTo>
                    <a:pt x="3" y="18"/>
                  </a:lnTo>
                  <a:lnTo>
                    <a:pt x="6" y="9"/>
                  </a:lnTo>
                  <a:lnTo>
                    <a:pt x="14" y="3"/>
                  </a:lnTo>
                  <a:lnTo>
                    <a:pt x="23" y="0"/>
                  </a:lnTo>
                  <a:lnTo>
                    <a:pt x="32" y="0"/>
                  </a:lnTo>
                  <a:lnTo>
                    <a:pt x="40" y="0"/>
                  </a:lnTo>
                  <a:lnTo>
                    <a:pt x="49" y="6"/>
                  </a:lnTo>
                  <a:lnTo>
                    <a:pt x="55" y="12"/>
                  </a:lnTo>
                  <a:lnTo>
                    <a:pt x="61" y="24"/>
                  </a:lnTo>
                  <a:lnTo>
                    <a:pt x="46" y="24"/>
                  </a:lnTo>
                  <a:lnTo>
                    <a:pt x="43" y="18"/>
                  </a:lnTo>
                  <a:lnTo>
                    <a:pt x="40" y="15"/>
                  </a:lnTo>
                  <a:lnTo>
                    <a:pt x="38" y="12"/>
                  </a:lnTo>
                  <a:lnTo>
                    <a:pt x="32" y="12"/>
                  </a:lnTo>
                  <a:lnTo>
                    <a:pt x="23" y="12"/>
                  </a:lnTo>
                  <a:lnTo>
                    <a:pt x="17" y="18"/>
                  </a:lnTo>
                  <a:lnTo>
                    <a:pt x="14" y="24"/>
                  </a:lnTo>
                  <a:lnTo>
                    <a:pt x="11" y="30"/>
                  </a:lnTo>
                  <a:lnTo>
                    <a:pt x="11" y="38"/>
                  </a:lnTo>
                  <a:lnTo>
                    <a:pt x="11" y="47"/>
                  </a:lnTo>
                  <a:lnTo>
                    <a:pt x="14" y="53"/>
                  </a:lnTo>
                  <a:lnTo>
                    <a:pt x="17" y="59"/>
                  </a:lnTo>
                  <a:lnTo>
                    <a:pt x="23" y="62"/>
                  </a:lnTo>
                  <a:lnTo>
                    <a:pt x="32" y="65"/>
                  </a:lnTo>
                  <a:lnTo>
                    <a:pt x="38" y="62"/>
                  </a:lnTo>
                  <a:lnTo>
                    <a:pt x="43" y="59"/>
                  </a:lnTo>
                  <a:lnTo>
                    <a:pt x="46" y="56"/>
                  </a:lnTo>
                  <a:lnTo>
                    <a:pt x="49" y="4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5" name="Freeform 164">
              <a:extLst>
                <a:ext uri="{FF2B5EF4-FFF2-40B4-BE49-F238E27FC236}">
                  <a16:creationId xmlns:a16="http://schemas.microsoft.com/office/drawing/2014/main" id="{602944F5-652D-4E23-91BA-1FE171893A97}"/>
                </a:ext>
              </a:extLst>
            </p:cNvPr>
            <p:cNvSpPr>
              <a:spLocks/>
            </p:cNvSpPr>
            <p:nvPr/>
          </p:nvSpPr>
          <p:spPr bwMode="auto">
            <a:xfrm>
              <a:off x="2115" y="1339"/>
              <a:ext cx="35" cy="128"/>
            </a:xfrm>
            <a:custGeom>
              <a:avLst/>
              <a:gdLst>
                <a:gd name="T0" fmla="*/ 26 w 35"/>
                <a:gd name="T1" fmla="*/ 128 h 128"/>
                <a:gd name="T2" fmla="*/ 15 w 35"/>
                <a:gd name="T3" fmla="*/ 114 h 128"/>
                <a:gd name="T4" fmla="*/ 6 w 35"/>
                <a:gd name="T5" fmla="*/ 99 h 128"/>
                <a:gd name="T6" fmla="*/ 3 w 35"/>
                <a:gd name="T7" fmla="*/ 82 h 128"/>
                <a:gd name="T8" fmla="*/ 0 w 35"/>
                <a:gd name="T9" fmla="*/ 64 h 128"/>
                <a:gd name="T10" fmla="*/ 0 w 35"/>
                <a:gd name="T11" fmla="*/ 47 h 128"/>
                <a:gd name="T12" fmla="*/ 6 w 35"/>
                <a:gd name="T13" fmla="*/ 32 h 128"/>
                <a:gd name="T14" fmla="*/ 15 w 35"/>
                <a:gd name="T15" fmla="*/ 15 h 128"/>
                <a:gd name="T16" fmla="*/ 26 w 35"/>
                <a:gd name="T17" fmla="*/ 0 h 128"/>
                <a:gd name="T18" fmla="*/ 35 w 35"/>
                <a:gd name="T19" fmla="*/ 0 h 128"/>
                <a:gd name="T20" fmla="*/ 29 w 35"/>
                <a:gd name="T21" fmla="*/ 9 h 128"/>
                <a:gd name="T22" fmla="*/ 26 w 35"/>
                <a:gd name="T23" fmla="*/ 15 h 128"/>
                <a:gd name="T24" fmla="*/ 24 w 35"/>
                <a:gd name="T25" fmla="*/ 18 h 128"/>
                <a:gd name="T26" fmla="*/ 18 w 35"/>
                <a:gd name="T27" fmla="*/ 29 h 128"/>
                <a:gd name="T28" fmla="*/ 18 w 35"/>
                <a:gd name="T29" fmla="*/ 38 h 128"/>
                <a:gd name="T30" fmla="*/ 15 w 35"/>
                <a:gd name="T31" fmla="*/ 50 h 128"/>
                <a:gd name="T32" fmla="*/ 15 w 35"/>
                <a:gd name="T33" fmla="*/ 64 h 128"/>
                <a:gd name="T34" fmla="*/ 18 w 35"/>
                <a:gd name="T35" fmla="*/ 96 h 128"/>
                <a:gd name="T36" fmla="*/ 35 w 35"/>
                <a:gd name="T37" fmla="*/ 128 h 128"/>
                <a:gd name="T38" fmla="*/ 26 w 35"/>
                <a:gd name="T39" fmla="*/ 128 h 1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128"/>
                <a:gd name="T62" fmla="*/ 35 w 35"/>
                <a:gd name="T63" fmla="*/ 128 h 1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128">
                  <a:moveTo>
                    <a:pt x="26" y="128"/>
                  </a:moveTo>
                  <a:lnTo>
                    <a:pt x="15" y="114"/>
                  </a:lnTo>
                  <a:lnTo>
                    <a:pt x="6" y="99"/>
                  </a:lnTo>
                  <a:lnTo>
                    <a:pt x="3" y="82"/>
                  </a:lnTo>
                  <a:lnTo>
                    <a:pt x="0" y="64"/>
                  </a:lnTo>
                  <a:lnTo>
                    <a:pt x="0" y="47"/>
                  </a:lnTo>
                  <a:lnTo>
                    <a:pt x="6" y="32"/>
                  </a:lnTo>
                  <a:lnTo>
                    <a:pt x="15" y="15"/>
                  </a:lnTo>
                  <a:lnTo>
                    <a:pt x="26" y="0"/>
                  </a:lnTo>
                  <a:lnTo>
                    <a:pt x="35" y="0"/>
                  </a:lnTo>
                  <a:lnTo>
                    <a:pt x="29" y="9"/>
                  </a:lnTo>
                  <a:lnTo>
                    <a:pt x="26" y="15"/>
                  </a:lnTo>
                  <a:lnTo>
                    <a:pt x="24" y="18"/>
                  </a:lnTo>
                  <a:lnTo>
                    <a:pt x="18" y="29"/>
                  </a:lnTo>
                  <a:lnTo>
                    <a:pt x="18" y="38"/>
                  </a:lnTo>
                  <a:lnTo>
                    <a:pt x="15" y="50"/>
                  </a:lnTo>
                  <a:lnTo>
                    <a:pt x="15" y="64"/>
                  </a:lnTo>
                  <a:lnTo>
                    <a:pt x="18" y="96"/>
                  </a:lnTo>
                  <a:lnTo>
                    <a:pt x="35" y="128"/>
                  </a:lnTo>
                  <a:lnTo>
                    <a:pt x="26" y="12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6" name="Freeform 165">
              <a:extLst>
                <a:ext uri="{FF2B5EF4-FFF2-40B4-BE49-F238E27FC236}">
                  <a16:creationId xmlns:a16="http://schemas.microsoft.com/office/drawing/2014/main" id="{3F440527-FD28-4375-942B-8B6A4C545D1A}"/>
                </a:ext>
              </a:extLst>
            </p:cNvPr>
            <p:cNvSpPr>
              <a:spLocks/>
            </p:cNvSpPr>
            <p:nvPr/>
          </p:nvSpPr>
          <p:spPr bwMode="auto">
            <a:xfrm>
              <a:off x="2159" y="1339"/>
              <a:ext cx="67" cy="102"/>
            </a:xfrm>
            <a:custGeom>
              <a:avLst/>
              <a:gdLst>
                <a:gd name="T0" fmla="*/ 0 w 67"/>
                <a:gd name="T1" fmla="*/ 73 h 102"/>
                <a:gd name="T2" fmla="*/ 14 w 67"/>
                <a:gd name="T3" fmla="*/ 73 h 102"/>
                <a:gd name="T4" fmla="*/ 14 w 67"/>
                <a:gd name="T5" fmla="*/ 79 h 102"/>
                <a:gd name="T6" fmla="*/ 20 w 67"/>
                <a:gd name="T7" fmla="*/ 85 h 102"/>
                <a:gd name="T8" fmla="*/ 26 w 67"/>
                <a:gd name="T9" fmla="*/ 88 h 102"/>
                <a:gd name="T10" fmla="*/ 32 w 67"/>
                <a:gd name="T11" fmla="*/ 91 h 102"/>
                <a:gd name="T12" fmla="*/ 41 w 67"/>
                <a:gd name="T13" fmla="*/ 88 h 102"/>
                <a:gd name="T14" fmla="*/ 47 w 67"/>
                <a:gd name="T15" fmla="*/ 85 h 102"/>
                <a:gd name="T16" fmla="*/ 52 w 67"/>
                <a:gd name="T17" fmla="*/ 76 h 102"/>
                <a:gd name="T18" fmla="*/ 52 w 67"/>
                <a:gd name="T19" fmla="*/ 70 h 102"/>
                <a:gd name="T20" fmla="*/ 52 w 67"/>
                <a:gd name="T21" fmla="*/ 61 h 102"/>
                <a:gd name="T22" fmla="*/ 47 w 67"/>
                <a:gd name="T23" fmla="*/ 56 h 102"/>
                <a:gd name="T24" fmla="*/ 41 w 67"/>
                <a:gd name="T25" fmla="*/ 53 h 102"/>
                <a:gd name="T26" fmla="*/ 32 w 67"/>
                <a:gd name="T27" fmla="*/ 50 h 102"/>
                <a:gd name="T28" fmla="*/ 29 w 67"/>
                <a:gd name="T29" fmla="*/ 50 h 102"/>
                <a:gd name="T30" fmla="*/ 26 w 67"/>
                <a:gd name="T31" fmla="*/ 53 h 102"/>
                <a:gd name="T32" fmla="*/ 26 w 67"/>
                <a:gd name="T33" fmla="*/ 41 h 102"/>
                <a:gd name="T34" fmla="*/ 26 w 67"/>
                <a:gd name="T35" fmla="*/ 41 h 102"/>
                <a:gd name="T36" fmla="*/ 29 w 67"/>
                <a:gd name="T37" fmla="*/ 41 h 102"/>
                <a:gd name="T38" fmla="*/ 35 w 67"/>
                <a:gd name="T39" fmla="*/ 38 h 102"/>
                <a:gd name="T40" fmla="*/ 41 w 67"/>
                <a:gd name="T41" fmla="*/ 35 h 102"/>
                <a:gd name="T42" fmla="*/ 47 w 67"/>
                <a:gd name="T43" fmla="*/ 32 h 102"/>
                <a:gd name="T44" fmla="*/ 47 w 67"/>
                <a:gd name="T45" fmla="*/ 26 h 102"/>
                <a:gd name="T46" fmla="*/ 47 w 67"/>
                <a:gd name="T47" fmla="*/ 21 h 102"/>
                <a:gd name="T48" fmla="*/ 44 w 67"/>
                <a:gd name="T49" fmla="*/ 15 h 102"/>
                <a:gd name="T50" fmla="*/ 38 w 67"/>
                <a:gd name="T51" fmla="*/ 12 h 102"/>
                <a:gd name="T52" fmla="*/ 32 w 67"/>
                <a:gd name="T53" fmla="*/ 12 h 102"/>
                <a:gd name="T54" fmla="*/ 26 w 67"/>
                <a:gd name="T55" fmla="*/ 12 h 102"/>
                <a:gd name="T56" fmla="*/ 20 w 67"/>
                <a:gd name="T57" fmla="*/ 15 h 102"/>
                <a:gd name="T58" fmla="*/ 17 w 67"/>
                <a:gd name="T59" fmla="*/ 21 h 102"/>
                <a:gd name="T60" fmla="*/ 14 w 67"/>
                <a:gd name="T61" fmla="*/ 26 h 102"/>
                <a:gd name="T62" fmla="*/ 3 w 67"/>
                <a:gd name="T63" fmla="*/ 26 h 102"/>
                <a:gd name="T64" fmla="*/ 6 w 67"/>
                <a:gd name="T65" fmla="*/ 15 h 102"/>
                <a:gd name="T66" fmla="*/ 12 w 67"/>
                <a:gd name="T67" fmla="*/ 6 h 102"/>
                <a:gd name="T68" fmla="*/ 20 w 67"/>
                <a:gd name="T69" fmla="*/ 0 h 102"/>
                <a:gd name="T70" fmla="*/ 32 w 67"/>
                <a:gd name="T71" fmla="*/ 0 h 102"/>
                <a:gd name="T72" fmla="*/ 38 w 67"/>
                <a:gd name="T73" fmla="*/ 0 h 102"/>
                <a:gd name="T74" fmla="*/ 47 w 67"/>
                <a:gd name="T75" fmla="*/ 3 h 102"/>
                <a:gd name="T76" fmla="*/ 52 w 67"/>
                <a:gd name="T77" fmla="*/ 6 h 102"/>
                <a:gd name="T78" fmla="*/ 55 w 67"/>
                <a:gd name="T79" fmla="*/ 12 h 102"/>
                <a:gd name="T80" fmla="*/ 58 w 67"/>
                <a:gd name="T81" fmla="*/ 18 h 102"/>
                <a:gd name="T82" fmla="*/ 61 w 67"/>
                <a:gd name="T83" fmla="*/ 24 h 102"/>
                <a:gd name="T84" fmla="*/ 58 w 67"/>
                <a:gd name="T85" fmla="*/ 29 h 102"/>
                <a:gd name="T86" fmla="*/ 55 w 67"/>
                <a:gd name="T87" fmla="*/ 35 h 102"/>
                <a:gd name="T88" fmla="*/ 52 w 67"/>
                <a:gd name="T89" fmla="*/ 41 h 102"/>
                <a:gd name="T90" fmla="*/ 47 w 67"/>
                <a:gd name="T91" fmla="*/ 44 h 102"/>
                <a:gd name="T92" fmla="*/ 55 w 67"/>
                <a:gd name="T93" fmla="*/ 47 h 102"/>
                <a:gd name="T94" fmla="*/ 61 w 67"/>
                <a:gd name="T95" fmla="*/ 53 h 102"/>
                <a:gd name="T96" fmla="*/ 64 w 67"/>
                <a:gd name="T97" fmla="*/ 61 h 102"/>
                <a:gd name="T98" fmla="*/ 67 w 67"/>
                <a:gd name="T99" fmla="*/ 70 h 102"/>
                <a:gd name="T100" fmla="*/ 64 w 67"/>
                <a:gd name="T101" fmla="*/ 79 h 102"/>
                <a:gd name="T102" fmla="*/ 61 w 67"/>
                <a:gd name="T103" fmla="*/ 85 h 102"/>
                <a:gd name="T104" fmla="*/ 55 w 67"/>
                <a:gd name="T105" fmla="*/ 93 h 102"/>
                <a:gd name="T106" fmla="*/ 49 w 67"/>
                <a:gd name="T107" fmla="*/ 96 h 102"/>
                <a:gd name="T108" fmla="*/ 41 w 67"/>
                <a:gd name="T109" fmla="*/ 99 h 102"/>
                <a:gd name="T110" fmla="*/ 32 w 67"/>
                <a:gd name="T111" fmla="*/ 102 h 102"/>
                <a:gd name="T112" fmla="*/ 23 w 67"/>
                <a:gd name="T113" fmla="*/ 99 h 102"/>
                <a:gd name="T114" fmla="*/ 17 w 67"/>
                <a:gd name="T115" fmla="*/ 99 h 102"/>
                <a:gd name="T116" fmla="*/ 9 w 67"/>
                <a:gd name="T117" fmla="*/ 93 h 102"/>
                <a:gd name="T118" fmla="*/ 6 w 67"/>
                <a:gd name="T119" fmla="*/ 88 h 102"/>
                <a:gd name="T120" fmla="*/ 3 w 67"/>
                <a:gd name="T121" fmla="*/ 82 h 102"/>
                <a:gd name="T122" fmla="*/ 0 w 67"/>
                <a:gd name="T123" fmla="*/ 73 h 1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7"/>
                <a:gd name="T187" fmla="*/ 0 h 102"/>
                <a:gd name="T188" fmla="*/ 67 w 67"/>
                <a:gd name="T189" fmla="*/ 102 h 1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7" h="102">
                  <a:moveTo>
                    <a:pt x="0" y="73"/>
                  </a:moveTo>
                  <a:lnTo>
                    <a:pt x="14" y="73"/>
                  </a:lnTo>
                  <a:lnTo>
                    <a:pt x="14" y="79"/>
                  </a:lnTo>
                  <a:lnTo>
                    <a:pt x="20" y="85"/>
                  </a:lnTo>
                  <a:lnTo>
                    <a:pt x="26" y="88"/>
                  </a:lnTo>
                  <a:lnTo>
                    <a:pt x="32" y="91"/>
                  </a:lnTo>
                  <a:lnTo>
                    <a:pt x="41" y="88"/>
                  </a:lnTo>
                  <a:lnTo>
                    <a:pt x="47" y="85"/>
                  </a:lnTo>
                  <a:lnTo>
                    <a:pt x="52" y="76"/>
                  </a:lnTo>
                  <a:lnTo>
                    <a:pt x="52" y="70"/>
                  </a:lnTo>
                  <a:lnTo>
                    <a:pt x="52" y="61"/>
                  </a:lnTo>
                  <a:lnTo>
                    <a:pt x="47" y="56"/>
                  </a:lnTo>
                  <a:lnTo>
                    <a:pt x="41" y="53"/>
                  </a:lnTo>
                  <a:lnTo>
                    <a:pt x="32" y="50"/>
                  </a:lnTo>
                  <a:lnTo>
                    <a:pt x="29" y="50"/>
                  </a:lnTo>
                  <a:lnTo>
                    <a:pt x="26" y="53"/>
                  </a:lnTo>
                  <a:lnTo>
                    <a:pt x="26" y="41"/>
                  </a:lnTo>
                  <a:lnTo>
                    <a:pt x="29" y="41"/>
                  </a:lnTo>
                  <a:lnTo>
                    <a:pt x="35" y="38"/>
                  </a:lnTo>
                  <a:lnTo>
                    <a:pt x="41" y="35"/>
                  </a:lnTo>
                  <a:lnTo>
                    <a:pt x="47" y="32"/>
                  </a:lnTo>
                  <a:lnTo>
                    <a:pt x="47" y="26"/>
                  </a:lnTo>
                  <a:lnTo>
                    <a:pt x="47" y="21"/>
                  </a:lnTo>
                  <a:lnTo>
                    <a:pt x="44" y="15"/>
                  </a:lnTo>
                  <a:lnTo>
                    <a:pt x="38" y="12"/>
                  </a:lnTo>
                  <a:lnTo>
                    <a:pt x="32" y="12"/>
                  </a:lnTo>
                  <a:lnTo>
                    <a:pt x="26" y="12"/>
                  </a:lnTo>
                  <a:lnTo>
                    <a:pt x="20" y="15"/>
                  </a:lnTo>
                  <a:lnTo>
                    <a:pt x="17" y="21"/>
                  </a:lnTo>
                  <a:lnTo>
                    <a:pt x="14" y="26"/>
                  </a:lnTo>
                  <a:lnTo>
                    <a:pt x="3" y="26"/>
                  </a:lnTo>
                  <a:lnTo>
                    <a:pt x="6" y="15"/>
                  </a:lnTo>
                  <a:lnTo>
                    <a:pt x="12" y="6"/>
                  </a:lnTo>
                  <a:lnTo>
                    <a:pt x="20" y="0"/>
                  </a:lnTo>
                  <a:lnTo>
                    <a:pt x="32" y="0"/>
                  </a:lnTo>
                  <a:lnTo>
                    <a:pt x="38" y="0"/>
                  </a:lnTo>
                  <a:lnTo>
                    <a:pt x="47" y="3"/>
                  </a:lnTo>
                  <a:lnTo>
                    <a:pt x="52" y="6"/>
                  </a:lnTo>
                  <a:lnTo>
                    <a:pt x="55" y="12"/>
                  </a:lnTo>
                  <a:lnTo>
                    <a:pt x="58" y="18"/>
                  </a:lnTo>
                  <a:lnTo>
                    <a:pt x="61" y="24"/>
                  </a:lnTo>
                  <a:lnTo>
                    <a:pt x="58" y="29"/>
                  </a:lnTo>
                  <a:lnTo>
                    <a:pt x="55" y="35"/>
                  </a:lnTo>
                  <a:lnTo>
                    <a:pt x="52" y="41"/>
                  </a:lnTo>
                  <a:lnTo>
                    <a:pt x="47" y="44"/>
                  </a:lnTo>
                  <a:lnTo>
                    <a:pt x="55" y="47"/>
                  </a:lnTo>
                  <a:lnTo>
                    <a:pt x="61" y="53"/>
                  </a:lnTo>
                  <a:lnTo>
                    <a:pt x="64" y="61"/>
                  </a:lnTo>
                  <a:lnTo>
                    <a:pt x="67" y="70"/>
                  </a:lnTo>
                  <a:lnTo>
                    <a:pt x="64" y="79"/>
                  </a:lnTo>
                  <a:lnTo>
                    <a:pt x="61" y="85"/>
                  </a:lnTo>
                  <a:lnTo>
                    <a:pt x="55" y="93"/>
                  </a:lnTo>
                  <a:lnTo>
                    <a:pt x="49" y="96"/>
                  </a:lnTo>
                  <a:lnTo>
                    <a:pt x="41" y="99"/>
                  </a:lnTo>
                  <a:lnTo>
                    <a:pt x="32" y="102"/>
                  </a:lnTo>
                  <a:lnTo>
                    <a:pt x="23" y="99"/>
                  </a:lnTo>
                  <a:lnTo>
                    <a:pt x="17" y="99"/>
                  </a:lnTo>
                  <a:lnTo>
                    <a:pt x="9" y="93"/>
                  </a:lnTo>
                  <a:lnTo>
                    <a:pt x="6" y="88"/>
                  </a:lnTo>
                  <a:lnTo>
                    <a:pt x="3" y="82"/>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7" name="Freeform 166">
              <a:extLst>
                <a:ext uri="{FF2B5EF4-FFF2-40B4-BE49-F238E27FC236}">
                  <a16:creationId xmlns:a16="http://schemas.microsoft.com/office/drawing/2014/main" id="{AB1D0FCB-F6FD-4029-A840-1F23D1EE7624}"/>
                </a:ext>
              </a:extLst>
            </p:cNvPr>
            <p:cNvSpPr>
              <a:spLocks/>
            </p:cNvSpPr>
            <p:nvPr/>
          </p:nvSpPr>
          <p:spPr bwMode="auto">
            <a:xfrm>
              <a:off x="2235" y="1339"/>
              <a:ext cx="67" cy="99"/>
            </a:xfrm>
            <a:custGeom>
              <a:avLst/>
              <a:gdLst>
                <a:gd name="T0" fmla="*/ 67 w 67"/>
                <a:gd name="T1" fmla="*/ 88 h 99"/>
                <a:gd name="T2" fmla="*/ 67 w 67"/>
                <a:gd name="T3" fmla="*/ 99 h 99"/>
                <a:gd name="T4" fmla="*/ 0 w 67"/>
                <a:gd name="T5" fmla="*/ 99 h 99"/>
                <a:gd name="T6" fmla="*/ 0 w 67"/>
                <a:gd name="T7" fmla="*/ 96 h 99"/>
                <a:gd name="T8" fmla="*/ 0 w 67"/>
                <a:gd name="T9" fmla="*/ 91 h 99"/>
                <a:gd name="T10" fmla="*/ 3 w 67"/>
                <a:gd name="T11" fmla="*/ 85 h 99"/>
                <a:gd name="T12" fmla="*/ 8 w 67"/>
                <a:gd name="T13" fmla="*/ 76 h 99"/>
                <a:gd name="T14" fmla="*/ 14 w 67"/>
                <a:gd name="T15" fmla="*/ 70 h 99"/>
                <a:gd name="T16" fmla="*/ 23 w 67"/>
                <a:gd name="T17" fmla="*/ 61 h 99"/>
                <a:gd name="T18" fmla="*/ 35 w 67"/>
                <a:gd name="T19" fmla="*/ 53 h 99"/>
                <a:gd name="T20" fmla="*/ 40 w 67"/>
                <a:gd name="T21" fmla="*/ 47 h 99"/>
                <a:gd name="T22" fmla="*/ 46 w 67"/>
                <a:gd name="T23" fmla="*/ 41 h 99"/>
                <a:gd name="T24" fmla="*/ 49 w 67"/>
                <a:gd name="T25" fmla="*/ 35 h 99"/>
                <a:gd name="T26" fmla="*/ 52 w 67"/>
                <a:gd name="T27" fmla="*/ 26 h 99"/>
                <a:gd name="T28" fmla="*/ 49 w 67"/>
                <a:gd name="T29" fmla="*/ 21 h 99"/>
                <a:gd name="T30" fmla="*/ 46 w 67"/>
                <a:gd name="T31" fmla="*/ 15 h 99"/>
                <a:gd name="T32" fmla="*/ 40 w 67"/>
                <a:gd name="T33" fmla="*/ 12 h 99"/>
                <a:gd name="T34" fmla="*/ 32 w 67"/>
                <a:gd name="T35" fmla="*/ 12 h 99"/>
                <a:gd name="T36" fmla="*/ 26 w 67"/>
                <a:gd name="T37" fmla="*/ 12 h 99"/>
                <a:gd name="T38" fmla="*/ 20 w 67"/>
                <a:gd name="T39" fmla="*/ 15 h 99"/>
                <a:gd name="T40" fmla="*/ 14 w 67"/>
                <a:gd name="T41" fmla="*/ 21 h 99"/>
                <a:gd name="T42" fmla="*/ 14 w 67"/>
                <a:gd name="T43" fmla="*/ 29 h 99"/>
                <a:gd name="T44" fmla="*/ 3 w 67"/>
                <a:gd name="T45" fmla="*/ 26 h 99"/>
                <a:gd name="T46" fmla="*/ 3 w 67"/>
                <a:gd name="T47" fmla="*/ 18 h 99"/>
                <a:gd name="T48" fmla="*/ 5 w 67"/>
                <a:gd name="T49" fmla="*/ 12 h 99"/>
                <a:gd name="T50" fmla="*/ 11 w 67"/>
                <a:gd name="T51" fmla="*/ 6 h 99"/>
                <a:gd name="T52" fmla="*/ 17 w 67"/>
                <a:gd name="T53" fmla="*/ 3 h 99"/>
                <a:gd name="T54" fmla="*/ 23 w 67"/>
                <a:gd name="T55" fmla="*/ 0 h 99"/>
                <a:gd name="T56" fmla="*/ 32 w 67"/>
                <a:gd name="T57" fmla="*/ 0 h 99"/>
                <a:gd name="T58" fmla="*/ 40 w 67"/>
                <a:gd name="T59" fmla="*/ 0 h 99"/>
                <a:gd name="T60" fmla="*/ 49 w 67"/>
                <a:gd name="T61" fmla="*/ 3 h 99"/>
                <a:gd name="T62" fmla="*/ 55 w 67"/>
                <a:gd name="T63" fmla="*/ 6 h 99"/>
                <a:gd name="T64" fmla="*/ 61 w 67"/>
                <a:gd name="T65" fmla="*/ 12 h 99"/>
                <a:gd name="T66" fmla="*/ 64 w 67"/>
                <a:gd name="T67" fmla="*/ 21 h 99"/>
                <a:gd name="T68" fmla="*/ 64 w 67"/>
                <a:gd name="T69" fmla="*/ 26 h 99"/>
                <a:gd name="T70" fmla="*/ 64 w 67"/>
                <a:gd name="T71" fmla="*/ 32 h 99"/>
                <a:gd name="T72" fmla="*/ 61 w 67"/>
                <a:gd name="T73" fmla="*/ 38 h 99"/>
                <a:gd name="T74" fmla="*/ 58 w 67"/>
                <a:gd name="T75" fmla="*/ 44 h 99"/>
                <a:gd name="T76" fmla="*/ 55 w 67"/>
                <a:gd name="T77" fmla="*/ 50 h 99"/>
                <a:gd name="T78" fmla="*/ 49 w 67"/>
                <a:gd name="T79" fmla="*/ 56 h 99"/>
                <a:gd name="T80" fmla="*/ 43 w 67"/>
                <a:gd name="T81" fmla="*/ 61 h 99"/>
                <a:gd name="T82" fmla="*/ 37 w 67"/>
                <a:gd name="T83" fmla="*/ 67 h 99"/>
                <a:gd name="T84" fmla="*/ 29 w 67"/>
                <a:gd name="T85" fmla="*/ 73 h 99"/>
                <a:gd name="T86" fmla="*/ 26 w 67"/>
                <a:gd name="T87" fmla="*/ 79 h 99"/>
                <a:gd name="T88" fmla="*/ 23 w 67"/>
                <a:gd name="T89" fmla="*/ 79 h 99"/>
                <a:gd name="T90" fmla="*/ 20 w 67"/>
                <a:gd name="T91" fmla="*/ 85 h 99"/>
                <a:gd name="T92" fmla="*/ 17 w 67"/>
                <a:gd name="T93" fmla="*/ 88 h 99"/>
                <a:gd name="T94" fmla="*/ 67 w 67"/>
                <a:gd name="T95" fmla="*/ 88 h 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99"/>
                <a:gd name="T146" fmla="*/ 67 w 67"/>
                <a:gd name="T147" fmla="*/ 99 h 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99">
                  <a:moveTo>
                    <a:pt x="67" y="88"/>
                  </a:moveTo>
                  <a:lnTo>
                    <a:pt x="67" y="99"/>
                  </a:lnTo>
                  <a:lnTo>
                    <a:pt x="0" y="99"/>
                  </a:lnTo>
                  <a:lnTo>
                    <a:pt x="0" y="96"/>
                  </a:lnTo>
                  <a:lnTo>
                    <a:pt x="0" y="91"/>
                  </a:lnTo>
                  <a:lnTo>
                    <a:pt x="3" y="85"/>
                  </a:lnTo>
                  <a:lnTo>
                    <a:pt x="8" y="76"/>
                  </a:lnTo>
                  <a:lnTo>
                    <a:pt x="14" y="70"/>
                  </a:lnTo>
                  <a:lnTo>
                    <a:pt x="23" y="61"/>
                  </a:lnTo>
                  <a:lnTo>
                    <a:pt x="35" y="53"/>
                  </a:lnTo>
                  <a:lnTo>
                    <a:pt x="40" y="47"/>
                  </a:lnTo>
                  <a:lnTo>
                    <a:pt x="46" y="41"/>
                  </a:lnTo>
                  <a:lnTo>
                    <a:pt x="49" y="35"/>
                  </a:lnTo>
                  <a:lnTo>
                    <a:pt x="52" y="26"/>
                  </a:lnTo>
                  <a:lnTo>
                    <a:pt x="49" y="21"/>
                  </a:lnTo>
                  <a:lnTo>
                    <a:pt x="46" y="15"/>
                  </a:lnTo>
                  <a:lnTo>
                    <a:pt x="40" y="12"/>
                  </a:lnTo>
                  <a:lnTo>
                    <a:pt x="32" y="12"/>
                  </a:lnTo>
                  <a:lnTo>
                    <a:pt x="26" y="12"/>
                  </a:lnTo>
                  <a:lnTo>
                    <a:pt x="20" y="15"/>
                  </a:lnTo>
                  <a:lnTo>
                    <a:pt x="14" y="21"/>
                  </a:lnTo>
                  <a:lnTo>
                    <a:pt x="14" y="29"/>
                  </a:lnTo>
                  <a:lnTo>
                    <a:pt x="3" y="26"/>
                  </a:lnTo>
                  <a:lnTo>
                    <a:pt x="3" y="18"/>
                  </a:lnTo>
                  <a:lnTo>
                    <a:pt x="5" y="12"/>
                  </a:lnTo>
                  <a:lnTo>
                    <a:pt x="11" y="6"/>
                  </a:lnTo>
                  <a:lnTo>
                    <a:pt x="17" y="3"/>
                  </a:lnTo>
                  <a:lnTo>
                    <a:pt x="23" y="0"/>
                  </a:lnTo>
                  <a:lnTo>
                    <a:pt x="32" y="0"/>
                  </a:lnTo>
                  <a:lnTo>
                    <a:pt x="40" y="0"/>
                  </a:lnTo>
                  <a:lnTo>
                    <a:pt x="49" y="3"/>
                  </a:lnTo>
                  <a:lnTo>
                    <a:pt x="55" y="6"/>
                  </a:lnTo>
                  <a:lnTo>
                    <a:pt x="61" y="12"/>
                  </a:lnTo>
                  <a:lnTo>
                    <a:pt x="64" y="21"/>
                  </a:lnTo>
                  <a:lnTo>
                    <a:pt x="64" y="26"/>
                  </a:lnTo>
                  <a:lnTo>
                    <a:pt x="64" y="32"/>
                  </a:lnTo>
                  <a:lnTo>
                    <a:pt x="61" y="38"/>
                  </a:lnTo>
                  <a:lnTo>
                    <a:pt x="58" y="44"/>
                  </a:lnTo>
                  <a:lnTo>
                    <a:pt x="55" y="50"/>
                  </a:lnTo>
                  <a:lnTo>
                    <a:pt x="49" y="56"/>
                  </a:lnTo>
                  <a:lnTo>
                    <a:pt x="43" y="61"/>
                  </a:lnTo>
                  <a:lnTo>
                    <a:pt x="37" y="67"/>
                  </a:lnTo>
                  <a:lnTo>
                    <a:pt x="29" y="73"/>
                  </a:lnTo>
                  <a:lnTo>
                    <a:pt x="26" y="79"/>
                  </a:lnTo>
                  <a:lnTo>
                    <a:pt x="23" y="79"/>
                  </a:lnTo>
                  <a:lnTo>
                    <a:pt x="20" y="85"/>
                  </a:lnTo>
                  <a:lnTo>
                    <a:pt x="17" y="88"/>
                  </a:lnTo>
                  <a:lnTo>
                    <a:pt x="67" y="8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8" name="Freeform 167">
              <a:extLst>
                <a:ext uri="{FF2B5EF4-FFF2-40B4-BE49-F238E27FC236}">
                  <a16:creationId xmlns:a16="http://schemas.microsoft.com/office/drawing/2014/main" id="{C0D54CE3-B5A5-484B-BF52-86F367891D34}"/>
                </a:ext>
              </a:extLst>
            </p:cNvPr>
            <p:cNvSpPr>
              <a:spLocks/>
            </p:cNvSpPr>
            <p:nvPr/>
          </p:nvSpPr>
          <p:spPr bwMode="auto">
            <a:xfrm>
              <a:off x="2351" y="1342"/>
              <a:ext cx="35" cy="99"/>
            </a:xfrm>
            <a:custGeom>
              <a:avLst/>
              <a:gdLst>
                <a:gd name="T0" fmla="*/ 32 w 35"/>
                <a:gd name="T1" fmla="*/ 88 h 99"/>
                <a:gd name="T2" fmla="*/ 35 w 35"/>
                <a:gd name="T3" fmla="*/ 96 h 99"/>
                <a:gd name="T4" fmla="*/ 29 w 35"/>
                <a:gd name="T5" fmla="*/ 99 h 99"/>
                <a:gd name="T6" fmla="*/ 23 w 35"/>
                <a:gd name="T7" fmla="*/ 99 h 99"/>
                <a:gd name="T8" fmla="*/ 17 w 35"/>
                <a:gd name="T9" fmla="*/ 99 h 99"/>
                <a:gd name="T10" fmla="*/ 15 w 35"/>
                <a:gd name="T11" fmla="*/ 96 h 99"/>
                <a:gd name="T12" fmla="*/ 12 w 35"/>
                <a:gd name="T13" fmla="*/ 93 h 99"/>
                <a:gd name="T14" fmla="*/ 9 w 35"/>
                <a:gd name="T15" fmla="*/ 90 h 99"/>
                <a:gd name="T16" fmla="*/ 9 w 35"/>
                <a:gd name="T17" fmla="*/ 85 h 99"/>
                <a:gd name="T18" fmla="*/ 9 w 35"/>
                <a:gd name="T19" fmla="*/ 76 h 99"/>
                <a:gd name="T20" fmla="*/ 9 w 35"/>
                <a:gd name="T21" fmla="*/ 35 h 99"/>
                <a:gd name="T22" fmla="*/ 0 w 35"/>
                <a:gd name="T23" fmla="*/ 35 h 99"/>
                <a:gd name="T24" fmla="*/ 0 w 35"/>
                <a:gd name="T25" fmla="*/ 23 h 99"/>
                <a:gd name="T26" fmla="*/ 9 w 35"/>
                <a:gd name="T27" fmla="*/ 23 h 99"/>
                <a:gd name="T28" fmla="*/ 9 w 35"/>
                <a:gd name="T29" fmla="*/ 6 h 99"/>
                <a:gd name="T30" fmla="*/ 20 w 35"/>
                <a:gd name="T31" fmla="*/ 0 h 99"/>
                <a:gd name="T32" fmla="*/ 20 w 35"/>
                <a:gd name="T33" fmla="*/ 23 h 99"/>
                <a:gd name="T34" fmla="*/ 32 w 35"/>
                <a:gd name="T35" fmla="*/ 23 h 99"/>
                <a:gd name="T36" fmla="*/ 32 w 35"/>
                <a:gd name="T37" fmla="*/ 35 h 99"/>
                <a:gd name="T38" fmla="*/ 20 w 35"/>
                <a:gd name="T39" fmla="*/ 35 h 99"/>
                <a:gd name="T40" fmla="*/ 20 w 35"/>
                <a:gd name="T41" fmla="*/ 76 h 99"/>
                <a:gd name="T42" fmla="*/ 20 w 35"/>
                <a:gd name="T43" fmla="*/ 82 h 99"/>
                <a:gd name="T44" fmla="*/ 20 w 35"/>
                <a:gd name="T45" fmla="*/ 85 h 99"/>
                <a:gd name="T46" fmla="*/ 20 w 35"/>
                <a:gd name="T47" fmla="*/ 85 h 99"/>
                <a:gd name="T48" fmla="*/ 23 w 35"/>
                <a:gd name="T49" fmla="*/ 85 h 99"/>
                <a:gd name="T50" fmla="*/ 23 w 35"/>
                <a:gd name="T51" fmla="*/ 88 h 99"/>
                <a:gd name="T52" fmla="*/ 26 w 35"/>
                <a:gd name="T53" fmla="*/ 88 h 99"/>
                <a:gd name="T54" fmla="*/ 29 w 35"/>
                <a:gd name="T55" fmla="*/ 88 h 99"/>
                <a:gd name="T56" fmla="*/ 32 w 35"/>
                <a:gd name="T57" fmla="*/ 88 h 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5"/>
                <a:gd name="T88" fmla="*/ 0 h 99"/>
                <a:gd name="T89" fmla="*/ 35 w 35"/>
                <a:gd name="T90" fmla="*/ 99 h 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5" h="99">
                  <a:moveTo>
                    <a:pt x="32" y="88"/>
                  </a:moveTo>
                  <a:lnTo>
                    <a:pt x="35" y="96"/>
                  </a:lnTo>
                  <a:lnTo>
                    <a:pt x="29" y="99"/>
                  </a:lnTo>
                  <a:lnTo>
                    <a:pt x="23" y="99"/>
                  </a:lnTo>
                  <a:lnTo>
                    <a:pt x="17" y="99"/>
                  </a:lnTo>
                  <a:lnTo>
                    <a:pt x="15" y="96"/>
                  </a:lnTo>
                  <a:lnTo>
                    <a:pt x="12" y="93"/>
                  </a:lnTo>
                  <a:lnTo>
                    <a:pt x="9" y="90"/>
                  </a:lnTo>
                  <a:lnTo>
                    <a:pt x="9" y="85"/>
                  </a:lnTo>
                  <a:lnTo>
                    <a:pt x="9" y="76"/>
                  </a:lnTo>
                  <a:lnTo>
                    <a:pt x="9" y="35"/>
                  </a:lnTo>
                  <a:lnTo>
                    <a:pt x="0" y="35"/>
                  </a:lnTo>
                  <a:lnTo>
                    <a:pt x="0" y="23"/>
                  </a:lnTo>
                  <a:lnTo>
                    <a:pt x="9" y="23"/>
                  </a:lnTo>
                  <a:lnTo>
                    <a:pt x="9" y="6"/>
                  </a:lnTo>
                  <a:lnTo>
                    <a:pt x="20" y="0"/>
                  </a:lnTo>
                  <a:lnTo>
                    <a:pt x="20" y="23"/>
                  </a:lnTo>
                  <a:lnTo>
                    <a:pt x="32" y="23"/>
                  </a:lnTo>
                  <a:lnTo>
                    <a:pt x="32" y="35"/>
                  </a:lnTo>
                  <a:lnTo>
                    <a:pt x="20" y="35"/>
                  </a:lnTo>
                  <a:lnTo>
                    <a:pt x="20" y="76"/>
                  </a:lnTo>
                  <a:lnTo>
                    <a:pt x="20" y="82"/>
                  </a:lnTo>
                  <a:lnTo>
                    <a:pt x="20" y="85"/>
                  </a:lnTo>
                  <a:lnTo>
                    <a:pt x="23" y="85"/>
                  </a:lnTo>
                  <a:lnTo>
                    <a:pt x="23" y="88"/>
                  </a:lnTo>
                  <a:lnTo>
                    <a:pt x="26" y="88"/>
                  </a:lnTo>
                  <a:lnTo>
                    <a:pt x="29" y="88"/>
                  </a:lnTo>
                  <a:lnTo>
                    <a:pt x="32" y="8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9" name="Freeform 168">
              <a:extLst>
                <a:ext uri="{FF2B5EF4-FFF2-40B4-BE49-F238E27FC236}">
                  <a16:creationId xmlns:a16="http://schemas.microsoft.com/office/drawing/2014/main" id="{C15FE18D-F9BE-490D-9923-4B133C93E273}"/>
                </a:ext>
              </a:extLst>
            </p:cNvPr>
            <p:cNvSpPr>
              <a:spLocks/>
            </p:cNvSpPr>
            <p:nvPr/>
          </p:nvSpPr>
          <p:spPr bwMode="auto">
            <a:xfrm>
              <a:off x="2398" y="1339"/>
              <a:ext cx="55" cy="99"/>
            </a:xfrm>
            <a:custGeom>
              <a:avLst/>
              <a:gdLst>
                <a:gd name="T0" fmla="*/ 0 w 55"/>
                <a:gd name="T1" fmla="*/ 99 h 99"/>
                <a:gd name="T2" fmla="*/ 0 w 55"/>
                <a:gd name="T3" fmla="*/ 0 h 99"/>
                <a:gd name="T4" fmla="*/ 11 w 55"/>
                <a:gd name="T5" fmla="*/ 0 h 99"/>
                <a:gd name="T6" fmla="*/ 11 w 55"/>
                <a:gd name="T7" fmla="*/ 35 h 99"/>
                <a:gd name="T8" fmla="*/ 17 w 55"/>
                <a:gd name="T9" fmla="*/ 29 h 99"/>
                <a:gd name="T10" fmla="*/ 23 w 55"/>
                <a:gd name="T11" fmla="*/ 26 h 99"/>
                <a:gd name="T12" fmla="*/ 32 w 55"/>
                <a:gd name="T13" fmla="*/ 26 h 99"/>
                <a:gd name="T14" fmla="*/ 37 w 55"/>
                <a:gd name="T15" fmla="*/ 26 h 99"/>
                <a:gd name="T16" fmla="*/ 43 w 55"/>
                <a:gd name="T17" fmla="*/ 29 h 99"/>
                <a:gd name="T18" fmla="*/ 49 w 55"/>
                <a:gd name="T19" fmla="*/ 32 h 99"/>
                <a:gd name="T20" fmla="*/ 52 w 55"/>
                <a:gd name="T21" fmla="*/ 38 h 99"/>
                <a:gd name="T22" fmla="*/ 55 w 55"/>
                <a:gd name="T23" fmla="*/ 44 h 99"/>
                <a:gd name="T24" fmla="*/ 55 w 55"/>
                <a:gd name="T25" fmla="*/ 53 h 99"/>
                <a:gd name="T26" fmla="*/ 55 w 55"/>
                <a:gd name="T27" fmla="*/ 99 h 99"/>
                <a:gd name="T28" fmla="*/ 43 w 55"/>
                <a:gd name="T29" fmla="*/ 99 h 99"/>
                <a:gd name="T30" fmla="*/ 43 w 55"/>
                <a:gd name="T31" fmla="*/ 56 h 99"/>
                <a:gd name="T32" fmla="*/ 40 w 55"/>
                <a:gd name="T33" fmla="*/ 47 h 99"/>
                <a:gd name="T34" fmla="*/ 37 w 55"/>
                <a:gd name="T35" fmla="*/ 41 h 99"/>
                <a:gd name="T36" fmla="*/ 35 w 55"/>
                <a:gd name="T37" fmla="*/ 38 h 99"/>
                <a:gd name="T38" fmla="*/ 29 w 55"/>
                <a:gd name="T39" fmla="*/ 38 h 99"/>
                <a:gd name="T40" fmla="*/ 23 w 55"/>
                <a:gd name="T41" fmla="*/ 38 h 99"/>
                <a:gd name="T42" fmla="*/ 20 w 55"/>
                <a:gd name="T43" fmla="*/ 41 h 99"/>
                <a:gd name="T44" fmla="*/ 14 w 55"/>
                <a:gd name="T45" fmla="*/ 44 h 99"/>
                <a:gd name="T46" fmla="*/ 14 w 55"/>
                <a:gd name="T47" fmla="*/ 47 h 99"/>
                <a:gd name="T48" fmla="*/ 11 w 55"/>
                <a:gd name="T49" fmla="*/ 53 h 99"/>
                <a:gd name="T50" fmla="*/ 11 w 55"/>
                <a:gd name="T51" fmla="*/ 61 h 99"/>
                <a:gd name="T52" fmla="*/ 11 w 55"/>
                <a:gd name="T53" fmla="*/ 99 h 99"/>
                <a:gd name="T54" fmla="*/ 0 w 55"/>
                <a:gd name="T55" fmla="*/ 99 h 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5"/>
                <a:gd name="T85" fmla="*/ 0 h 99"/>
                <a:gd name="T86" fmla="*/ 55 w 55"/>
                <a:gd name="T87" fmla="*/ 99 h 9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5" h="99">
                  <a:moveTo>
                    <a:pt x="0" y="99"/>
                  </a:moveTo>
                  <a:lnTo>
                    <a:pt x="0" y="0"/>
                  </a:lnTo>
                  <a:lnTo>
                    <a:pt x="11" y="0"/>
                  </a:lnTo>
                  <a:lnTo>
                    <a:pt x="11" y="35"/>
                  </a:lnTo>
                  <a:lnTo>
                    <a:pt x="17" y="29"/>
                  </a:lnTo>
                  <a:lnTo>
                    <a:pt x="23" y="26"/>
                  </a:lnTo>
                  <a:lnTo>
                    <a:pt x="32" y="26"/>
                  </a:lnTo>
                  <a:lnTo>
                    <a:pt x="37" y="26"/>
                  </a:lnTo>
                  <a:lnTo>
                    <a:pt x="43" y="29"/>
                  </a:lnTo>
                  <a:lnTo>
                    <a:pt x="49" y="32"/>
                  </a:lnTo>
                  <a:lnTo>
                    <a:pt x="52" y="38"/>
                  </a:lnTo>
                  <a:lnTo>
                    <a:pt x="55" y="44"/>
                  </a:lnTo>
                  <a:lnTo>
                    <a:pt x="55" y="53"/>
                  </a:lnTo>
                  <a:lnTo>
                    <a:pt x="55" y="99"/>
                  </a:lnTo>
                  <a:lnTo>
                    <a:pt x="43" y="99"/>
                  </a:lnTo>
                  <a:lnTo>
                    <a:pt x="43" y="56"/>
                  </a:lnTo>
                  <a:lnTo>
                    <a:pt x="40" y="47"/>
                  </a:lnTo>
                  <a:lnTo>
                    <a:pt x="37" y="41"/>
                  </a:lnTo>
                  <a:lnTo>
                    <a:pt x="35" y="38"/>
                  </a:lnTo>
                  <a:lnTo>
                    <a:pt x="29" y="38"/>
                  </a:lnTo>
                  <a:lnTo>
                    <a:pt x="23" y="38"/>
                  </a:lnTo>
                  <a:lnTo>
                    <a:pt x="20" y="41"/>
                  </a:lnTo>
                  <a:lnTo>
                    <a:pt x="14" y="44"/>
                  </a:lnTo>
                  <a:lnTo>
                    <a:pt x="14" y="47"/>
                  </a:lnTo>
                  <a:lnTo>
                    <a:pt x="11" y="53"/>
                  </a:lnTo>
                  <a:lnTo>
                    <a:pt x="11" y="61"/>
                  </a:lnTo>
                  <a:lnTo>
                    <a:pt x="11" y="99"/>
                  </a:lnTo>
                  <a:lnTo>
                    <a:pt x="0" y="9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0" name="Freeform 169">
              <a:extLst>
                <a:ext uri="{FF2B5EF4-FFF2-40B4-BE49-F238E27FC236}">
                  <a16:creationId xmlns:a16="http://schemas.microsoft.com/office/drawing/2014/main" id="{0C1E24E7-A9FB-406B-965C-546B6DB99AA4}"/>
                </a:ext>
              </a:extLst>
            </p:cNvPr>
            <p:cNvSpPr>
              <a:spLocks/>
            </p:cNvSpPr>
            <p:nvPr/>
          </p:nvSpPr>
          <p:spPr bwMode="auto">
            <a:xfrm>
              <a:off x="2473" y="1365"/>
              <a:ext cx="38" cy="73"/>
            </a:xfrm>
            <a:custGeom>
              <a:avLst/>
              <a:gdLst>
                <a:gd name="T0" fmla="*/ 0 w 38"/>
                <a:gd name="T1" fmla="*/ 73 h 73"/>
                <a:gd name="T2" fmla="*/ 0 w 38"/>
                <a:gd name="T3" fmla="*/ 0 h 73"/>
                <a:gd name="T4" fmla="*/ 12 w 38"/>
                <a:gd name="T5" fmla="*/ 0 h 73"/>
                <a:gd name="T6" fmla="*/ 12 w 38"/>
                <a:gd name="T7" fmla="*/ 12 h 73"/>
                <a:gd name="T8" fmla="*/ 15 w 38"/>
                <a:gd name="T9" fmla="*/ 6 h 73"/>
                <a:gd name="T10" fmla="*/ 18 w 38"/>
                <a:gd name="T11" fmla="*/ 0 h 73"/>
                <a:gd name="T12" fmla="*/ 24 w 38"/>
                <a:gd name="T13" fmla="*/ 0 h 73"/>
                <a:gd name="T14" fmla="*/ 26 w 38"/>
                <a:gd name="T15" fmla="*/ 0 h 73"/>
                <a:gd name="T16" fmla="*/ 32 w 38"/>
                <a:gd name="T17" fmla="*/ 0 h 73"/>
                <a:gd name="T18" fmla="*/ 38 w 38"/>
                <a:gd name="T19" fmla="*/ 3 h 73"/>
                <a:gd name="T20" fmla="*/ 35 w 38"/>
                <a:gd name="T21" fmla="*/ 15 h 73"/>
                <a:gd name="T22" fmla="*/ 29 w 38"/>
                <a:gd name="T23" fmla="*/ 12 h 73"/>
                <a:gd name="T24" fmla="*/ 26 w 38"/>
                <a:gd name="T25" fmla="*/ 12 h 73"/>
                <a:gd name="T26" fmla="*/ 24 w 38"/>
                <a:gd name="T27" fmla="*/ 12 h 73"/>
                <a:gd name="T28" fmla="*/ 21 w 38"/>
                <a:gd name="T29" fmla="*/ 15 h 73"/>
                <a:gd name="T30" fmla="*/ 18 w 38"/>
                <a:gd name="T31" fmla="*/ 18 h 73"/>
                <a:gd name="T32" fmla="*/ 15 w 38"/>
                <a:gd name="T33" fmla="*/ 21 h 73"/>
                <a:gd name="T34" fmla="*/ 15 w 38"/>
                <a:gd name="T35" fmla="*/ 27 h 73"/>
                <a:gd name="T36" fmla="*/ 15 w 38"/>
                <a:gd name="T37" fmla="*/ 35 h 73"/>
                <a:gd name="T38" fmla="*/ 15 w 38"/>
                <a:gd name="T39" fmla="*/ 73 h 73"/>
                <a:gd name="T40" fmla="*/ 0 w 38"/>
                <a:gd name="T41" fmla="*/ 73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73"/>
                <a:gd name="T65" fmla="*/ 38 w 38"/>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73">
                  <a:moveTo>
                    <a:pt x="0" y="73"/>
                  </a:moveTo>
                  <a:lnTo>
                    <a:pt x="0" y="0"/>
                  </a:lnTo>
                  <a:lnTo>
                    <a:pt x="12" y="0"/>
                  </a:lnTo>
                  <a:lnTo>
                    <a:pt x="12" y="12"/>
                  </a:lnTo>
                  <a:lnTo>
                    <a:pt x="15" y="6"/>
                  </a:lnTo>
                  <a:lnTo>
                    <a:pt x="18" y="0"/>
                  </a:lnTo>
                  <a:lnTo>
                    <a:pt x="24" y="0"/>
                  </a:lnTo>
                  <a:lnTo>
                    <a:pt x="26" y="0"/>
                  </a:lnTo>
                  <a:lnTo>
                    <a:pt x="32" y="0"/>
                  </a:lnTo>
                  <a:lnTo>
                    <a:pt x="38" y="3"/>
                  </a:lnTo>
                  <a:lnTo>
                    <a:pt x="35" y="15"/>
                  </a:lnTo>
                  <a:lnTo>
                    <a:pt x="29" y="12"/>
                  </a:lnTo>
                  <a:lnTo>
                    <a:pt x="26" y="12"/>
                  </a:lnTo>
                  <a:lnTo>
                    <a:pt x="24" y="12"/>
                  </a:lnTo>
                  <a:lnTo>
                    <a:pt x="21" y="15"/>
                  </a:lnTo>
                  <a:lnTo>
                    <a:pt x="18" y="18"/>
                  </a:lnTo>
                  <a:lnTo>
                    <a:pt x="15" y="21"/>
                  </a:lnTo>
                  <a:lnTo>
                    <a:pt x="15" y="27"/>
                  </a:lnTo>
                  <a:lnTo>
                    <a:pt x="15" y="35"/>
                  </a:lnTo>
                  <a:lnTo>
                    <a:pt x="15" y="73"/>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1" name="Freeform 170">
              <a:extLst>
                <a:ext uri="{FF2B5EF4-FFF2-40B4-BE49-F238E27FC236}">
                  <a16:creationId xmlns:a16="http://schemas.microsoft.com/office/drawing/2014/main" id="{D3F81E7E-C260-46E3-9C6A-DB64F7BFAC3B}"/>
                </a:ext>
              </a:extLst>
            </p:cNvPr>
            <p:cNvSpPr>
              <a:spLocks noEditPoints="1"/>
            </p:cNvSpPr>
            <p:nvPr/>
          </p:nvSpPr>
          <p:spPr bwMode="auto">
            <a:xfrm>
              <a:off x="2514" y="1365"/>
              <a:ext cx="67" cy="76"/>
            </a:xfrm>
            <a:custGeom>
              <a:avLst/>
              <a:gdLst>
                <a:gd name="T0" fmla="*/ 52 w 67"/>
                <a:gd name="T1" fmla="*/ 53 h 76"/>
                <a:gd name="T2" fmla="*/ 67 w 67"/>
                <a:gd name="T3" fmla="*/ 53 h 76"/>
                <a:gd name="T4" fmla="*/ 61 w 67"/>
                <a:gd name="T5" fmla="*/ 62 h 76"/>
                <a:gd name="T6" fmla="*/ 55 w 67"/>
                <a:gd name="T7" fmla="*/ 70 h 76"/>
                <a:gd name="T8" fmla="*/ 47 w 67"/>
                <a:gd name="T9" fmla="*/ 73 h 76"/>
                <a:gd name="T10" fmla="*/ 35 w 67"/>
                <a:gd name="T11" fmla="*/ 76 h 76"/>
                <a:gd name="T12" fmla="*/ 23 w 67"/>
                <a:gd name="T13" fmla="*/ 73 h 76"/>
                <a:gd name="T14" fmla="*/ 17 w 67"/>
                <a:gd name="T15" fmla="*/ 70 h 76"/>
                <a:gd name="T16" fmla="*/ 9 w 67"/>
                <a:gd name="T17" fmla="*/ 65 h 76"/>
                <a:gd name="T18" fmla="*/ 3 w 67"/>
                <a:gd name="T19" fmla="*/ 59 h 76"/>
                <a:gd name="T20" fmla="*/ 0 w 67"/>
                <a:gd name="T21" fmla="*/ 50 h 76"/>
                <a:gd name="T22" fmla="*/ 0 w 67"/>
                <a:gd name="T23" fmla="*/ 38 h 76"/>
                <a:gd name="T24" fmla="*/ 0 w 67"/>
                <a:gd name="T25" fmla="*/ 27 h 76"/>
                <a:gd name="T26" fmla="*/ 3 w 67"/>
                <a:gd name="T27" fmla="*/ 18 h 76"/>
                <a:gd name="T28" fmla="*/ 9 w 67"/>
                <a:gd name="T29" fmla="*/ 9 h 76"/>
                <a:gd name="T30" fmla="*/ 17 w 67"/>
                <a:gd name="T31" fmla="*/ 3 h 76"/>
                <a:gd name="T32" fmla="*/ 23 w 67"/>
                <a:gd name="T33" fmla="*/ 0 h 76"/>
                <a:gd name="T34" fmla="*/ 35 w 67"/>
                <a:gd name="T35" fmla="*/ 0 h 76"/>
                <a:gd name="T36" fmla="*/ 44 w 67"/>
                <a:gd name="T37" fmla="*/ 0 h 76"/>
                <a:gd name="T38" fmla="*/ 52 w 67"/>
                <a:gd name="T39" fmla="*/ 3 h 76"/>
                <a:gd name="T40" fmla="*/ 58 w 67"/>
                <a:gd name="T41" fmla="*/ 9 h 76"/>
                <a:gd name="T42" fmla="*/ 64 w 67"/>
                <a:gd name="T43" fmla="*/ 18 h 76"/>
                <a:gd name="T44" fmla="*/ 67 w 67"/>
                <a:gd name="T45" fmla="*/ 27 h 76"/>
                <a:gd name="T46" fmla="*/ 67 w 67"/>
                <a:gd name="T47" fmla="*/ 38 h 76"/>
                <a:gd name="T48" fmla="*/ 67 w 67"/>
                <a:gd name="T49" fmla="*/ 38 h 76"/>
                <a:gd name="T50" fmla="*/ 67 w 67"/>
                <a:gd name="T51" fmla="*/ 41 h 76"/>
                <a:gd name="T52" fmla="*/ 15 w 67"/>
                <a:gd name="T53" fmla="*/ 41 h 76"/>
                <a:gd name="T54" fmla="*/ 15 w 67"/>
                <a:gd name="T55" fmla="*/ 50 h 76"/>
                <a:gd name="T56" fmla="*/ 20 w 67"/>
                <a:gd name="T57" fmla="*/ 59 h 76"/>
                <a:gd name="T58" fmla="*/ 26 w 67"/>
                <a:gd name="T59" fmla="*/ 62 h 76"/>
                <a:gd name="T60" fmla="*/ 35 w 67"/>
                <a:gd name="T61" fmla="*/ 65 h 76"/>
                <a:gd name="T62" fmla="*/ 41 w 67"/>
                <a:gd name="T63" fmla="*/ 62 h 76"/>
                <a:gd name="T64" fmla="*/ 47 w 67"/>
                <a:gd name="T65" fmla="*/ 62 h 76"/>
                <a:gd name="T66" fmla="*/ 49 w 67"/>
                <a:gd name="T67" fmla="*/ 59 h 76"/>
                <a:gd name="T68" fmla="*/ 52 w 67"/>
                <a:gd name="T69" fmla="*/ 53 h 76"/>
                <a:gd name="T70" fmla="*/ 15 w 67"/>
                <a:gd name="T71" fmla="*/ 30 h 76"/>
                <a:gd name="T72" fmla="*/ 55 w 67"/>
                <a:gd name="T73" fmla="*/ 30 h 76"/>
                <a:gd name="T74" fmla="*/ 52 w 67"/>
                <a:gd name="T75" fmla="*/ 21 h 76"/>
                <a:gd name="T76" fmla="*/ 49 w 67"/>
                <a:gd name="T77" fmla="*/ 18 h 76"/>
                <a:gd name="T78" fmla="*/ 44 w 67"/>
                <a:gd name="T79" fmla="*/ 12 h 76"/>
                <a:gd name="T80" fmla="*/ 35 w 67"/>
                <a:gd name="T81" fmla="*/ 12 h 76"/>
                <a:gd name="T82" fmla="*/ 26 w 67"/>
                <a:gd name="T83" fmla="*/ 12 h 76"/>
                <a:gd name="T84" fmla="*/ 20 w 67"/>
                <a:gd name="T85" fmla="*/ 15 h 76"/>
                <a:gd name="T86" fmla="*/ 15 w 67"/>
                <a:gd name="T87" fmla="*/ 21 h 76"/>
                <a:gd name="T88" fmla="*/ 15 w 67"/>
                <a:gd name="T89" fmla="*/ 3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3"/>
                  </a:lnTo>
                  <a:lnTo>
                    <a:pt x="61" y="62"/>
                  </a:lnTo>
                  <a:lnTo>
                    <a:pt x="55" y="70"/>
                  </a:lnTo>
                  <a:lnTo>
                    <a:pt x="47" y="73"/>
                  </a:lnTo>
                  <a:lnTo>
                    <a:pt x="35" y="76"/>
                  </a:lnTo>
                  <a:lnTo>
                    <a:pt x="23" y="73"/>
                  </a:lnTo>
                  <a:lnTo>
                    <a:pt x="17" y="70"/>
                  </a:lnTo>
                  <a:lnTo>
                    <a:pt x="9" y="65"/>
                  </a:lnTo>
                  <a:lnTo>
                    <a:pt x="3" y="59"/>
                  </a:lnTo>
                  <a:lnTo>
                    <a:pt x="0" y="50"/>
                  </a:lnTo>
                  <a:lnTo>
                    <a:pt x="0" y="38"/>
                  </a:lnTo>
                  <a:lnTo>
                    <a:pt x="0" y="27"/>
                  </a:lnTo>
                  <a:lnTo>
                    <a:pt x="3" y="18"/>
                  </a:lnTo>
                  <a:lnTo>
                    <a:pt x="9" y="9"/>
                  </a:lnTo>
                  <a:lnTo>
                    <a:pt x="17" y="3"/>
                  </a:lnTo>
                  <a:lnTo>
                    <a:pt x="23" y="0"/>
                  </a:lnTo>
                  <a:lnTo>
                    <a:pt x="35" y="0"/>
                  </a:lnTo>
                  <a:lnTo>
                    <a:pt x="44" y="0"/>
                  </a:lnTo>
                  <a:lnTo>
                    <a:pt x="52" y="3"/>
                  </a:lnTo>
                  <a:lnTo>
                    <a:pt x="58" y="9"/>
                  </a:lnTo>
                  <a:lnTo>
                    <a:pt x="64" y="18"/>
                  </a:lnTo>
                  <a:lnTo>
                    <a:pt x="67" y="27"/>
                  </a:lnTo>
                  <a:lnTo>
                    <a:pt x="67" y="38"/>
                  </a:lnTo>
                  <a:lnTo>
                    <a:pt x="67" y="41"/>
                  </a:lnTo>
                  <a:lnTo>
                    <a:pt x="15" y="41"/>
                  </a:lnTo>
                  <a:lnTo>
                    <a:pt x="15" y="50"/>
                  </a:lnTo>
                  <a:lnTo>
                    <a:pt x="20" y="59"/>
                  </a:lnTo>
                  <a:lnTo>
                    <a:pt x="26" y="62"/>
                  </a:lnTo>
                  <a:lnTo>
                    <a:pt x="35" y="65"/>
                  </a:lnTo>
                  <a:lnTo>
                    <a:pt x="41" y="62"/>
                  </a:lnTo>
                  <a:lnTo>
                    <a:pt x="47" y="62"/>
                  </a:lnTo>
                  <a:lnTo>
                    <a:pt x="49" y="59"/>
                  </a:lnTo>
                  <a:lnTo>
                    <a:pt x="52" y="53"/>
                  </a:lnTo>
                  <a:close/>
                  <a:moveTo>
                    <a:pt x="15" y="30"/>
                  </a:moveTo>
                  <a:lnTo>
                    <a:pt x="55" y="30"/>
                  </a:lnTo>
                  <a:lnTo>
                    <a:pt x="52" y="21"/>
                  </a:lnTo>
                  <a:lnTo>
                    <a:pt x="49" y="18"/>
                  </a:lnTo>
                  <a:lnTo>
                    <a:pt x="44" y="12"/>
                  </a:lnTo>
                  <a:lnTo>
                    <a:pt x="35" y="12"/>
                  </a:lnTo>
                  <a:lnTo>
                    <a:pt x="26" y="12"/>
                  </a:lnTo>
                  <a:lnTo>
                    <a:pt x="20" y="15"/>
                  </a:lnTo>
                  <a:lnTo>
                    <a:pt x="15" y="21"/>
                  </a:lnTo>
                  <a:lnTo>
                    <a:pt x="15" y="3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2" name="Freeform 171">
              <a:extLst>
                <a:ext uri="{FF2B5EF4-FFF2-40B4-BE49-F238E27FC236}">
                  <a16:creationId xmlns:a16="http://schemas.microsoft.com/office/drawing/2014/main" id="{9F1D6E78-E61A-45D4-8C5E-408D7BAB327D}"/>
                </a:ext>
              </a:extLst>
            </p:cNvPr>
            <p:cNvSpPr>
              <a:spLocks noEditPoints="1"/>
            </p:cNvSpPr>
            <p:nvPr/>
          </p:nvSpPr>
          <p:spPr bwMode="auto">
            <a:xfrm>
              <a:off x="2593" y="1365"/>
              <a:ext cx="67" cy="76"/>
            </a:xfrm>
            <a:custGeom>
              <a:avLst/>
              <a:gdLst>
                <a:gd name="T0" fmla="*/ 40 w 67"/>
                <a:gd name="T1" fmla="*/ 70 h 76"/>
                <a:gd name="T2" fmla="*/ 29 w 67"/>
                <a:gd name="T3" fmla="*/ 76 h 76"/>
                <a:gd name="T4" fmla="*/ 14 w 67"/>
                <a:gd name="T5" fmla="*/ 73 h 76"/>
                <a:gd name="T6" fmla="*/ 2 w 67"/>
                <a:gd name="T7" fmla="*/ 62 h 76"/>
                <a:gd name="T8" fmla="*/ 0 w 67"/>
                <a:gd name="T9" fmla="*/ 50 h 76"/>
                <a:gd name="T10" fmla="*/ 5 w 67"/>
                <a:gd name="T11" fmla="*/ 41 h 76"/>
                <a:gd name="T12" fmla="*/ 11 w 67"/>
                <a:gd name="T13" fmla="*/ 35 h 76"/>
                <a:gd name="T14" fmla="*/ 20 w 67"/>
                <a:gd name="T15" fmla="*/ 33 h 76"/>
                <a:gd name="T16" fmla="*/ 37 w 67"/>
                <a:gd name="T17" fmla="*/ 30 h 76"/>
                <a:gd name="T18" fmla="*/ 46 w 67"/>
                <a:gd name="T19" fmla="*/ 27 h 76"/>
                <a:gd name="T20" fmla="*/ 46 w 67"/>
                <a:gd name="T21" fmla="*/ 18 h 76"/>
                <a:gd name="T22" fmla="*/ 37 w 67"/>
                <a:gd name="T23" fmla="*/ 12 h 76"/>
                <a:gd name="T24" fmla="*/ 23 w 67"/>
                <a:gd name="T25" fmla="*/ 12 h 76"/>
                <a:gd name="T26" fmla="*/ 17 w 67"/>
                <a:gd name="T27" fmla="*/ 18 h 76"/>
                <a:gd name="T28" fmla="*/ 2 w 67"/>
                <a:gd name="T29" fmla="*/ 21 h 76"/>
                <a:gd name="T30" fmla="*/ 5 w 67"/>
                <a:gd name="T31" fmla="*/ 9 h 76"/>
                <a:gd name="T32" fmla="*/ 17 w 67"/>
                <a:gd name="T33" fmla="*/ 3 h 76"/>
                <a:gd name="T34" fmla="*/ 35 w 67"/>
                <a:gd name="T35" fmla="*/ 0 h 76"/>
                <a:gd name="T36" fmla="*/ 49 w 67"/>
                <a:gd name="T37" fmla="*/ 0 h 76"/>
                <a:gd name="T38" fmla="*/ 58 w 67"/>
                <a:gd name="T39" fmla="*/ 6 h 76"/>
                <a:gd name="T40" fmla="*/ 61 w 67"/>
                <a:gd name="T41" fmla="*/ 15 h 76"/>
                <a:gd name="T42" fmla="*/ 61 w 67"/>
                <a:gd name="T43" fmla="*/ 27 h 76"/>
                <a:gd name="T44" fmla="*/ 61 w 67"/>
                <a:gd name="T45" fmla="*/ 53 h 76"/>
                <a:gd name="T46" fmla="*/ 61 w 67"/>
                <a:gd name="T47" fmla="*/ 65 h 76"/>
                <a:gd name="T48" fmla="*/ 67 w 67"/>
                <a:gd name="T49" fmla="*/ 73 h 76"/>
                <a:gd name="T50" fmla="*/ 49 w 67"/>
                <a:gd name="T51" fmla="*/ 70 h 76"/>
                <a:gd name="T52" fmla="*/ 46 w 67"/>
                <a:gd name="T53" fmla="*/ 38 h 76"/>
                <a:gd name="T54" fmla="*/ 29 w 67"/>
                <a:gd name="T55" fmla="*/ 44 h 76"/>
                <a:gd name="T56" fmla="*/ 20 w 67"/>
                <a:gd name="T57" fmla="*/ 44 h 76"/>
                <a:gd name="T58" fmla="*/ 14 w 67"/>
                <a:gd name="T59" fmla="*/ 50 h 76"/>
                <a:gd name="T60" fmla="*/ 14 w 67"/>
                <a:gd name="T61" fmla="*/ 53 h 76"/>
                <a:gd name="T62" fmla="*/ 17 w 67"/>
                <a:gd name="T63" fmla="*/ 62 h 76"/>
                <a:gd name="T64" fmla="*/ 26 w 67"/>
                <a:gd name="T65" fmla="*/ 65 h 76"/>
                <a:gd name="T66" fmla="*/ 37 w 67"/>
                <a:gd name="T67" fmla="*/ 62 h 76"/>
                <a:gd name="T68" fmla="*/ 43 w 67"/>
                <a:gd name="T69" fmla="*/ 53 h 76"/>
                <a:gd name="T70" fmla="*/ 46 w 67"/>
                <a:gd name="T71" fmla="*/ 44 h 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7"/>
                <a:gd name="T109" fmla="*/ 0 h 76"/>
                <a:gd name="T110" fmla="*/ 67 w 67"/>
                <a:gd name="T111" fmla="*/ 76 h 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7" h="76">
                  <a:moveTo>
                    <a:pt x="49" y="65"/>
                  </a:moveTo>
                  <a:lnTo>
                    <a:pt x="40" y="70"/>
                  </a:lnTo>
                  <a:lnTo>
                    <a:pt x="35" y="73"/>
                  </a:lnTo>
                  <a:lnTo>
                    <a:pt x="29" y="76"/>
                  </a:lnTo>
                  <a:lnTo>
                    <a:pt x="23" y="76"/>
                  </a:lnTo>
                  <a:lnTo>
                    <a:pt x="14" y="73"/>
                  </a:lnTo>
                  <a:lnTo>
                    <a:pt x="5" y="70"/>
                  </a:lnTo>
                  <a:lnTo>
                    <a:pt x="2" y="62"/>
                  </a:lnTo>
                  <a:lnTo>
                    <a:pt x="0" y="56"/>
                  </a:lnTo>
                  <a:lnTo>
                    <a:pt x="0" y="50"/>
                  </a:lnTo>
                  <a:lnTo>
                    <a:pt x="2" y="44"/>
                  </a:lnTo>
                  <a:lnTo>
                    <a:pt x="5" y="41"/>
                  </a:lnTo>
                  <a:lnTo>
                    <a:pt x="8" y="38"/>
                  </a:lnTo>
                  <a:lnTo>
                    <a:pt x="11" y="35"/>
                  </a:lnTo>
                  <a:lnTo>
                    <a:pt x="17" y="33"/>
                  </a:lnTo>
                  <a:lnTo>
                    <a:pt x="20" y="33"/>
                  </a:lnTo>
                  <a:lnTo>
                    <a:pt x="26" y="33"/>
                  </a:lnTo>
                  <a:lnTo>
                    <a:pt x="37" y="30"/>
                  </a:lnTo>
                  <a:lnTo>
                    <a:pt x="46" y="27"/>
                  </a:lnTo>
                  <a:lnTo>
                    <a:pt x="46" y="24"/>
                  </a:lnTo>
                  <a:lnTo>
                    <a:pt x="46" y="18"/>
                  </a:lnTo>
                  <a:lnTo>
                    <a:pt x="43" y="15"/>
                  </a:lnTo>
                  <a:lnTo>
                    <a:pt x="37" y="12"/>
                  </a:lnTo>
                  <a:lnTo>
                    <a:pt x="32" y="12"/>
                  </a:lnTo>
                  <a:lnTo>
                    <a:pt x="23" y="12"/>
                  </a:lnTo>
                  <a:lnTo>
                    <a:pt x="20" y="15"/>
                  </a:lnTo>
                  <a:lnTo>
                    <a:pt x="17" y="18"/>
                  </a:lnTo>
                  <a:lnTo>
                    <a:pt x="14" y="24"/>
                  </a:lnTo>
                  <a:lnTo>
                    <a:pt x="2" y="21"/>
                  </a:lnTo>
                  <a:lnTo>
                    <a:pt x="2" y="15"/>
                  </a:lnTo>
                  <a:lnTo>
                    <a:pt x="5" y="9"/>
                  </a:lnTo>
                  <a:lnTo>
                    <a:pt x="11" y="6"/>
                  </a:lnTo>
                  <a:lnTo>
                    <a:pt x="17" y="3"/>
                  </a:lnTo>
                  <a:lnTo>
                    <a:pt x="26" y="0"/>
                  </a:lnTo>
                  <a:lnTo>
                    <a:pt x="35" y="0"/>
                  </a:lnTo>
                  <a:lnTo>
                    <a:pt x="40" y="0"/>
                  </a:lnTo>
                  <a:lnTo>
                    <a:pt x="49" y="0"/>
                  </a:lnTo>
                  <a:lnTo>
                    <a:pt x="52" y="3"/>
                  </a:lnTo>
                  <a:lnTo>
                    <a:pt x="58" y="6"/>
                  </a:lnTo>
                  <a:lnTo>
                    <a:pt x="58" y="12"/>
                  </a:lnTo>
                  <a:lnTo>
                    <a:pt x="61" y="15"/>
                  </a:lnTo>
                  <a:lnTo>
                    <a:pt x="61" y="21"/>
                  </a:lnTo>
                  <a:lnTo>
                    <a:pt x="61" y="27"/>
                  </a:lnTo>
                  <a:lnTo>
                    <a:pt x="61" y="41"/>
                  </a:lnTo>
                  <a:lnTo>
                    <a:pt x="61" y="53"/>
                  </a:lnTo>
                  <a:lnTo>
                    <a:pt x="61" y="59"/>
                  </a:lnTo>
                  <a:lnTo>
                    <a:pt x="61" y="65"/>
                  </a:lnTo>
                  <a:lnTo>
                    <a:pt x="64" y="70"/>
                  </a:lnTo>
                  <a:lnTo>
                    <a:pt x="67" y="73"/>
                  </a:lnTo>
                  <a:lnTo>
                    <a:pt x="52" y="73"/>
                  </a:lnTo>
                  <a:lnTo>
                    <a:pt x="49" y="70"/>
                  </a:lnTo>
                  <a:lnTo>
                    <a:pt x="49" y="65"/>
                  </a:lnTo>
                  <a:close/>
                  <a:moveTo>
                    <a:pt x="46" y="38"/>
                  </a:moveTo>
                  <a:lnTo>
                    <a:pt x="37" y="41"/>
                  </a:lnTo>
                  <a:lnTo>
                    <a:pt x="29" y="44"/>
                  </a:lnTo>
                  <a:lnTo>
                    <a:pt x="23" y="44"/>
                  </a:lnTo>
                  <a:lnTo>
                    <a:pt x="20" y="44"/>
                  </a:lnTo>
                  <a:lnTo>
                    <a:pt x="17" y="47"/>
                  </a:lnTo>
                  <a:lnTo>
                    <a:pt x="14" y="50"/>
                  </a:lnTo>
                  <a:lnTo>
                    <a:pt x="14" y="53"/>
                  </a:lnTo>
                  <a:lnTo>
                    <a:pt x="14" y="59"/>
                  </a:lnTo>
                  <a:lnTo>
                    <a:pt x="17" y="62"/>
                  </a:lnTo>
                  <a:lnTo>
                    <a:pt x="20" y="62"/>
                  </a:lnTo>
                  <a:lnTo>
                    <a:pt x="26" y="65"/>
                  </a:lnTo>
                  <a:lnTo>
                    <a:pt x="32" y="62"/>
                  </a:lnTo>
                  <a:lnTo>
                    <a:pt x="37" y="62"/>
                  </a:lnTo>
                  <a:lnTo>
                    <a:pt x="40" y="59"/>
                  </a:lnTo>
                  <a:lnTo>
                    <a:pt x="43" y="53"/>
                  </a:lnTo>
                  <a:lnTo>
                    <a:pt x="46" y="50"/>
                  </a:lnTo>
                  <a:lnTo>
                    <a:pt x="46" y="44"/>
                  </a:lnTo>
                  <a:lnTo>
                    <a:pt x="46"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3" name="Freeform 172">
              <a:extLst>
                <a:ext uri="{FF2B5EF4-FFF2-40B4-BE49-F238E27FC236}">
                  <a16:creationId xmlns:a16="http://schemas.microsoft.com/office/drawing/2014/main" id="{1E0B681C-5947-44AC-A540-EB138E044845}"/>
                </a:ext>
              </a:extLst>
            </p:cNvPr>
            <p:cNvSpPr>
              <a:spLocks noEditPoints="1"/>
            </p:cNvSpPr>
            <p:nvPr/>
          </p:nvSpPr>
          <p:spPr bwMode="auto">
            <a:xfrm>
              <a:off x="2668" y="1339"/>
              <a:ext cx="64" cy="102"/>
            </a:xfrm>
            <a:custGeom>
              <a:avLst/>
              <a:gdLst>
                <a:gd name="T0" fmla="*/ 50 w 64"/>
                <a:gd name="T1" fmla="*/ 99 h 102"/>
                <a:gd name="T2" fmla="*/ 50 w 64"/>
                <a:gd name="T3" fmla="*/ 88 h 102"/>
                <a:gd name="T4" fmla="*/ 44 w 64"/>
                <a:gd name="T5" fmla="*/ 96 h 102"/>
                <a:gd name="T6" fmla="*/ 38 w 64"/>
                <a:gd name="T7" fmla="*/ 99 h 102"/>
                <a:gd name="T8" fmla="*/ 29 w 64"/>
                <a:gd name="T9" fmla="*/ 102 h 102"/>
                <a:gd name="T10" fmla="*/ 24 w 64"/>
                <a:gd name="T11" fmla="*/ 99 h 102"/>
                <a:gd name="T12" fmla="*/ 15 w 64"/>
                <a:gd name="T13" fmla="*/ 96 h 102"/>
                <a:gd name="T14" fmla="*/ 9 w 64"/>
                <a:gd name="T15" fmla="*/ 91 h 102"/>
                <a:gd name="T16" fmla="*/ 3 w 64"/>
                <a:gd name="T17" fmla="*/ 82 h 102"/>
                <a:gd name="T18" fmla="*/ 0 w 64"/>
                <a:gd name="T19" fmla="*/ 73 h 102"/>
                <a:gd name="T20" fmla="*/ 0 w 64"/>
                <a:gd name="T21" fmla="*/ 64 h 102"/>
                <a:gd name="T22" fmla="*/ 0 w 64"/>
                <a:gd name="T23" fmla="*/ 53 h 102"/>
                <a:gd name="T24" fmla="*/ 3 w 64"/>
                <a:gd name="T25" fmla="*/ 44 h 102"/>
                <a:gd name="T26" fmla="*/ 9 w 64"/>
                <a:gd name="T27" fmla="*/ 35 h 102"/>
                <a:gd name="T28" fmla="*/ 15 w 64"/>
                <a:gd name="T29" fmla="*/ 29 h 102"/>
                <a:gd name="T30" fmla="*/ 21 w 64"/>
                <a:gd name="T31" fmla="*/ 26 h 102"/>
                <a:gd name="T32" fmla="*/ 29 w 64"/>
                <a:gd name="T33" fmla="*/ 26 h 102"/>
                <a:gd name="T34" fmla="*/ 35 w 64"/>
                <a:gd name="T35" fmla="*/ 26 h 102"/>
                <a:gd name="T36" fmla="*/ 41 w 64"/>
                <a:gd name="T37" fmla="*/ 29 h 102"/>
                <a:gd name="T38" fmla="*/ 47 w 64"/>
                <a:gd name="T39" fmla="*/ 32 h 102"/>
                <a:gd name="T40" fmla="*/ 50 w 64"/>
                <a:gd name="T41" fmla="*/ 38 h 102"/>
                <a:gd name="T42" fmla="*/ 50 w 64"/>
                <a:gd name="T43" fmla="*/ 0 h 102"/>
                <a:gd name="T44" fmla="*/ 64 w 64"/>
                <a:gd name="T45" fmla="*/ 0 h 102"/>
                <a:gd name="T46" fmla="*/ 64 w 64"/>
                <a:gd name="T47" fmla="*/ 99 h 102"/>
                <a:gd name="T48" fmla="*/ 50 w 64"/>
                <a:gd name="T49" fmla="*/ 99 h 102"/>
                <a:gd name="T50" fmla="*/ 15 w 64"/>
                <a:gd name="T51" fmla="*/ 64 h 102"/>
                <a:gd name="T52" fmla="*/ 15 w 64"/>
                <a:gd name="T53" fmla="*/ 70 h 102"/>
                <a:gd name="T54" fmla="*/ 15 w 64"/>
                <a:gd name="T55" fmla="*/ 79 h 102"/>
                <a:gd name="T56" fmla="*/ 18 w 64"/>
                <a:gd name="T57" fmla="*/ 82 h 102"/>
                <a:gd name="T58" fmla="*/ 24 w 64"/>
                <a:gd name="T59" fmla="*/ 88 h 102"/>
                <a:gd name="T60" fmla="*/ 32 w 64"/>
                <a:gd name="T61" fmla="*/ 91 h 102"/>
                <a:gd name="T62" fmla="*/ 38 w 64"/>
                <a:gd name="T63" fmla="*/ 88 h 102"/>
                <a:gd name="T64" fmla="*/ 44 w 64"/>
                <a:gd name="T65" fmla="*/ 85 h 102"/>
                <a:gd name="T66" fmla="*/ 47 w 64"/>
                <a:gd name="T67" fmla="*/ 79 h 102"/>
                <a:gd name="T68" fmla="*/ 50 w 64"/>
                <a:gd name="T69" fmla="*/ 73 h 102"/>
                <a:gd name="T70" fmla="*/ 50 w 64"/>
                <a:gd name="T71" fmla="*/ 64 h 102"/>
                <a:gd name="T72" fmla="*/ 50 w 64"/>
                <a:gd name="T73" fmla="*/ 56 h 102"/>
                <a:gd name="T74" fmla="*/ 47 w 64"/>
                <a:gd name="T75" fmla="*/ 50 h 102"/>
                <a:gd name="T76" fmla="*/ 44 w 64"/>
                <a:gd name="T77" fmla="*/ 44 h 102"/>
                <a:gd name="T78" fmla="*/ 38 w 64"/>
                <a:gd name="T79" fmla="*/ 38 h 102"/>
                <a:gd name="T80" fmla="*/ 32 w 64"/>
                <a:gd name="T81" fmla="*/ 38 h 102"/>
                <a:gd name="T82" fmla="*/ 24 w 64"/>
                <a:gd name="T83" fmla="*/ 38 h 102"/>
                <a:gd name="T84" fmla="*/ 18 w 64"/>
                <a:gd name="T85" fmla="*/ 44 h 102"/>
                <a:gd name="T86" fmla="*/ 15 w 64"/>
                <a:gd name="T87" fmla="*/ 50 h 102"/>
                <a:gd name="T88" fmla="*/ 15 w 64"/>
                <a:gd name="T89" fmla="*/ 56 h 102"/>
                <a:gd name="T90" fmla="*/ 15 w 64"/>
                <a:gd name="T91" fmla="*/ 6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4"/>
                <a:gd name="T139" fmla="*/ 0 h 102"/>
                <a:gd name="T140" fmla="*/ 64 w 64"/>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4" h="102">
                  <a:moveTo>
                    <a:pt x="50" y="99"/>
                  </a:moveTo>
                  <a:lnTo>
                    <a:pt x="50" y="88"/>
                  </a:lnTo>
                  <a:lnTo>
                    <a:pt x="44" y="96"/>
                  </a:lnTo>
                  <a:lnTo>
                    <a:pt x="38" y="99"/>
                  </a:lnTo>
                  <a:lnTo>
                    <a:pt x="29" y="102"/>
                  </a:lnTo>
                  <a:lnTo>
                    <a:pt x="24" y="99"/>
                  </a:lnTo>
                  <a:lnTo>
                    <a:pt x="15" y="96"/>
                  </a:lnTo>
                  <a:lnTo>
                    <a:pt x="9" y="91"/>
                  </a:lnTo>
                  <a:lnTo>
                    <a:pt x="3" y="82"/>
                  </a:lnTo>
                  <a:lnTo>
                    <a:pt x="0" y="73"/>
                  </a:lnTo>
                  <a:lnTo>
                    <a:pt x="0" y="64"/>
                  </a:lnTo>
                  <a:lnTo>
                    <a:pt x="0" y="53"/>
                  </a:lnTo>
                  <a:lnTo>
                    <a:pt x="3" y="44"/>
                  </a:lnTo>
                  <a:lnTo>
                    <a:pt x="9" y="35"/>
                  </a:lnTo>
                  <a:lnTo>
                    <a:pt x="15" y="29"/>
                  </a:lnTo>
                  <a:lnTo>
                    <a:pt x="21" y="26"/>
                  </a:lnTo>
                  <a:lnTo>
                    <a:pt x="29" y="26"/>
                  </a:lnTo>
                  <a:lnTo>
                    <a:pt x="35" y="26"/>
                  </a:lnTo>
                  <a:lnTo>
                    <a:pt x="41" y="29"/>
                  </a:lnTo>
                  <a:lnTo>
                    <a:pt x="47" y="32"/>
                  </a:lnTo>
                  <a:lnTo>
                    <a:pt x="50" y="38"/>
                  </a:lnTo>
                  <a:lnTo>
                    <a:pt x="50" y="0"/>
                  </a:lnTo>
                  <a:lnTo>
                    <a:pt x="64" y="0"/>
                  </a:lnTo>
                  <a:lnTo>
                    <a:pt x="64" y="99"/>
                  </a:lnTo>
                  <a:lnTo>
                    <a:pt x="50" y="99"/>
                  </a:lnTo>
                  <a:close/>
                  <a:moveTo>
                    <a:pt x="15" y="64"/>
                  </a:moveTo>
                  <a:lnTo>
                    <a:pt x="15" y="70"/>
                  </a:lnTo>
                  <a:lnTo>
                    <a:pt x="15" y="79"/>
                  </a:lnTo>
                  <a:lnTo>
                    <a:pt x="18" y="82"/>
                  </a:lnTo>
                  <a:lnTo>
                    <a:pt x="24" y="88"/>
                  </a:lnTo>
                  <a:lnTo>
                    <a:pt x="32" y="91"/>
                  </a:lnTo>
                  <a:lnTo>
                    <a:pt x="38" y="88"/>
                  </a:lnTo>
                  <a:lnTo>
                    <a:pt x="44" y="85"/>
                  </a:lnTo>
                  <a:lnTo>
                    <a:pt x="47" y="79"/>
                  </a:lnTo>
                  <a:lnTo>
                    <a:pt x="50" y="73"/>
                  </a:lnTo>
                  <a:lnTo>
                    <a:pt x="50" y="64"/>
                  </a:lnTo>
                  <a:lnTo>
                    <a:pt x="50" y="56"/>
                  </a:lnTo>
                  <a:lnTo>
                    <a:pt x="47" y="50"/>
                  </a:lnTo>
                  <a:lnTo>
                    <a:pt x="44" y="44"/>
                  </a:lnTo>
                  <a:lnTo>
                    <a:pt x="38" y="38"/>
                  </a:lnTo>
                  <a:lnTo>
                    <a:pt x="32" y="38"/>
                  </a:lnTo>
                  <a:lnTo>
                    <a:pt x="24" y="38"/>
                  </a:lnTo>
                  <a:lnTo>
                    <a:pt x="18" y="44"/>
                  </a:lnTo>
                  <a:lnTo>
                    <a:pt x="15" y="50"/>
                  </a:lnTo>
                  <a:lnTo>
                    <a:pt x="15" y="56"/>
                  </a:lnTo>
                  <a:lnTo>
                    <a:pt x="15" y="6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4" name="Freeform 173">
              <a:extLst>
                <a:ext uri="{FF2B5EF4-FFF2-40B4-BE49-F238E27FC236}">
                  <a16:creationId xmlns:a16="http://schemas.microsoft.com/office/drawing/2014/main" id="{ED8D72AA-3DDE-4D51-B049-41BDC8AC46D4}"/>
                </a:ext>
              </a:extLst>
            </p:cNvPr>
            <p:cNvSpPr>
              <a:spLocks/>
            </p:cNvSpPr>
            <p:nvPr/>
          </p:nvSpPr>
          <p:spPr bwMode="auto">
            <a:xfrm>
              <a:off x="2747" y="1365"/>
              <a:ext cx="58" cy="76"/>
            </a:xfrm>
            <a:custGeom>
              <a:avLst/>
              <a:gdLst>
                <a:gd name="T0" fmla="*/ 11 w 58"/>
                <a:gd name="T1" fmla="*/ 50 h 76"/>
                <a:gd name="T2" fmla="*/ 17 w 58"/>
                <a:gd name="T3" fmla="*/ 62 h 76"/>
                <a:gd name="T4" fmla="*/ 29 w 58"/>
                <a:gd name="T5" fmla="*/ 65 h 76"/>
                <a:gd name="T6" fmla="*/ 41 w 58"/>
                <a:gd name="T7" fmla="*/ 62 h 76"/>
                <a:gd name="T8" fmla="*/ 46 w 58"/>
                <a:gd name="T9" fmla="*/ 53 h 76"/>
                <a:gd name="T10" fmla="*/ 41 w 58"/>
                <a:gd name="T11" fmla="*/ 47 h 76"/>
                <a:gd name="T12" fmla="*/ 29 w 58"/>
                <a:gd name="T13" fmla="*/ 44 h 76"/>
                <a:gd name="T14" fmla="*/ 11 w 58"/>
                <a:gd name="T15" fmla="*/ 38 h 76"/>
                <a:gd name="T16" fmla="*/ 3 w 58"/>
                <a:gd name="T17" fmla="*/ 30 h 76"/>
                <a:gd name="T18" fmla="*/ 0 w 58"/>
                <a:gd name="T19" fmla="*/ 21 h 76"/>
                <a:gd name="T20" fmla="*/ 3 w 58"/>
                <a:gd name="T21" fmla="*/ 12 h 76"/>
                <a:gd name="T22" fmla="*/ 9 w 58"/>
                <a:gd name="T23" fmla="*/ 3 h 76"/>
                <a:gd name="T24" fmla="*/ 14 w 58"/>
                <a:gd name="T25" fmla="*/ 0 h 76"/>
                <a:gd name="T26" fmla="*/ 26 w 58"/>
                <a:gd name="T27" fmla="*/ 0 h 76"/>
                <a:gd name="T28" fmla="*/ 41 w 58"/>
                <a:gd name="T29" fmla="*/ 3 h 76"/>
                <a:gd name="T30" fmla="*/ 49 w 58"/>
                <a:gd name="T31" fmla="*/ 9 h 76"/>
                <a:gd name="T32" fmla="*/ 55 w 58"/>
                <a:gd name="T33" fmla="*/ 21 h 76"/>
                <a:gd name="T34" fmla="*/ 41 w 58"/>
                <a:gd name="T35" fmla="*/ 18 h 76"/>
                <a:gd name="T36" fmla="*/ 32 w 58"/>
                <a:gd name="T37" fmla="*/ 12 h 76"/>
                <a:gd name="T38" fmla="*/ 20 w 58"/>
                <a:gd name="T39" fmla="*/ 12 h 76"/>
                <a:gd name="T40" fmla="*/ 14 w 58"/>
                <a:gd name="T41" fmla="*/ 15 h 76"/>
                <a:gd name="T42" fmla="*/ 14 w 58"/>
                <a:gd name="T43" fmla="*/ 21 h 76"/>
                <a:gd name="T44" fmla="*/ 17 w 58"/>
                <a:gd name="T45" fmla="*/ 24 h 76"/>
                <a:gd name="T46" fmla="*/ 20 w 58"/>
                <a:gd name="T47" fmla="*/ 27 h 76"/>
                <a:gd name="T48" fmla="*/ 38 w 58"/>
                <a:gd name="T49" fmla="*/ 33 h 76"/>
                <a:gd name="T50" fmla="*/ 49 w 58"/>
                <a:gd name="T51" fmla="*/ 38 h 76"/>
                <a:gd name="T52" fmla="*/ 58 w 58"/>
                <a:gd name="T53" fmla="*/ 47 h 76"/>
                <a:gd name="T54" fmla="*/ 58 w 58"/>
                <a:gd name="T55" fmla="*/ 59 h 76"/>
                <a:gd name="T56" fmla="*/ 49 w 58"/>
                <a:gd name="T57" fmla="*/ 67 h 76"/>
                <a:gd name="T58" fmla="*/ 38 w 58"/>
                <a:gd name="T59" fmla="*/ 73 h 76"/>
                <a:gd name="T60" fmla="*/ 20 w 58"/>
                <a:gd name="T61" fmla="*/ 73 h 76"/>
                <a:gd name="T62" fmla="*/ 9 w 58"/>
                <a:gd name="T63" fmla="*/ 70 h 76"/>
                <a:gd name="T64" fmla="*/ 0 w 58"/>
                <a:gd name="T65" fmla="*/ 53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76"/>
                <a:gd name="T101" fmla="*/ 58 w 58"/>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76">
                  <a:moveTo>
                    <a:pt x="0" y="53"/>
                  </a:moveTo>
                  <a:lnTo>
                    <a:pt x="11" y="50"/>
                  </a:lnTo>
                  <a:lnTo>
                    <a:pt x="14" y="56"/>
                  </a:lnTo>
                  <a:lnTo>
                    <a:pt x="17" y="62"/>
                  </a:lnTo>
                  <a:lnTo>
                    <a:pt x="23" y="62"/>
                  </a:lnTo>
                  <a:lnTo>
                    <a:pt x="29" y="65"/>
                  </a:lnTo>
                  <a:lnTo>
                    <a:pt x="35" y="62"/>
                  </a:lnTo>
                  <a:lnTo>
                    <a:pt x="41" y="62"/>
                  </a:lnTo>
                  <a:lnTo>
                    <a:pt x="43" y="56"/>
                  </a:lnTo>
                  <a:lnTo>
                    <a:pt x="46" y="53"/>
                  </a:lnTo>
                  <a:lnTo>
                    <a:pt x="43" y="50"/>
                  </a:lnTo>
                  <a:lnTo>
                    <a:pt x="41" y="47"/>
                  </a:lnTo>
                  <a:lnTo>
                    <a:pt x="35" y="47"/>
                  </a:lnTo>
                  <a:lnTo>
                    <a:pt x="29" y="44"/>
                  </a:lnTo>
                  <a:lnTo>
                    <a:pt x="17" y="41"/>
                  </a:lnTo>
                  <a:lnTo>
                    <a:pt x="11" y="38"/>
                  </a:lnTo>
                  <a:lnTo>
                    <a:pt x="6" y="35"/>
                  </a:lnTo>
                  <a:lnTo>
                    <a:pt x="3" y="30"/>
                  </a:lnTo>
                  <a:lnTo>
                    <a:pt x="0" y="27"/>
                  </a:lnTo>
                  <a:lnTo>
                    <a:pt x="0" y="21"/>
                  </a:lnTo>
                  <a:lnTo>
                    <a:pt x="0" y="15"/>
                  </a:lnTo>
                  <a:lnTo>
                    <a:pt x="3" y="12"/>
                  </a:lnTo>
                  <a:lnTo>
                    <a:pt x="6" y="9"/>
                  </a:lnTo>
                  <a:lnTo>
                    <a:pt x="9" y="3"/>
                  </a:lnTo>
                  <a:lnTo>
                    <a:pt x="11" y="3"/>
                  </a:lnTo>
                  <a:lnTo>
                    <a:pt x="14" y="0"/>
                  </a:lnTo>
                  <a:lnTo>
                    <a:pt x="20" y="0"/>
                  </a:lnTo>
                  <a:lnTo>
                    <a:pt x="26" y="0"/>
                  </a:lnTo>
                  <a:lnTo>
                    <a:pt x="35" y="0"/>
                  </a:lnTo>
                  <a:lnTo>
                    <a:pt x="41" y="3"/>
                  </a:lnTo>
                  <a:lnTo>
                    <a:pt x="46" y="6"/>
                  </a:lnTo>
                  <a:lnTo>
                    <a:pt x="49" y="9"/>
                  </a:lnTo>
                  <a:lnTo>
                    <a:pt x="52" y="15"/>
                  </a:lnTo>
                  <a:lnTo>
                    <a:pt x="55" y="21"/>
                  </a:lnTo>
                  <a:lnTo>
                    <a:pt x="41" y="21"/>
                  </a:lnTo>
                  <a:lnTo>
                    <a:pt x="41" y="18"/>
                  </a:lnTo>
                  <a:lnTo>
                    <a:pt x="38" y="15"/>
                  </a:lnTo>
                  <a:lnTo>
                    <a:pt x="32" y="12"/>
                  </a:lnTo>
                  <a:lnTo>
                    <a:pt x="26" y="12"/>
                  </a:lnTo>
                  <a:lnTo>
                    <a:pt x="20" y="12"/>
                  </a:lnTo>
                  <a:lnTo>
                    <a:pt x="17" y="15"/>
                  </a:lnTo>
                  <a:lnTo>
                    <a:pt x="14" y="15"/>
                  </a:lnTo>
                  <a:lnTo>
                    <a:pt x="14" y="21"/>
                  </a:lnTo>
                  <a:lnTo>
                    <a:pt x="14" y="24"/>
                  </a:lnTo>
                  <a:lnTo>
                    <a:pt x="17" y="24"/>
                  </a:lnTo>
                  <a:lnTo>
                    <a:pt x="17" y="27"/>
                  </a:lnTo>
                  <a:lnTo>
                    <a:pt x="20" y="27"/>
                  </a:lnTo>
                  <a:lnTo>
                    <a:pt x="29" y="30"/>
                  </a:lnTo>
                  <a:lnTo>
                    <a:pt x="38" y="33"/>
                  </a:lnTo>
                  <a:lnTo>
                    <a:pt x="46" y="35"/>
                  </a:lnTo>
                  <a:lnTo>
                    <a:pt x="49" y="38"/>
                  </a:lnTo>
                  <a:lnTo>
                    <a:pt x="55" y="41"/>
                  </a:lnTo>
                  <a:lnTo>
                    <a:pt x="58" y="47"/>
                  </a:lnTo>
                  <a:lnTo>
                    <a:pt x="58" y="53"/>
                  </a:lnTo>
                  <a:lnTo>
                    <a:pt x="58" y="59"/>
                  </a:lnTo>
                  <a:lnTo>
                    <a:pt x="55" y="65"/>
                  </a:lnTo>
                  <a:lnTo>
                    <a:pt x="49" y="67"/>
                  </a:lnTo>
                  <a:lnTo>
                    <a:pt x="43" y="73"/>
                  </a:lnTo>
                  <a:lnTo>
                    <a:pt x="38" y="73"/>
                  </a:lnTo>
                  <a:lnTo>
                    <a:pt x="29" y="76"/>
                  </a:lnTo>
                  <a:lnTo>
                    <a:pt x="20" y="73"/>
                  </a:lnTo>
                  <a:lnTo>
                    <a:pt x="14" y="73"/>
                  </a:lnTo>
                  <a:lnTo>
                    <a:pt x="9" y="70"/>
                  </a:lnTo>
                  <a:lnTo>
                    <a:pt x="3" y="62"/>
                  </a:lnTo>
                  <a:lnTo>
                    <a:pt x="0"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5" name="Freeform 174">
              <a:extLst>
                <a:ext uri="{FF2B5EF4-FFF2-40B4-BE49-F238E27FC236}">
                  <a16:creationId xmlns:a16="http://schemas.microsoft.com/office/drawing/2014/main" id="{00EB438E-4BBE-4519-AAFF-8AD230BA52CE}"/>
                </a:ext>
              </a:extLst>
            </p:cNvPr>
            <p:cNvSpPr>
              <a:spLocks/>
            </p:cNvSpPr>
            <p:nvPr/>
          </p:nvSpPr>
          <p:spPr bwMode="auto">
            <a:xfrm>
              <a:off x="2811" y="1339"/>
              <a:ext cx="41" cy="99"/>
            </a:xfrm>
            <a:custGeom>
              <a:avLst/>
              <a:gdLst>
                <a:gd name="T0" fmla="*/ 0 w 41"/>
                <a:gd name="T1" fmla="*/ 99 h 99"/>
                <a:gd name="T2" fmla="*/ 29 w 41"/>
                <a:gd name="T3" fmla="*/ 0 h 99"/>
                <a:gd name="T4" fmla="*/ 41 w 41"/>
                <a:gd name="T5" fmla="*/ 0 h 99"/>
                <a:gd name="T6" fmla="*/ 12 w 41"/>
                <a:gd name="T7" fmla="*/ 99 h 99"/>
                <a:gd name="T8" fmla="*/ 0 w 41"/>
                <a:gd name="T9" fmla="*/ 99 h 99"/>
                <a:gd name="T10" fmla="*/ 0 60000 65536"/>
                <a:gd name="T11" fmla="*/ 0 60000 65536"/>
                <a:gd name="T12" fmla="*/ 0 60000 65536"/>
                <a:gd name="T13" fmla="*/ 0 60000 65536"/>
                <a:gd name="T14" fmla="*/ 0 60000 65536"/>
                <a:gd name="T15" fmla="*/ 0 w 41"/>
                <a:gd name="T16" fmla="*/ 0 h 99"/>
                <a:gd name="T17" fmla="*/ 41 w 41"/>
                <a:gd name="T18" fmla="*/ 99 h 99"/>
              </a:gdLst>
              <a:ahLst/>
              <a:cxnLst>
                <a:cxn ang="T10">
                  <a:pos x="T0" y="T1"/>
                </a:cxn>
                <a:cxn ang="T11">
                  <a:pos x="T2" y="T3"/>
                </a:cxn>
                <a:cxn ang="T12">
                  <a:pos x="T4" y="T5"/>
                </a:cxn>
                <a:cxn ang="T13">
                  <a:pos x="T6" y="T7"/>
                </a:cxn>
                <a:cxn ang="T14">
                  <a:pos x="T8" y="T9"/>
                </a:cxn>
              </a:cxnLst>
              <a:rect l="T15" t="T16" r="T17" b="T18"/>
              <a:pathLst>
                <a:path w="41" h="99">
                  <a:moveTo>
                    <a:pt x="0" y="99"/>
                  </a:moveTo>
                  <a:lnTo>
                    <a:pt x="29" y="0"/>
                  </a:lnTo>
                  <a:lnTo>
                    <a:pt x="41" y="0"/>
                  </a:lnTo>
                  <a:lnTo>
                    <a:pt x="12" y="99"/>
                  </a:lnTo>
                  <a:lnTo>
                    <a:pt x="0" y="9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6" name="Freeform 175">
              <a:extLst>
                <a:ext uri="{FF2B5EF4-FFF2-40B4-BE49-F238E27FC236}">
                  <a16:creationId xmlns:a16="http://schemas.microsoft.com/office/drawing/2014/main" id="{A433F2CA-0117-4F91-9CD6-6096502E2DF8}"/>
                </a:ext>
              </a:extLst>
            </p:cNvPr>
            <p:cNvSpPr>
              <a:spLocks noEditPoints="1"/>
            </p:cNvSpPr>
            <p:nvPr/>
          </p:nvSpPr>
          <p:spPr bwMode="auto">
            <a:xfrm>
              <a:off x="2857" y="1339"/>
              <a:ext cx="64" cy="102"/>
            </a:xfrm>
            <a:custGeom>
              <a:avLst/>
              <a:gdLst>
                <a:gd name="T0" fmla="*/ 0 w 64"/>
                <a:gd name="T1" fmla="*/ 50 h 102"/>
                <a:gd name="T2" fmla="*/ 0 w 64"/>
                <a:gd name="T3" fmla="*/ 35 h 102"/>
                <a:gd name="T4" fmla="*/ 3 w 64"/>
                <a:gd name="T5" fmla="*/ 21 h 102"/>
                <a:gd name="T6" fmla="*/ 6 w 64"/>
                <a:gd name="T7" fmla="*/ 12 h 102"/>
                <a:gd name="T8" fmla="*/ 15 w 64"/>
                <a:gd name="T9" fmla="*/ 6 h 102"/>
                <a:gd name="T10" fmla="*/ 21 w 64"/>
                <a:gd name="T11" fmla="*/ 0 h 102"/>
                <a:gd name="T12" fmla="*/ 32 w 64"/>
                <a:gd name="T13" fmla="*/ 0 h 102"/>
                <a:gd name="T14" fmla="*/ 38 w 64"/>
                <a:gd name="T15" fmla="*/ 0 h 102"/>
                <a:gd name="T16" fmla="*/ 47 w 64"/>
                <a:gd name="T17" fmla="*/ 3 h 102"/>
                <a:gd name="T18" fmla="*/ 53 w 64"/>
                <a:gd name="T19" fmla="*/ 6 h 102"/>
                <a:gd name="T20" fmla="*/ 56 w 64"/>
                <a:gd name="T21" fmla="*/ 12 h 102"/>
                <a:gd name="T22" fmla="*/ 59 w 64"/>
                <a:gd name="T23" fmla="*/ 18 h 102"/>
                <a:gd name="T24" fmla="*/ 62 w 64"/>
                <a:gd name="T25" fmla="*/ 26 h 102"/>
                <a:gd name="T26" fmla="*/ 64 w 64"/>
                <a:gd name="T27" fmla="*/ 38 h 102"/>
                <a:gd name="T28" fmla="*/ 64 w 64"/>
                <a:gd name="T29" fmla="*/ 50 h 102"/>
                <a:gd name="T30" fmla="*/ 64 w 64"/>
                <a:gd name="T31" fmla="*/ 67 h 102"/>
                <a:gd name="T32" fmla="*/ 62 w 64"/>
                <a:gd name="T33" fmla="*/ 79 h 102"/>
                <a:gd name="T34" fmla="*/ 56 w 64"/>
                <a:gd name="T35" fmla="*/ 88 h 102"/>
                <a:gd name="T36" fmla="*/ 50 w 64"/>
                <a:gd name="T37" fmla="*/ 96 h 102"/>
                <a:gd name="T38" fmla="*/ 41 w 64"/>
                <a:gd name="T39" fmla="*/ 99 h 102"/>
                <a:gd name="T40" fmla="*/ 32 w 64"/>
                <a:gd name="T41" fmla="*/ 102 h 102"/>
                <a:gd name="T42" fmla="*/ 24 w 64"/>
                <a:gd name="T43" fmla="*/ 99 h 102"/>
                <a:gd name="T44" fmla="*/ 15 w 64"/>
                <a:gd name="T45" fmla="*/ 96 h 102"/>
                <a:gd name="T46" fmla="*/ 9 w 64"/>
                <a:gd name="T47" fmla="*/ 91 h 102"/>
                <a:gd name="T48" fmla="*/ 3 w 64"/>
                <a:gd name="T49" fmla="*/ 82 h 102"/>
                <a:gd name="T50" fmla="*/ 0 w 64"/>
                <a:gd name="T51" fmla="*/ 67 h 102"/>
                <a:gd name="T52" fmla="*/ 0 w 64"/>
                <a:gd name="T53" fmla="*/ 50 h 102"/>
                <a:gd name="T54" fmla="*/ 12 w 64"/>
                <a:gd name="T55" fmla="*/ 50 h 102"/>
                <a:gd name="T56" fmla="*/ 12 w 64"/>
                <a:gd name="T57" fmla="*/ 64 h 102"/>
                <a:gd name="T58" fmla="*/ 15 w 64"/>
                <a:gd name="T59" fmla="*/ 76 h 102"/>
                <a:gd name="T60" fmla="*/ 18 w 64"/>
                <a:gd name="T61" fmla="*/ 82 h 102"/>
                <a:gd name="T62" fmla="*/ 24 w 64"/>
                <a:gd name="T63" fmla="*/ 88 h 102"/>
                <a:gd name="T64" fmla="*/ 32 w 64"/>
                <a:gd name="T65" fmla="*/ 91 h 102"/>
                <a:gd name="T66" fmla="*/ 38 w 64"/>
                <a:gd name="T67" fmla="*/ 88 h 102"/>
                <a:gd name="T68" fmla="*/ 47 w 64"/>
                <a:gd name="T69" fmla="*/ 82 h 102"/>
                <a:gd name="T70" fmla="*/ 50 w 64"/>
                <a:gd name="T71" fmla="*/ 76 h 102"/>
                <a:gd name="T72" fmla="*/ 50 w 64"/>
                <a:gd name="T73" fmla="*/ 64 h 102"/>
                <a:gd name="T74" fmla="*/ 53 w 64"/>
                <a:gd name="T75" fmla="*/ 50 h 102"/>
                <a:gd name="T76" fmla="*/ 50 w 64"/>
                <a:gd name="T77" fmla="*/ 35 h 102"/>
                <a:gd name="T78" fmla="*/ 50 w 64"/>
                <a:gd name="T79" fmla="*/ 26 h 102"/>
                <a:gd name="T80" fmla="*/ 47 w 64"/>
                <a:gd name="T81" fmla="*/ 18 h 102"/>
                <a:gd name="T82" fmla="*/ 38 w 64"/>
                <a:gd name="T83" fmla="*/ 12 h 102"/>
                <a:gd name="T84" fmla="*/ 32 w 64"/>
                <a:gd name="T85" fmla="*/ 12 h 102"/>
                <a:gd name="T86" fmla="*/ 24 w 64"/>
                <a:gd name="T87" fmla="*/ 12 h 102"/>
                <a:gd name="T88" fmla="*/ 18 w 64"/>
                <a:gd name="T89" fmla="*/ 18 h 102"/>
                <a:gd name="T90" fmla="*/ 15 w 64"/>
                <a:gd name="T91" fmla="*/ 26 h 102"/>
                <a:gd name="T92" fmla="*/ 12 w 64"/>
                <a:gd name="T93" fmla="*/ 35 h 102"/>
                <a:gd name="T94" fmla="*/ 12 w 64"/>
                <a:gd name="T95" fmla="*/ 50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0"/>
                  </a:moveTo>
                  <a:lnTo>
                    <a:pt x="0" y="35"/>
                  </a:lnTo>
                  <a:lnTo>
                    <a:pt x="3" y="21"/>
                  </a:lnTo>
                  <a:lnTo>
                    <a:pt x="6" y="12"/>
                  </a:lnTo>
                  <a:lnTo>
                    <a:pt x="15" y="6"/>
                  </a:lnTo>
                  <a:lnTo>
                    <a:pt x="21" y="0"/>
                  </a:lnTo>
                  <a:lnTo>
                    <a:pt x="32" y="0"/>
                  </a:lnTo>
                  <a:lnTo>
                    <a:pt x="38" y="0"/>
                  </a:lnTo>
                  <a:lnTo>
                    <a:pt x="47" y="3"/>
                  </a:lnTo>
                  <a:lnTo>
                    <a:pt x="53" y="6"/>
                  </a:lnTo>
                  <a:lnTo>
                    <a:pt x="56" y="12"/>
                  </a:lnTo>
                  <a:lnTo>
                    <a:pt x="59" y="18"/>
                  </a:lnTo>
                  <a:lnTo>
                    <a:pt x="62" y="26"/>
                  </a:lnTo>
                  <a:lnTo>
                    <a:pt x="64" y="38"/>
                  </a:lnTo>
                  <a:lnTo>
                    <a:pt x="64" y="50"/>
                  </a:lnTo>
                  <a:lnTo>
                    <a:pt x="64" y="67"/>
                  </a:lnTo>
                  <a:lnTo>
                    <a:pt x="62" y="79"/>
                  </a:lnTo>
                  <a:lnTo>
                    <a:pt x="56" y="88"/>
                  </a:lnTo>
                  <a:lnTo>
                    <a:pt x="50" y="96"/>
                  </a:lnTo>
                  <a:lnTo>
                    <a:pt x="41" y="99"/>
                  </a:lnTo>
                  <a:lnTo>
                    <a:pt x="32" y="102"/>
                  </a:lnTo>
                  <a:lnTo>
                    <a:pt x="24" y="99"/>
                  </a:lnTo>
                  <a:lnTo>
                    <a:pt x="15" y="96"/>
                  </a:lnTo>
                  <a:lnTo>
                    <a:pt x="9" y="91"/>
                  </a:lnTo>
                  <a:lnTo>
                    <a:pt x="3" y="82"/>
                  </a:lnTo>
                  <a:lnTo>
                    <a:pt x="0" y="67"/>
                  </a:lnTo>
                  <a:lnTo>
                    <a:pt x="0" y="50"/>
                  </a:lnTo>
                  <a:close/>
                  <a:moveTo>
                    <a:pt x="12" y="50"/>
                  </a:moveTo>
                  <a:lnTo>
                    <a:pt x="12" y="64"/>
                  </a:lnTo>
                  <a:lnTo>
                    <a:pt x="15" y="76"/>
                  </a:lnTo>
                  <a:lnTo>
                    <a:pt x="18" y="82"/>
                  </a:lnTo>
                  <a:lnTo>
                    <a:pt x="24" y="88"/>
                  </a:lnTo>
                  <a:lnTo>
                    <a:pt x="32" y="91"/>
                  </a:lnTo>
                  <a:lnTo>
                    <a:pt x="38" y="88"/>
                  </a:lnTo>
                  <a:lnTo>
                    <a:pt x="47" y="82"/>
                  </a:lnTo>
                  <a:lnTo>
                    <a:pt x="50" y="76"/>
                  </a:lnTo>
                  <a:lnTo>
                    <a:pt x="50" y="64"/>
                  </a:lnTo>
                  <a:lnTo>
                    <a:pt x="53" y="50"/>
                  </a:lnTo>
                  <a:lnTo>
                    <a:pt x="50" y="35"/>
                  </a:lnTo>
                  <a:lnTo>
                    <a:pt x="50" y="26"/>
                  </a:lnTo>
                  <a:lnTo>
                    <a:pt x="47" y="18"/>
                  </a:lnTo>
                  <a:lnTo>
                    <a:pt x="38" y="12"/>
                  </a:lnTo>
                  <a:lnTo>
                    <a:pt x="32" y="12"/>
                  </a:lnTo>
                  <a:lnTo>
                    <a:pt x="24" y="12"/>
                  </a:lnTo>
                  <a:lnTo>
                    <a:pt x="18" y="18"/>
                  </a:lnTo>
                  <a:lnTo>
                    <a:pt x="15" y="26"/>
                  </a:lnTo>
                  <a:lnTo>
                    <a:pt x="12" y="35"/>
                  </a:lnTo>
                  <a:lnTo>
                    <a:pt x="12" y="5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7" name="Rectangle 176">
              <a:extLst>
                <a:ext uri="{FF2B5EF4-FFF2-40B4-BE49-F238E27FC236}">
                  <a16:creationId xmlns:a16="http://schemas.microsoft.com/office/drawing/2014/main" id="{7D8675AC-774A-430D-8BA0-31494207B93F}"/>
                </a:ext>
              </a:extLst>
            </p:cNvPr>
            <p:cNvSpPr>
              <a:spLocks noChangeArrowheads="1"/>
            </p:cNvSpPr>
            <p:nvPr/>
          </p:nvSpPr>
          <p:spPr bwMode="auto">
            <a:xfrm>
              <a:off x="2977" y="1339"/>
              <a:ext cx="14" cy="99"/>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8" name="Freeform 177">
              <a:extLst>
                <a:ext uri="{FF2B5EF4-FFF2-40B4-BE49-F238E27FC236}">
                  <a16:creationId xmlns:a16="http://schemas.microsoft.com/office/drawing/2014/main" id="{D17E6A3B-CE85-49F4-B5B8-7EBA4CA7BF12}"/>
                </a:ext>
              </a:extLst>
            </p:cNvPr>
            <p:cNvSpPr>
              <a:spLocks noEditPoints="1"/>
            </p:cNvSpPr>
            <p:nvPr/>
          </p:nvSpPr>
          <p:spPr bwMode="auto">
            <a:xfrm>
              <a:off x="3003" y="1365"/>
              <a:ext cx="67" cy="76"/>
            </a:xfrm>
            <a:custGeom>
              <a:avLst/>
              <a:gdLst>
                <a:gd name="T0" fmla="*/ 0 w 67"/>
                <a:gd name="T1" fmla="*/ 38 h 76"/>
                <a:gd name="T2" fmla="*/ 0 w 67"/>
                <a:gd name="T3" fmla="*/ 24 h 76"/>
                <a:gd name="T4" fmla="*/ 6 w 67"/>
                <a:gd name="T5" fmla="*/ 15 h 76"/>
                <a:gd name="T6" fmla="*/ 12 w 67"/>
                <a:gd name="T7" fmla="*/ 6 h 76"/>
                <a:gd name="T8" fmla="*/ 17 w 67"/>
                <a:gd name="T9" fmla="*/ 3 h 76"/>
                <a:gd name="T10" fmla="*/ 23 w 67"/>
                <a:gd name="T11" fmla="*/ 0 h 76"/>
                <a:gd name="T12" fmla="*/ 32 w 67"/>
                <a:gd name="T13" fmla="*/ 0 h 76"/>
                <a:gd name="T14" fmla="*/ 41 w 67"/>
                <a:gd name="T15" fmla="*/ 0 h 76"/>
                <a:gd name="T16" fmla="*/ 49 w 67"/>
                <a:gd name="T17" fmla="*/ 3 h 76"/>
                <a:gd name="T18" fmla="*/ 55 w 67"/>
                <a:gd name="T19" fmla="*/ 9 h 76"/>
                <a:gd name="T20" fmla="*/ 61 w 67"/>
                <a:gd name="T21" fmla="*/ 18 h 76"/>
                <a:gd name="T22" fmla="*/ 64 w 67"/>
                <a:gd name="T23" fmla="*/ 27 h 76"/>
                <a:gd name="T24" fmla="*/ 67 w 67"/>
                <a:gd name="T25" fmla="*/ 35 h 76"/>
                <a:gd name="T26" fmla="*/ 64 w 67"/>
                <a:gd name="T27" fmla="*/ 50 h 76"/>
                <a:gd name="T28" fmla="*/ 61 w 67"/>
                <a:gd name="T29" fmla="*/ 59 h 76"/>
                <a:gd name="T30" fmla="*/ 55 w 67"/>
                <a:gd name="T31" fmla="*/ 65 h 76"/>
                <a:gd name="T32" fmla="*/ 49 w 67"/>
                <a:gd name="T33" fmla="*/ 70 h 76"/>
                <a:gd name="T34" fmla="*/ 41 w 67"/>
                <a:gd name="T35" fmla="*/ 73 h 76"/>
                <a:gd name="T36" fmla="*/ 32 w 67"/>
                <a:gd name="T37" fmla="*/ 76 h 76"/>
                <a:gd name="T38" fmla="*/ 23 w 67"/>
                <a:gd name="T39" fmla="*/ 73 h 76"/>
                <a:gd name="T40" fmla="*/ 15 w 67"/>
                <a:gd name="T41" fmla="*/ 70 h 76"/>
                <a:gd name="T42" fmla="*/ 9 w 67"/>
                <a:gd name="T43" fmla="*/ 65 h 76"/>
                <a:gd name="T44" fmla="*/ 3 w 67"/>
                <a:gd name="T45" fmla="*/ 59 h 76"/>
                <a:gd name="T46" fmla="*/ 0 w 67"/>
                <a:gd name="T47" fmla="*/ 50 h 76"/>
                <a:gd name="T48" fmla="*/ 0 w 67"/>
                <a:gd name="T49" fmla="*/ 38 h 76"/>
                <a:gd name="T50" fmla="*/ 15 w 67"/>
                <a:gd name="T51" fmla="*/ 38 h 76"/>
                <a:gd name="T52" fmla="*/ 15 w 67"/>
                <a:gd name="T53" fmla="*/ 44 h 76"/>
                <a:gd name="T54" fmla="*/ 15 w 67"/>
                <a:gd name="T55" fmla="*/ 53 h 76"/>
                <a:gd name="T56" fmla="*/ 17 w 67"/>
                <a:gd name="T57" fmla="*/ 56 h 76"/>
                <a:gd name="T58" fmla="*/ 26 w 67"/>
                <a:gd name="T59" fmla="*/ 62 h 76"/>
                <a:gd name="T60" fmla="*/ 32 w 67"/>
                <a:gd name="T61" fmla="*/ 65 h 76"/>
                <a:gd name="T62" fmla="*/ 41 w 67"/>
                <a:gd name="T63" fmla="*/ 62 h 76"/>
                <a:gd name="T64" fmla="*/ 47 w 67"/>
                <a:gd name="T65" fmla="*/ 56 h 76"/>
                <a:gd name="T66" fmla="*/ 49 w 67"/>
                <a:gd name="T67" fmla="*/ 53 h 76"/>
                <a:gd name="T68" fmla="*/ 52 w 67"/>
                <a:gd name="T69" fmla="*/ 44 h 76"/>
                <a:gd name="T70" fmla="*/ 52 w 67"/>
                <a:gd name="T71" fmla="*/ 38 h 76"/>
                <a:gd name="T72" fmla="*/ 52 w 67"/>
                <a:gd name="T73" fmla="*/ 30 h 76"/>
                <a:gd name="T74" fmla="*/ 49 w 67"/>
                <a:gd name="T75" fmla="*/ 24 h 76"/>
                <a:gd name="T76" fmla="*/ 47 w 67"/>
                <a:gd name="T77" fmla="*/ 18 h 76"/>
                <a:gd name="T78" fmla="*/ 41 w 67"/>
                <a:gd name="T79" fmla="*/ 12 h 76"/>
                <a:gd name="T80" fmla="*/ 32 w 67"/>
                <a:gd name="T81" fmla="*/ 12 h 76"/>
                <a:gd name="T82" fmla="*/ 26 w 67"/>
                <a:gd name="T83" fmla="*/ 12 h 76"/>
                <a:gd name="T84" fmla="*/ 17 w 67"/>
                <a:gd name="T85" fmla="*/ 18 h 76"/>
                <a:gd name="T86" fmla="*/ 15 w 67"/>
                <a:gd name="T87" fmla="*/ 24 h 76"/>
                <a:gd name="T88" fmla="*/ 15 w 67"/>
                <a:gd name="T89" fmla="*/ 30 h 76"/>
                <a:gd name="T90" fmla="*/ 15 w 67"/>
                <a:gd name="T91" fmla="*/ 38 h 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7"/>
                <a:gd name="T139" fmla="*/ 0 h 76"/>
                <a:gd name="T140" fmla="*/ 67 w 67"/>
                <a:gd name="T141" fmla="*/ 76 h 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7" h="76">
                  <a:moveTo>
                    <a:pt x="0" y="38"/>
                  </a:moveTo>
                  <a:lnTo>
                    <a:pt x="0" y="24"/>
                  </a:lnTo>
                  <a:lnTo>
                    <a:pt x="6" y="15"/>
                  </a:lnTo>
                  <a:lnTo>
                    <a:pt x="12" y="6"/>
                  </a:lnTo>
                  <a:lnTo>
                    <a:pt x="17" y="3"/>
                  </a:lnTo>
                  <a:lnTo>
                    <a:pt x="23" y="0"/>
                  </a:lnTo>
                  <a:lnTo>
                    <a:pt x="32" y="0"/>
                  </a:lnTo>
                  <a:lnTo>
                    <a:pt x="41" y="0"/>
                  </a:lnTo>
                  <a:lnTo>
                    <a:pt x="49" y="3"/>
                  </a:lnTo>
                  <a:lnTo>
                    <a:pt x="55" y="9"/>
                  </a:lnTo>
                  <a:lnTo>
                    <a:pt x="61" y="18"/>
                  </a:lnTo>
                  <a:lnTo>
                    <a:pt x="64" y="27"/>
                  </a:lnTo>
                  <a:lnTo>
                    <a:pt x="67" y="35"/>
                  </a:lnTo>
                  <a:lnTo>
                    <a:pt x="64" y="50"/>
                  </a:lnTo>
                  <a:lnTo>
                    <a:pt x="61" y="59"/>
                  </a:lnTo>
                  <a:lnTo>
                    <a:pt x="55" y="65"/>
                  </a:lnTo>
                  <a:lnTo>
                    <a:pt x="49" y="70"/>
                  </a:lnTo>
                  <a:lnTo>
                    <a:pt x="41" y="73"/>
                  </a:lnTo>
                  <a:lnTo>
                    <a:pt x="32" y="76"/>
                  </a:lnTo>
                  <a:lnTo>
                    <a:pt x="23" y="73"/>
                  </a:lnTo>
                  <a:lnTo>
                    <a:pt x="15" y="70"/>
                  </a:lnTo>
                  <a:lnTo>
                    <a:pt x="9" y="65"/>
                  </a:lnTo>
                  <a:lnTo>
                    <a:pt x="3" y="59"/>
                  </a:lnTo>
                  <a:lnTo>
                    <a:pt x="0" y="50"/>
                  </a:lnTo>
                  <a:lnTo>
                    <a:pt x="0" y="38"/>
                  </a:lnTo>
                  <a:close/>
                  <a:moveTo>
                    <a:pt x="15" y="38"/>
                  </a:moveTo>
                  <a:lnTo>
                    <a:pt x="15" y="44"/>
                  </a:lnTo>
                  <a:lnTo>
                    <a:pt x="15" y="53"/>
                  </a:lnTo>
                  <a:lnTo>
                    <a:pt x="17" y="56"/>
                  </a:lnTo>
                  <a:lnTo>
                    <a:pt x="26" y="62"/>
                  </a:lnTo>
                  <a:lnTo>
                    <a:pt x="32" y="65"/>
                  </a:lnTo>
                  <a:lnTo>
                    <a:pt x="41" y="62"/>
                  </a:lnTo>
                  <a:lnTo>
                    <a:pt x="47" y="56"/>
                  </a:lnTo>
                  <a:lnTo>
                    <a:pt x="49" y="53"/>
                  </a:lnTo>
                  <a:lnTo>
                    <a:pt x="52" y="44"/>
                  </a:lnTo>
                  <a:lnTo>
                    <a:pt x="52" y="38"/>
                  </a:lnTo>
                  <a:lnTo>
                    <a:pt x="52" y="30"/>
                  </a:lnTo>
                  <a:lnTo>
                    <a:pt x="49" y="24"/>
                  </a:lnTo>
                  <a:lnTo>
                    <a:pt x="47" y="18"/>
                  </a:lnTo>
                  <a:lnTo>
                    <a:pt x="41" y="12"/>
                  </a:lnTo>
                  <a:lnTo>
                    <a:pt x="32" y="12"/>
                  </a:lnTo>
                  <a:lnTo>
                    <a:pt x="26" y="12"/>
                  </a:lnTo>
                  <a:lnTo>
                    <a:pt x="17" y="18"/>
                  </a:lnTo>
                  <a:lnTo>
                    <a:pt x="15" y="24"/>
                  </a:lnTo>
                  <a:lnTo>
                    <a:pt x="15" y="30"/>
                  </a:lnTo>
                  <a:lnTo>
                    <a:pt x="15"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9" name="Freeform 178">
              <a:extLst>
                <a:ext uri="{FF2B5EF4-FFF2-40B4-BE49-F238E27FC236}">
                  <a16:creationId xmlns:a16="http://schemas.microsoft.com/office/drawing/2014/main" id="{FE0740A9-28AD-461B-9E31-A72AB871A5B3}"/>
                </a:ext>
              </a:extLst>
            </p:cNvPr>
            <p:cNvSpPr>
              <a:spLocks noEditPoints="1"/>
            </p:cNvSpPr>
            <p:nvPr/>
          </p:nvSpPr>
          <p:spPr bwMode="auto">
            <a:xfrm>
              <a:off x="3082" y="1365"/>
              <a:ext cx="64" cy="76"/>
            </a:xfrm>
            <a:custGeom>
              <a:avLst/>
              <a:gdLst>
                <a:gd name="T0" fmla="*/ 40 w 64"/>
                <a:gd name="T1" fmla="*/ 70 h 76"/>
                <a:gd name="T2" fmla="*/ 29 w 64"/>
                <a:gd name="T3" fmla="*/ 76 h 76"/>
                <a:gd name="T4" fmla="*/ 11 w 64"/>
                <a:gd name="T5" fmla="*/ 73 h 76"/>
                <a:gd name="T6" fmla="*/ 0 w 64"/>
                <a:gd name="T7" fmla="*/ 62 h 76"/>
                <a:gd name="T8" fmla="*/ 0 w 64"/>
                <a:gd name="T9" fmla="*/ 50 h 76"/>
                <a:gd name="T10" fmla="*/ 2 w 64"/>
                <a:gd name="T11" fmla="*/ 41 h 76"/>
                <a:gd name="T12" fmla="*/ 11 w 64"/>
                <a:gd name="T13" fmla="*/ 35 h 76"/>
                <a:gd name="T14" fmla="*/ 20 w 64"/>
                <a:gd name="T15" fmla="*/ 33 h 76"/>
                <a:gd name="T16" fmla="*/ 37 w 64"/>
                <a:gd name="T17" fmla="*/ 30 h 76"/>
                <a:gd name="T18" fmla="*/ 43 w 64"/>
                <a:gd name="T19" fmla="*/ 27 h 76"/>
                <a:gd name="T20" fmla="*/ 43 w 64"/>
                <a:gd name="T21" fmla="*/ 18 h 76"/>
                <a:gd name="T22" fmla="*/ 37 w 64"/>
                <a:gd name="T23" fmla="*/ 12 h 76"/>
                <a:gd name="T24" fmla="*/ 23 w 64"/>
                <a:gd name="T25" fmla="*/ 12 h 76"/>
                <a:gd name="T26" fmla="*/ 14 w 64"/>
                <a:gd name="T27" fmla="*/ 18 h 76"/>
                <a:gd name="T28" fmla="*/ 0 w 64"/>
                <a:gd name="T29" fmla="*/ 21 h 76"/>
                <a:gd name="T30" fmla="*/ 5 w 64"/>
                <a:gd name="T31" fmla="*/ 9 h 76"/>
                <a:gd name="T32" fmla="*/ 14 w 64"/>
                <a:gd name="T33" fmla="*/ 3 h 76"/>
                <a:gd name="T34" fmla="*/ 32 w 64"/>
                <a:gd name="T35" fmla="*/ 0 h 76"/>
                <a:gd name="T36" fmla="*/ 46 w 64"/>
                <a:gd name="T37" fmla="*/ 0 h 76"/>
                <a:gd name="T38" fmla="*/ 55 w 64"/>
                <a:gd name="T39" fmla="*/ 6 h 76"/>
                <a:gd name="T40" fmla="*/ 58 w 64"/>
                <a:gd name="T41" fmla="*/ 15 h 76"/>
                <a:gd name="T42" fmla="*/ 61 w 64"/>
                <a:gd name="T43" fmla="*/ 27 h 76"/>
                <a:gd name="T44" fmla="*/ 61 w 64"/>
                <a:gd name="T45" fmla="*/ 53 h 76"/>
                <a:gd name="T46" fmla="*/ 61 w 64"/>
                <a:gd name="T47" fmla="*/ 65 h 76"/>
                <a:gd name="T48" fmla="*/ 64 w 64"/>
                <a:gd name="T49" fmla="*/ 73 h 76"/>
                <a:gd name="T50" fmla="*/ 49 w 64"/>
                <a:gd name="T51" fmla="*/ 70 h 76"/>
                <a:gd name="T52" fmla="*/ 46 w 64"/>
                <a:gd name="T53" fmla="*/ 38 h 76"/>
                <a:gd name="T54" fmla="*/ 26 w 64"/>
                <a:gd name="T55" fmla="*/ 44 h 76"/>
                <a:gd name="T56" fmla="*/ 17 w 64"/>
                <a:gd name="T57" fmla="*/ 44 h 76"/>
                <a:gd name="T58" fmla="*/ 14 w 64"/>
                <a:gd name="T59" fmla="*/ 50 h 76"/>
                <a:gd name="T60" fmla="*/ 11 w 64"/>
                <a:gd name="T61" fmla="*/ 53 h 76"/>
                <a:gd name="T62" fmla="*/ 14 w 64"/>
                <a:gd name="T63" fmla="*/ 62 h 76"/>
                <a:gd name="T64" fmla="*/ 23 w 64"/>
                <a:gd name="T65" fmla="*/ 65 h 76"/>
                <a:gd name="T66" fmla="*/ 34 w 64"/>
                <a:gd name="T67" fmla="*/ 62 h 76"/>
                <a:gd name="T68" fmla="*/ 43 w 64"/>
                <a:gd name="T69" fmla="*/ 53 h 76"/>
                <a:gd name="T70" fmla="*/ 43 w 64"/>
                <a:gd name="T71" fmla="*/ 44 h 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76"/>
                <a:gd name="T110" fmla="*/ 64 w 64"/>
                <a:gd name="T111" fmla="*/ 76 h 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76">
                  <a:moveTo>
                    <a:pt x="46" y="65"/>
                  </a:moveTo>
                  <a:lnTo>
                    <a:pt x="40" y="70"/>
                  </a:lnTo>
                  <a:lnTo>
                    <a:pt x="34" y="73"/>
                  </a:lnTo>
                  <a:lnTo>
                    <a:pt x="29" y="76"/>
                  </a:lnTo>
                  <a:lnTo>
                    <a:pt x="20" y="76"/>
                  </a:lnTo>
                  <a:lnTo>
                    <a:pt x="11" y="73"/>
                  </a:lnTo>
                  <a:lnTo>
                    <a:pt x="5" y="70"/>
                  </a:lnTo>
                  <a:lnTo>
                    <a:pt x="0" y="62"/>
                  </a:lnTo>
                  <a:lnTo>
                    <a:pt x="0" y="56"/>
                  </a:lnTo>
                  <a:lnTo>
                    <a:pt x="0" y="50"/>
                  </a:lnTo>
                  <a:lnTo>
                    <a:pt x="0" y="44"/>
                  </a:lnTo>
                  <a:lnTo>
                    <a:pt x="2" y="41"/>
                  </a:lnTo>
                  <a:lnTo>
                    <a:pt x="5" y="38"/>
                  </a:lnTo>
                  <a:lnTo>
                    <a:pt x="11" y="35"/>
                  </a:lnTo>
                  <a:lnTo>
                    <a:pt x="14" y="33"/>
                  </a:lnTo>
                  <a:lnTo>
                    <a:pt x="20" y="33"/>
                  </a:lnTo>
                  <a:lnTo>
                    <a:pt x="26" y="33"/>
                  </a:lnTo>
                  <a:lnTo>
                    <a:pt x="37" y="30"/>
                  </a:lnTo>
                  <a:lnTo>
                    <a:pt x="43" y="27"/>
                  </a:lnTo>
                  <a:lnTo>
                    <a:pt x="46" y="24"/>
                  </a:lnTo>
                  <a:lnTo>
                    <a:pt x="43" y="18"/>
                  </a:lnTo>
                  <a:lnTo>
                    <a:pt x="40" y="15"/>
                  </a:lnTo>
                  <a:lnTo>
                    <a:pt x="37" y="12"/>
                  </a:lnTo>
                  <a:lnTo>
                    <a:pt x="29" y="12"/>
                  </a:lnTo>
                  <a:lnTo>
                    <a:pt x="23" y="12"/>
                  </a:lnTo>
                  <a:lnTo>
                    <a:pt x="17" y="15"/>
                  </a:lnTo>
                  <a:lnTo>
                    <a:pt x="14" y="18"/>
                  </a:lnTo>
                  <a:lnTo>
                    <a:pt x="14" y="24"/>
                  </a:lnTo>
                  <a:lnTo>
                    <a:pt x="0" y="21"/>
                  </a:lnTo>
                  <a:lnTo>
                    <a:pt x="2" y="15"/>
                  </a:lnTo>
                  <a:lnTo>
                    <a:pt x="5" y="9"/>
                  </a:lnTo>
                  <a:lnTo>
                    <a:pt x="8" y="6"/>
                  </a:lnTo>
                  <a:lnTo>
                    <a:pt x="14" y="3"/>
                  </a:lnTo>
                  <a:lnTo>
                    <a:pt x="23" y="0"/>
                  </a:lnTo>
                  <a:lnTo>
                    <a:pt x="32" y="0"/>
                  </a:lnTo>
                  <a:lnTo>
                    <a:pt x="40" y="0"/>
                  </a:lnTo>
                  <a:lnTo>
                    <a:pt x="46" y="0"/>
                  </a:lnTo>
                  <a:lnTo>
                    <a:pt x="52" y="3"/>
                  </a:lnTo>
                  <a:lnTo>
                    <a:pt x="55" y="6"/>
                  </a:lnTo>
                  <a:lnTo>
                    <a:pt x="58" y="12"/>
                  </a:lnTo>
                  <a:lnTo>
                    <a:pt x="58" y="15"/>
                  </a:lnTo>
                  <a:lnTo>
                    <a:pt x="58" y="21"/>
                  </a:lnTo>
                  <a:lnTo>
                    <a:pt x="61" y="27"/>
                  </a:lnTo>
                  <a:lnTo>
                    <a:pt x="61" y="41"/>
                  </a:lnTo>
                  <a:lnTo>
                    <a:pt x="61" y="53"/>
                  </a:lnTo>
                  <a:lnTo>
                    <a:pt x="61" y="59"/>
                  </a:lnTo>
                  <a:lnTo>
                    <a:pt x="61" y="65"/>
                  </a:lnTo>
                  <a:lnTo>
                    <a:pt x="61" y="70"/>
                  </a:lnTo>
                  <a:lnTo>
                    <a:pt x="64" y="73"/>
                  </a:lnTo>
                  <a:lnTo>
                    <a:pt x="52" y="73"/>
                  </a:lnTo>
                  <a:lnTo>
                    <a:pt x="49" y="70"/>
                  </a:lnTo>
                  <a:lnTo>
                    <a:pt x="46" y="65"/>
                  </a:lnTo>
                  <a:close/>
                  <a:moveTo>
                    <a:pt x="46" y="38"/>
                  </a:moveTo>
                  <a:lnTo>
                    <a:pt x="37" y="41"/>
                  </a:lnTo>
                  <a:lnTo>
                    <a:pt x="26" y="44"/>
                  </a:lnTo>
                  <a:lnTo>
                    <a:pt x="20" y="44"/>
                  </a:lnTo>
                  <a:lnTo>
                    <a:pt x="17" y="44"/>
                  </a:lnTo>
                  <a:lnTo>
                    <a:pt x="14" y="47"/>
                  </a:lnTo>
                  <a:lnTo>
                    <a:pt x="14" y="50"/>
                  </a:lnTo>
                  <a:lnTo>
                    <a:pt x="11" y="50"/>
                  </a:lnTo>
                  <a:lnTo>
                    <a:pt x="11" y="53"/>
                  </a:lnTo>
                  <a:lnTo>
                    <a:pt x="11" y="59"/>
                  </a:lnTo>
                  <a:lnTo>
                    <a:pt x="14" y="62"/>
                  </a:lnTo>
                  <a:lnTo>
                    <a:pt x="20" y="62"/>
                  </a:lnTo>
                  <a:lnTo>
                    <a:pt x="23" y="65"/>
                  </a:lnTo>
                  <a:lnTo>
                    <a:pt x="32" y="62"/>
                  </a:lnTo>
                  <a:lnTo>
                    <a:pt x="34" y="62"/>
                  </a:lnTo>
                  <a:lnTo>
                    <a:pt x="40" y="59"/>
                  </a:lnTo>
                  <a:lnTo>
                    <a:pt x="43" y="53"/>
                  </a:lnTo>
                  <a:lnTo>
                    <a:pt x="43" y="50"/>
                  </a:lnTo>
                  <a:lnTo>
                    <a:pt x="43" y="44"/>
                  </a:lnTo>
                  <a:lnTo>
                    <a:pt x="46"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0" name="Freeform 179">
              <a:extLst>
                <a:ext uri="{FF2B5EF4-FFF2-40B4-BE49-F238E27FC236}">
                  <a16:creationId xmlns:a16="http://schemas.microsoft.com/office/drawing/2014/main" id="{C4CAA154-1D91-4E14-8404-F95A0A0DDD2F}"/>
                </a:ext>
              </a:extLst>
            </p:cNvPr>
            <p:cNvSpPr>
              <a:spLocks noEditPoints="1"/>
            </p:cNvSpPr>
            <p:nvPr/>
          </p:nvSpPr>
          <p:spPr bwMode="auto">
            <a:xfrm>
              <a:off x="3157" y="1339"/>
              <a:ext cx="61" cy="102"/>
            </a:xfrm>
            <a:custGeom>
              <a:avLst/>
              <a:gdLst>
                <a:gd name="T0" fmla="*/ 50 w 61"/>
                <a:gd name="T1" fmla="*/ 99 h 102"/>
                <a:gd name="T2" fmla="*/ 50 w 61"/>
                <a:gd name="T3" fmla="*/ 88 h 102"/>
                <a:gd name="T4" fmla="*/ 44 w 61"/>
                <a:gd name="T5" fmla="*/ 96 h 102"/>
                <a:gd name="T6" fmla="*/ 38 w 61"/>
                <a:gd name="T7" fmla="*/ 99 h 102"/>
                <a:gd name="T8" fmla="*/ 29 w 61"/>
                <a:gd name="T9" fmla="*/ 102 h 102"/>
                <a:gd name="T10" fmla="*/ 21 w 61"/>
                <a:gd name="T11" fmla="*/ 99 h 102"/>
                <a:gd name="T12" fmla="*/ 15 w 61"/>
                <a:gd name="T13" fmla="*/ 96 h 102"/>
                <a:gd name="T14" fmla="*/ 6 w 61"/>
                <a:gd name="T15" fmla="*/ 91 h 102"/>
                <a:gd name="T16" fmla="*/ 3 w 61"/>
                <a:gd name="T17" fmla="*/ 82 h 102"/>
                <a:gd name="T18" fmla="*/ 0 w 61"/>
                <a:gd name="T19" fmla="*/ 73 h 102"/>
                <a:gd name="T20" fmla="*/ 0 w 61"/>
                <a:gd name="T21" fmla="*/ 64 h 102"/>
                <a:gd name="T22" fmla="*/ 0 w 61"/>
                <a:gd name="T23" fmla="*/ 53 h 102"/>
                <a:gd name="T24" fmla="*/ 3 w 61"/>
                <a:gd name="T25" fmla="*/ 44 h 102"/>
                <a:gd name="T26" fmla="*/ 6 w 61"/>
                <a:gd name="T27" fmla="*/ 35 h 102"/>
                <a:gd name="T28" fmla="*/ 12 w 61"/>
                <a:gd name="T29" fmla="*/ 29 h 102"/>
                <a:gd name="T30" fmla="*/ 21 w 61"/>
                <a:gd name="T31" fmla="*/ 26 h 102"/>
                <a:gd name="T32" fmla="*/ 29 w 61"/>
                <a:gd name="T33" fmla="*/ 26 h 102"/>
                <a:gd name="T34" fmla="*/ 35 w 61"/>
                <a:gd name="T35" fmla="*/ 26 h 102"/>
                <a:gd name="T36" fmla="*/ 41 w 61"/>
                <a:gd name="T37" fmla="*/ 29 h 102"/>
                <a:gd name="T38" fmla="*/ 44 w 61"/>
                <a:gd name="T39" fmla="*/ 32 h 102"/>
                <a:gd name="T40" fmla="*/ 50 w 61"/>
                <a:gd name="T41" fmla="*/ 38 h 102"/>
                <a:gd name="T42" fmla="*/ 50 w 61"/>
                <a:gd name="T43" fmla="*/ 0 h 102"/>
                <a:gd name="T44" fmla="*/ 61 w 61"/>
                <a:gd name="T45" fmla="*/ 0 h 102"/>
                <a:gd name="T46" fmla="*/ 61 w 61"/>
                <a:gd name="T47" fmla="*/ 99 h 102"/>
                <a:gd name="T48" fmla="*/ 50 w 61"/>
                <a:gd name="T49" fmla="*/ 99 h 102"/>
                <a:gd name="T50" fmla="*/ 12 w 61"/>
                <a:gd name="T51" fmla="*/ 64 h 102"/>
                <a:gd name="T52" fmla="*/ 12 w 61"/>
                <a:gd name="T53" fmla="*/ 70 h 102"/>
                <a:gd name="T54" fmla="*/ 15 w 61"/>
                <a:gd name="T55" fmla="*/ 79 h 102"/>
                <a:gd name="T56" fmla="*/ 18 w 61"/>
                <a:gd name="T57" fmla="*/ 82 h 102"/>
                <a:gd name="T58" fmla="*/ 23 w 61"/>
                <a:gd name="T59" fmla="*/ 88 h 102"/>
                <a:gd name="T60" fmla="*/ 29 w 61"/>
                <a:gd name="T61" fmla="*/ 91 h 102"/>
                <a:gd name="T62" fmla="*/ 38 w 61"/>
                <a:gd name="T63" fmla="*/ 88 h 102"/>
                <a:gd name="T64" fmla="*/ 44 w 61"/>
                <a:gd name="T65" fmla="*/ 85 h 102"/>
                <a:gd name="T66" fmla="*/ 47 w 61"/>
                <a:gd name="T67" fmla="*/ 79 h 102"/>
                <a:gd name="T68" fmla="*/ 47 w 61"/>
                <a:gd name="T69" fmla="*/ 73 h 102"/>
                <a:gd name="T70" fmla="*/ 50 w 61"/>
                <a:gd name="T71" fmla="*/ 64 h 102"/>
                <a:gd name="T72" fmla="*/ 47 w 61"/>
                <a:gd name="T73" fmla="*/ 56 h 102"/>
                <a:gd name="T74" fmla="*/ 47 w 61"/>
                <a:gd name="T75" fmla="*/ 50 h 102"/>
                <a:gd name="T76" fmla="*/ 44 w 61"/>
                <a:gd name="T77" fmla="*/ 44 h 102"/>
                <a:gd name="T78" fmla="*/ 38 w 61"/>
                <a:gd name="T79" fmla="*/ 38 h 102"/>
                <a:gd name="T80" fmla="*/ 29 w 61"/>
                <a:gd name="T81" fmla="*/ 38 h 102"/>
                <a:gd name="T82" fmla="*/ 23 w 61"/>
                <a:gd name="T83" fmla="*/ 38 h 102"/>
                <a:gd name="T84" fmla="*/ 18 w 61"/>
                <a:gd name="T85" fmla="*/ 44 h 102"/>
                <a:gd name="T86" fmla="*/ 15 w 61"/>
                <a:gd name="T87" fmla="*/ 50 h 102"/>
                <a:gd name="T88" fmla="*/ 12 w 61"/>
                <a:gd name="T89" fmla="*/ 56 h 102"/>
                <a:gd name="T90" fmla="*/ 12 w 61"/>
                <a:gd name="T91" fmla="*/ 6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102"/>
                <a:gd name="T140" fmla="*/ 61 w 61"/>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102">
                  <a:moveTo>
                    <a:pt x="50" y="99"/>
                  </a:moveTo>
                  <a:lnTo>
                    <a:pt x="50" y="88"/>
                  </a:lnTo>
                  <a:lnTo>
                    <a:pt x="44" y="96"/>
                  </a:lnTo>
                  <a:lnTo>
                    <a:pt x="38" y="99"/>
                  </a:lnTo>
                  <a:lnTo>
                    <a:pt x="29" y="102"/>
                  </a:lnTo>
                  <a:lnTo>
                    <a:pt x="21" y="99"/>
                  </a:lnTo>
                  <a:lnTo>
                    <a:pt x="15" y="96"/>
                  </a:lnTo>
                  <a:lnTo>
                    <a:pt x="6" y="91"/>
                  </a:lnTo>
                  <a:lnTo>
                    <a:pt x="3" y="82"/>
                  </a:lnTo>
                  <a:lnTo>
                    <a:pt x="0" y="73"/>
                  </a:lnTo>
                  <a:lnTo>
                    <a:pt x="0" y="64"/>
                  </a:lnTo>
                  <a:lnTo>
                    <a:pt x="0" y="53"/>
                  </a:lnTo>
                  <a:lnTo>
                    <a:pt x="3" y="44"/>
                  </a:lnTo>
                  <a:lnTo>
                    <a:pt x="6" y="35"/>
                  </a:lnTo>
                  <a:lnTo>
                    <a:pt x="12" y="29"/>
                  </a:lnTo>
                  <a:lnTo>
                    <a:pt x="21" y="26"/>
                  </a:lnTo>
                  <a:lnTo>
                    <a:pt x="29" y="26"/>
                  </a:lnTo>
                  <a:lnTo>
                    <a:pt x="35" y="26"/>
                  </a:lnTo>
                  <a:lnTo>
                    <a:pt x="41" y="29"/>
                  </a:lnTo>
                  <a:lnTo>
                    <a:pt x="44" y="32"/>
                  </a:lnTo>
                  <a:lnTo>
                    <a:pt x="50" y="38"/>
                  </a:lnTo>
                  <a:lnTo>
                    <a:pt x="50" y="0"/>
                  </a:lnTo>
                  <a:lnTo>
                    <a:pt x="61" y="0"/>
                  </a:lnTo>
                  <a:lnTo>
                    <a:pt x="61" y="99"/>
                  </a:lnTo>
                  <a:lnTo>
                    <a:pt x="50" y="99"/>
                  </a:lnTo>
                  <a:close/>
                  <a:moveTo>
                    <a:pt x="12" y="64"/>
                  </a:moveTo>
                  <a:lnTo>
                    <a:pt x="12" y="70"/>
                  </a:lnTo>
                  <a:lnTo>
                    <a:pt x="15" y="79"/>
                  </a:lnTo>
                  <a:lnTo>
                    <a:pt x="18" y="82"/>
                  </a:lnTo>
                  <a:lnTo>
                    <a:pt x="23" y="88"/>
                  </a:lnTo>
                  <a:lnTo>
                    <a:pt x="29" y="91"/>
                  </a:lnTo>
                  <a:lnTo>
                    <a:pt x="38" y="88"/>
                  </a:lnTo>
                  <a:lnTo>
                    <a:pt x="44" y="85"/>
                  </a:lnTo>
                  <a:lnTo>
                    <a:pt x="47" y="79"/>
                  </a:lnTo>
                  <a:lnTo>
                    <a:pt x="47" y="73"/>
                  </a:lnTo>
                  <a:lnTo>
                    <a:pt x="50" y="64"/>
                  </a:lnTo>
                  <a:lnTo>
                    <a:pt x="47" y="56"/>
                  </a:lnTo>
                  <a:lnTo>
                    <a:pt x="47" y="50"/>
                  </a:lnTo>
                  <a:lnTo>
                    <a:pt x="44" y="44"/>
                  </a:lnTo>
                  <a:lnTo>
                    <a:pt x="38" y="38"/>
                  </a:lnTo>
                  <a:lnTo>
                    <a:pt x="29" y="38"/>
                  </a:lnTo>
                  <a:lnTo>
                    <a:pt x="23" y="38"/>
                  </a:lnTo>
                  <a:lnTo>
                    <a:pt x="18" y="44"/>
                  </a:lnTo>
                  <a:lnTo>
                    <a:pt x="15" y="50"/>
                  </a:lnTo>
                  <a:lnTo>
                    <a:pt x="12" y="56"/>
                  </a:lnTo>
                  <a:lnTo>
                    <a:pt x="12" y="6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1" name="Freeform 180">
              <a:extLst>
                <a:ext uri="{FF2B5EF4-FFF2-40B4-BE49-F238E27FC236}">
                  <a16:creationId xmlns:a16="http://schemas.microsoft.com/office/drawing/2014/main" id="{C097BA73-B605-4AAE-B6A3-41CF08DD6264}"/>
                </a:ext>
              </a:extLst>
            </p:cNvPr>
            <p:cNvSpPr>
              <a:spLocks/>
            </p:cNvSpPr>
            <p:nvPr/>
          </p:nvSpPr>
          <p:spPr bwMode="auto">
            <a:xfrm>
              <a:off x="3233" y="1339"/>
              <a:ext cx="35" cy="128"/>
            </a:xfrm>
            <a:custGeom>
              <a:avLst/>
              <a:gdLst>
                <a:gd name="T0" fmla="*/ 9 w 35"/>
                <a:gd name="T1" fmla="*/ 128 h 128"/>
                <a:gd name="T2" fmla="*/ 0 w 35"/>
                <a:gd name="T3" fmla="*/ 128 h 128"/>
                <a:gd name="T4" fmla="*/ 14 w 35"/>
                <a:gd name="T5" fmla="*/ 96 h 128"/>
                <a:gd name="T6" fmla="*/ 20 w 35"/>
                <a:gd name="T7" fmla="*/ 64 h 128"/>
                <a:gd name="T8" fmla="*/ 20 w 35"/>
                <a:gd name="T9" fmla="*/ 50 h 128"/>
                <a:gd name="T10" fmla="*/ 17 w 35"/>
                <a:gd name="T11" fmla="*/ 38 h 128"/>
                <a:gd name="T12" fmla="*/ 14 w 35"/>
                <a:gd name="T13" fmla="*/ 29 h 128"/>
                <a:gd name="T14" fmla="*/ 12 w 35"/>
                <a:gd name="T15" fmla="*/ 21 h 128"/>
                <a:gd name="T16" fmla="*/ 9 w 35"/>
                <a:gd name="T17" fmla="*/ 15 h 128"/>
                <a:gd name="T18" fmla="*/ 6 w 35"/>
                <a:gd name="T19" fmla="*/ 9 h 128"/>
                <a:gd name="T20" fmla="*/ 0 w 35"/>
                <a:gd name="T21" fmla="*/ 0 h 128"/>
                <a:gd name="T22" fmla="*/ 9 w 35"/>
                <a:gd name="T23" fmla="*/ 0 h 128"/>
                <a:gd name="T24" fmla="*/ 20 w 35"/>
                <a:gd name="T25" fmla="*/ 15 h 128"/>
                <a:gd name="T26" fmla="*/ 29 w 35"/>
                <a:gd name="T27" fmla="*/ 32 h 128"/>
                <a:gd name="T28" fmla="*/ 32 w 35"/>
                <a:gd name="T29" fmla="*/ 47 h 128"/>
                <a:gd name="T30" fmla="*/ 35 w 35"/>
                <a:gd name="T31" fmla="*/ 64 h 128"/>
                <a:gd name="T32" fmla="*/ 32 w 35"/>
                <a:gd name="T33" fmla="*/ 82 h 128"/>
                <a:gd name="T34" fmla="*/ 26 w 35"/>
                <a:gd name="T35" fmla="*/ 99 h 128"/>
                <a:gd name="T36" fmla="*/ 17 w 35"/>
                <a:gd name="T37" fmla="*/ 114 h 128"/>
                <a:gd name="T38" fmla="*/ 9 w 35"/>
                <a:gd name="T39" fmla="*/ 128 h 1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128"/>
                <a:gd name="T62" fmla="*/ 35 w 35"/>
                <a:gd name="T63" fmla="*/ 128 h 1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128">
                  <a:moveTo>
                    <a:pt x="9" y="128"/>
                  </a:moveTo>
                  <a:lnTo>
                    <a:pt x="0" y="128"/>
                  </a:lnTo>
                  <a:lnTo>
                    <a:pt x="14" y="96"/>
                  </a:lnTo>
                  <a:lnTo>
                    <a:pt x="20" y="64"/>
                  </a:lnTo>
                  <a:lnTo>
                    <a:pt x="20" y="50"/>
                  </a:lnTo>
                  <a:lnTo>
                    <a:pt x="17" y="38"/>
                  </a:lnTo>
                  <a:lnTo>
                    <a:pt x="14" y="29"/>
                  </a:lnTo>
                  <a:lnTo>
                    <a:pt x="12" y="21"/>
                  </a:lnTo>
                  <a:lnTo>
                    <a:pt x="9" y="15"/>
                  </a:lnTo>
                  <a:lnTo>
                    <a:pt x="6" y="9"/>
                  </a:lnTo>
                  <a:lnTo>
                    <a:pt x="0" y="0"/>
                  </a:lnTo>
                  <a:lnTo>
                    <a:pt x="9" y="0"/>
                  </a:lnTo>
                  <a:lnTo>
                    <a:pt x="20" y="15"/>
                  </a:lnTo>
                  <a:lnTo>
                    <a:pt x="29" y="32"/>
                  </a:lnTo>
                  <a:lnTo>
                    <a:pt x="32" y="47"/>
                  </a:lnTo>
                  <a:lnTo>
                    <a:pt x="35" y="64"/>
                  </a:lnTo>
                  <a:lnTo>
                    <a:pt x="32" y="82"/>
                  </a:lnTo>
                  <a:lnTo>
                    <a:pt x="26" y="99"/>
                  </a:lnTo>
                  <a:lnTo>
                    <a:pt x="17" y="114"/>
                  </a:lnTo>
                  <a:lnTo>
                    <a:pt x="9" y="12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2" name="Freeform 190">
              <a:extLst>
                <a:ext uri="{FF2B5EF4-FFF2-40B4-BE49-F238E27FC236}">
                  <a16:creationId xmlns:a16="http://schemas.microsoft.com/office/drawing/2014/main" id="{4EA51013-711C-4EE0-9B8C-BE3FD6CD5FF8}"/>
                </a:ext>
              </a:extLst>
            </p:cNvPr>
            <p:cNvSpPr>
              <a:spLocks/>
            </p:cNvSpPr>
            <p:nvPr/>
          </p:nvSpPr>
          <p:spPr bwMode="auto">
            <a:xfrm>
              <a:off x="768" y="2614"/>
              <a:ext cx="3294" cy="47"/>
            </a:xfrm>
            <a:custGeom>
              <a:avLst/>
              <a:gdLst>
                <a:gd name="T0" fmla="*/ 0 w 3294"/>
                <a:gd name="T1" fmla="*/ 47 h 47"/>
                <a:gd name="T2" fmla="*/ 364 w 3294"/>
                <a:gd name="T3" fmla="*/ 47 h 47"/>
                <a:gd name="T4" fmla="*/ 730 w 3294"/>
                <a:gd name="T5" fmla="*/ 38 h 47"/>
                <a:gd name="T6" fmla="*/ 1097 w 3294"/>
                <a:gd name="T7" fmla="*/ 44 h 47"/>
                <a:gd name="T8" fmla="*/ 1464 w 3294"/>
                <a:gd name="T9" fmla="*/ 35 h 47"/>
                <a:gd name="T10" fmla="*/ 1830 w 3294"/>
                <a:gd name="T11" fmla="*/ 38 h 47"/>
                <a:gd name="T12" fmla="*/ 2197 w 3294"/>
                <a:gd name="T13" fmla="*/ 35 h 47"/>
                <a:gd name="T14" fmla="*/ 2564 w 3294"/>
                <a:gd name="T15" fmla="*/ 27 h 47"/>
                <a:gd name="T16" fmla="*/ 2931 w 3294"/>
                <a:gd name="T17" fmla="*/ 21 h 47"/>
                <a:gd name="T18" fmla="*/ 3294 w 3294"/>
                <a:gd name="T19" fmla="*/ 0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94"/>
                <a:gd name="T31" fmla="*/ 0 h 47"/>
                <a:gd name="T32" fmla="*/ 3294 w 3294"/>
                <a:gd name="T33" fmla="*/ 47 h 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94" h="47">
                  <a:moveTo>
                    <a:pt x="0" y="47"/>
                  </a:moveTo>
                  <a:lnTo>
                    <a:pt x="364" y="47"/>
                  </a:lnTo>
                  <a:lnTo>
                    <a:pt x="730" y="38"/>
                  </a:lnTo>
                  <a:lnTo>
                    <a:pt x="1097" y="44"/>
                  </a:lnTo>
                  <a:lnTo>
                    <a:pt x="1464" y="35"/>
                  </a:lnTo>
                  <a:lnTo>
                    <a:pt x="1830" y="38"/>
                  </a:lnTo>
                  <a:lnTo>
                    <a:pt x="2197" y="35"/>
                  </a:lnTo>
                  <a:lnTo>
                    <a:pt x="2564" y="27"/>
                  </a:lnTo>
                  <a:lnTo>
                    <a:pt x="2931" y="21"/>
                  </a:lnTo>
                  <a:lnTo>
                    <a:pt x="329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3" name="Line 191">
              <a:extLst>
                <a:ext uri="{FF2B5EF4-FFF2-40B4-BE49-F238E27FC236}">
                  <a16:creationId xmlns:a16="http://schemas.microsoft.com/office/drawing/2014/main" id="{A6D6BFB3-3A39-4B56-B350-45506BC28084}"/>
                </a:ext>
              </a:extLst>
            </p:cNvPr>
            <p:cNvSpPr>
              <a:spLocks noChangeShapeType="1"/>
            </p:cNvSpPr>
            <p:nvPr/>
          </p:nvSpPr>
          <p:spPr bwMode="auto">
            <a:xfrm flipV="1">
              <a:off x="768" y="2623"/>
              <a:ext cx="1" cy="7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4" name="Line 192">
              <a:extLst>
                <a:ext uri="{FF2B5EF4-FFF2-40B4-BE49-F238E27FC236}">
                  <a16:creationId xmlns:a16="http://schemas.microsoft.com/office/drawing/2014/main" id="{C36F0AA1-81C1-4CBC-908C-999AD717597F}"/>
                </a:ext>
              </a:extLst>
            </p:cNvPr>
            <p:cNvSpPr>
              <a:spLocks noChangeShapeType="1"/>
            </p:cNvSpPr>
            <p:nvPr/>
          </p:nvSpPr>
          <p:spPr bwMode="auto">
            <a:xfrm>
              <a:off x="730" y="2661"/>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5" name="Line 193">
              <a:extLst>
                <a:ext uri="{FF2B5EF4-FFF2-40B4-BE49-F238E27FC236}">
                  <a16:creationId xmlns:a16="http://schemas.microsoft.com/office/drawing/2014/main" id="{1995B4ED-FFF1-4373-B0BA-7D5AAA4333C1}"/>
                </a:ext>
              </a:extLst>
            </p:cNvPr>
            <p:cNvSpPr>
              <a:spLocks noChangeShapeType="1"/>
            </p:cNvSpPr>
            <p:nvPr/>
          </p:nvSpPr>
          <p:spPr bwMode="auto">
            <a:xfrm flipV="1">
              <a:off x="1132" y="2623"/>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6" name="Line 194">
              <a:extLst>
                <a:ext uri="{FF2B5EF4-FFF2-40B4-BE49-F238E27FC236}">
                  <a16:creationId xmlns:a16="http://schemas.microsoft.com/office/drawing/2014/main" id="{098A92E0-65E3-4B21-B44D-6B86AF38DDC8}"/>
                </a:ext>
              </a:extLst>
            </p:cNvPr>
            <p:cNvSpPr>
              <a:spLocks noChangeShapeType="1"/>
            </p:cNvSpPr>
            <p:nvPr/>
          </p:nvSpPr>
          <p:spPr bwMode="auto">
            <a:xfrm>
              <a:off x="1097" y="2661"/>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7" name="Line 195">
              <a:extLst>
                <a:ext uri="{FF2B5EF4-FFF2-40B4-BE49-F238E27FC236}">
                  <a16:creationId xmlns:a16="http://schemas.microsoft.com/office/drawing/2014/main" id="{0A9D8DDA-BEC5-4048-94CD-B814C93D8F99}"/>
                </a:ext>
              </a:extLst>
            </p:cNvPr>
            <p:cNvSpPr>
              <a:spLocks noChangeShapeType="1"/>
            </p:cNvSpPr>
            <p:nvPr/>
          </p:nvSpPr>
          <p:spPr bwMode="auto">
            <a:xfrm flipV="1">
              <a:off x="1498" y="261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8" name="Line 196">
              <a:extLst>
                <a:ext uri="{FF2B5EF4-FFF2-40B4-BE49-F238E27FC236}">
                  <a16:creationId xmlns:a16="http://schemas.microsoft.com/office/drawing/2014/main" id="{3A221FB3-3A65-4564-B453-677FCD82C6DC}"/>
                </a:ext>
              </a:extLst>
            </p:cNvPr>
            <p:cNvSpPr>
              <a:spLocks noChangeShapeType="1"/>
            </p:cNvSpPr>
            <p:nvPr/>
          </p:nvSpPr>
          <p:spPr bwMode="auto">
            <a:xfrm>
              <a:off x="1463" y="2652"/>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9" name="Line 197">
              <a:extLst>
                <a:ext uri="{FF2B5EF4-FFF2-40B4-BE49-F238E27FC236}">
                  <a16:creationId xmlns:a16="http://schemas.microsoft.com/office/drawing/2014/main" id="{B251AA62-BDB3-4FBF-A5DD-0C23EFDFA9C3}"/>
                </a:ext>
              </a:extLst>
            </p:cNvPr>
            <p:cNvSpPr>
              <a:spLocks noChangeShapeType="1"/>
            </p:cNvSpPr>
            <p:nvPr/>
          </p:nvSpPr>
          <p:spPr bwMode="auto">
            <a:xfrm flipV="1">
              <a:off x="1865" y="2623"/>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0" name="Line 198">
              <a:extLst>
                <a:ext uri="{FF2B5EF4-FFF2-40B4-BE49-F238E27FC236}">
                  <a16:creationId xmlns:a16="http://schemas.microsoft.com/office/drawing/2014/main" id="{F931AAC8-4A98-436D-9A1E-8722897B685B}"/>
                </a:ext>
              </a:extLst>
            </p:cNvPr>
            <p:cNvSpPr>
              <a:spLocks noChangeShapeType="1"/>
            </p:cNvSpPr>
            <p:nvPr/>
          </p:nvSpPr>
          <p:spPr bwMode="auto">
            <a:xfrm>
              <a:off x="1830" y="2658"/>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1" name="Line 199">
              <a:extLst>
                <a:ext uri="{FF2B5EF4-FFF2-40B4-BE49-F238E27FC236}">
                  <a16:creationId xmlns:a16="http://schemas.microsoft.com/office/drawing/2014/main" id="{654027F2-544C-4E9F-88DE-2A4A852DC29D}"/>
                </a:ext>
              </a:extLst>
            </p:cNvPr>
            <p:cNvSpPr>
              <a:spLocks noChangeShapeType="1"/>
            </p:cNvSpPr>
            <p:nvPr/>
          </p:nvSpPr>
          <p:spPr bwMode="auto">
            <a:xfrm flipV="1">
              <a:off x="2232" y="2614"/>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2" name="Line 200">
              <a:extLst>
                <a:ext uri="{FF2B5EF4-FFF2-40B4-BE49-F238E27FC236}">
                  <a16:creationId xmlns:a16="http://schemas.microsoft.com/office/drawing/2014/main" id="{C3AB00AF-5D60-4053-88A5-37DB203BB681}"/>
                </a:ext>
              </a:extLst>
            </p:cNvPr>
            <p:cNvSpPr>
              <a:spLocks noChangeShapeType="1"/>
            </p:cNvSpPr>
            <p:nvPr/>
          </p:nvSpPr>
          <p:spPr bwMode="auto">
            <a:xfrm>
              <a:off x="2194" y="2649"/>
              <a:ext cx="7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3" name="Line 201">
              <a:extLst>
                <a:ext uri="{FF2B5EF4-FFF2-40B4-BE49-F238E27FC236}">
                  <a16:creationId xmlns:a16="http://schemas.microsoft.com/office/drawing/2014/main" id="{D9FE09E4-DF27-4EF6-B5D4-1919B21BB410}"/>
                </a:ext>
              </a:extLst>
            </p:cNvPr>
            <p:cNvSpPr>
              <a:spLocks noChangeShapeType="1"/>
            </p:cNvSpPr>
            <p:nvPr/>
          </p:nvSpPr>
          <p:spPr bwMode="auto">
            <a:xfrm flipV="1">
              <a:off x="2598" y="261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4" name="Line 202">
              <a:extLst>
                <a:ext uri="{FF2B5EF4-FFF2-40B4-BE49-F238E27FC236}">
                  <a16:creationId xmlns:a16="http://schemas.microsoft.com/office/drawing/2014/main" id="{53A9FD65-EE08-4900-AF13-CF2F19B9B1D1}"/>
                </a:ext>
              </a:extLst>
            </p:cNvPr>
            <p:cNvSpPr>
              <a:spLocks noChangeShapeType="1"/>
            </p:cNvSpPr>
            <p:nvPr/>
          </p:nvSpPr>
          <p:spPr bwMode="auto">
            <a:xfrm>
              <a:off x="2561" y="2652"/>
              <a:ext cx="7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5" name="Line 203">
              <a:extLst>
                <a:ext uri="{FF2B5EF4-FFF2-40B4-BE49-F238E27FC236}">
                  <a16:creationId xmlns:a16="http://schemas.microsoft.com/office/drawing/2014/main" id="{51193914-4147-44A4-B46F-770DD7C080CB}"/>
                </a:ext>
              </a:extLst>
            </p:cNvPr>
            <p:cNvSpPr>
              <a:spLocks noChangeShapeType="1"/>
            </p:cNvSpPr>
            <p:nvPr/>
          </p:nvSpPr>
          <p:spPr bwMode="auto">
            <a:xfrm flipV="1">
              <a:off x="2965" y="2611"/>
              <a:ext cx="1" cy="7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6" name="Line 204">
              <a:extLst>
                <a:ext uri="{FF2B5EF4-FFF2-40B4-BE49-F238E27FC236}">
                  <a16:creationId xmlns:a16="http://schemas.microsoft.com/office/drawing/2014/main" id="{E03EB7AD-FEB1-457C-9D4B-420F9F46C426}"/>
                </a:ext>
              </a:extLst>
            </p:cNvPr>
            <p:cNvSpPr>
              <a:spLocks noChangeShapeType="1"/>
            </p:cNvSpPr>
            <p:nvPr/>
          </p:nvSpPr>
          <p:spPr bwMode="auto">
            <a:xfrm>
              <a:off x="2927" y="2649"/>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7" name="Line 205">
              <a:extLst>
                <a:ext uri="{FF2B5EF4-FFF2-40B4-BE49-F238E27FC236}">
                  <a16:creationId xmlns:a16="http://schemas.microsoft.com/office/drawing/2014/main" id="{6C2BBB63-006F-43D8-B548-457293C08A9F}"/>
                </a:ext>
              </a:extLst>
            </p:cNvPr>
            <p:cNvSpPr>
              <a:spLocks noChangeShapeType="1"/>
            </p:cNvSpPr>
            <p:nvPr/>
          </p:nvSpPr>
          <p:spPr bwMode="auto">
            <a:xfrm flipV="1">
              <a:off x="3332" y="2603"/>
              <a:ext cx="1" cy="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8" name="Line 206">
              <a:extLst>
                <a:ext uri="{FF2B5EF4-FFF2-40B4-BE49-F238E27FC236}">
                  <a16:creationId xmlns:a16="http://schemas.microsoft.com/office/drawing/2014/main" id="{25997798-3F97-41C4-88BF-2C8B611DC04A}"/>
                </a:ext>
              </a:extLst>
            </p:cNvPr>
            <p:cNvSpPr>
              <a:spLocks noChangeShapeType="1"/>
            </p:cNvSpPr>
            <p:nvPr/>
          </p:nvSpPr>
          <p:spPr bwMode="auto">
            <a:xfrm>
              <a:off x="3294" y="2641"/>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9" name="Line 207">
              <a:extLst>
                <a:ext uri="{FF2B5EF4-FFF2-40B4-BE49-F238E27FC236}">
                  <a16:creationId xmlns:a16="http://schemas.microsoft.com/office/drawing/2014/main" id="{94AC38AD-692A-44DB-9B85-79ADA11F92B0}"/>
                </a:ext>
              </a:extLst>
            </p:cNvPr>
            <p:cNvSpPr>
              <a:spLocks noChangeShapeType="1"/>
            </p:cNvSpPr>
            <p:nvPr/>
          </p:nvSpPr>
          <p:spPr bwMode="auto">
            <a:xfrm flipV="1">
              <a:off x="3699" y="259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0" name="Line 208">
              <a:extLst>
                <a:ext uri="{FF2B5EF4-FFF2-40B4-BE49-F238E27FC236}">
                  <a16:creationId xmlns:a16="http://schemas.microsoft.com/office/drawing/2014/main" id="{71F9DF15-827C-4C76-976A-3BBC8C8F4890}"/>
                </a:ext>
              </a:extLst>
            </p:cNvPr>
            <p:cNvSpPr>
              <a:spLocks noChangeShapeType="1"/>
            </p:cNvSpPr>
            <p:nvPr/>
          </p:nvSpPr>
          <p:spPr bwMode="auto">
            <a:xfrm>
              <a:off x="3661" y="2635"/>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1" name="Line 209">
              <a:extLst>
                <a:ext uri="{FF2B5EF4-FFF2-40B4-BE49-F238E27FC236}">
                  <a16:creationId xmlns:a16="http://schemas.microsoft.com/office/drawing/2014/main" id="{01688B8D-7981-4CFE-9286-B80819C3A697}"/>
                </a:ext>
              </a:extLst>
            </p:cNvPr>
            <p:cNvSpPr>
              <a:spLocks noChangeShapeType="1"/>
            </p:cNvSpPr>
            <p:nvPr/>
          </p:nvSpPr>
          <p:spPr bwMode="auto">
            <a:xfrm flipV="1">
              <a:off x="4062" y="2579"/>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2" name="Line 210">
              <a:extLst>
                <a:ext uri="{FF2B5EF4-FFF2-40B4-BE49-F238E27FC236}">
                  <a16:creationId xmlns:a16="http://schemas.microsoft.com/office/drawing/2014/main" id="{AE786623-D4AF-4ACA-B828-AEDE5CF2C7CF}"/>
                </a:ext>
              </a:extLst>
            </p:cNvPr>
            <p:cNvSpPr>
              <a:spLocks noChangeShapeType="1"/>
            </p:cNvSpPr>
            <p:nvPr/>
          </p:nvSpPr>
          <p:spPr bwMode="auto">
            <a:xfrm>
              <a:off x="4027" y="2614"/>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3" name="Rectangle 1116">
              <a:extLst>
                <a:ext uri="{FF2B5EF4-FFF2-40B4-BE49-F238E27FC236}">
                  <a16:creationId xmlns:a16="http://schemas.microsoft.com/office/drawing/2014/main" id="{7CE73D78-27C5-4BDF-869C-D4E5A57C1E10}"/>
                </a:ext>
              </a:extLst>
            </p:cNvPr>
            <p:cNvSpPr>
              <a:spLocks noChangeArrowheads="1"/>
            </p:cNvSpPr>
            <p:nvPr/>
          </p:nvSpPr>
          <p:spPr bwMode="auto">
            <a:xfrm>
              <a:off x="768" y="1601"/>
              <a:ext cx="3294" cy="109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14" name="Line 1310">
              <a:extLst>
                <a:ext uri="{FF2B5EF4-FFF2-40B4-BE49-F238E27FC236}">
                  <a16:creationId xmlns:a16="http://schemas.microsoft.com/office/drawing/2014/main" id="{132D0784-D3DD-403D-B246-8BE66FD390E5}"/>
                </a:ext>
              </a:extLst>
            </p:cNvPr>
            <p:cNvSpPr>
              <a:spLocks noChangeShapeType="1"/>
            </p:cNvSpPr>
            <p:nvPr/>
          </p:nvSpPr>
          <p:spPr bwMode="auto">
            <a:xfrm flipV="1">
              <a:off x="3346" y="223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5" name="Line 1311">
              <a:extLst>
                <a:ext uri="{FF2B5EF4-FFF2-40B4-BE49-F238E27FC236}">
                  <a16:creationId xmlns:a16="http://schemas.microsoft.com/office/drawing/2014/main" id="{E8025E24-A3F8-4477-9D5B-037EB964BF82}"/>
                </a:ext>
              </a:extLst>
            </p:cNvPr>
            <p:cNvSpPr>
              <a:spLocks noChangeShapeType="1"/>
            </p:cNvSpPr>
            <p:nvPr/>
          </p:nvSpPr>
          <p:spPr bwMode="auto">
            <a:xfrm flipV="1">
              <a:off x="3364" y="2218"/>
              <a:ext cx="2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6" name="Line 1312">
              <a:extLst>
                <a:ext uri="{FF2B5EF4-FFF2-40B4-BE49-F238E27FC236}">
                  <a16:creationId xmlns:a16="http://schemas.microsoft.com/office/drawing/2014/main" id="{84D0C189-8C95-4146-9CDA-DF0847006072}"/>
                </a:ext>
              </a:extLst>
            </p:cNvPr>
            <p:cNvSpPr>
              <a:spLocks noChangeShapeType="1"/>
            </p:cNvSpPr>
            <p:nvPr/>
          </p:nvSpPr>
          <p:spPr bwMode="auto">
            <a:xfrm>
              <a:off x="3402" y="221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7" name="Line 1313">
              <a:extLst>
                <a:ext uri="{FF2B5EF4-FFF2-40B4-BE49-F238E27FC236}">
                  <a16:creationId xmlns:a16="http://schemas.microsoft.com/office/drawing/2014/main" id="{BFAE3AA8-D742-4142-A768-4D378164D85D}"/>
                </a:ext>
              </a:extLst>
            </p:cNvPr>
            <p:cNvSpPr>
              <a:spLocks noChangeShapeType="1"/>
            </p:cNvSpPr>
            <p:nvPr/>
          </p:nvSpPr>
          <p:spPr bwMode="auto">
            <a:xfrm flipV="1">
              <a:off x="3419" y="2198"/>
              <a:ext cx="2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8" name="Line 1314">
              <a:extLst>
                <a:ext uri="{FF2B5EF4-FFF2-40B4-BE49-F238E27FC236}">
                  <a16:creationId xmlns:a16="http://schemas.microsoft.com/office/drawing/2014/main" id="{C23BB0E6-7C95-45D3-A191-728D952C8206}"/>
                </a:ext>
              </a:extLst>
            </p:cNvPr>
            <p:cNvSpPr>
              <a:spLocks noChangeShapeType="1"/>
            </p:cNvSpPr>
            <p:nvPr/>
          </p:nvSpPr>
          <p:spPr bwMode="auto">
            <a:xfrm flipV="1">
              <a:off x="3457" y="219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9" name="Line 1315">
              <a:extLst>
                <a:ext uri="{FF2B5EF4-FFF2-40B4-BE49-F238E27FC236}">
                  <a16:creationId xmlns:a16="http://schemas.microsoft.com/office/drawing/2014/main" id="{F5B0340D-9032-4F03-93F7-97E161D05FD9}"/>
                </a:ext>
              </a:extLst>
            </p:cNvPr>
            <p:cNvSpPr>
              <a:spLocks noChangeShapeType="1"/>
            </p:cNvSpPr>
            <p:nvPr/>
          </p:nvSpPr>
          <p:spPr bwMode="auto">
            <a:xfrm flipV="1">
              <a:off x="3474" y="2178"/>
              <a:ext cx="27" cy="1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0" name="Line 1316">
              <a:extLst>
                <a:ext uri="{FF2B5EF4-FFF2-40B4-BE49-F238E27FC236}">
                  <a16:creationId xmlns:a16="http://schemas.microsoft.com/office/drawing/2014/main" id="{6B21BD30-0989-4263-A222-702593C4D21B}"/>
                </a:ext>
              </a:extLst>
            </p:cNvPr>
            <p:cNvSpPr>
              <a:spLocks noChangeShapeType="1"/>
            </p:cNvSpPr>
            <p:nvPr/>
          </p:nvSpPr>
          <p:spPr bwMode="auto">
            <a:xfrm flipV="1">
              <a:off x="3512" y="217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1" name="Line 1317">
              <a:extLst>
                <a:ext uri="{FF2B5EF4-FFF2-40B4-BE49-F238E27FC236}">
                  <a16:creationId xmlns:a16="http://schemas.microsoft.com/office/drawing/2014/main" id="{71E85FA8-6286-4001-B2CC-7829B9697D89}"/>
                </a:ext>
              </a:extLst>
            </p:cNvPr>
            <p:cNvSpPr>
              <a:spLocks noChangeShapeType="1"/>
            </p:cNvSpPr>
            <p:nvPr/>
          </p:nvSpPr>
          <p:spPr bwMode="auto">
            <a:xfrm flipV="1">
              <a:off x="3527" y="2157"/>
              <a:ext cx="29"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2" name="Line 1318">
              <a:extLst>
                <a:ext uri="{FF2B5EF4-FFF2-40B4-BE49-F238E27FC236}">
                  <a16:creationId xmlns:a16="http://schemas.microsoft.com/office/drawing/2014/main" id="{981D9340-9E4D-4473-9162-066F47424431}"/>
                </a:ext>
              </a:extLst>
            </p:cNvPr>
            <p:cNvSpPr>
              <a:spLocks noChangeShapeType="1"/>
            </p:cNvSpPr>
            <p:nvPr/>
          </p:nvSpPr>
          <p:spPr bwMode="auto">
            <a:xfrm flipV="1">
              <a:off x="3565" y="2152"/>
              <a:ext cx="5"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3" name="Line 1319">
              <a:extLst>
                <a:ext uri="{FF2B5EF4-FFF2-40B4-BE49-F238E27FC236}">
                  <a16:creationId xmlns:a16="http://schemas.microsoft.com/office/drawing/2014/main" id="{36B80FE5-6175-428A-9C66-C975A7932B9A}"/>
                </a:ext>
              </a:extLst>
            </p:cNvPr>
            <p:cNvSpPr>
              <a:spLocks noChangeShapeType="1"/>
            </p:cNvSpPr>
            <p:nvPr/>
          </p:nvSpPr>
          <p:spPr bwMode="auto">
            <a:xfrm flipV="1">
              <a:off x="3582" y="2137"/>
              <a:ext cx="29"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4" name="Line 1320">
              <a:extLst>
                <a:ext uri="{FF2B5EF4-FFF2-40B4-BE49-F238E27FC236}">
                  <a16:creationId xmlns:a16="http://schemas.microsoft.com/office/drawing/2014/main" id="{B985F431-ACA0-4D0A-BD08-065076547094}"/>
                </a:ext>
              </a:extLst>
            </p:cNvPr>
            <p:cNvSpPr>
              <a:spLocks noChangeShapeType="1"/>
            </p:cNvSpPr>
            <p:nvPr/>
          </p:nvSpPr>
          <p:spPr bwMode="auto">
            <a:xfrm flipV="1">
              <a:off x="3620" y="213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5" name="Line 1321">
              <a:extLst>
                <a:ext uri="{FF2B5EF4-FFF2-40B4-BE49-F238E27FC236}">
                  <a16:creationId xmlns:a16="http://schemas.microsoft.com/office/drawing/2014/main" id="{DF5363BF-0DE2-49B1-A420-0D868A5F300F}"/>
                </a:ext>
              </a:extLst>
            </p:cNvPr>
            <p:cNvSpPr>
              <a:spLocks noChangeShapeType="1"/>
            </p:cNvSpPr>
            <p:nvPr/>
          </p:nvSpPr>
          <p:spPr bwMode="auto">
            <a:xfrm flipV="1">
              <a:off x="3637" y="2120"/>
              <a:ext cx="27"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6" name="Line 1322">
              <a:extLst>
                <a:ext uri="{FF2B5EF4-FFF2-40B4-BE49-F238E27FC236}">
                  <a16:creationId xmlns:a16="http://schemas.microsoft.com/office/drawing/2014/main" id="{3E4DBC98-FFB0-4A47-9643-8530454C5194}"/>
                </a:ext>
              </a:extLst>
            </p:cNvPr>
            <p:cNvSpPr>
              <a:spLocks noChangeShapeType="1"/>
            </p:cNvSpPr>
            <p:nvPr/>
          </p:nvSpPr>
          <p:spPr bwMode="auto">
            <a:xfrm>
              <a:off x="3675" y="211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7" name="Freeform 1323">
              <a:extLst>
                <a:ext uri="{FF2B5EF4-FFF2-40B4-BE49-F238E27FC236}">
                  <a16:creationId xmlns:a16="http://schemas.microsoft.com/office/drawing/2014/main" id="{25108CC7-8F1A-44C8-B75F-E4CEE7AD43C2}"/>
                </a:ext>
              </a:extLst>
            </p:cNvPr>
            <p:cNvSpPr>
              <a:spLocks/>
            </p:cNvSpPr>
            <p:nvPr/>
          </p:nvSpPr>
          <p:spPr bwMode="auto">
            <a:xfrm>
              <a:off x="3693" y="2090"/>
              <a:ext cx="23" cy="18"/>
            </a:xfrm>
            <a:custGeom>
              <a:avLst/>
              <a:gdLst>
                <a:gd name="T0" fmla="*/ 0 w 23"/>
                <a:gd name="T1" fmla="*/ 18 h 18"/>
                <a:gd name="T2" fmla="*/ 6 w 23"/>
                <a:gd name="T3" fmla="*/ 18 h 18"/>
                <a:gd name="T4" fmla="*/ 23 w 23"/>
                <a:gd name="T5" fmla="*/ 0 h 18"/>
                <a:gd name="T6" fmla="*/ 0 60000 65536"/>
                <a:gd name="T7" fmla="*/ 0 60000 65536"/>
                <a:gd name="T8" fmla="*/ 0 60000 65536"/>
                <a:gd name="T9" fmla="*/ 0 w 23"/>
                <a:gd name="T10" fmla="*/ 0 h 18"/>
                <a:gd name="T11" fmla="*/ 23 w 23"/>
                <a:gd name="T12" fmla="*/ 18 h 18"/>
              </a:gdLst>
              <a:ahLst/>
              <a:cxnLst>
                <a:cxn ang="T6">
                  <a:pos x="T0" y="T1"/>
                </a:cxn>
                <a:cxn ang="T7">
                  <a:pos x="T2" y="T3"/>
                </a:cxn>
                <a:cxn ang="T8">
                  <a:pos x="T4" y="T5"/>
                </a:cxn>
              </a:cxnLst>
              <a:rect l="T9" t="T10" r="T11" b="T12"/>
              <a:pathLst>
                <a:path w="23" h="18">
                  <a:moveTo>
                    <a:pt x="0" y="18"/>
                  </a:moveTo>
                  <a:lnTo>
                    <a:pt x="6" y="18"/>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28" name="Line 1324">
              <a:extLst>
                <a:ext uri="{FF2B5EF4-FFF2-40B4-BE49-F238E27FC236}">
                  <a16:creationId xmlns:a16="http://schemas.microsoft.com/office/drawing/2014/main" id="{B756531F-69F7-4642-A16C-B2210F5771CA}"/>
                </a:ext>
              </a:extLst>
            </p:cNvPr>
            <p:cNvSpPr>
              <a:spLocks noChangeShapeType="1"/>
            </p:cNvSpPr>
            <p:nvPr/>
          </p:nvSpPr>
          <p:spPr bwMode="auto">
            <a:xfrm flipV="1">
              <a:off x="3725" y="2079"/>
              <a:ext cx="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9" name="Line 1325">
              <a:extLst>
                <a:ext uri="{FF2B5EF4-FFF2-40B4-BE49-F238E27FC236}">
                  <a16:creationId xmlns:a16="http://schemas.microsoft.com/office/drawing/2014/main" id="{551B2E54-735F-4969-B373-647AFF9FF517}"/>
                </a:ext>
              </a:extLst>
            </p:cNvPr>
            <p:cNvSpPr>
              <a:spLocks noChangeShapeType="1"/>
            </p:cNvSpPr>
            <p:nvPr/>
          </p:nvSpPr>
          <p:spPr bwMode="auto">
            <a:xfrm flipV="1">
              <a:off x="3736" y="2053"/>
              <a:ext cx="24"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0" name="Line 1326">
              <a:extLst>
                <a:ext uri="{FF2B5EF4-FFF2-40B4-BE49-F238E27FC236}">
                  <a16:creationId xmlns:a16="http://schemas.microsoft.com/office/drawing/2014/main" id="{F57334BC-C5B0-4D14-9DFB-525E269407D7}"/>
                </a:ext>
              </a:extLst>
            </p:cNvPr>
            <p:cNvSpPr>
              <a:spLocks noChangeShapeType="1"/>
            </p:cNvSpPr>
            <p:nvPr/>
          </p:nvSpPr>
          <p:spPr bwMode="auto">
            <a:xfrm flipV="1">
              <a:off x="3768" y="2041"/>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1" name="Line 1327">
              <a:extLst>
                <a:ext uri="{FF2B5EF4-FFF2-40B4-BE49-F238E27FC236}">
                  <a16:creationId xmlns:a16="http://schemas.microsoft.com/office/drawing/2014/main" id="{A5F2DCDB-9CED-430F-9BA2-FFC31445E95B}"/>
                </a:ext>
              </a:extLst>
            </p:cNvPr>
            <p:cNvSpPr>
              <a:spLocks noChangeShapeType="1"/>
            </p:cNvSpPr>
            <p:nvPr/>
          </p:nvSpPr>
          <p:spPr bwMode="auto">
            <a:xfrm flipV="1">
              <a:off x="3780" y="2015"/>
              <a:ext cx="23"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2" name="Line 1328">
              <a:extLst>
                <a:ext uri="{FF2B5EF4-FFF2-40B4-BE49-F238E27FC236}">
                  <a16:creationId xmlns:a16="http://schemas.microsoft.com/office/drawing/2014/main" id="{308D5D46-6405-4AD9-8F51-B647F8B9D728}"/>
                </a:ext>
              </a:extLst>
            </p:cNvPr>
            <p:cNvSpPr>
              <a:spLocks noChangeShapeType="1"/>
            </p:cNvSpPr>
            <p:nvPr/>
          </p:nvSpPr>
          <p:spPr bwMode="auto">
            <a:xfrm flipV="1">
              <a:off x="3812" y="2003"/>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3" name="Line 1329">
              <a:extLst>
                <a:ext uri="{FF2B5EF4-FFF2-40B4-BE49-F238E27FC236}">
                  <a16:creationId xmlns:a16="http://schemas.microsoft.com/office/drawing/2014/main" id="{9DBEE5ED-F099-4982-8B76-17AF194FBCFB}"/>
                </a:ext>
              </a:extLst>
            </p:cNvPr>
            <p:cNvSpPr>
              <a:spLocks noChangeShapeType="1"/>
            </p:cNvSpPr>
            <p:nvPr/>
          </p:nvSpPr>
          <p:spPr bwMode="auto">
            <a:xfrm flipV="1">
              <a:off x="3824" y="1977"/>
              <a:ext cx="23"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4" name="Line 1330">
              <a:extLst>
                <a:ext uri="{FF2B5EF4-FFF2-40B4-BE49-F238E27FC236}">
                  <a16:creationId xmlns:a16="http://schemas.microsoft.com/office/drawing/2014/main" id="{A26516BA-46FA-47CC-B6D0-DC270DA67CC6}"/>
                </a:ext>
              </a:extLst>
            </p:cNvPr>
            <p:cNvSpPr>
              <a:spLocks noChangeShapeType="1"/>
            </p:cNvSpPr>
            <p:nvPr/>
          </p:nvSpPr>
          <p:spPr bwMode="auto">
            <a:xfrm flipV="1">
              <a:off x="3856" y="1965"/>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5" name="Line 1331">
              <a:extLst>
                <a:ext uri="{FF2B5EF4-FFF2-40B4-BE49-F238E27FC236}">
                  <a16:creationId xmlns:a16="http://schemas.microsoft.com/office/drawing/2014/main" id="{54DB934D-5934-4CF6-9DAC-E4260AFB4EAC}"/>
                </a:ext>
              </a:extLst>
            </p:cNvPr>
            <p:cNvSpPr>
              <a:spLocks noChangeShapeType="1"/>
            </p:cNvSpPr>
            <p:nvPr/>
          </p:nvSpPr>
          <p:spPr bwMode="auto">
            <a:xfrm flipV="1">
              <a:off x="3867" y="1936"/>
              <a:ext cx="24"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6" name="Line 1332">
              <a:extLst>
                <a:ext uri="{FF2B5EF4-FFF2-40B4-BE49-F238E27FC236}">
                  <a16:creationId xmlns:a16="http://schemas.microsoft.com/office/drawing/2014/main" id="{132F2474-F304-4194-9F9C-F8E0952038EE}"/>
                </a:ext>
              </a:extLst>
            </p:cNvPr>
            <p:cNvSpPr>
              <a:spLocks noChangeShapeType="1"/>
            </p:cNvSpPr>
            <p:nvPr/>
          </p:nvSpPr>
          <p:spPr bwMode="auto">
            <a:xfrm flipV="1">
              <a:off x="3899" y="1924"/>
              <a:ext cx="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7" name="Line 1333">
              <a:extLst>
                <a:ext uri="{FF2B5EF4-FFF2-40B4-BE49-F238E27FC236}">
                  <a16:creationId xmlns:a16="http://schemas.microsoft.com/office/drawing/2014/main" id="{9286B0C4-7E8D-47F3-9B29-A6F6005CB93D}"/>
                </a:ext>
              </a:extLst>
            </p:cNvPr>
            <p:cNvSpPr>
              <a:spLocks noChangeShapeType="1"/>
            </p:cNvSpPr>
            <p:nvPr/>
          </p:nvSpPr>
          <p:spPr bwMode="auto">
            <a:xfrm flipV="1">
              <a:off x="3911" y="1898"/>
              <a:ext cx="23" cy="2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8" name="Line 1334">
              <a:extLst>
                <a:ext uri="{FF2B5EF4-FFF2-40B4-BE49-F238E27FC236}">
                  <a16:creationId xmlns:a16="http://schemas.microsoft.com/office/drawing/2014/main" id="{E856C13A-3B95-4DF3-A2B1-59666D22FF83}"/>
                </a:ext>
              </a:extLst>
            </p:cNvPr>
            <p:cNvSpPr>
              <a:spLocks noChangeShapeType="1"/>
            </p:cNvSpPr>
            <p:nvPr/>
          </p:nvSpPr>
          <p:spPr bwMode="auto">
            <a:xfrm flipV="1">
              <a:off x="3943" y="1887"/>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9" name="Line 1335">
              <a:extLst>
                <a:ext uri="{FF2B5EF4-FFF2-40B4-BE49-F238E27FC236}">
                  <a16:creationId xmlns:a16="http://schemas.microsoft.com/office/drawing/2014/main" id="{91019FAC-411C-4999-906A-521D2E0E4DD9}"/>
                </a:ext>
              </a:extLst>
            </p:cNvPr>
            <p:cNvSpPr>
              <a:spLocks noChangeShapeType="1"/>
            </p:cNvSpPr>
            <p:nvPr/>
          </p:nvSpPr>
          <p:spPr bwMode="auto">
            <a:xfrm flipV="1">
              <a:off x="3955" y="1860"/>
              <a:ext cx="23" cy="2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0" name="Line 1336">
              <a:extLst>
                <a:ext uri="{FF2B5EF4-FFF2-40B4-BE49-F238E27FC236}">
                  <a16:creationId xmlns:a16="http://schemas.microsoft.com/office/drawing/2014/main" id="{6B9C1208-CF3E-4F94-891C-866668593E3D}"/>
                </a:ext>
              </a:extLst>
            </p:cNvPr>
            <p:cNvSpPr>
              <a:spLocks noChangeShapeType="1"/>
            </p:cNvSpPr>
            <p:nvPr/>
          </p:nvSpPr>
          <p:spPr bwMode="auto">
            <a:xfrm flipV="1">
              <a:off x="3987" y="1849"/>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1" name="Line 1337">
              <a:extLst>
                <a:ext uri="{FF2B5EF4-FFF2-40B4-BE49-F238E27FC236}">
                  <a16:creationId xmlns:a16="http://schemas.microsoft.com/office/drawing/2014/main" id="{4563867E-2DDA-41D0-87B7-8429F1B6ECB3}"/>
                </a:ext>
              </a:extLst>
            </p:cNvPr>
            <p:cNvSpPr>
              <a:spLocks noChangeShapeType="1"/>
            </p:cNvSpPr>
            <p:nvPr/>
          </p:nvSpPr>
          <p:spPr bwMode="auto">
            <a:xfrm flipV="1">
              <a:off x="3998" y="1823"/>
              <a:ext cx="24"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2" name="Line 1338">
              <a:extLst>
                <a:ext uri="{FF2B5EF4-FFF2-40B4-BE49-F238E27FC236}">
                  <a16:creationId xmlns:a16="http://schemas.microsoft.com/office/drawing/2014/main" id="{0F6E90D1-FC60-4180-A82D-5E0B521AE49E}"/>
                </a:ext>
              </a:extLst>
            </p:cNvPr>
            <p:cNvSpPr>
              <a:spLocks noChangeShapeType="1"/>
            </p:cNvSpPr>
            <p:nvPr/>
          </p:nvSpPr>
          <p:spPr bwMode="auto">
            <a:xfrm flipV="1">
              <a:off x="4030" y="1811"/>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3" name="Line 1339">
              <a:extLst>
                <a:ext uri="{FF2B5EF4-FFF2-40B4-BE49-F238E27FC236}">
                  <a16:creationId xmlns:a16="http://schemas.microsoft.com/office/drawing/2014/main" id="{820DB4C4-2749-4339-A08E-DD197A07DDD7}"/>
                </a:ext>
              </a:extLst>
            </p:cNvPr>
            <p:cNvSpPr>
              <a:spLocks noChangeShapeType="1"/>
            </p:cNvSpPr>
            <p:nvPr/>
          </p:nvSpPr>
          <p:spPr bwMode="auto">
            <a:xfrm flipV="1">
              <a:off x="4042" y="1785"/>
              <a:ext cx="20"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4" name="Freeform 1347">
              <a:extLst>
                <a:ext uri="{FF2B5EF4-FFF2-40B4-BE49-F238E27FC236}">
                  <a16:creationId xmlns:a16="http://schemas.microsoft.com/office/drawing/2014/main" id="{1D06CD53-962F-4CBB-94C9-C3903746D43B}"/>
                </a:ext>
              </a:extLst>
            </p:cNvPr>
            <p:cNvSpPr>
              <a:spLocks/>
            </p:cNvSpPr>
            <p:nvPr/>
          </p:nvSpPr>
          <p:spPr bwMode="auto">
            <a:xfrm>
              <a:off x="3294" y="2204"/>
              <a:ext cx="73" cy="73"/>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0" y="0"/>
                  </a:moveTo>
                  <a:lnTo>
                    <a:pt x="0" y="73"/>
                  </a:lnTo>
                  <a:lnTo>
                    <a:pt x="73" y="73"/>
                  </a:lnTo>
                  <a:lnTo>
                    <a:pt x="7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45" name="Freeform 1348">
              <a:extLst>
                <a:ext uri="{FF2B5EF4-FFF2-40B4-BE49-F238E27FC236}">
                  <a16:creationId xmlns:a16="http://schemas.microsoft.com/office/drawing/2014/main" id="{C6C43B86-65BF-4EE7-9B75-54D07C226EF3}"/>
                </a:ext>
              </a:extLst>
            </p:cNvPr>
            <p:cNvSpPr>
              <a:spLocks/>
            </p:cNvSpPr>
            <p:nvPr/>
          </p:nvSpPr>
          <p:spPr bwMode="auto">
            <a:xfrm>
              <a:off x="3661" y="2070"/>
              <a:ext cx="72" cy="73"/>
            </a:xfrm>
            <a:custGeom>
              <a:avLst/>
              <a:gdLst>
                <a:gd name="T0" fmla="*/ 0 w 72"/>
                <a:gd name="T1" fmla="*/ 0 h 73"/>
                <a:gd name="T2" fmla="*/ 0 w 72"/>
                <a:gd name="T3" fmla="*/ 73 h 73"/>
                <a:gd name="T4" fmla="*/ 72 w 72"/>
                <a:gd name="T5" fmla="*/ 73 h 73"/>
                <a:gd name="T6" fmla="*/ 72 w 72"/>
                <a:gd name="T7" fmla="*/ 0 h 73"/>
                <a:gd name="T8" fmla="*/ 0 w 72"/>
                <a:gd name="T9" fmla="*/ 0 h 73"/>
                <a:gd name="T10" fmla="*/ 0 w 72"/>
                <a:gd name="T11" fmla="*/ 0 h 73"/>
                <a:gd name="T12" fmla="*/ 0 60000 65536"/>
                <a:gd name="T13" fmla="*/ 0 60000 65536"/>
                <a:gd name="T14" fmla="*/ 0 60000 65536"/>
                <a:gd name="T15" fmla="*/ 0 60000 65536"/>
                <a:gd name="T16" fmla="*/ 0 60000 65536"/>
                <a:gd name="T17" fmla="*/ 0 60000 65536"/>
                <a:gd name="T18" fmla="*/ 0 w 72"/>
                <a:gd name="T19" fmla="*/ 0 h 73"/>
                <a:gd name="T20" fmla="*/ 72 w 72"/>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2" h="73">
                  <a:moveTo>
                    <a:pt x="0" y="0"/>
                  </a:moveTo>
                  <a:lnTo>
                    <a:pt x="0" y="73"/>
                  </a:lnTo>
                  <a:lnTo>
                    <a:pt x="72" y="73"/>
                  </a:lnTo>
                  <a:lnTo>
                    <a:pt x="72"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46" name="Rectangle 1349">
              <a:extLst>
                <a:ext uri="{FF2B5EF4-FFF2-40B4-BE49-F238E27FC236}">
                  <a16:creationId xmlns:a16="http://schemas.microsoft.com/office/drawing/2014/main" id="{08D431C3-00BE-471D-9D27-335778BBBAD6}"/>
                </a:ext>
              </a:extLst>
            </p:cNvPr>
            <p:cNvSpPr>
              <a:spLocks noChangeArrowheads="1"/>
            </p:cNvSpPr>
            <p:nvPr/>
          </p:nvSpPr>
          <p:spPr bwMode="auto">
            <a:xfrm>
              <a:off x="4027" y="1747"/>
              <a:ext cx="73" cy="7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47" name="Text Box 1366">
              <a:extLst>
                <a:ext uri="{FF2B5EF4-FFF2-40B4-BE49-F238E27FC236}">
                  <a16:creationId xmlns:a16="http://schemas.microsoft.com/office/drawing/2014/main" id="{E4E9A0E3-E0DA-44B0-84A6-DE55BE89A06A}"/>
                </a:ext>
              </a:extLst>
            </p:cNvPr>
            <p:cNvSpPr txBox="1">
              <a:spLocks noChangeArrowheads="1"/>
            </p:cNvSpPr>
            <p:nvPr/>
          </p:nvSpPr>
          <p:spPr bwMode="auto">
            <a:xfrm>
              <a:off x="4195" y="2392"/>
              <a:ext cx="105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solidFill>
                    <a:schemeClr val="tx1"/>
                  </a:solidFill>
                  <a:latin typeface="Comic Sans MS" panose="030F0702030302020204" pitchFamily="66" charset="0"/>
                  <a:ea typeface="宋体" panose="02010600030101010101" pitchFamily="2" charset="-122"/>
                </a:rPr>
                <a:t>Course Grained</a:t>
              </a:r>
            </a:p>
          </p:txBody>
        </p:sp>
        <p:sp>
          <p:nvSpPr>
            <p:cNvPr id="261348" name="Text Box 1367">
              <a:extLst>
                <a:ext uri="{FF2B5EF4-FFF2-40B4-BE49-F238E27FC236}">
                  <a16:creationId xmlns:a16="http://schemas.microsoft.com/office/drawing/2014/main" id="{94E71B4E-4F74-4CBE-8401-6FC2447DC729}"/>
                </a:ext>
              </a:extLst>
            </p:cNvPr>
            <p:cNvSpPr txBox="1">
              <a:spLocks noChangeArrowheads="1"/>
            </p:cNvSpPr>
            <p:nvPr/>
          </p:nvSpPr>
          <p:spPr bwMode="auto">
            <a:xfrm>
              <a:off x="4200" y="2569"/>
              <a:ext cx="12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solidFill>
                    <a:schemeClr val="tx1"/>
                  </a:solidFill>
                  <a:latin typeface="Comic Sans MS" panose="030F0702030302020204" pitchFamily="66" charset="0"/>
                  <a:ea typeface="宋体" panose="02010600030101010101" pitchFamily="2" charset="-122"/>
                </a:rPr>
                <a:t>Fine Lock-coupling</a:t>
              </a:r>
            </a:p>
          </p:txBody>
        </p:sp>
        <p:sp>
          <p:nvSpPr>
            <p:cNvPr id="261349" name="Line 1388">
              <a:extLst>
                <a:ext uri="{FF2B5EF4-FFF2-40B4-BE49-F238E27FC236}">
                  <a16:creationId xmlns:a16="http://schemas.microsoft.com/office/drawing/2014/main" id="{FE0F61CC-9890-41E0-A48C-01321D72A6D4}"/>
                </a:ext>
              </a:extLst>
            </p:cNvPr>
            <p:cNvSpPr>
              <a:spLocks noChangeShapeType="1"/>
            </p:cNvSpPr>
            <p:nvPr/>
          </p:nvSpPr>
          <p:spPr bwMode="auto">
            <a:xfrm>
              <a:off x="1920"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0" name="Line 1389">
              <a:extLst>
                <a:ext uri="{FF2B5EF4-FFF2-40B4-BE49-F238E27FC236}">
                  <a16:creationId xmlns:a16="http://schemas.microsoft.com/office/drawing/2014/main" id="{6FC78220-8B73-4ACE-B845-11B0F294FD8B}"/>
                </a:ext>
              </a:extLst>
            </p:cNvPr>
            <p:cNvSpPr>
              <a:spLocks noChangeShapeType="1"/>
            </p:cNvSpPr>
            <p:nvPr/>
          </p:nvSpPr>
          <p:spPr bwMode="auto">
            <a:xfrm>
              <a:off x="196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1" name="Line 1390">
              <a:extLst>
                <a:ext uri="{FF2B5EF4-FFF2-40B4-BE49-F238E27FC236}">
                  <a16:creationId xmlns:a16="http://schemas.microsoft.com/office/drawing/2014/main" id="{EAD6B458-445F-4E06-BCDD-867FE70DFBE2}"/>
                </a:ext>
              </a:extLst>
            </p:cNvPr>
            <p:cNvSpPr>
              <a:spLocks noChangeShapeType="1"/>
            </p:cNvSpPr>
            <p:nvPr/>
          </p:nvSpPr>
          <p:spPr bwMode="auto">
            <a:xfrm>
              <a:off x="1984"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2" name="Line 1391">
              <a:extLst>
                <a:ext uri="{FF2B5EF4-FFF2-40B4-BE49-F238E27FC236}">
                  <a16:creationId xmlns:a16="http://schemas.microsoft.com/office/drawing/2014/main" id="{0DF3C566-318A-4B29-86FC-3F6FC9C90EE8}"/>
                </a:ext>
              </a:extLst>
            </p:cNvPr>
            <p:cNvSpPr>
              <a:spLocks noChangeShapeType="1"/>
            </p:cNvSpPr>
            <p:nvPr/>
          </p:nvSpPr>
          <p:spPr bwMode="auto">
            <a:xfrm>
              <a:off x="202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3" name="Line 1392">
              <a:extLst>
                <a:ext uri="{FF2B5EF4-FFF2-40B4-BE49-F238E27FC236}">
                  <a16:creationId xmlns:a16="http://schemas.microsoft.com/office/drawing/2014/main" id="{3A247AAA-A90D-4990-B95D-5E0A572E6E90}"/>
                </a:ext>
              </a:extLst>
            </p:cNvPr>
            <p:cNvSpPr>
              <a:spLocks noChangeShapeType="1"/>
            </p:cNvSpPr>
            <p:nvPr/>
          </p:nvSpPr>
          <p:spPr bwMode="auto">
            <a:xfrm>
              <a:off x="2048"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4" name="Line 1393">
              <a:extLst>
                <a:ext uri="{FF2B5EF4-FFF2-40B4-BE49-F238E27FC236}">
                  <a16:creationId xmlns:a16="http://schemas.microsoft.com/office/drawing/2014/main" id="{1AA619F9-6AB6-4798-9F2C-3F460C650B2F}"/>
                </a:ext>
              </a:extLst>
            </p:cNvPr>
            <p:cNvSpPr>
              <a:spLocks noChangeShapeType="1"/>
            </p:cNvSpPr>
            <p:nvPr/>
          </p:nvSpPr>
          <p:spPr bwMode="auto">
            <a:xfrm>
              <a:off x="208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5" name="Line 1394">
              <a:extLst>
                <a:ext uri="{FF2B5EF4-FFF2-40B4-BE49-F238E27FC236}">
                  <a16:creationId xmlns:a16="http://schemas.microsoft.com/office/drawing/2014/main" id="{7F7B029B-5F94-4AD7-B0FF-B422C389F8BF}"/>
                </a:ext>
              </a:extLst>
            </p:cNvPr>
            <p:cNvSpPr>
              <a:spLocks noChangeShapeType="1"/>
            </p:cNvSpPr>
            <p:nvPr/>
          </p:nvSpPr>
          <p:spPr bwMode="auto">
            <a:xfrm>
              <a:off x="2112"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6" name="Line 1395">
              <a:extLst>
                <a:ext uri="{FF2B5EF4-FFF2-40B4-BE49-F238E27FC236}">
                  <a16:creationId xmlns:a16="http://schemas.microsoft.com/office/drawing/2014/main" id="{B8167AE6-2281-478F-82A1-BFA152D427DC}"/>
                </a:ext>
              </a:extLst>
            </p:cNvPr>
            <p:cNvSpPr>
              <a:spLocks noChangeShapeType="1"/>
            </p:cNvSpPr>
            <p:nvPr/>
          </p:nvSpPr>
          <p:spPr bwMode="auto">
            <a:xfrm>
              <a:off x="215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7" name="Line 1396">
              <a:extLst>
                <a:ext uri="{FF2B5EF4-FFF2-40B4-BE49-F238E27FC236}">
                  <a16:creationId xmlns:a16="http://schemas.microsoft.com/office/drawing/2014/main" id="{4FA08BD0-548C-4AB1-A991-611C0002B889}"/>
                </a:ext>
              </a:extLst>
            </p:cNvPr>
            <p:cNvSpPr>
              <a:spLocks noChangeShapeType="1"/>
            </p:cNvSpPr>
            <p:nvPr/>
          </p:nvSpPr>
          <p:spPr bwMode="auto">
            <a:xfrm>
              <a:off x="2176"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8" name="Line 1397">
              <a:extLst>
                <a:ext uri="{FF2B5EF4-FFF2-40B4-BE49-F238E27FC236}">
                  <a16:creationId xmlns:a16="http://schemas.microsoft.com/office/drawing/2014/main" id="{5D93D803-E200-4ABD-ACCD-7816E952C707}"/>
                </a:ext>
              </a:extLst>
            </p:cNvPr>
            <p:cNvSpPr>
              <a:spLocks noChangeShapeType="1"/>
            </p:cNvSpPr>
            <p:nvPr/>
          </p:nvSpPr>
          <p:spPr bwMode="auto">
            <a:xfrm>
              <a:off x="221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9" name="Line 1398">
              <a:extLst>
                <a:ext uri="{FF2B5EF4-FFF2-40B4-BE49-F238E27FC236}">
                  <a16:creationId xmlns:a16="http://schemas.microsoft.com/office/drawing/2014/main" id="{B9A0ABD2-DF84-4A08-BF6B-6AA5DDA4E836}"/>
                </a:ext>
              </a:extLst>
            </p:cNvPr>
            <p:cNvSpPr>
              <a:spLocks noChangeShapeType="1"/>
            </p:cNvSpPr>
            <p:nvPr/>
          </p:nvSpPr>
          <p:spPr bwMode="auto">
            <a:xfrm>
              <a:off x="2240"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0" name="Line 1399">
              <a:extLst>
                <a:ext uri="{FF2B5EF4-FFF2-40B4-BE49-F238E27FC236}">
                  <a16:creationId xmlns:a16="http://schemas.microsoft.com/office/drawing/2014/main" id="{AC6D3A55-3782-41BA-B068-110C9B7058BA}"/>
                </a:ext>
              </a:extLst>
            </p:cNvPr>
            <p:cNvSpPr>
              <a:spLocks noChangeShapeType="1"/>
            </p:cNvSpPr>
            <p:nvPr/>
          </p:nvSpPr>
          <p:spPr bwMode="auto">
            <a:xfrm>
              <a:off x="228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1" name="Line 1400">
              <a:extLst>
                <a:ext uri="{FF2B5EF4-FFF2-40B4-BE49-F238E27FC236}">
                  <a16:creationId xmlns:a16="http://schemas.microsoft.com/office/drawing/2014/main" id="{9F5998EA-09AD-4666-9913-A9C63A03ACC2}"/>
                </a:ext>
              </a:extLst>
            </p:cNvPr>
            <p:cNvSpPr>
              <a:spLocks noChangeShapeType="1"/>
            </p:cNvSpPr>
            <p:nvPr/>
          </p:nvSpPr>
          <p:spPr bwMode="auto">
            <a:xfrm>
              <a:off x="2304"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2" name="Line 1401">
              <a:extLst>
                <a:ext uri="{FF2B5EF4-FFF2-40B4-BE49-F238E27FC236}">
                  <a16:creationId xmlns:a16="http://schemas.microsoft.com/office/drawing/2014/main" id="{C8E69540-D3E6-4588-AC3D-47F9AED583F6}"/>
                </a:ext>
              </a:extLst>
            </p:cNvPr>
            <p:cNvSpPr>
              <a:spLocks noChangeShapeType="1"/>
            </p:cNvSpPr>
            <p:nvPr/>
          </p:nvSpPr>
          <p:spPr bwMode="auto">
            <a:xfrm>
              <a:off x="234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3" name="Line 1402">
              <a:extLst>
                <a:ext uri="{FF2B5EF4-FFF2-40B4-BE49-F238E27FC236}">
                  <a16:creationId xmlns:a16="http://schemas.microsoft.com/office/drawing/2014/main" id="{F8BD5970-0197-41CD-9DD7-9589B5647D02}"/>
                </a:ext>
              </a:extLst>
            </p:cNvPr>
            <p:cNvSpPr>
              <a:spLocks noChangeShapeType="1"/>
            </p:cNvSpPr>
            <p:nvPr/>
          </p:nvSpPr>
          <p:spPr bwMode="auto">
            <a:xfrm>
              <a:off x="2368"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4" name="Line 1403">
              <a:extLst>
                <a:ext uri="{FF2B5EF4-FFF2-40B4-BE49-F238E27FC236}">
                  <a16:creationId xmlns:a16="http://schemas.microsoft.com/office/drawing/2014/main" id="{746C7D6B-38D7-4A5F-921B-E2C2ABA446F0}"/>
                </a:ext>
              </a:extLst>
            </p:cNvPr>
            <p:cNvSpPr>
              <a:spLocks noChangeShapeType="1"/>
            </p:cNvSpPr>
            <p:nvPr/>
          </p:nvSpPr>
          <p:spPr bwMode="auto">
            <a:xfrm>
              <a:off x="240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5" name="Line 1404">
              <a:extLst>
                <a:ext uri="{FF2B5EF4-FFF2-40B4-BE49-F238E27FC236}">
                  <a16:creationId xmlns:a16="http://schemas.microsoft.com/office/drawing/2014/main" id="{8123EC61-F196-4E28-A0AF-FD3B848865D2}"/>
                </a:ext>
              </a:extLst>
            </p:cNvPr>
            <p:cNvSpPr>
              <a:spLocks noChangeShapeType="1"/>
            </p:cNvSpPr>
            <p:nvPr/>
          </p:nvSpPr>
          <p:spPr bwMode="auto">
            <a:xfrm>
              <a:off x="243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6" name="Line 1405">
              <a:extLst>
                <a:ext uri="{FF2B5EF4-FFF2-40B4-BE49-F238E27FC236}">
                  <a16:creationId xmlns:a16="http://schemas.microsoft.com/office/drawing/2014/main" id="{AE152D84-457C-43E2-8136-54E021E22562}"/>
                </a:ext>
              </a:extLst>
            </p:cNvPr>
            <p:cNvSpPr>
              <a:spLocks noChangeShapeType="1"/>
            </p:cNvSpPr>
            <p:nvPr/>
          </p:nvSpPr>
          <p:spPr bwMode="auto">
            <a:xfrm>
              <a:off x="247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7" name="Line 1406">
              <a:extLst>
                <a:ext uri="{FF2B5EF4-FFF2-40B4-BE49-F238E27FC236}">
                  <a16:creationId xmlns:a16="http://schemas.microsoft.com/office/drawing/2014/main" id="{0E204244-2F6A-407A-8CDA-85687A3E1E55}"/>
                </a:ext>
              </a:extLst>
            </p:cNvPr>
            <p:cNvSpPr>
              <a:spLocks noChangeShapeType="1"/>
            </p:cNvSpPr>
            <p:nvPr/>
          </p:nvSpPr>
          <p:spPr bwMode="auto">
            <a:xfrm>
              <a:off x="249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8" name="Line 1407">
              <a:extLst>
                <a:ext uri="{FF2B5EF4-FFF2-40B4-BE49-F238E27FC236}">
                  <a16:creationId xmlns:a16="http://schemas.microsoft.com/office/drawing/2014/main" id="{079B5327-E8A4-4487-A3B4-48CB6D8FFB45}"/>
                </a:ext>
              </a:extLst>
            </p:cNvPr>
            <p:cNvSpPr>
              <a:spLocks noChangeShapeType="1"/>
            </p:cNvSpPr>
            <p:nvPr/>
          </p:nvSpPr>
          <p:spPr bwMode="auto">
            <a:xfrm>
              <a:off x="253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9" name="Line 1408">
              <a:extLst>
                <a:ext uri="{FF2B5EF4-FFF2-40B4-BE49-F238E27FC236}">
                  <a16:creationId xmlns:a16="http://schemas.microsoft.com/office/drawing/2014/main" id="{57DA2900-2F3F-41DC-97F6-3EB9679FD3C4}"/>
                </a:ext>
              </a:extLst>
            </p:cNvPr>
            <p:cNvSpPr>
              <a:spLocks noChangeShapeType="1"/>
            </p:cNvSpPr>
            <p:nvPr/>
          </p:nvSpPr>
          <p:spPr bwMode="auto">
            <a:xfrm>
              <a:off x="256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0" name="Line 1409">
              <a:extLst>
                <a:ext uri="{FF2B5EF4-FFF2-40B4-BE49-F238E27FC236}">
                  <a16:creationId xmlns:a16="http://schemas.microsoft.com/office/drawing/2014/main" id="{63F97E2E-1B9B-4672-B8D8-086E6A9F4857}"/>
                </a:ext>
              </a:extLst>
            </p:cNvPr>
            <p:cNvSpPr>
              <a:spLocks noChangeShapeType="1"/>
            </p:cNvSpPr>
            <p:nvPr/>
          </p:nvSpPr>
          <p:spPr bwMode="auto">
            <a:xfrm>
              <a:off x="260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1" name="Line 1410">
              <a:extLst>
                <a:ext uri="{FF2B5EF4-FFF2-40B4-BE49-F238E27FC236}">
                  <a16:creationId xmlns:a16="http://schemas.microsoft.com/office/drawing/2014/main" id="{986EEB00-E9E3-421C-B446-21FDEC5D8225}"/>
                </a:ext>
              </a:extLst>
            </p:cNvPr>
            <p:cNvSpPr>
              <a:spLocks noChangeShapeType="1"/>
            </p:cNvSpPr>
            <p:nvPr/>
          </p:nvSpPr>
          <p:spPr bwMode="auto">
            <a:xfrm>
              <a:off x="262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2" name="Line 1411">
              <a:extLst>
                <a:ext uri="{FF2B5EF4-FFF2-40B4-BE49-F238E27FC236}">
                  <a16:creationId xmlns:a16="http://schemas.microsoft.com/office/drawing/2014/main" id="{9BDD1848-7E6D-485F-B7DC-66B5A1126052}"/>
                </a:ext>
              </a:extLst>
            </p:cNvPr>
            <p:cNvSpPr>
              <a:spLocks noChangeShapeType="1"/>
            </p:cNvSpPr>
            <p:nvPr/>
          </p:nvSpPr>
          <p:spPr bwMode="auto">
            <a:xfrm>
              <a:off x="266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3" name="Line 1412">
              <a:extLst>
                <a:ext uri="{FF2B5EF4-FFF2-40B4-BE49-F238E27FC236}">
                  <a16:creationId xmlns:a16="http://schemas.microsoft.com/office/drawing/2014/main" id="{94CAE4A1-17F4-461C-A619-AB1E8F2C630E}"/>
                </a:ext>
              </a:extLst>
            </p:cNvPr>
            <p:cNvSpPr>
              <a:spLocks noChangeShapeType="1"/>
            </p:cNvSpPr>
            <p:nvPr/>
          </p:nvSpPr>
          <p:spPr bwMode="auto">
            <a:xfrm>
              <a:off x="268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4" name="Line 1413">
              <a:extLst>
                <a:ext uri="{FF2B5EF4-FFF2-40B4-BE49-F238E27FC236}">
                  <a16:creationId xmlns:a16="http://schemas.microsoft.com/office/drawing/2014/main" id="{B12AD350-5FAE-43AC-BA8E-914D9C119A6B}"/>
                </a:ext>
              </a:extLst>
            </p:cNvPr>
            <p:cNvSpPr>
              <a:spLocks noChangeShapeType="1"/>
            </p:cNvSpPr>
            <p:nvPr/>
          </p:nvSpPr>
          <p:spPr bwMode="auto">
            <a:xfrm>
              <a:off x="272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5" name="Line 1414">
              <a:extLst>
                <a:ext uri="{FF2B5EF4-FFF2-40B4-BE49-F238E27FC236}">
                  <a16:creationId xmlns:a16="http://schemas.microsoft.com/office/drawing/2014/main" id="{A9F3E7DE-A443-4CEB-AF6A-32D8BC325B56}"/>
                </a:ext>
              </a:extLst>
            </p:cNvPr>
            <p:cNvSpPr>
              <a:spLocks noChangeShapeType="1"/>
            </p:cNvSpPr>
            <p:nvPr/>
          </p:nvSpPr>
          <p:spPr bwMode="auto">
            <a:xfrm>
              <a:off x="275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6" name="Line 1415">
              <a:extLst>
                <a:ext uri="{FF2B5EF4-FFF2-40B4-BE49-F238E27FC236}">
                  <a16:creationId xmlns:a16="http://schemas.microsoft.com/office/drawing/2014/main" id="{1211D243-6CA0-4118-81AB-49B4115E09E9}"/>
                </a:ext>
              </a:extLst>
            </p:cNvPr>
            <p:cNvSpPr>
              <a:spLocks noChangeShapeType="1"/>
            </p:cNvSpPr>
            <p:nvPr/>
          </p:nvSpPr>
          <p:spPr bwMode="auto">
            <a:xfrm>
              <a:off x="279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7" name="Line 1416">
              <a:extLst>
                <a:ext uri="{FF2B5EF4-FFF2-40B4-BE49-F238E27FC236}">
                  <a16:creationId xmlns:a16="http://schemas.microsoft.com/office/drawing/2014/main" id="{66493173-62B0-49DD-BF18-1FE485F28000}"/>
                </a:ext>
              </a:extLst>
            </p:cNvPr>
            <p:cNvSpPr>
              <a:spLocks noChangeShapeType="1"/>
            </p:cNvSpPr>
            <p:nvPr/>
          </p:nvSpPr>
          <p:spPr bwMode="auto">
            <a:xfrm>
              <a:off x="281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8" name="Line 1417">
              <a:extLst>
                <a:ext uri="{FF2B5EF4-FFF2-40B4-BE49-F238E27FC236}">
                  <a16:creationId xmlns:a16="http://schemas.microsoft.com/office/drawing/2014/main" id="{9034687D-F719-4BDE-B838-AFCBCDDFED7B}"/>
                </a:ext>
              </a:extLst>
            </p:cNvPr>
            <p:cNvSpPr>
              <a:spLocks noChangeShapeType="1"/>
            </p:cNvSpPr>
            <p:nvPr/>
          </p:nvSpPr>
          <p:spPr bwMode="auto">
            <a:xfrm>
              <a:off x="285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9" name="Line 1418">
              <a:extLst>
                <a:ext uri="{FF2B5EF4-FFF2-40B4-BE49-F238E27FC236}">
                  <a16:creationId xmlns:a16="http://schemas.microsoft.com/office/drawing/2014/main" id="{623C1A72-0808-4CFB-B83B-BC58BAA597E6}"/>
                </a:ext>
              </a:extLst>
            </p:cNvPr>
            <p:cNvSpPr>
              <a:spLocks noChangeShapeType="1"/>
            </p:cNvSpPr>
            <p:nvPr/>
          </p:nvSpPr>
          <p:spPr bwMode="auto">
            <a:xfrm>
              <a:off x="288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0" name="Line 1419">
              <a:extLst>
                <a:ext uri="{FF2B5EF4-FFF2-40B4-BE49-F238E27FC236}">
                  <a16:creationId xmlns:a16="http://schemas.microsoft.com/office/drawing/2014/main" id="{46DF45EE-90DD-48E6-9A7B-8CF2CB7A2E65}"/>
                </a:ext>
              </a:extLst>
            </p:cNvPr>
            <p:cNvSpPr>
              <a:spLocks noChangeShapeType="1"/>
            </p:cNvSpPr>
            <p:nvPr/>
          </p:nvSpPr>
          <p:spPr bwMode="auto">
            <a:xfrm>
              <a:off x="292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1" name="Freeform 1420">
              <a:extLst>
                <a:ext uri="{FF2B5EF4-FFF2-40B4-BE49-F238E27FC236}">
                  <a16:creationId xmlns:a16="http://schemas.microsoft.com/office/drawing/2014/main" id="{22CEC97A-167A-42D8-8C23-B1F28F053038}"/>
                </a:ext>
              </a:extLst>
            </p:cNvPr>
            <p:cNvSpPr>
              <a:spLocks/>
            </p:cNvSpPr>
            <p:nvPr/>
          </p:nvSpPr>
          <p:spPr bwMode="auto">
            <a:xfrm>
              <a:off x="2945" y="2696"/>
              <a:ext cx="23" cy="1"/>
            </a:xfrm>
            <a:custGeom>
              <a:avLst/>
              <a:gdLst>
                <a:gd name="T0" fmla="*/ 0 w 23"/>
                <a:gd name="T1" fmla="*/ 0 h 1"/>
                <a:gd name="T2" fmla="*/ 20 w 23"/>
                <a:gd name="T3" fmla="*/ 0 h 1"/>
                <a:gd name="T4" fmla="*/ 23 w 23"/>
                <a:gd name="T5" fmla="*/ 0 h 1"/>
                <a:gd name="T6" fmla="*/ 0 60000 65536"/>
                <a:gd name="T7" fmla="*/ 0 60000 65536"/>
                <a:gd name="T8" fmla="*/ 0 60000 65536"/>
                <a:gd name="T9" fmla="*/ 0 w 23"/>
                <a:gd name="T10" fmla="*/ 0 h 1"/>
                <a:gd name="T11" fmla="*/ 23 w 23"/>
                <a:gd name="T12" fmla="*/ 1 h 1"/>
              </a:gdLst>
              <a:ahLst/>
              <a:cxnLst>
                <a:cxn ang="T6">
                  <a:pos x="T0" y="T1"/>
                </a:cxn>
                <a:cxn ang="T7">
                  <a:pos x="T2" y="T3"/>
                </a:cxn>
                <a:cxn ang="T8">
                  <a:pos x="T4" y="T5"/>
                </a:cxn>
              </a:cxnLst>
              <a:rect l="T9" t="T10" r="T11" b="T12"/>
              <a:pathLst>
                <a:path w="23" h="1">
                  <a:moveTo>
                    <a:pt x="0" y="0"/>
                  </a:moveTo>
                  <a:lnTo>
                    <a:pt x="20" y="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82" name="Line 1421">
              <a:extLst>
                <a:ext uri="{FF2B5EF4-FFF2-40B4-BE49-F238E27FC236}">
                  <a16:creationId xmlns:a16="http://schemas.microsoft.com/office/drawing/2014/main" id="{311F73A0-103A-4DBD-B4ED-DBA3E6AC89CF}"/>
                </a:ext>
              </a:extLst>
            </p:cNvPr>
            <p:cNvSpPr>
              <a:spLocks noChangeShapeType="1"/>
            </p:cNvSpPr>
            <p:nvPr/>
          </p:nvSpPr>
          <p:spPr bwMode="auto">
            <a:xfrm>
              <a:off x="298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3" name="Line 1422">
              <a:extLst>
                <a:ext uri="{FF2B5EF4-FFF2-40B4-BE49-F238E27FC236}">
                  <a16:creationId xmlns:a16="http://schemas.microsoft.com/office/drawing/2014/main" id="{C88AB669-7F5E-422E-B1A4-5D233FC6F0C8}"/>
                </a:ext>
              </a:extLst>
            </p:cNvPr>
            <p:cNvSpPr>
              <a:spLocks noChangeShapeType="1"/>
            </p:cNvSpPr>
            <p:nvPr/>
          </p:nvSpPr>
          <p:spPr bwMode="auto">
            <a:xfrm>
              <a:off x="300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4" name="Line 1423">
              <a:extLst>
                <a:ext uri="{FF2B5EF4-FFF2-40B4-BE49-F238E27FC236}">
                  <a16:creationId xmlns:a16="http://schemas.microsoft.com/office/drawing/2014/main" id="{C5C73AD1-2011-4D26-BE99-727413615904}"/>
                </a:ext>
              </a:extLst>
            </p:cNvPr>
            <p:cNvSpPr>
              <a:spLocks noChangeShapeType="1"/>
            </p:cNvSpPr>
            <p:nvPr/>
          </p:nvSpPr>
          <p:spPr bwMode="auto">
            <a:xfrm>
              <a:off x="3050"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5" name="Line 1424">
              <a:extLst>
                <a:ext uri="{FF2B5EF4-FFF2-40B4-BE49-F238E27FC236}">
                  <a16:creationId xmlns:a16="http://schemas.microsoft.com/office/drawing/2014/main" id="{1FCFC20F-E950-4D3D-8731-91F42D848297}"/>
                </a:ext>
              </a:extLst>
            </p:cNvPr>
            <p:cNvSpPr>
              <a:spLocks noChangeShapeType="1"/>
            </p:cNvSpPr>
            <p:nvPr/>
          </p:nvSpPr>
          <p:spPr bwMode="auto">
            <a:xfrm>
              <a:off x="307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6" name="Line 1425">
              <a:extLst>
                <a:ext uri="{FF2B5EF4-FFF2-40B4-BE49-F238E27FC236}">
                  <a16:creationId xmlns:a16="http://schemas.microsoft.com/office/drawing/2014/main" id="{3FE4BBA9-419F-4C9D-8E45-C9C16E2F2338}"/>
                </a:ext>
              </a:extLst>
            </p:cNvPr>
            <p:cNvSpPr>
              <a:spLocks noChangeShapeType="1"/>
            </p:cNvSpPr>
            <p:nvPr/>
          </p:nvSpPr>
          <p:spPr bwMode="auto">
            <a:xfrm>
              <a:off x="3114"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7" name="Line 1426">
              <a:extLst>
                <a:ext uri="{FF2B5EF4-FFF2-40B4-BE49-F238E27FC236}">
                  <a16:creationId xmlns:a16="http://schemas.microsoft.com/office/drawing/2014/main" id="{94744EB4-5DD6-4F38-A50C-631D94A336A3}"/>
                </a:ext>
              </a:extLst>
            </p:cNvPr>
            <p:cNvSpPr>
              <a:spLocks noChangeShapeType="1"/>
            </p:cNvSpPr>
            <p:nvPr/>
          </p:nvSpPr>
          <p:spPr bwMode="auto">
            <a:xfrm>
              <a:off x="313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8" name="Line 1427">
              <a:extLst>
                <a:ext uri="{FF2B5EF4-FFF2-40B4-BE49-F238E27FC236}">
                  <a16:creationId xmlns:a16="http://schemas.microsoft.com/office/drawing/2014/main" id="{EA00D5F5-885E-451A-A876-21F02FE37E53}"/>
                </a:ext>
              </a:extLst>
            </p:cNvPr>
            <p:cNvSpPr>
              <a:spLocks noChangeShapeType="1"/>
            </p:cNvSpPr>
            <p:nvPr/>
          </p:nvSpPr>
          <p:spPr bwMode="auto">
            <a:xfrm>
              <a:off x="3178"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9" name="Line 1428">
              <a:extLst>
                <a:ext uri="{FF2B5EF4-FFF2-40B4-BE49-F238E27FC236}">
                  <a16:creationId xmlns:a16="http://schemas.microsoft.com/office/drawing/2014/main" id="{4003E90B-ABBA-4697-AC29-21B727755E7F}"/>
                </a:ext>
              </a:extLst>
            </p:cNvPr>
            <p:cNvSpPr>
              <a:spLocks noChangeShapeType="1"/>
            </p:cNvSpPr>
            <p:nvPr/>
          </p:nvSpPr>
          <p:spPr bwMode="auto">
            <a:xfrm>
              <a:off x="320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0" name="Line 1429">
              <a:extLst>
                <a:ext uri="{FF2B5EF4-FFF2-40B4-BE49-F238E27FC236}">
                  <a16:creationId xmlns:a16="http://schemas.microsoft.com/office/drawing/2014/main" id="{5B6B9E32-9D5D-4559-8B14-E200BC3CC2E1}"/>
                </a:ext>
              </a:extLst>
            </p:cNvPr>
            <p:cNvSpPr>
              <a:spLocks noChangeShapeType="1"/>
            </p:cNvSpPr>
            <p:nvPr/>
          </p:nvSpPr>
          <p:spPr bwMode="auto">
            <a:xfrm>
              <a:off x="3242"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1" name="Line 1430">
              <a:extLst>
                <a:ext uri="{FF2B5EF4-FFF2-40B4-BE49-F238E27FC236}">
                  <a16:creationId xmlns:a16="http://schemas.microsoft.com/office/drawing/2014/main" id="{C7A7ABDB-E806-4C3F-853B-DEF85CE5219B}"/>
                </a:ext>
              </a:extLst>
            </p:cNvPr>
            <p:cNvSpPr>
              <a:spLocks noChangeShapeType="1"/>
            </p:cNvSpPr>
            <p:nvPr/>
          </p:nvSpPr>
          <p:spPr bwMode="auto">
            <a:xfrm>
              <a:off x="326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2" name="Line 1431">
              <a:extLst>
                <a:ext uri="{FF2B5EF4-FFF2-40B4-BE49-F238E27FC236}">
                  <a16:creationId xmlns:a16="http://schemas.microsoft.com/office/drawing/2014/main" id="{140D24E5-F235-40AF-8ED1-131CEA6ABCF0}"/>
                </a:ext>
              </a:extLst>
            </p:cNvPr>
            <p:cNvSpPr>
              <a:spLocks noChangeShapeType="1"/>
            </p:cNvSpPr>
            <p:nvPr/>
          </p:nvSpPr>
          <p:spPr bwMode="auto">
            <a:xfrm>
              <a:off x="3306"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3" name="Freeform 1432">
              <a:extLst>
                <a:ext uri="{FF2B5EF4-FFF2-40B4-BE49-F238E27FC236}">
                  <a16:creationId xmlns:a16="http://schemas.microsoft.com/office/drawing/2014/main" id="{250A37BB-2142-4385-B189-40A7346495F6}"/>
                </a:ext>
              </a:extLst>
            </p:cNvPr>
            <p:cNvSpPr>
              <a:spLocks/>
            </p:cNvSpPr>
            <p:nvPr/>
          </p:nvSpPr>
          <p:spPr bwMode="auto">
            <a:xfrm>
              <a:off x="3329" y="2696"/>
              <a:ext cx="23" cy="1"/>
            </a:xfrm>
            <a:custGeom>
              <a:avLst/>
              <a:gdLst>
                <a:gd name="T0" fmla="*/ 0 w 23"/>
                <a:gd name="T1" fmla="*/ 0 h 1"/>
                <a:gd name="T2" fmla="*/ 3 w 23"/>
                <a:gd name="T3" fmla="*/ 0 h 1"/>
                <a:gd name="T4" fmla="*/ 23 w 23"/>
                <a:gd name="T5" fmla="*/ 0 h 1"/>
                <a:gd name="T6" fmla="*/ 0 60000 65536"/>
                <a:gd name="T7" fmla="*/ 0 60000 65536"/>
                <a:gd name="T8" fmla="*/ 0 60000 65536"/>
                <a:gd name="T9" fmla="*/ 0 w 23"/>
                <a:gd name="T10" fmla="*/ 0 h 1"/>
                <a:gd name="T11" fmla="*/ 23 w 23"/>
                <a:gd name="T12" fmla="*/ 1 h 1"/>
              </a:gdLst>
              <a:ahLst/>
              <a:cxnLst>
                <a:cxn ang="T6">
                  <a:pos x="T0" y="T1"/>
                </a:cxn>
                <a:cxn ang="T7">
                  <a:pos x="T2" y="T3"/>
                </a:cxn>
                <a:cxn ang="T8">
                  <a:pos x="T4" y="T5"/>
                </a:cxn>
              </a:cxnLst>
              <a:rect l="T9" t="T10" r="T11" b="T12"/>
              <a:pathLst>
                <a:path w="23" h="1">
                  <a:moveTo>
                    <a:pt x="0" y="0"/>
                  </a:moveTo>
                  <a:lnTo>
                    <a:pt x="3" y="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94" name="Line 1433">
              <a:extLst>
                <a:ext uri="{FF2B5EF4-FFF2-40B4-BE49-F238E27FC236}">
                  <a16:creationId xmlns:a16="http://schemas.microsoft.com/office/drawing/2014/main" id="{B5173A15-422A-4B03-BEB5-F20634741D54}"/>
                </a:ext>
              </a:extLst>
            </p:cNvPr>
            <p:cNvSpPr>
              <a:spLocks noChangeShapeType="1"/>
            </p:cNvSpPr>
            <p:nvPr/>
          </p:nvSpPr>
          <p:spPr bwMode="auto">
            <a:xfrm>
              <a:off x="3370"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5" name="Line 1434">
              <a:extLst>
                <a:ext uri="{FF2B5EF4-FFF2-40B4-BE49-F238E27FC236}">
                  <a16:creationId xmlns:a16="http://schemas.microsoft.com/office/drawing/2014/main" id="{4AB34E81-916C-4452-A183-B41CAD0DCE85}"/>
                </a:ext>
              </a:extLst>
            </p:cNvPr>
            <p:cNvSpPr>
              <a:spLocks noChangeShapeType="1"/>
            </p:cNvSpPr>
            <p:nvPr/>
          </p:nvSpPr>
          <p:spPr bwMode="auto">
            <a:xfrm>
              <a:off x="339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6" name="Line 1435">
              <a:extLst>
                <a:ext uri="{FF2B5EF4-FFF2-40B4-BE49-F238E27FC236}">
                  <a16:creationId xmlns:a16="http://schemas.microsoft.com/office/drawing/2014/main" id="{CE048385-7B5C-40D6-AE01-D590C5E5FCA9}"/>
                </a:ext>
              </a:extLst>
            </p:cNvPr>
            <p:cNvSpPr>
              <a:spLocks noChangeShapeType="1"/>
            </p:cNvSpPr>
            <p:nvPr/>
          </p:nvSpPr>
          <p:spPr bwMode="auto">
            <a:xfrm>
              <a:off x="3434"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7" name="Line 1436">
              <a:extLst>
                <a:ext uri="{FF2B5EF4-FFF2-40B4-BE49-F238E27FC236}">
                  <a16:creationId xmlns:a16="http://schemas.microsoft.com/office/drawing/2014/main" id="{886355AD-4932-4939-A370-6864F22DABA3}"/>
                </a:ext>
              </a:extLst>
            </p:cNvPr>
            <p:cNvSpPr>
              <a:spLocks noChangeShapeType="1"/>
            </p:cNvSpPr>
            <p:nvPr/>
          </p:nvSpPr>
          <p:spPr bwMode="auto">
            <a:xfrm>
              <a:off x="345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8" name="Line 1437">
              <a:extLst>
                <a:ext uri="{FF2B5EF4-FFF2-40B4-BE49-F238E27FC236}">
                  <a16:creationId xmlns:a16="http://schemas.microsoft.com/office/drawing/2014/main" id="{D05AE7A3-5DB5-4EF3-81BF-87C15A9214E9}"/>
                </a:ext>
              </a:extLst>
            </p:cNvPr>
            <p:cNvSpPr>
              <a:spLocks noChangeShapeType="1"/>
            </p:cNvSpPr>
            <p:nvPr/>
          </p:nvSpPr>
          <p:spPr bwMode="auto">
            <a:xfrm>
              <a:off x="3498"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9" name="Line 1438">
              <a:extLst>
                <a:ext uri="{FF2B5EF4-FFF2-40B4-BE49-F238E27FC236}">
                  <a16:creationId xmlns:a16="http://schemas.microsoft.com/office/drawing/2014/main" id="{4CB9F5D4-C573-4C63-9B5A-49AABD7FB469}"/>
                </a:ext>
              </a:extLst>
            </p:cNvPr>
            <p:cNvSpPr>
              <a:spLocks noChangeShapeType="1"/>
            </p:cNvSpPr>
            <p:nvPr/>
          </p:nvSpPr>
          <p:spPr bwMode="auto">
            <a:xfrm>
              <a:off x="352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0" name="Line 1439">
              <a:extLst>
                <a:ext uri="{FF2B5EF4-FFF2-40B4-BE49-F238E27FC236}">
                  <a16:creationId xmlns:a16="http://schemas.microsoft.com/office/drawing/2014/main" id="{6C519A0A-B5B7-493A-A17C-42672607065C}"/>
                </a:ext>
              </a:extLst>
            </p:cNvPr>
            <p:cNvSpPr>
              <a:spLocks noChangeShapeType="1"/>
            </p:cNvSpPr>
            <p:nvPr/>
          </p:nvSpPr>
          <p:spPr bwMode="auto">
            <a:xfrm>
              <a:off x="3562"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1" name="Line 1440">
              <a:extLst>
                <a:ext uri="{FF2B5EF4-FFF2-40B4-BE49-F238E27FC236}">
                  <a16:creationId xmlns:a16="http://schemas.microsoft.com/office/drawing/2014/main" id="{D04284EB-4F46-4FF5-8240-49743B6E6C54}"/>
                </a:ext>
              </a:extLst>
            </p:cNvPr>
            <p:cNvSpPr>
              <a:spLocks noChangeShapeType="1"/>
            </p:cNvSpPr>
            <p:nvPr/>
          </p:nvSpPr>
          <p:spPr bwMode="auto">
            <a:xfrm>
              <a:off x="358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2" name="Line 1441">
              <a:extLst>
                <a:ext uri="{FF2B5EF4-FFF2-40B4-BE49-F238E27FC236}">
                  <a16:creationId xmlns:a16="http://schemas.microsoft.com/office/drawing/2014/main" id="{1A3BE6D4-160B-4119-88DB-3E89B52B3E8B}"/>
                </a:ext>
              </a:extLst>
            </p:cNvPr>
            <p:cNvSpPr>
              <a:spLocks noChangeShapeType="1"/>
            </p:cNvSpPr>
            <p:nvPr/>
          </p:nvSpPr>
          <p:spPr bwMode="auto">
            <a:xfrm>
              <a:off x="3626"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3" name="Line 1442">
              <a:extLst>
                <a:ext uri="{FF2B5EF4-FFF2-40B4-BE49-F238E27FC236}">
                  <a16:creationId xmlns:a16="http://schemas.microsoft.com/office/drawing/2014/main" id="{DA6AF050-BED9-4322-8B18-D7790DF4D764}"/>
                </a:ext>
              </a:extLst>
            </p:cNvPr>
            <p:cNvSpPr>
              <a:spLocks noChangeShapeType="1"/>
            </p:cNvSpPr>
            <p:nvPr/>
          </p:nvSpPr>
          <p:spPr bwMode="auto">
            <a:xfrm>
              <a:off x="364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4" name="Line 1443">
              <a:extLst>
                <a:ext uri="{FF2B5EF4-FFF2-40B4-BE49-F238E27FC236}">
                  <a16:creationId xmlns:a16="http://schemas.microsoft.com/office/drawing/2014/main" id="{D0EB2556-A93E-4CDD-96AC-0C07AD498F47}"/>
                </a:ext>
              </a:extLst>
            </p:cNvPr>
            <p:cNvSpPr>
              <a:spLocks noChangeShapeType="1"/>
            </p:cNvSpPr>
            <p:nvPr/>
          </p:nvSpPr>
          <p:spPr bwMode="auto">
            <a:xfrm>
              <a:off x="3690"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5" name="Line 1444">
              <a:extLst>
                <a:ext uri="{FF2B5EF4-FFF2-40B4-BE49-F238E27FC236}">
                  <a16:creationId xmlns:a16="http://schemas.microsoft.com/office/drawing/2014/main" id="{1DC385AC-4A10-4601-B910-BF3D9F4EF292}"/>
                </a:ext>
              </a:extLst>
            </p:cNvPr>
            <p:cNvSpPr>
              <a:spLocks noChangeShapeType="1"/>
            </p:cNvSpPr>
            <p:nvPr/>
          </p:nvSpPr>
          <p:spPr bwMode="auto">
            <a:xfrm>
              <a:off x="371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6" name="Line 1445">
              <a:extLst>
                <a:ext uri="{FF2B5EF4-FFF2-40B4-BE49-F238E27FC236}">
                  <a16:creationId xmlns:a16="http://schemas.microsoft.com/office/drawing/2014/main" id="{74A47F60-CCE3-4BE6-BD6B-538641AF32DD}"/>
                </a:ext>
              </a:extLst>
            </p:cNvPr>
            <p:cNvSpPr>
              <a:spLocks noChangeShapeType="1"/>
            </p:cNvSpPr>
            <p:nvPr/>
          </p:nvSpPr>
          <p:spPr bwMode="auto">
            <a:xfrm>
              <a:off x="3754"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7" name="Line 1446">
              <a:extLst>
                <a:ext uri="{FF2B5EF4-FFF2-40B4-BE49-F238E27FC236}">
                  <a16:creationId xmlns:a16="http://schemas.microsoft.com/office/drawing/2014/main" id="{11B2D656-ADFE-4F08-AD53-93C1D56002FD}"/>
                </a:ext>
              </a:extLst>
            </p:cNvPr>
            <p:cNvSpPr>
              <a:spLocks noChangeShapeType="1"/>
            </p:cNvSpPr>
            <p:nvPr/>
          </p:nvSpPr>
          <p:spPr bwMode="auto">
            <a:xfrm>
              <a:off x="377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8" name="Line 1447">
              <a:extLst>
                <a:ext uri="{FF2B5EF4-FFF2-40B4-BE49-F238E27FC236}">
                  <a16:creationId xmlns:a16="http://schemas.microsoft.com/office/drawing/2014/main" id="{30D0BF43-3B9A-49DC-B0CF-6AF6D21F5947}"/>
                </a:ext>
              </a:extLst>
            </p:cNvPr>
            <p:cNvSpPr>
              <a:spLocks noChangeShapeType="1"/>
            </p:cNvSpPr>
            <p:nvPr/>
          </p:nvSpPr>
          <p:spPr bwMode="auto">
            <a:xfrm>
              <a:off x="3818"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9" name="Line 1448">
              <a:extLst>
                <a:ext uri="{FF2B5EF4-FFF2-40B4-BE49-F238E27FC236}">
                  <a16:creationId xmlns:a16="http://schemas.microsoft.com/office/drawing/2014/main" id="{536D4C0E-3817-4133-B429-1BFB78B2C307}"/>
                </a:ext>
              </a:extLst>
            </p:cNvPr>
            <p:cNvSpPr>
              <a:spLocks noChangeShapeType="1"/>
            </p:cNvSpPr>
            <p:nvPr/>
          </p:nvSpPr>
          <p:spPr bwMode="auto">
            <a:xfrm>
              <a:off x="384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0" name="Line 1449">
              <a:extLst>
                <a:ext uri="{FF2B5EF4-FFF2-40B4-BE49-F238E27FC236}">
                  <a16:creationId xmlns:a16="http://schemas.microsoft.com/office/drawing/2014/main" id="{AD28B583-5810-471F-8AC0-8F683027C208}"/>
                </a:ext>
              </a:extLst>
            </p:cNvPr>
            <p:cNvSpPr>
              <a:spLocks noChangeShapeType="1"/>
            </p:cNvSpPr>
            <p:nvPr/>
          </p:nvSpPr>
          <p:spPr bwMode="auto">
            <a:xfrm>
              <a:off x="3882"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1" name="Line 1450">
              <a:extLst>
                <a:ext uri="{FF2B5EF4-FFF2-40B4-BE49-F238E27FC236}">
                  <a16:creationId xmlns:a16="http://schemas.microsoft.com/office/drawing/2014/main" id="{1495C916-4657-4BFC-B594-618F1C0E554B}"/>
                </a:ext>
              </a:extLst>
            </p:cNvPr>
            <p:cNvSpPr>
              <a:spLocks noChangeShapeType="1"/>
            </p:cNvSpPr>
            <p:nvPr/>
          </p:nvSpPr>
          <p:spPr bwMode="auto">
            <a:xfrm>
              <a:off x="390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2" name="Line 1451">
              <a:extLst>
                <a:ext uri="{FF2B5EF4-FFF2-40B4-BE49-F238E27FC236}">
                  <a16:creationId xmlns:a16="http://schemas.microsoft.com/office/drawing/2014/main" id="{FF290366-B7A4-4E0A-98B3-6E462F83D1AC}"/>
                </a:ext>
              </a:extLst>
            </p:cNvPr>
            <p:cNvSpPr>
              <a:spLocks noChangeShapeType="1"/>
            </p:cNvSpPr>
            <p:nvPr/>
          </p:nvSpPr>
          <p:spPr bwMode="auto">
            <a:xfrm>
              <a:off x="3946"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3" name="Line 1452">
              <a:extLst>
                <a:ext uri="{FF2B5EF4-FFF2-40B4-BE49-F238E27FC236}">
                  <a16:creationId xmlns:a16="http://schemas.microsoft.com/office/drawing/2014/main" id="{0CE60485-903B-4D26-88D7-141F2E66AA54}"/>
                </a:ext>
              </a:extLst>
            </p:cNvPr>
            <p:cNvSpPr>
              <a:spLocks noChangeShapeType="1"/>
            </p:cNvSpPr>
            <p:nvPr/>
          </p:nvSpPr>
          <p:spPr bwMode="auto">
            <a:xfrm>
              <a:off x="396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4" name="Line 1453">
              <a:extLst>
                <a:ext uri="{FF2B5EF4-FFF2-40B4-BE49-F238E27FC236}">
                  <a16:creationId xmlns:a16="http://schemas.microsoft.com/office/drawing/2014/main" id="{2FB70E91-17B5-454F-A2FC-88CC858A4173}"/>
                </a:ext>
              </a:extLst>
            </p:cNvPr>
            <p:cNvSpPr>
              <a:spLocks noChangeShapeType="1"/>
            </p:cNvSpPr>
            <p:nvPr/>
          </p:nvSpPr>
          <p:spPr bwMode="auto">
            <a:xfrm>
              <a:off x="4010"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5" name="Line 1454">
              <a:extLst>
                <a:ext uri="{FF2B5EF4-FFF2-40B4-BE49-F238E27FC236}">
                  <a16:creationId xmlns:a16="http://schemas.microsoft.com/office/drawing/2014/main" id="{100243E3-D09A-4730-9691-7804CFFB36E6}"/>
                </a:ext>
              </a:extLst>
            </p:cNvPr>
            <p:cNvSpPr>
              <a:spLocks noChangeShapeType="1"/>
            </p:cNvSpPr>
            <p:nvPr/>
          </p:nvSpPr>
          <p:spPr bwMode="auto">
            <a:xfrm>
              <a:off x="4033"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6" name="Freeform 1459">
              <a:extLst>
                <a:ext uri="{FF2B5EF4-FFF2-40B4-BE49-F238E27FC236}">
                  <a16:creationId xmlns:a16="http://schemas.microsoft.com/office/drawing/2014/main" id="{104C95B8-319A-4978-AFFA-405434A74A33}"/>
                </a:ext>
              </a:extLst>
            </p:cNvPr>
            <p:cNvSpPr>
              <a:spLocks/>
            </p:cNvSpPr>
            <p:nvPr/>
          </p:nvSpPr>
          <p:spPr bwMode="auto">
            <a:xfrm>
              <a:off x="2194" y="2661"/>
              <a:ext cx="76" cy="73"/>
            </a:xfrm>
            <a:custGeom>
              <a:avLst/>
              <a:gdLst>
                <a:gd name="T0" fmla="*/ 76 w 76"/>
                <a:gd name="T1" fmla="*/ 35 h 73"/>
                <a:gd name="T2" fmla="*/ 73 w 76"/>
                <a:gd name="T3" fmla="*/ 23 h 73"/>
                <a:gd name="T4" fmla="*/ 67 w 76"/>
                <a:gd name="T5" fmla="*/ 15 h 73"/>
                <a:gd name="T6" fmla="*/ 58 w 76"/>
                <a:gd name="T7" fmla="*/ 6 h 73"/>
                <a:gd name="T8" fmla="*/ 49 w 76"/>
                <a:gd name="T9" fmla="*/ 0 h 73"/>
                <a:gd name="T10" fmla="*/ 38 w 76"/>
                <a:gd name="T11" fmla="*/ 0 h 73"/>
                <a:gd name="T12" fmla="*/ 26 w 76"/>
                <a:gd name="T13" fmla="*/ 0 h 73"/>
                <a:gd name="T14" fmla="*/ 17 w 76"/>
                <a:gd name="T15" fmla="*/ 6 h 73"/>
                <a:gd name="T16" fmla="*/ 9 w 76"/>
                <a:gd name="T17" fmla="*/ 15 h 73"/>
                <a:gd name="T18" fmla="*/ 3 w 76"/>
                <a:gd name="T19" fmla="*/ 23 h 73"/>
                <a:gd name="T20" fmla="*/ 0 w 76"/>
                <a:gd name="T21" fmla="*/ 35 h 73"/>
                <a:gd name="T22" fmla="*/ 3 w 76"/>
                <a:gd name="T23" fmla="*/ 47 h 73"/>
                <a:gd name="T24" fmla="*/ 9 w 76"/>
                <a:gd name="T25" fmla="*/ 58 h 73"/>
                <a:gd name="T26" fmla="*/ 17 w 76"/>
                <a:gd name="T27" fmla="*/ 67 h 73"/>
                <a:gd name="T28" fmla="*/ 26 w 76"/>
                <a:gd name="T29" fmla="*/ 70 h 73"/>
                <a:gd name="T30" fmla="*/ 38 w 76"/>
                <a:gd name="T31" fmla="*/ 73 h 73"/>
                <a:gd name="T32" fmla="*/ 49 w 76"/>
                <a:gd name="T33" fmla="*/ 70 h 73"/>
                <a:gd name="T34" fmla="*/ 58 w 76"/>
                <a:gd name="T35" fmla="*/ 67 h 73"/>
                <a:gd name="T36" fmla="*/ 67 w 76"/>
                <a:gd name="T37" fmla="*/ 58 h 73"/>
                <a:gd name="T38" fmla="*/ 73 w 76"/>
                <a:gd name="T39" fmla="*/ 47 h 73"/>
                <a:gd name="T40" fmla="*/ 76 w 76"/>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6"/>
                <a:gd name="T64" fmla="*/ 0 h 73"/>
                <a:gd name="T65" fmla="*/ 76 w 76"/>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6" h="73">
                  <a:moveTo>
                    <a:pt x="76" y="35"/>
                  </a:moveTo>
                  <a:lnTo>
                    <a:pt x="73" y="23"/>
                  </a:lnTo>
                  <a:lnTo>
                    <a:pt x="67" y="15"/>
                  </a:lnTo>
                  <a:lnTo>
                    <a:pt x="58" y="6"/>
                  </a:lnTo>
                  <a:lnTo>
                    <a:pt x="49" y="0"/>
                  </a:lnTo>
                  <a:lnTo>
                    <a:pt x="38" y="0"/>
                  </a:lnTo>
                  <a:lnTo>
                    <a:pt x="26" y="0"/>
                  </a:lnTo>
                  <a:lnTo>
                    <a:pt x="17" y="6"/>
                  </a:lnTo>
                  <a:lnTo>
                    <a:pt x="9" y="15"/>
                  </a:lnTo>
                  <a:lnTo>
                    <a:pt x="3" y="23"/>
                  </a:lnTo>
                  <a:lnTo>
                    <a:pt x="0" y="35"/>
                  </a:lnTo>
                  <a:lnTo>
                    <a:pt x="3" y="47"/>
                  </a:lnTo>
                  <a:lnTo>
                    <a:pt x="9" y="58"/>
                  </a:lnTo>
                  <a:lnTo>
                    <a:pt x="17" y="67"/>
                  </a:lnTo>
                  <a:lnTo>
                    <a:pt x="26" y="70"/>
                  </a:lnTo>
                  <a:lnTo>
                    <a:pt x="38" y="73"/>
                  </a:lnTo>
                  <a:lnTo>
                    <a:pt x="49" y="70"/>
                  </a:lnTo>
                  <a:lnTo>
                    <a:pt x="58" y="67"/>
                  </a:lnTo>
                  <a:lnTo>
                    <a:pt x="67" y="58"/>
                  </a:lnTo>
                  <a:lnTo>
                    <a:pt x="73" y="47"/>
                  </a:lnTo>
                  <a:lnTo>
                    <a:pt x="76"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17" name="Freeform 1460">
              <a:extLst>
                <a:ext uri="{FF2B5EF4-FFF2-40B4-BE49-F238E27FC236}">
                  <a16:creationId xmlns:a16="http://schemas.microsoft.com/office/drawing/2014/main" id="{322BCAA9-EED9-40A1-9D84-33E042FC2311}"/>
                </a:ext>
              </a:extLst>
            </p:cNvPr>
            <p:cNvSpPr>
              <a:spLocks/>
            </p:cNvSpPr>
            <p:nvPr/>
          </p:nvSpPr>
          <p:spPr bwMode="auto">
            <a:xfrm>
              <a:off x="2561" y="2661"/>
              <a:ext cx="75" cy="73"/>
            </a:xfrm>
            <a:custGeom>
              <a:avLst/>
              <a:gdLst>
                <a:gd name="T0" fmla="*/ 75 w 75"/>
                <a:gd name="T1" fmla="*/ 35 h 73"/>
                <a:gd name="T2" fmla="*/ 72 w 75"/>
                <a:gd name="T3" fmla="*/ 23 h 73"/>
                <a:gd name="T4" fmla="*/ 67 w 75"/>
                <a:gd name="T5" fmla="*/ 15 h 73"/>
                <a:gd name="T6" fmla="*/ 58 w 75"/>
                <a:gd name="T7" fmla="*/ 6 h 73"/>
                <a:gd name="T8" fmla="*/ 49 w 75"/>
                <a:gd name="T9" fmla="*/ 0 h 73"/>
                <a:gd name="T10" fmla="*/ 37 w 75"/>
                <a:gd name="T11" fmla="*/ 0 h 73"/>
                <a:gd name="T12" fmla="*/ 26 w 75"/>
                <a:gd name="T13" fmla="*/ 0 h 73"/>
                <a:gd name="T14" fmla="*/ 17 w 75"/>
                <a:gd name="T15" fmla="*/ 6 h 73"/>
                <a:gd name="T16" fmla="*/ 8 w 75"/>
                <a:gd name="T17" fmla="*/ 15 h 73"/>
                <a:gd name="T18" fmla="*/ 2 w 75"/>
                <a:gd name="T19" fmla="*/ 23 h 73"/>
                <a:gd name="T20" fmla="*/ 0 w 75"/>
                <a:gd name="T21" fmla="*/ 35 h 73"/>
                <a:gd name="T22" fmla="*/ 2 w 75"/>
                <a:gd name="T23" fmla="*/ 47 h 73"/>
                <a:gd name="T24" fmla="*/ 8 w 75"/>
                <a:gd name="T25" fmla="*/ 58 h 73"/>
                <a:gd name="T26" fmla="*/ 17 w 75"/>
                <a:gd name="T27" fmla="*/ 67 h 73"/>
                <a:gd name="T28" fmla="*/ 26 w 75"/>
                <a:gd name="T29" fmla="*/ 70 h 73"/>
                <a:gd name="T30" fmla="*/ 37 w 75"/>
                <a:gd name="T31" fmla="*/ 73 h 73"/>
                <a:gd name="T32" fmla="*/ 49 w 75"/>
                <a:gd name="T33" fmla="*/ 70 h 73"/>
                <a:gd name="T34" fmla="*/ 58 w 75"/>
                <a:gd name="T35" fmla="*/ 67 h 73"/>
                <a:gd name="T36" fmla="*/ 67 w 75"/>
                <a:gd name="T37" fmla="*/ 58 h 73"/>
                <a:gd name="T38" fmla="*/ 72 w 75"/>
                <a:gd name="T39" fmla="*/ 47 h 73"/>
                <a:gd name="T40" fmla="*/ 75 w 75"/>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73"/>
                <a:gd name="T65" fmla="*/ 75 w 75"/>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73">
                  <a:moveTo>
                    <a:pt x="75" y="35"/>
                  </a:moveTo>
                  <a:lnTo>
                    <a:pt x="72" y="23"/>
                  </a:lnTo>
                  <a:lnTo>
                    <a:pt x="67" y="15"/>
                  </a:lnTo>
                  <a:lnTo>
                    <a:pt x="58" y="6"/>
                  </a:lnTo>
                  <a:lnTo>
                    <a:pt x="49" y="0"/>
                  </a:lnTo>
                  <a:lnTo>
                    <a:pt x="37" y="0"/>
                  </a:lnTo>
                  <a:lnTo>
                    <a:pt x="26" y="0"/>
                  </a:lnTo>
                  <a:lnTo>
                    <a:pt x="17" y="6"/>
                  </a:lnTo>
                  <a:lnTo>
                    <a:pt x="8" y="15"/>
                  </a:lnTo>
                  <a:lnTo>
                    <a:pt x="2" y="23"/>
                  </a:lnTo>
                  <a:lnTo>
                    <a:pt x="0" y="35"/>
                  </a:lnTo>
                  <a:lnTo>
                    <a:pt x="2" y="47"/>
                  </a:lnTo>
                  <a:lnTo>
                    <a:pt x="8" y="58"/>
                  </a:lnTo>
                  <a:lnTo>
                    <a:pt x="17" y="67"/>
                  </a:lnTo>
                  <a:lnTo>
                    <a:pt x="26" y="70"/>
                  </a:lnTo>
                  <a:lnTo>
                    <a:pt x="37" y="73"/>
                  </a:lnTo>
                  <a:lnTo>
                    <a:pt x="49" y="70"/>
                  </a:lnTo>
                  <a:lnTo>
                    <a:pt x="58" y="67"/>
                  </a:lnTo>
                  <a:lnTo>
                    <a:pt x="67" y="58"/>
                  </a:lnTo>
                  <a:lnTo>
                    <a:pt x="72" y="47"/>
                  </a:lnTo>
                  <a:lnTo>
                    <a:pt x="75"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18" name="Freeform 1461">
              <a:extLst>
                <a:ext uri="{FF2B5EF4-FFF2-40B4-BE49-F238E27FC236}">
                  <a16:creationId xmlns:a16="http://schemas.microsoft.com/office/drawing/2014/main" id="{8440F63E-24DC-420E-BA84-FE2E5C7CBDDD}"/>
                </a:ext>
              </a:extLst>
            </p:cNvPr>
            <p:cNvSpPr>
              <a:spLocks/>
            </p:cNvSpPr>
            <p:nvPr/>
          </p:nvSpPr>
          <p:spPr bwMode="auto">
            <a:xfrm>
              <a:off x="2927" y="2661"/>
              <a:ext cx="73" cy="73"/>
            </a:xfrm>
            <a:custGeom>
              <a:avLst/>
              <a:gdLst>
                <a:gd name="T0" fmla="*/ 73 w 73"/>
                <a:gd name="T1" fmla="*/ 35 h 73"/>
                <a:gd name="T2" fmla="*/ 73 w 73"/>
                <a:gd name="T3" fmla="*/ 23 h 73"/>
                <a:gd name="T4" fmla="*/ 67 w 73"/>
                <a:gd name="T5" fmla="*/ 15 h 73"/>
                <a:gd name="T6" fmla="*/ 58 w 73"/>
                <a:gd name="T7" fmla="*/ 6 h 73"/>
                <a:gd name="T8" fmla="*/ 50 w 73"/>
                <a:gd name="T9" fmla="*/ 0 h 73"/>
                <a:gd name="T10" fmla="*/ 38 w 73"/>
                <a:gd name="T11" fmla="*/ 0 h 73"/>
                <a:gd name="T12" fmla="*/ 26 w 73"/>
                <a:gd name="T13" fmla="*/ 0 h 73"/>
                <a:gd name="T14" fmla="*/ 15 w 73"/>
                <a:gd name="T15" fmla="*/ 6 h 73"/>
                <a:gd name="T16" fmla="*/ 9 w 73"/>
                <a:gd name="T17" fmla="*/ 15 h 73"/>
                <a:gd name="T18" fmla="*/ 3 w 73"/>
                <a:gd name="T19" fmla="*/ 23 h 73"/>
                <a:gd name="T20" fmla="*/ 0 w 73"/>
                <a:gd name="T21" fmla="*/ 35 h 73"/>
                <a:gd name="T22" fmla="*/ 3 w 73"/>
                <a:gd name="T23" fmla="*/ 47 h 73"/>
                <a:gd name="T24" fmla="*/ 9 w 73"/>
                <a:gd name="T25" fmla="*/ 58 h 73"/>
                <a:gd name="T26" fmla="*/ 15 w 73"/>
                <a:gd name="T27" fmla="*/ 67 h 73"/>
                <a:gd name="T28" fmla="*/ 26 w 73"/>
                <a:gd name="T29" fmla="*/ 70 h 73"/>
                <a:gd name="T30" fmla="*/ 38 w 73"/>
                <a:gd name="T31" fmla="*/ 73 h 73"/>
                <a:gd name="T32" fmla="*/ 50 w 73"/>
                <a:gd name="T33" fmla="*/ 70 h 73"/>
                <a:gd name="T34" fmla="*/ 58 w 73"/>
                <a:gd name="T35" fmla="*/ 67 h 73"/>
                <a:gd name="T36" fmla="*/ 67 w 73"/>
                <a:gd name="T37" fmla="*/ 58 h 73"/>
                <a:gd name="T38" fmla="*/ 73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3" y="23"/>
                  </a:lnTo>
                  <a:lnTo>
                    <a:pt x="67" y="15"/>
                  </a:lnTo>
                  <a:lnTo>
                    <a:pt x="58" y="6"/>
                  </a:lnTo>
                  <a:lnTo>
                    <a:pt x="50" y="0"/>
                  </a:lnTo>
                  <a:lnTo>
                    <a:pt x="38" y="0"/>
                  </a:lnTo>
                  <a:lnTo>
                    <a:pt x="26" y="0"/>
                  </a:lnTo>
                  <a:lnTo>
                    <a:pt x="15" y="6"/>
                  </a:lnTo>
                  <a:lnTo>
                    <a:pt x="9" y="15"/>
                  </a:lnTo>
                  <a:lnTo>
                    <a:pt x="3" y="23"/>
                  </a:lnTo>
                  <a:lnTo>
                    <a:pt x="0" y="35"/>
                  </a:lnTo>
                  <a:lnTo>
                    <a:pt x="3" y="47"/>
                  </a:lnTo>
                  <a:lnTo>
                    <a:pt x="9" y="58"/>
                  </a:lnTo>
                  <a:lnTo>
                    <a:pt x="15" y="67"/>
                  </a:lnTo>
                  <a:lnTo>
                    <a:pt x="26" y="70"/>
                  </a:lnTo>
                  <a:lnTo>
                    <a:pt x="38" y="73"/>
                  </a:lnTo>
                  <a:lnTo>
                    <a:pt x="50" y="70"/>
                  </a:lnTo>
                  <a:lnTo>
                    <a:pt x="58" y="67"/>
                  </a:lnTo>
                  <a:lnTo>
                    <a:pt x="67" y="58"/>
                  </a:lnTo>
                  <a:lnTo>
                    <a:pt x="73"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19" name="Freeform 1462">
              <a:extLst>
                <a:ext uri="{FF2B5EF4-FFF2-40B4-BE49-F238E27FC236}">
                  <a16:creationId xmlns:a16="http://schemas.microsoft.com/office/drawing/2014/main" id="{6626BE21-6572-49DB-9AC5-33F6FCD4EC13}"/>
                </a:ext>
              </a:extLst>
            </p:cNvPr>
            <p:cNvSpPr>
              <a:spLocks/>
            </p:cNvSpPr>
            <p:nvPr/>
          </p:nvSpPr>
          <p:spPr bwMode="auto">
            <a:xfrm>
              <a:off x="3294" y="2661"/>
              <a:ext cx="73" cy="73"/>
            </a:xfrm>
            <a:custGeom>
              <a:avLst/>
              <a:gdLst>
                <a:gd name="T0" fmla="*/ 73 w 73"/>
                <a:gd name="T1" fmla="*/ 35 h 73"/>
                <a:gd name="T2" fmla="*/ 73 w 73"/>
                <a:gd name="T3" fmla="*/ 23 h 73"/>
                <a:gd name="T4" fmla="*/ 67 w 73"/>
                <a:gd name="T5" fmla="*/ 15 h 73"/>
                <a:gd name="T6" fmla="*/ 58 w 73"/>
                <a:gd name="T7" fmla="*/ 6 h 73"/>
                <a:gd name="T8" fmla="*/ 49 w 73"/>
                <a:gd name="T9" fmla="*/ 0 h 73"/>
                <a:gd name="T10" fmla="*/ 38 w 73"/>
                <a:gd name="T11" fmla="*/ 0 h 73"/>
                <a:gd name="T12" fmla="*/ 26 w 73"/>
                <a:gd name="T13" fmla="*/ 0 h 73"/>
                <a:gd name="T14" fmla="*/ 15 w 73"/>
                <a:gd name="T15" fmla="*/ 6 h 73"/>
                <a:gd name="T16" fmla="*/ 6 w 73"/>
                <a:gd name="T17" fmla="*/ 15 h 73"/>
                <a:gd name="T18" fmla="*/ 3 w 73"/>
                <a:gd name="T19" fmla="*/ 23 h 73"/>
                <a:gd name="T20" fmla="*/ 0 w 73"/>
                <a:gd name="T21" fmla="*/ 35 h 73"/>
                <a:gd name="T22" fmla="*/ 3 w 73"/>
                <a:gd name="T23" fmla="*/ 47 h 73"/>
                <a:gd name="T24" fmla="*/ 6 w 73"/>
                <a:gd name="T25" fmla="*/ 58 h 73"/>
                <a:gd name="T26" fmla="*/ 15 w 73"/>
                <a:gd name="T27" fmla="*/ 67 h 73"/>
                <a:gd name="T28" fmla="*/ 26 w 73"/>
                <a:gd name="T29" fmla="*/ 70 h 73"/>
                <a:gd name="T30" fmla="*/ 38 w 73"/>
                <a:gd name="T31" fmla="*/ 73 h 73"/>
                <a:gd name="T32" fmla="*/ 49 w 73"/>
                <a:gd name="T33" fmla="*/ 70 h 73"/>
                <a:gd name="T34" fmla="*/ 58 w 73"/>
                <a:gd name="T35" fmla="*/ 67 h 73"/>
                <a:gd name="T36" fmla="*/ 67 w 73"/>
                <a:gd name="T37" fmla="*/ 58 h 73"/>
                <a:gd name="T38" fmla="*/ 73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3" y="23"/>
                  </a:lnTo>
                  <a:lnTo>
                    <a:pt x="67" y="15"/>
                  </a:lnTo>
                  <a:lnTo>
                    <a:pt x="58" y="6"/>
                  </a:lnTo>
                  <a:lnTo>
                    <a:pt x="49" y="0"/>
                  </a:lnTo>
                  <a:lnTo>
                    <a:pt x="38" y="0"/>
                  </a:lnTo>
                  <a:lnTo>
                    <a:pt x="26" y="0"/>
                  </a:lnTo>
                  <a:lnTo>
                    <a:pt x="15" y="6"/>
                  </a:lnTo>
                  <a:lnTo>
                    <a:pt x="6" y="15"/>
                  </a:lnTo>
                  <a:lnTo>
                    <a:pt x="3" y="23"/>
                  </a:lnTo>
                  <a:lnTo>
                    <a:pt x="0" y="35"/>
                  </a:lnTo>
                  <a:lnTo>
                    <a:pt x="3" y="47"/>
                  </a:lnTo>
                  <a:lnTo>
                    <a:pt x="6" y="58"/>
                  </a:lnTo>
                  <a:lnTo>
                    <a:pt x="15" y="67"/>
                  </a:lnTo>
                  <a:lnTo>
                    <a:pt x="26" y="70"/>
                  </a:lnTo>
                  <a:lnTo>
                    <a:pt x="38" y="73"/>
                  </a:lnTo>
                  <a:lnTo>
                    <a:pt x="49" y="70"/>
                  </a:lnTo>
                  <a:lnTo>
                    <a:pt x="58" y="67"/>
                  </a:lnTo>
                  <a:lnTo>
                    <a:pt x="67" y="58"/>
                  </a:lnTo>
                  <a:lnTo>
                    <a:pt x="73"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20" name="Freeform 1463">
              <a:extLst>
                <a:ext uri="{FF2B5EF4-FFF2-40B4-BE49-F238E27FC236}">
                  <a16:creationId xmlns:a16="http://schemas.microsoft.com/office/drawing/2014/main" id="{5394FEBA-92AF-45A1-A717-CC8D305A434F}"/>
                </a:ext>
              </a:extLst>
            </p:cNvPr>
            <p:cNvSpPr>
              <a:spLocks/>
            </p:cNvSpPr>
            <p:nvPr/>
          </p:nvSpPr>
          <p:spPr bwMode="auto">
            <a:xfrm>
              <a:off x="3661" y="2661"/>
              <a:ext cx="72" cy="73"/>
            </a:xfrm>
            <a:custGeom>
              <a:avLst/>
              <a:gdLst>
                <a:gd name="T0" fmla="*/ 72 w 72"/>
                <a:gd name="T1" fmla="*/ 35 h 73"/>
                <a:gd name="T2" fmla="*/ 72 w 72"/>
                <a:gd name="T3" fmla="*/ 23 h 73"/>
                <a:gd name="T4" fmla="*/ 67 w 72"/>
                <a:gd name="T5" fmla="*/ 15 h 73"/>
                <a:gd name="T6" fmla="*/ 58 w 72"/>
                <a:gd name="T7" fmla="*/ 6 h 73"/>
                <a:gd name="T8" fmla="*/ 49 w 72"/>
                <a:gd name="T9" fmla="*/ 0 h 73"/>
                <a:gd name="T10" fmla="*/ 38 w 72"/>
                <a:gd name="T11" fmla="*/ 0 h 73"/>
                <a:gd name="T12" fmla="*/ 26 w 72"/>
                <a:gd name="T13" fmla="*/ 0 h 73"/>
                <a:gd name="T14" fmla="*/ 14 w 72"/>
                <a:gd name="T15" fmla="*/ 6 h 73"/>
                <a:gd name="T16" fmla="*/ 6 w 72"/>
                <a:gd name="T17" fmla="*/ 15 h 73"/>
                <a:gd name="T18" fmla="*/ 3 w 72"/>
                <a:gd name="T19" fmla="*/ 23 h 73"/>
                <a:gd name="T20" fmla="*/ 0 w 72"/>
                <a:gd name="T21" fmla="*/ 35 h 73"/>
                <a:gd name="T22" fmla="*/ 3 w 72"/>
                <a:gd name="T23" fmla="*/ 47 h 73"/>
                <a:gd name="T24" fmla="*/ 6 w 72"/>
                <a:gd name="T25" fmla="*/ 58 h 73"/>
                <a:gd name="T26" fmla="*/ 14 w 72"/>
                <a:gd name="T27" fmla="*/ 67 h 73"/>
                <a:gd name="T28" fmla="*/ 26 w 72"/>
                <a:gd name="T29" fmla="*/ 70 h 73"/>
                <a:gd name="T30" fmla="*/ 38 w 72"/>
                <a:gd name="T31" fmla="*/ 73 h 73"/>
                <a:gd name="T32" fmla="*/ 49 w 72"/>
                <a:gd name="T33" fmla="*/ 70 h 73"/>
                <a:gd name="T34" fmla="*/ 58 w 72"/>
                <a:gd name="T35" fmla="*/ 67 h 73"/>
                <a:gd name="T36" fmla="*/ 67 w 72"/>
                <a:gd name="T37" fmla="*/ 58 h 73"/>
                <a:gd name="T38" fmla="*/ 72 w 72"/>
                <a:gd name="T39" fmla="*/ 47 h 73"/>
                <a:gd name="T40" fmla="*/ 72 w 72"/>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
                <a:gd name="T64" fmla="*/ 0 h 73"/>
                <a:gd name="T65" fmla="*/ 72 w 72"/>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 h="73">
                  <a:moveTo>
                    <a:pt x="72" y="35"/>
                  </a:moveTo>
                  <a:lnTo>
                    <a:pt x="72" y="23"/>
                  </a:lnTo>
                  <a:lnTo>
                    <a:pt x="67" y="15"/>
                  </a:lnTo>
                  <a:lnTo>
                    <a:pt x="58" y="6"/>
                  </a:lnTo>
                  <a:lnTo>
                    <a:pt x="49" y="0"/>
                  </a:lnTo>
                  <a:lnTo>
                    <a:pt x="38" y="0"/>
                  </a:lnTo>
                  <a:lnTo>
                    <a:pt x="26" y="0"/>
                  </a:lnTo>
                  <a:lnTo>
                    <a:pt x="14" y="6"/>
                  </a:lnTo>
                  <a:lnTo>
                    <a:pt x="6" y="15"/>
                  </a:lnTo>
                  <a:lnTo>
                    <a:pt x="3" y="23"/>
                  </a:lnTo>
                  <a:lnTo>
                    <a:pt x="0" y="35"/>
                  </a:lnTo>
                  <a:lnTo>
                    <a:pt x="3" y="47"/>
                  </a:lnTo>
                  <a:lnTo>
                    <a:pt x="6" y="58"/>
                  </a:lnTo>
                  <a:lnTo>
                    <a:pt x="14" y="67"/>
                  </a:lnTo>
                  <a:lnTo>
                    <a:pt x="26" y="70"/>
                  </a:lnTo>
                  <a:lnTo>
                    <a:pt x="38" y="73"/>
                  </a:lnTo>
                  <a:lnTo>
                    <a:pt x="49" y="70"/>
                  </a:lnTo>
                  <a:lnTo>
                    <a:pt x="58" y="67"/>
                  </a:lnTo>
                  <a:lnTo>
                    <a:pt x="67" y="58"/>
                  </a:lnTo>
                  <a:lnTo>
                    <a:pt x="72" y="47"/>
                  </a:lnTo>
                  <a:lnTo>
                    <a:pt x="72"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21" name="Freeform 1464">
              <a:extLst>
                <a:ext uri="{FF2B5EF4-FFF2-40B4-BE49-F238E27FC236}">
                  <a16:creationId xmlns:a16="http://schemas.microsoft.com/office/drawing/2014/main" id="{882C5CD6-A021-402B-BD63-9441BF21F17B}"/>
                </a:ext>
              </a:extLst>
            </p:cNvPr>
            <p:cNvSpPr>
              <a:spLocks/>
            </p:cNvSpPr>
            <p:nvPr/>
          </p:nvSpPr>
          <p:spPr bwMode="auto">
            <a:xfrm>
              <a:off x="4027" y="2661"/>
              <a:ext cx="73" cy="73"/>
            </a:xfrm>
            <a:custGeom>
              <a:avLst/>
              <a:gdLst>
                <a:gd name="T0" fmla="*/ 73 w 73"/>
                <a:gd name="T1" fmla="*/ 35 h 73"/>
                <a:gd name="T2" fmla="*/ 70 w 73"/>
                <a:gd name="T3" fmla="*/ 23 h 73"/>
                <a:gd name="T4" fmla="*/ 67 w 73"/>
                <a:gd name="T5" fmla="*/ 15 h 73"/>
                <a:gd name="T6" fmla="*/ 59 w 73"/>
                <a:gd name="T7" fmla="*/ 6 h 73"/>
                <a:gd name="T8" fmla="*/ 47 w 73"/>
                <a:gd name="T9" fmla="*/ 0 h 73"/>
                <a:gd name="T10" fmla="*/ 35 w 73"/>
                <a:gd name="T11" fmla="*/ 0 h 73"/>
                <a:gd name="T12" fmla="*/ 24 w 73"/>
                <a:gd name="T13" fmla="*/ 0 h 73"/>
                <a:gd name="T14" fmla="*/ 15 w 73"/>
                <a:gd name="T15" fmla="*/ 6 h 73"/>
                <a:gd name="T16" fmla="*/ 6 w 73"/>
                <a:gd name="T17" fmla="*/ 15 h 73"/>
                <a:gd name="T18" fmla="*/ 0 w 73"/>
                <a:gd name="T19" fmla="*/ 23 h 73"/>
                <a:gd name="T20" fmla="*/ 0 w 73"/>
                <a:gd name="T21" fmla="*/ 35 h 73"/>
                <a:gd name="T22" fmla="*/ 0 w 73"/>
                <a:gd name="T23" fmla="*/ 47 h 73"/>
                <a:gd name="T24" fmla="*/ 6 w 73"/>
                <a:gd name="T25" fmla="*/ 58 h 73"/>
                <a:gd name="T26" fmla="*/ 15 w 73"/>
                <a:gd name="T27" fmla="*/ 64 h 73"/>
                <a:gd name="T28" fmla="*/ 24 w 73"/>
                <a:gd name="T29" fmla="*/ 70 h 73"/>
                <a:gd name="T30" fmla="*/ 35 w 73"/>
                <a:gd name="T31" fmla="*/ 73 h 73"/>
                <a:gd name="T32" fmla="*/ 47 w 73"/>
                <a:gd name="T33" fmla="*/ 70 h 73"/>
                <a:gd name="T34" fmla="*/ 59 w 73"/>
                <a:gd name="T35" fmla="*/ 64 h 73"/>
                <a:gd name="T36" fmla="*/ 67 w 73"/>
                <a:gd name="T37" fmla="*/ 58 h 73"/>
                <a:gd name="T38" fmla="*/ 70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0" y="23"/>
                  </a:lnTo>
                  <a:lnTo>
                    <a:pt x="67" y="15"/>
                  </a:lnTo>
                  <a:lnTo>
                    <a:pt x="59" y="6"/>
                  </a:lnTo>
                  <a:lnTo>
                    <a:pt x="47" y="0"/>
                  </a:lnTo>
                  <a:lnTo>
                    <a:pt x="35" y="0"/>
                  </a:lnTo>
                  <a:lnTo>
                    <a:pt x="24" y="0"/>
                  </a:lnTo>
                  <a:lnTo>
                    <a:pt x="15" y="6"/>
                  </a:lnTo>
                  <a:lnTo>
                    <a:pt x="6" y="15"/>
                  </a:lnTo>
                  <a:lnTo>
                    <a:pt x="0" y="23"/>
                  </a:lnTo>
                  <a:lnTo>
                    <a:pt x="0" y="35"/>
                  </a:lnTo>
                  <a:lnTo>
                    <a:pt x="0" y="47"/>
                  </a:lnTo>
                  <a:lnTo>
                    <a:pt x="6" y="58"/>
                  </a:lnTo>
                  <a:lnTo>
                    <a:pt x="15" y="64"/>
                  </a:lnTo>
                  <a:lnTo>
                    <a:pt x="24" y="70"/>
                  </a:lnTo>
                  <a:lnTo>
                    <a:pt x="35" y="73"/>
                  </a:lnTo>
                  <a:lnTo>
                    <a:pt x="47" y="70"/>
                  </a:lnTo>
                  <a:lnTo>
                    <a:pt x="59" y="64"/>
                  </a:lnTo>
                  <a:lnTo>
                    <a:pt x="67" y="58"/>
                  </a:lnTo>
                  <a:lnTo>
                    <a:pt x="70"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22" name="Line 1567">
              <a:extLst>
                <a:ext uri="{FF2B5EF4-FFF2-40B4-BE49-F238E27FC236}">
                  <a16:creationId xmlns:a16="http://schemas.microsoft.com/office/drawing/2014/main" id="{92631DF2-7A5E-4EE1-98E7-90D298B24C04}"/>
                </a:ext>
              </a:extLst>
            </p:cNvPr>
            <p:cNvSpPr>
              <a:spLocks noChangeShapeType="1"/>
            </p:cNvSpPr>
            <p:nvPr/>
          </p:nvSpPr>
          <p:spPr bwMode="auto">
            <a:xfrm flipV="1">
              <a:off x="1929" y="2431"/>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3" name="Line 1568">
              <a:extLst>
                <a:ext uri="{FF2B5EF4-FFF2-40B4-BE49-F238E27FC236}">
                  <a16:creationId xmlns:a16="http://schemas.microsoft.com/office/drawing/2014/main" id="{BE0A4AEE-D68B-48CA-9060-C206885DCDA6}"/>
                </a:ext>
              </a:extLst>
            </p:cNvPr>
            <p:cNvSpPr>
              <a:spLocks noChangeShapeType="1"/>
            </p:cNvSpPr>
            <p:nvPr/>
          </p:nvSpPr>
          <p:spPr bwMode="auto">
            <a:xfrm>
              <a:off x="1967" y="243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4" name="Line 1569">
              <a:extLst>
                <a:ext uri="{FF2B5EF4-FFF2-40B4-BE49-F238E27FC236}">
                  <a16:creationId xmlns:a16="http://schemas.microsoft.com/office/drawing/2014/main" id="{682F0A28-272E-436D-BBAF-5976C0CAB060}"/>
                </a:ext>
              </a:extLst>
            </p:cNvPr>
            <p:cNvSpPr>
              <a:spLocks noChangeShapeType="1"/>
            </p:cNvSpPr>
            <p:nvPr/>
          </p:nvSpPr>
          <p:spPr bwMode="auto">
            <a:xfrm flipV="1">
              <a:off x="1984" y="2425"/>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5" name="Line 1570">
              <a:extLst>
                <a:ext uri="{FF2B5EF4-FFF2-40B4-BE49-F238E27FC236}">
                  <a16:creationId xmlns:a16="http://schemas.microsoft.com/office/drawing/2014/main" id="{D0C4EF07-E30E-4C6C-96A9-147E32E01067}"/>
                </a:ext>
              </a:extLst>
            </p:cNvPr>
            <p:cNvSpPr>
              <a:spLocks noChangeShapeType="1"/>
            </p:cNvSpPr>
            <p:nvPr/>
          </p:nvSpPr>
          <p:spPr bwMode="auto">
            <a:xfrm flipV="1">
              <a:off x="2025" y="242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6" name="Line 1571">
              <a:extLst>
                <a:ext uri="{FF2B5EF4-FFF2-40B4-BE49-F238E27FC236}">
                  <a16:creationId xmlns:a16="http://schemas.microsoft.com/office/drawing/2014/main" id="{288CA341-2BD3-437E-B0D5-35FAD7FD5A79}"/>
                </a:ext>
              </a:extLst>
            </p:cNvPr>
            <p:cNvSpPr>
              <a:spLocks noChangeShapeType="1"/>
            </p:cNvSpPr>
            <p:nvPr/>
          </p:nvSpPr>
          <p:spPr bwMode="auto">
            <a:xfrm flipV="1">
              <a:off x="2043" y="241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7" name="Line 1572">
              <a:extLst>
                <a:ext uri="{FF2B5EF4-FFF2-40B4-BE49-F238E27FC236}">
                  <a16:creationId xmlns:a16="http://schemas.microsoft.com/office/drawing/2014/main" id="{37731A6F-0D57-4FAC-9497-1893D91BE582}"/>
                </a:ext>
              </a:extLst>
            </p:cNvPr>
            <p:cNvSpPr>
              <a:spLocks noChangeShapeType="1"/>
            </p:cNvSpPr>
            <p:nvPr/>
          </p:nvSpPr>
          <p:spPr bwMode="auto">
            <a:xfrm>
              <a:off x="2083" y="241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8" name="Line 1573">
              <a:extLst>
                <a:ext uri="{FF2B5EF4-FFF2-40B4-BE49-F238E27FC236}">
                  <a16:creationId xmlns:a16="http://schemas.microsoft.com/office/drawing/2014/main" id="{A306FA64-0FA7-422C-A291-03B1951AD1E3}"/>
                </a:ext>
              </a:extLst>
            </p:cNvPr>
            <p:cNvSpPr>
              <a:spLocks noChangeShapeType="1"/>
            </p:cNvSpPr>
            <p:nvPr/>
          </p:nvSpPr>
          <p:spPr bwMode="auto">
            <a:xfrm flipV="1">
              <a:off x="2101" y="2414"/>
              <a:ext cx="29"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9" name="Line 1574">
              <a:extLst>
                <a:ext uri="{FF2B5EF4-FFF2-40B4-BE49-F238E27FC236}">
                  <a16:creationId xmlns:a16="http://schemas.microsoft.com/office/drawing/2014/main" id="{A932BF76-42D2-4E18-9919-A5DC951DC269}"/>
                </a:ext>
              </a:extLst>
            </p:cNvPr>
            <p:cNvSpPr>
              <a:spLocks noChangeShapeType="1"/>
            </p:cNvSpPr>
            <p:nvPr/>
          </p:nvSpPr>
          <p:spPr bwMode="auto">
            <a:xfrm>
              <a:off x="2141" y="241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0" name="Line 1575">
              <a:extLst>
                <a:ext uri="{FF2B5EF4-FFF2-40B4-BE49-F238E27FC236}">
                  <a16:creationId xmlns:a16="http://schemas.microsoft.com/office/drawing/2014/main" id="{EF6D7016-4073-4779-BB36-1504D99B4FD6}"/>
                </a:ext>
              </a:extLst>
            </p:cNvPr>
            <p:cNvSpPr>
              <a:spLocks noChangeShapeType="1"/>
            </p:cNvSpPr>
            <p:nvPr/>
          </p:nvSpPr>
          <p:spPr bwMode="auto">
            <a:xfrm flipV="1">
              <a:off x="2159" y="2405"/>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1" name="Line 1576">
              <a:extLst>
                <a:ext uri="{FF2B5EF4-FFF2-40B4-BE49-F238E27FC236}">
                  <a16:creationId xmlns:a16="http://schemas.microsoft.com/office/drawing/2014/main" id="{425F4EA8-C09B-467B-9E11-8C41333C82BF}"/>
                </a:ext>
              </a:extLst>
            </p:cNvPr>
            <p:cNvSpPr>
              <a:spLocks noChangeShapeType="1"/>
            </p:cNvSpPr>
            <p:nvPr/>
          </p:nvSpPr>
          <p:spPr bwMode="auto">
            <a:xfrm>
              <a:off x="2200" y="240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2" name="Freeform 1577">
              <a:extLst>
                <a:ext uri="{FF2B5EF4-FFF2-40B4-BE49-F238E27FC236}">
                  <a16:creationId xmlns:a16="http://schemas.microsoft.com/office/drawing/2014/main" id="{AFB01D9F-5805-4F91-BE68-54AC6320BEAB}"/>
                </a:ext>
              </a:extLst>
            </p:cNvPr>
            <p:cNvSpPr>
              <a:spLocks/>
            </p:cNvSpPr>
            <p:nvPr/>
          </p:nvSpPr>
          <p:spPr bwMode="auto">
            <a:xfrm>
              <a:off x="2217" y="2399"/>
              <a:ext cx="29" cy="3"/>
            </a:xfrm>
            <a:custGeom>
              <a:avLst/>
              <a:gdLst>
                <a:gd name="T0" fmla="*/ 0 w 29"/>
                <a:gd name="T1" fmla="*/ 3 h 3"/>
                <a:gd name="T2" fmla="*/ 15 w 29"/>
                <a:gd name="T3" fmla="*/ 3 h 3"/>
                <a:gd name="T4" fmla="*/ 29 w 29"/>
                <a:gd name="T5" fmla="*/ 0 h 3"/>
                <a:gd name="T6" fmla="*/ 0 60000 65536"/>
                <a:gd name="T7" fmla="*/ 0 60000 65536"/>
                <a:gd name="T8" fmla="*/ 0 60000 65536"/>
                <a:gd name="T9" fmla="*/ 0 w 29"/>
                <a:gd name="T10" fmla="*/ 0 h 3"/>
                <a:gd name="T11" fmla="*/ 29 w 29"/>
                <a:gd name="T12" fmla="*/ 3 h 3"/>
              </a:gdLst>
              <a:ahLst/>
              <a:cxnLst>
                <a:cxn ang="T6">
                  <a:pos x="T0" y="T1"/>
                </a:cxn>
                <a:cxn ang="T7">
                  <a:pos x="T2" y="T3"/>
                </a:cxn>
                <a:cxn ang="T8">
                  <a:pos x="T4" y="T5"/>
                </a:cxn>
              </a:cxnLst>
              <a:rect l="T9" t="T10" r="T11" b="T12"/>
              <a:pathLst>
                <a:path w="29" h="3">
                  <a:moveTo>
                    <a:pt x="0" y="3"/>
                  </a:moveTo>
                  <a:lnTo>
                    <a:pt x="15" y="3"/>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33" name="Line 1578">
              <a:extLst>
                <a:ext uri="{FF2B5EF4-FFF2-40B4-BE49-F238E27FC236}">
                  <a16:creationId xmlns:a16="http://schemas.microsoft.com/office/drawing/2014/main" id="{26183BD7-2538-43F3-95C2-AA089C462074}"/>
                </a:ext>
              </a:extLst>
            </p:cNvPr>
            <p:cNvSpPr>
              <a:spLocks noChangeShapeType="1"/>
            </p:cNvSpPr>
            <p:nvPr/>
          </p:nvSpPr>
          <p:spPr bwMode="auto">
            <a:xfrm>
              <a:off x="2258" y="239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4" name="Line 1579">
              <a:extLst>
                <a:ext uri="{FF2B5EF4-FFF2-40B4-BE49-F238E27FC236}">
                  <a16:creationId xmlns:a16="http://schemas.microsoft.com/office/drawing/2014/main" id="{400D6B64-448C-4861-A372-423DF32B1945}"/>
                </a:ext>
              </a:extLst>
            </p:cNvPr>
            <p:cNvSpPr>
              <a:spLocks noChangeShapeType="1"/>
            </p:cNvSpPr>
            <p:nvPr/>
          </p:nvSpPr>
          <p:spPr bwMode="auto">
            <a:xfrm flipV="1">
              <a:off x="2275" y="2393"/>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5" name="Line 1580">
              <a:extLst>
                <a:ext uri="{FF2B5EF4-FFF2-40B4-BE49-F238E27FC236}">
                  <a16:creationId xmlns:a16="http://schemas.microsoft.com/office/drawing/2014/main" id="{36B3A465-C192-462C-BB8F-C50BB91B0249}"/>
                </a:ext>
              </a:extLst>
            </p:cNvPr>
            <p:cNvSpPr>
              <a:spLocks noChangeShapeType="1"/>
            </p:cNvSpPr>
            <p:nvPr/>
          </p:nvSpPr>
          <p:spPr bwMode="auto">
            <a:xfrm>
              <a:off x="2316" y="239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6" name="Line 1581">
              <a:extLst>
                <a:ext uri="{FF2B5EF4-FFF2-40B4-BE49-F238E27FC236}">
                  <a16:creationId xmlns:a16="http://schemas.microsoft.com/office/drawing/2014/main" id="{5FAE5712-70D5-44B6-B4A9-B37E3E89A55D}"/>
                </a:ext>
              </a:extLst>
            </p:cNvPr>
            <p:cNvSpPr>
              <a:spLocks noChangeShapeType="1"/>
            </p:cNvSpPr>
            <p:nvPr/>
          </p:nvSpPr>
          <p:spPr bwMode="auto">
            <a:xfrm flipV="1">
              <a:off x="2334" y="2390"/>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7" name="Line 1582">
              <a:extLst>
                <a:ext uri="{FF2B5EF4-FFF2-40B4-BE49-F238E27FC236}">
                  <a16:creationId xmlns:a16="http://schemas.microsoft.com/office/drawing/2014/main" id="{D0844855-4CCC-4B12-811E-37AF372D39BC}"/>
                </a:ext>
              </a:extLst>
            </p:cNvPr>
            <p:cNvSpPr>
              <a:spLocks noChangeShapeType="1"/>
            </p:cNvSpPr>
            <p:nvPr/>
          </p:nvSpPr>
          <p:spPr bwMode="auto">
            <a:xfrm>
              <a:off x="2374" y="238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8" name="Line 1583">
              <a:extLst>
                <a:ext uri="{FF2B5EF4-FFF2-40B4-BE49-F238E27FC236}">
                  <a16:creationId xmlns:a16="http://schemas.microsoft.com/office/drawing/2014/main" id="{ADA0F5F6-CEA9-46CF-A0F5-947DA2860FDD}"/>
                </a:ext>
              </a:extLst>
            </p:cNvPr>
            <p:cNvSpPr>
              <a:spLocks noChangeShapeType="1"/>
            </p:cNvSpPr>
            <p:nvPr/>
          </p:nvSpPr>
          <p:spPr bwMode="auto">
            <a:xfrm flipV="1">
              <a:off x="2392" y="238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9" name="Line 1584">
              <a:extLst>
                <a:ext uri="{FF2B5EF4-FFF2-40B4-BE49-F238E27FC236}">
                  <a16:creationId xmlns:a16="http://schemas.microsoft.com/office/drawing/2014/main" id="{591BC8A2-3EE5-42A2-9854-B99480D41457}"/>
                </a:ext>
              </a:extLst>
            </p:cNvPr>
            <p:cNvSpPr>
              <a:spLocks noChangeShapeType="1"/>
            </p:cNvSpPr>
            <p:nvPr/>
          </p:nvSpPr>
          <p:spPr bwMode="auto">
            <a:xfrm>
              <a:off x="2433" y="2384"/>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0" name="Line 1585">
              <a:extLst>
                <a:ext uri="{FF2B5EF4-FFF2-40B4-BE49-F238E27FC236}">
                  <a16:creationId xmlns:a16="http://schemas.microsoft.com/office/drawing/2014/main" id="{2D38F05A-56E2-47BD-9D91-055F9EC67B6A}"/>
                </a:ext>
              </a:extLst>
            </p:cNvPr>
            <p:cNvSpPr>
              <a:spLocks noChangeShapeType="1"/>
            </p:cNvSpPr>
            <p:nvPr/>
          </p:nvSpPr>
          <p:spPr bwMode="auto">
            <a:xfrm flipV="1">
              <a:off x="2450" y="237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1" name="Line 1586">
              <a:extLst>
                <a:ext uri="{FF2B5EF4-FFF2-40B4-BE49-F238E27FC236}">
                  <a16:creationId xmlns:a16="http://schemas.microsoft.com/office/drawing/2014/main" id="{FCA495B2-7FA9-491B-8E1C-3A84CD3AC557}"/>
                </a:ext>
              </a:extLst>
            </p:cNvPr>
            <p:cNvSpPr>
              <a:spLocks noChangeShapeType="1"/>
            </p:cNvSpPr>
            <p:nvPr/>
          </p:nvSpPr>
          <p:spPr bwMode="auto">
            <a:xfrm>
              <a:off x="2491" y="2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2" name="Line 1587">
              <a:extLst>
                <a:ext uri="{FF2B5EF4-FFF2-40B4-BE49-F238E27FC236}">
                  <a16:creationId xmlns:a16="http://schemas.microsoft.com/office/drawing/2014/main" id="{E81A97BE-0403-41C5-9C7B-FE585CF06BDA}"/>
                </a:ext>
              </a:extLst>
            </p:cNvPr>
            <p:cNvSpPr>
              <a:spLocks noChangeShapeType="1"/>
            </p:cNvSpPr>
            <p:nvPr/>
          </p:nvSpPr>
          <p:spPr bwMode="auto">
            <a:xfrm>
              <a:off x="2508" y="2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3" name="Line 1588">
              <a:extLst>
                <a:ext uri="{FF2B5EF4-FFF2-40B4-BE49-F238E27FC236}">
                  <a16:creationId xmlns:a16="http://schemas.microsoft.com/office/drawing/2014/main" id="{8B0365B2-CA06-416D-8B16-B2D73F6D9BA3}"/>
                </a:ext>
              </a:extLst>
            </p:cNvPr>
            <p:cNvSpPr>
              <a:spLocks noChangeShapeType="1"/>
            </p:cNvSpPr>
            <p:nvPr/>
          </p:nvSpPr>
          <p:spPr bwMode="auto">
            <a:xfrm>
              <a:off x="2546" y="237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4" name="Line 1589">
              <a:extLst>
                <a:ext uri="{FF2B5EF4-FFF2-40B4-BE49-F238E27FC236}">
                  <a16:creationId xmlns:a16="http://schemas.microsoft.com/office/drawing/2014/main" id="{7BDC7A4A-D0F3-4D77-9FF9-DCC440901D07}"/>
                </a:ext>
              </a:extLst>
            </p:cNvPr>
            <p:cNvSpPr>
              <a:spLocks noChangeShapeType="1"/>
            </p:cNvSpPr>
            <p:nvPr/>
          </p:nvSpPr>
          <p:spPr bwMode="auto">
            <a:xfrm flipV="1">
              <a:off x="2563" y="2370"/>
              <a:ext cx="3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5" name="Line 1590">
              <a:extLst>
                <a:ext uri="{FF2B5EF4-FFF2-40B4-BE49-F238E27FC236}">
                  <a16:creationId xmlns:a16="http://schemas.microsoft.com/office/drawing/2014/main" id="{1738E9F9-47D8-4A0A-9947-CA4A45DC74EA}"/>
                </a:ext>
              </a:extLst>
            </p:cNvPr>
            <p:cNvSpPr>
              <a:spLocks noChangeShapeType="1"/>
            </p:cNvSpPr>
            <p:nvPr/>
          </p:nvSpPr>
          <p:spPr bwMode="auto">
            <a:xfrm flipV="1">
              <a:off x="2604" y="2367"/>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6" name="Line 1591">
              <a:extLst>
                <a:ext uri="{FF2B5EF4-FFF2-40B4-BE49-F238E27FC236}">
                  <a16:creationId xmlns:a16="http://schemas.microsoft.com/office/drawing/2014/main" id="{0F0461EF-CEF9-4987-B1F8-5D14348CFAA8}"/>
                </a:ext>
              </a:extLst>
            </p:cNvPr>
            <p:cNvSpPr>
              <a:spLocks noChangeShapeType="1"/>
            </p:cNvSpPr>
            <p:nvPr/>
          </p:nvSpPr>
          <p:spPr bwMode="auto">
            <a:xfrm flipV="1">
              <a:off x="2622" y="236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7" name="Line 1592">
              <a:extLst>
                <a:ext uri="{FF2B5EF4-FFF2-40B4-BE49-F238E27FC236}">
                  <a16:creationId xmlns:a16="http://schemas.microsoft.com/office/drawing/2014/main" id="{A427DD36-7F89-4432-909D-D332CC63189F}"/>
                </a:ext>
              </a:extLst>
            </p:cNvPr>
            <p:cNvSpPr>
              <a:spLocks noChangeShapeType="1"/>
            </p:cNvSpPr>
            <p:nvPr/>
          </p:nvSpPr>
          <p:spPr bwMode="auto">
            <a:xfrm>
              <a:off x="2662" y="236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8" name="Line 1593">
              <a:extLst>
                <a:ext uri="{FF2B5EF4-FFF2-40B4-BE49-F238E27FC236}">
                  <a16:creationId xmlns:a16="http://schemas.microsoft.com/office/drawing/2014/main" id="{C93D0BB8-1671-4869-BA98-137C216B8F30}"/>
                </a:ext>
              </a:extLst>
            </p:cNvPr>
            <p:cNvSpPr>
              <a:spLocks noChangeShapeType="1"/>
            </p:cNvSpPr>
            <p:nvPr/>
          </p:nvSpPr>
          <p:spPr bwMode="auto">
            <a:xfrm flipV="1">
              <a:off x="2680" y="235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9" name="Line 1594">
              <a:extLst>
                <a:ext uri="{FF2B5EF4-FFF2-40B4-BE49-F238E27FC236}">
                  <a16:creationId xmlns:a16="http://schemas.microsoft.com/office/drawing/2014/main" id="{9A3BC737-3774-41B5-8EEB-A9E6C387E1E8}"/>
                </a:ext>
              </a:extLst>
            </p:cNvPr>
            <p:cNvSpPr>
              <a:spLocks noChangeShapeType="1"/>
            </p:cNvSpPr>
            <p:nvPr/>
          </p:nvSpPr>
          <p:spPr bwMode="auto">
            <a:xfrm>
              <a:off x="2721" y="2358"/>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0" name="Line 1595">
              <a:extLst>
                <a:ext uri="{FF2B5EF4-FFF2-40B4-BE49-F238E27FC236}">
                  <a16:creationId xmlns:a16="http://schemas.microsoft.com/office/drawing/2014/main" id="{7A39429A-31DD-4203-A10F-D896D4CB0489}"/>
                </a:ext>
              </a:extLst>
            </p:cNvPr>
            <p:cNvSpPr>
              <a:spLocks noChangeShapeType="1"/>
            </p:cNvSpPr>
            <p:nvPr/>
          </p:nvSpPr>
          <p:spPr bwMode="auto">
            <a:xfrm flipV="1">
              <a:off x="2738" y="2352"/>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1" name="Line 1596">
              <a:extLst>
                <a:ext uri="{FF2B5EF4-FFF2-40B4-BE49-F238E27FC236}">
                  <a16:creationId xmlns:a16="http://schemas.microsoft.com/office/drawing/2014/main" id="{F6DDD519-83F4-4982-9991-8B211084D2F8}"/>
                </a:ext>
              </a:extLst>
            </p:cNvPr>
            <p:cNvSpPr>
              <a:spLocks noChangeShapeType="1"/>
            </p:cNvSpPr>
            <p:nvPr/>
          </p:nvSpPr>
          <p:spPr bwMode="auto">
            <a:xfrm>
              <a:off x="2779" y="235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2" name="Line 1597">
              <a:extLst>
                <a:ext uri="{FF2B5EF4-FFF2-40B4-BE49-F238E27FC236}">
                  <a16:creationId xmlns:a16="http://schemas.microsoft.com/office/drawing/2014/main" id="{DA297DEC-1CF0-44B9-8582-539CBF3E7A70}"/>
                </a:ext>
              </a:extLst>
            </p:cNvPr>
            <p:cNvSpPr>
              <a:spLocks noChangeShapeType="1"/>
            </p:cNvSpPr>
            <p:nvPr/>
          </p:nvSpPr>
          <p:spPr bwMode="auto">
            <a:xfrm flipV="1">
              <a:off x="2796" y="234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3" name="Line 1598">
              <a:extLst>
                <a:ext uri="{FF2B5EF4-FFF2-40B4-BE49-F238E27FC236}">
                  <a16:creationId xmlns:a16="http://schemas.microsoft.com/office/drawing/2014/main" id="{B6BAB209-19C5-4D40-9314-8825BBC50435}"/>
                </a:ext>
              </a:extLst>
            </p:cNvPr>
            <p:cNvSpPr>
              <a:spLocks noChangeShapeType="1"/>
            </p:cNvSpPr>
            <p:nvPr/>
          </p:nvSpPr>
          <p:spPr bwMode="auto">
            <a:xfrm>
              <a:off x="2837" y="234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4" name="Line 1599">
              <a:extLst>
                <a:ext uri="{FF2B5EF4-FFF2-40B4-BE49-F238E27FC236}">
                  <a16:creationId xmlns:a16="http://schemas.microsoft.com/office/drawing/2014/main" id="{CC3DED44-0AD7-48CB-9078-FF42A90B375C}"/>
                </a:ext>
              </a:extLst>
            </p:cNvPr>
            <p:cNvSpPr>
              <a:spLocks noChangeShapeType="1"/>
            </p:cNvSpPr>
            <p:nvPr/>
          </p:nvSpPr>
          <p:spPr bwMode="auto">
            <a:xfrm flipV="1">
              <a:off x="2855" y="234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5" name="Line 1600">
              <a:extLst>
                <a:ext uri="{FF2B5EF4-FFF2-40B4-BE49-F238E27FC236}">
                  <a16:creationId xmlns:a16="http://schemas.microsoft.com/office/drawing/2014/main" id="{37C55C16-56E3-45CF-8570-446923711954}"/>
                </a:ext>
              </a:extLst>
            </p:cNvPr>
            <p:cNvSpPr>
              <a:spLocks noChangeShapeType="1"/>
            </p:cNvSpPr>
            <p:nvPr/>
          </p:nvSpPr>
          <p:spPr bwMode="auto">
            <a:xfrm>
              <a:off x="2895" y="234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6" name="Line 1601">
              <a:extLst>
                <a:ext uri="{FF2B5EF4-FFF2-40B4-BE49-F238E27FC236}">
                  <a16:creationId xmlns:a16="http://schemas.microsoft.com/office/drawing/2014/main" id="{816E0FC5-5D7B-415F-BAF6-856C590B5A3A}"/>
                </a:ext>
              </a:extLst>
            </p:cNvPr>
            <p:cNvSpPr>
              <a:spLocks noChangeShapeType="1"/>
            </p:cNvSpPr>
            <p:nvPr/>
          </p:nvSpPr>
          <p:spPr bwMode="auto">
            <a:xfrm flipV="1">
              <a:off x="2913" y="233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7" name="Line 1602">
              <a:extLst>
                <a:ext uri="{FF2B5EF4-FFF2-40B4-BE49-F238E27FC236}">
                  <a16:creationId xmlns:a16="http://schemas.microsoft.com/office/drawing/2014/main" id="{F703BD06-A3AB-4919-A9E1-7A6C0B70CE74}"/>
                </a:ext>
              </a:extLst>
            </p:cNvPr>
            <p:cNvSpPr>
              <a:spLocks noChangeShapeType="1"/>
            </p:cNvSpPr>
            <p:nvPr/>
          </p:nvSpPr>
          <p:spPr bwMode="auto">
            <a:xfrm flipV="1">
              <a:off x="2953" y="2335"/>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8" name="Line 1603">
              <a:extLst>
                <a:ext uri="{FF2B5EF4-FFF2-40B4-BE49-F238E27FC236}">
                  <a16:creationId xmlns:a16="http://schemas.microsoft.com/office/drawing/2014/main" id="{7EA26AEE-5D47-4231-BA50-8B5EB386619E}"/>
                </a:ext>
              </a:extLst>
            </p:cNvPr>
            <p:cNvSpPr>
              <a:spLocks noChangeShapeType="1"/>
            </p:cNvSpPr>
            <p:nvPr/>
          </p:nvSpPr>
          <p:spPr bwMode="auto">
            <a:xfrm flipV="1">
              <a:off x="2971" y="2326"/>
              <a:ext cx="2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9" name="Line 1604">
              <a:extLst>
                <a:ext uri="{FF2B5EF4-FFF2-40B4-BE49-F238E27FC236}">
                  <a16:creationId xmlns:a16="http://schemas.microsoft.com/office/drawing/2014/main" id="{B497431F-1C50-4E4B-B004-446544A0D371}"/>
                </a:ext>
              </a:extLst>
            </p:cNvPr>
            <p:cNvSpPr>
              <a:spLocks noChangeShapeType="1"/>
            </p:cNvSpPr>
            <p:nvPr/>
          </p:nvSpPr>
          <p:spPr bwMode="auto">
            <a:xfrm>
              <a:off x="3009" y="232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0" name="Line 1605">
              <a:extLst>
                <a:ext uri="{FF2B5EF4-FFF2-40B4-BE49-F238E27FC236}">
                  <a16:creationId xmlns:a16="http://schemas.microsoft.com/office/drawing/2014/main" id="{FBDAECF9-EBB8-4EBC-9253-CD512137AC45}"/>
                </a:ext>
              </a:extLst>
            </p:cNvPr>
            <p:cNvSpPr>
              <a:spLocks noChangeShapeType="1"/>
            </p:cNvSpPr>
            <p:nvPr/>
          </p:nvSpPr>
          <p:spPr bwMode="auto">
            <a:xfrm flipV="1">
              <a:off x="3026" y="2312"/>
              <a:ext cx="2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1" name="Line 1606">
              <a:extLst>
                <a:ext uri="{FF2B5EF4-FFF2-40B4-BE49-F238E27FC236}">
                  <a16:creationId xmlns:a16="http://schemas.microsoft.com/office/drawing/2014/main" id="{E5201182-6B5F-4BBE-BF64-D9343B43EBD9}"/>
                </a:ext>
              </a:extLst>
            </p:cNvPr>
            <p:cNvSpPr>
              <a:spLocks noChangeShapeType="1"/>
            </p:cNvSpPr>
            <p:nvPr/>
          </p:nvSpPr>
          <p:spPr bwMode="auto">
            <a:xfrm>
              <a:off x="3067" y="230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2" name="Line 1607">
              <a:extLst>
                <a:ext uri="{FF2B5EF4-FFF2-40B4-BE49-F238E27FC236}">
                  <a16:creationId xmlns:a16="http://schemas.microsoft.com/office/drawing/2014/main" id="{7FCE3B35-A74F-4F4E-A5D1-862E6D2CB491}"/>
                </a:ext>
              </a:extLst>
            </p:cNvPr>
            <p:cNvSpPr>
              <a:spLocks noChangeShapeType="1"/>
            </p:cNvSpPr>
            <p:nvPr/>
          </p:nvSpPr>
          <p:spPr bwMode="auto">
            <a:xfrm flipV="1">
              <a:off x="3082" y="2297"/>
              <a:ext cx="2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3" name="Line 1608">
              <a:extLst>
                <a:ext uri="{FF2B5EF4-FFF2-40B4-BE49-F238E27FC236}">
                  <a16:creationId xmlns:a16="http://schemas.microsoft.com/office/drawing/2014/main" id="{252C295E-DA5D-471A-8F5A-97BC45A4B469}"/>
                </a:ext>
              </a:extLst>
            </p:cNvPr>
            <p:cNvSpPr>
              <a:spLocks noChangeShapeType="1"/>
            </p:cNvSpPr>
            <p:nvPr/>
          </p:nvSpPr>
          <p:spPr bwMode="auto">
            <a:xfrm flipV="1">
              <a:off x="3122" y="229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4" name="Line 1609">
              <a:extLst>
                <a:ext uri="{FF2B5EF4-FFF2-40B4-BE49-F238E27FC236}">
                  <a16:creationId xmlns:a16="http://schemas.microsoft.com/office/drawing/2014/main" id="{63F468CC-8EB3-4D54-9C80-D2CDC49B97D8}"/>
                </a:ext>
              </a:extLst>
            </p:cNvPr>
            <p:cNvSpPr>
              <a:spLocks noChangeShapeType="1"/>
            </p:cNvSpPr>
            <p:nvPr/>
          </p:nvSpPr>
          <p:spPr bwMode="auto">
            <a:xfrm flipV="1">
              <a:off x="3140" y="2283"/>
              <a:ext cx="29"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5" name="Line 1610">
              <a:extLst>
                <a:ext uri="{FF2B5EF4-FFF2-40B4-BE49-F238E27FC236}">
                  <a16:creationId xmlns:a16="http://schemas.microsoft.com/office/drawing/2014/main" id="{005A373A-DF45-4CAE-AC49-EA62588FCBF9}"/>
                </a:ext>
              </a:extLst>
            </p:cNvPr>
            <p:cNvSpPr>
              <a:spLocks noChangeShapeType="1"/>
            </p:cNvSpPr>
            <p:nvPr/>
          </p:nvSpPr>
          <p:spPr bwMode="auto">
            <a:xfrm flipV="1">
              <a:off x="3178" y="2277"/>
              <a:ext cx="5"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6" name="Line 1611">
              <a:extLst>
                <a:ext uri="{FF2B5EF4-FFF2-40B4-BE49-F238E27FC236}">
                  <a16:creationId xmlns:a16="http://schemas.microsoft.com/office/drawing/2014/main" id="{C194350C-28A1-41F9-8EEA-B01907BD339F}"/>
                </a:ext>
              </a:extLst>
            </p:cNvPr>
            <p:cNvSpPr>
              <a:spLocks noChangeShapeType="1"/>
            </p:cNvSpPr>
            <p:nvPr/>
          </p:nvSpPr>
          <p:spPr bwMode="auto">
            <a:xfrm flipV="1">
              <a:off x="3195" y="2268"/>
              <a:ext cx="2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7" name="Line 1612">
              <a:extLst>
                <a:ext uri="{FF2B5EF4-FFF2-40B4-BE49-F238E27FC236}">
                  <a16:creationId xmlns:a16="http://schemas.microsoft.com/office/drawing/2014/main" id="{D610E261-FE02-425D-9C55-6EC81C0DF051}"/>
                </a:ext>
              </a:extLst>
            </p:cNvPr>
            <p:cNvSpPr>
              <a:spLocks noChangeShapeType="1"/>
            </p:cNvSpPr>
            <p:nvPr/>
          </p:nvSpPr>
          <p:spPr bwMode="auto">
            <a:xfrm flipV="1">
              <a:off x="3236" y="226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8" name="Line 1613">
              <a:extLst>
                <a:ext uri="{FF2B5EF4-FFF2-40B4-BE49-F238E27FC236}">
                  <a16:creationId xmlns:a16="http://schemas.microsoft.com/office/drawing/2014/main" id="{B4CAFA0E-392C-41CA-AA9D-3FD1E607A99A}"/>
                </a:ext>
              </a:extLst>
            </p:cNvPr>
            <p:cNvSpPr>
              <a:spLocks noChangeShapeType="1"/>
            </p:cNvSpPr>
            <p:nvPr/>
          </p:nvSpPr>
          <p:spPr bwMode="auto">
            <a:xfrm flipV="1">
              <a:off x="3253" y="2253"/>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9" name="Line 1614">
              <a:extLst>
                <a:ext uri="{FF2B5EF4-FFF2-40B4-BE49-F238E27FC236}">
                  <a16:creationId xmlns:a16="http://schemas.microsoft.com/office/drawing/2014/main" id="{860B2E41-E989-42D3-B5C0-780252E9C2EC}"/>
                </a:ext>
              </a:extLst>
            </p:cNvPr>
            <p:cNvSpPr>
              <a:spLocks noChangeShapeType="1"/>
            </p:cNvSpPr>
            <p:nvPr/>
          </p:nvSpPr>
          <p:spPr bwMode="auto">
            <a:xfrm flipV="1">
              <a:off x="3291" y="2248"/>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0" name="Freeform 1615">
              <a:extLst>
                <a:ext uri="{FF2B5EF4-FFF2-40B4-BE49-F238E27FC236}">
                  <a16:creationId xmlns:a16="http://schemas.microsoft.com/office/drawing/2014/main" id="{A0795F32-58D9-4686-A5E6-5E0621354FD3}"/>
                </a:ext>
              </a:extLst>
            </p:cNvPr>
            <p:cNvSpPr>
              <a:spLocks/>
            </p:cNvSpPr>
            <p:nvPr/>
          </p:nvSpPr>
          <p:spPr bwMode="auto">
            <a:xfrm>
              <a:off x="3309" y="2239"/>
              <a:ext cx="26" cy="6"/>
            </a:xfrm>
            <a:custGeom>
              <a:avLst/>
              <a:gdLst>
                <a:gd name="T0" fmla="*/ 0 w 26"/>
                <a:gd name="T1" fmla="*/ 6 h 6"/>
                <a:gd name="T2" fmla="*/ 23 w 26"/>
                <a:gd name="T3" fmla="*/ 0 h 6"/>
                <a:gd name="T4" fmla="*/ 26 w 26"/>
                <a:gd name="T5" fmla="*/ 0 h 6"/>
                <a:gd name="T6" fmla="*/ 0 60000 65536"/>
                <a:gd name="T7" fmla="*/ 0 60000 65536"/>
                <a:gd name="T8" fmla="*/ 0 60000 65536"/>
                <a:gd name="T9" fmla="*/ 0 w 26"/>
                <a:gd name="T10" fmla="*/ 0 h 6"/>
                <a:gd name="T11" fmla="*/ 26 w 26"/>
                <a:gd name="T12" fmla="*/ 6 h 6"/>
              </a:gdLst>
              <a:ahLst/>
              <a:cxnLst>
                <a:cxn ang="T6">
                  <a:pos x="T0" y="T1"/>
                </a:cxn>
                <a:cxn ang="T7">
                  <a:pos x="T2" y="T3"/>
                </a:cxn>
                <a:cxn ang="T8">
                  <a:pos x="T4" y="T5"/>
                </a:cxn>
              </a:cxnLst>
              <a:rect l="T9" t="T10" r="T11" b="T12"/>
              <a:pathLst>
                <a:path w="26" h="6">
                  <a:moveTo>
                    <a:pt x="0" y="6"/>
                  </a:moveTo>
                  <a:lnTo>
                    <a:pt x="23"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1" name="Freeform 1620">
              <a:extLst>
                <a:ext uri="{FF2B5EF4-FFF2-40B4-BE49-F238E27FC236}">
                  <a16:creationId xmlns:a16="http://schemas.microsoft.com/office/drawing/2014/main" id="{6D919FE8-6E73-4D4C-82E2-2C8F33857BA0}"/>
                </a:ext>
              </a:extLst>
            </p:cNvPr>
            <p:cNvSpPr>
              <a:spLocks/>
            </p:cNvSpPr>
            <p:nvPr/>
          </p:nvSpPr>
          <p:spPr bwMode="auto">
            <a:xfrm>
              <a:off x="2194" y="2364"/>
              <a:ext cx="76" cy="73"/>
            </a:xfrm>
            <a:custGeom>
              <a:avLst/>
              <a:gdLst>
                <a:gd name="T0" fmla="*/ 0 w 76"/>
                <a:gd name="T1" fmla="*/ 0 h 73"/>
                <a:gd name="T2" fmla="*/ 0 w 76"/>
                <a:gd name="T3" fmla="*/ 73 h 73"/>
                <a:gd name="T4" fmla="*/ 76 w 76"/>
                <a:gd name="T5" fmla="*/ 73 h 73"/>
                <a:gd name="T6" fmla="*/ 76 w 76"/>
                <a:gd name="T7" fmla="*/ 0 h 73"/>
                <a:gd name="T8" fmla="*/ 0 w 76"/>
                <a:gd name="T9" fmla="*/ 0 h 73"/>
                <a:gd name="T10" fmla="*/ 0 w 76"/>
                <a:gd name="T11" fmla="*/ 0 h 73"/>
                <a:gd name="T12" fmla="*/ 0 60000 65536"/>
                <a:gd name="T13" fmla="*/ 0 60000 65536"/>
                <a:gd name="T14" fmla="*/ 0 60000 65536"/>
                <a:gd name="T15" fmla="*/ 0 60000 65536"/>
                <a:gd name="T16" fmla="*/ 0 60000 65536"/>
                <a:gd name="T17" fmla="*/ 0 60000 65536"/>
                <a:gd name="T18" fmla="*/ 0 w 76"/>
                <a:gd name="T19" fmla="*/ 0 h 73"/>
                <a:gd name="T20" fmla="*/ 76 w 76"/>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6" h="73">
                  <a:moveTo>
                    <a:pt x="0" y="0"/>
                  </a:moveTo>
                  <a:lnTo>
                    <a:pt x="0" y="73"/>
                  </a:lnTo>
                  <a:lnTo>
                    <a:pt x="76" y="73"/>
                  </a:lnTo>
                  <a:lnTo>
                    <a:pt x="76"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2" name="Freeform 1621">
              <a:extLst>
                <a:ext uri="{FF2B5EF4-FFF2-40B4-BE49-F238E27FC236}">
                  <a16:creationId xmlns:a16="http://schemas.microsoft.com/office/drawing/2014/main" id="{71A43DE6-11E3-487E-B346-EE52008A6743}"/>
                </a:ext>
              </a:extLst>
            </p:cNvPr>
            <p:cNvSpPr>
              <a:spLocks/>
            </p:cNvSpPr>
            <p:nvPr/>
          </p:nvSpPr>
          <p:spPr bwMode="auto">
            <a:xfrm>
              <a:off x="2561" y="2332"/>
              <a:ext cx="75" cy="73"/>
            </a:xfrm>
            <a:custGeom>
              <a:avLst/>
              <a:gdLst>
                <a:gd name="T0" fmla="*/ 0 w 75"/>
                <a:gd name="T1" fmla="*/ 0 h 73"/>
                <a:gd name="T2" fmla="*/ 0 w 75"/>
                <a:gd name="T3" fmla="*/ 73 h 73"/>
                <a:gd name="T4" fmla="*/ 75 w 75"/>
                <a:gd name="T5" fmla="*/ 73 h 73"/>
                <a:gd name="T6" fmla="*/ 75 w 75"/>
                <a:gd name="T7" fmla="*/ 0 h 73"/>
                <a:gd name="T8" fmla="*/ 0 w 75"/>
                <a:gd name="T9" fmla="*/ 0 h 73"/>
                <a:gd name="T10" fmla="*/ 0 w 75"/>
                <a:gd name="T11" fmla="*/ 0 h 73"/>
                <a:gd name="T12" fmla="*/ 0 60000 65536"/>
                <a:gd name="T13" fmla="*/ 0 60000 65536"/>
                <a:gd name="T14" fmla="*/ 0 60000 65536"/>
                <a:gd name="T15" fmla="*/ 0 60000 65536"/>
                <a:gd name="T16" fmla="*/ 0 60000 65536"/>
                <a:gd name="T17" fmla="*/ 0 60000 65536"/>
                <a:gd name="T18" fmla="*/ 0 w 75"/>
                <a:gd name="T19" fmla="*/ 0 h 73"/>
                <a:gd name="T20" fmla="*/ 75 w 75"/>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5" h="73">
                  <a:moveTo>
                    <a:pt x="0" y="0"/>
                  </a:moveTo>
                  <a:lnTo>
                    <a:pt x="0" y="73"/>
                  </a:lnTo>
                  <a:lnTo>
                    <a:pt x="75" y="73"/>
                  </a:lnTo>
                  <a:lnTo>
                    <a:pt x="75"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3" name="Freeform 1622">
              <a:extLst>
                <a:ext uri="{FF2B5EF4-FFF2-40B4-BE49-F238E27FC236}">
                  <a16:creationId xmlns:a16="http://schemas.microsoft.com/office/drawing/2014/main" id="{5764821A-A874-4767-A378-68BA23FA2224}"/>
                </a:ext>
              </a:extLst>
            </p:cNvPr>
            <p:cNvSpPr>
              <a:spLocks/>
            </p:cNvSpPr>
            <p:nvPr/>
          </p:nvSpPr>
          <p:spPr bwMode="auto">
            <a:xfrm>
              <a:off x="2927" y="2300"/>
              <a:ext cx="73" cy="73"/>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0" y="0"/>
                  </a:moveTo>
                  <a:lnTo>
                    <a:pt x="0" y="73"/>
                  </a:lnTo>
                  <a:lnTo>
                    <a:pt x="73" y="73"/>
                  </a:lnTo>
                  <a:lnTo>
                    <a:pt x="7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4" name="Line 1651">
              <a:extLst>
                <a:ext uri="{FF2B5EF4-FFF2-40B4-BE49-F238E27FC236}">
                  <a16:creationId xmlns:a16="http://schemas.microsoft.com/office/drawing/2014/main" id="{1B9034A9-09FF-4A97-B48E-4C10A8A1A132}"/>
                </a:ext>
              </a:extLst>
            </p:cNvPr>
            <p:cNvSpPr>
              <a:spLocks noChangeShapeType="1"/>
            </p:cNvSpPr>
            <p:nvPr/>
          </p:nvSpPr>
          <p:spPr bwMode="auto">
            <a:xfrm>
              <a:off x="1955"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5" name="Line 1652">
              <a:extLst>
                <a:ext uri="{FF2B5EF4-FFF2-40B4-BE49-F238E27FC236}">
                  <a16:creationId xmlns:a16="http://schemas.microsoft.com/office/drawing/2014/main" id="{AD7CB4C7-241A-47ED-B18D-77C956DE179C}"/>
                </a:ext>
              </a:extLst>
            </p:cNvPr>
            <p:cNvSpPr>
              <a:spLocks noChangeShapeType="1"/>
            </p:cNvSpPr>
            <p:nvPr/>
          </p:nvSpPr>
          <p:spPr bwMode="auto">
            <a:xfrm>
              <a:off x="1984" y="2379"/>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6" name="Line 1653">
              <a:extLst>
                <a:ext uri="{FF2B5EF4-FFF2-40B4-BE49-F238E27FC236}">
                  <a16:creationId xmlns:a16="http://schemas.microsoft.com/office/drawing/2014/main" id="{BD8AB70A-72DB-4E13-849B-F239BC59FF8C}"/>
                </a:ext>
              </a:extLst>
            </p:cNvPr>
            <p:cNvSpPr>
              <a:spLocks noChangeShapeType="1"/>
            </p:cNvSpPr>
            <p:nvPr/>
          </p:nvSpPr>
          <p:spPr bwMode="auto">
            <a:xfrm>
              <a:off x="2013" y="2373"/>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7" name="Line 1654">
              <a:extLst>
                <a:ext uri="{FF2B5EF4-FFF2-40B4-BE49-F238E27FC236}">
                  <a16:creationId xmlns:a16="http://schemas.microsoft.com/office/drawing/2014/main" id="{81D0B6E9-4E9D-4380-8C6A-BCC8D1857494}"/>
                </a:ext>
              </a:extLst>
            </p:cNvPr>
            <p:cNvSpPr>
              <a:spLocks noChangeShapeType="1"/>
            </p:cNvSpPr>
            <p:nvPr/>
          </p:nvSpPr>
          <p:spPr bwMode="auto">
            <a:xfrm flipV="1">
              <a:off x="2043" y="236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8" name="Line 1655">
              <a:extLst>
                <a:ext uri="{FF2B5EF4-FFF2-40B4-BE49-F238E27FC236}">
                  <a16:creationId xmlns:a16="http://schemas.microsoft.com/office/drawing/2014/main" id="{EE97E2D0-4EBA-4A58-9FFD-1ED774E40275}"/>
                </a:ext>
              </a:extLst>
            </p:cNvPr>
            <p:cNvSpPr>
              <a:spLocks noChangeShapeType="1"/>
            </p:cNvSpPr>
            <p:nvPr/>
          </p:nvSpPr>
          <p:spPr bwMode="auto">
            <a:xfrm flipV="1">
              <a:off x="2072" y="2361"/>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9" name="Line 1656">
              <a:extLst>
                <a:ext uri="{FF2B5EF4-FFF2-40B4-BE49-F238E27FC236}">
                  <a16:creationId xmlns:a16="http://schemas.microsoft.com/office/drawing/2014/main" id="{8F8ABDAC-9389-4FE0-AAC6-77F4317D1132}"/>
                </a:ext>
              </a:extLst>
            </p:cNvPr>
            <p:cNvSpPr>
              <a:spLocks noChangeShapeType="1"/>
            </p:cNvSpPr>
            <p:nvPr/>
          </p:nvSpPr>
          <p:spPr bwMode="auto">
            <a:xfrm flipV="1">
              <a:off x="2098" y="2355"/>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0" name="Line 1657">
              <a:extLst>
                <a:ext uri="{FF2B5EF4-FFF2-40B4-BE49-F238E27FC236}">
                  <a16:creationId xmlns:a16="http://schemas.microsoft.com/office/drawing/2014/main" id="{3AAA131D-8C70-48F8-9CDC-49C97CC907DE}"/>
                </a:ext>
              </a:extLst>
            </p:cNvPr>
            <p:cNvSpPr>
              <a:spLocks noChangeShapeType="1"/>
            </p:cNvSpPr>
            <p:nvPr/>
          </p:nvSpPr>
          <p:spPr bwMode="auto">
            <a:xfrm flipV="1">
              <a:off x="2127" y="2349"/>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1" name="Line 1658">
              <a:extLst>
                <a:ext uri="{FF2B5EF4-FFF2-40B4-BE49-F238E27FC236}">
                  <a16:creationId xmlns:a16="http://schemas.microsoft.com/office/drawing/2014/main" id="{7C023D1C-1FE6-4F48-B803-F4EBED83CD0B}"/>
                </a:ext>
              </a:extLst>
            </p:cNvPr>
            <p:cNvSpPr>
              <a:spLocks noChangeShapeType="1"/>
            </p:cNvSpPr>
            <p:nvPr/>
          </p:nvSpPr>
          <p:spPr bwMode="auto">
            <a:xfrm flipV="1">
              <a:off x="2156" y="2344"/>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2" name="Line 1659">
              <a:extLst>
                <a:ext uri="{FF2B5EF4-FFF2-40B4-BE49-F238E27FC236}">
                  <a16:creationId xmlns:a16="http://schemas.microsoft.com/office/drawing/2014/main" id="{1A6CFA76-C7CB-4E4D-B36B-6CA4EC36E29E}"/>
                </a:ext>
              </a:extLst>
            </p:cNvPr>
            <p:cNvSpPr>
              <a:spLocks noChangeShapeType="1"/>
            </p:cNvSpPr>
            <p:nvPr/>
          </p:nvSpPr>
          <p:spPr bwMode="auto">
            <a:xfrm flipV="1">
              <a:off x="2185" y="233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3" name="Line 1660">
              <a:extLst>
                <a:ext uri="{FF2B5EF4-FFF2-40B4-BE49-F238E27FC236}">
                  <a16:creationId xmlns:a16="http://schemas.microsoft.com/office/drawing/2014/main" id="{F46C981E-92B3-49AD-9071-D15E5945811C}"/>
                </a:ext>
              </a:extLst>
            </p:cNvPr>
            <p:cNvSpPr>
              <a:spLocks noChangeShapeType="1"/>
            </p:cNvSpPr>
            <p:nvPr/>
          </p:nvSpPr>
          <p:spPr bwMode="auto">
            <a:xfrm flipV="1">
              <a:off x="2214" y="233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4" name="Line 1661">
              <a:extLst>
                <a:ext uri="{FF2B5EF4-FFF2-40B4-BE49-F238E27FC236}">
                  <a16:creationId xmlns:a16="http://schemas.microsoft.com/office/drawing/2014/main" id="{18E66771-9649-4968-A5B2-6991113D9638}"/>
                </a:ext>
              </a:extLst>
            </p:cNvPr>
            <p:cNvSpPr>
              <a:spLocks noChangeShapeType="1"/>
            </p:cNvSpPr>
            <p:nvPr/>
          </p:nvSpPr>
          <p:spPr bwMode="auto">
            <a:xfrm>
              <a:off x="2240" y="233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5" name="Line 1662">
              <a:extLst>
                <a:ext uri="{FF2B5EF4-FFF2-40B4-BE49-F238E27FC236}">
                  <a16:creationId xmlns:a16="http://schemas.microsoft.com/office/drawing/2014/main" id="{1B0925B6-9ED8-4528-89BB-A12C2EA03BFA}"/>
                </a:ext>
              </a:extLst>
            </p:cNvPr>
            <p:cNvSpPr>
              <a:spLocks noChangeShapeType="1"/>
            </p:cNvSpPr>
            <p:nvPr/>
          </p:nvSpPr>
          <p:spPr bwMode="auto">
            <a:xfrm>
              <a:off x="2270" y="2338"/>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6" name="Line 1663">
              <a:extLst>
                <a:ext uri="{FF2B5EF4-FFF2-40B4-BE49-F238E27FC236}">
                  <a16:creationId xmlns:a16="http://schemas.microsoft.com/office/drawing/2014/main" id="{3F422541-33EC-43F4-8D95-1679FD0006AA}"/>
                </a:ext>
              </a:extLst>
            </p:cNvPr>
            <p:cNvSpPr>
              <a:spLocks noChangeShapeType="1"/>
            </p:cNvSpPr>
            <p:nvPr/>
          </p:nvSpPr>
          <p:spPr bwMode="auto">
            <a:xfrm>
              <a:off x="2299" y="2341"/>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7" name="Line 1664">
              <a:extLst>
                <a:ext uri="{FF2B5EF4-FFF2-40B4-BE49-F238E27FC236}">
                  <a16:creationId xmlns:a16="http://schemas.microsoft.com/office/drawing/2014/main" id="{52E9F93F-EE2C-4A30-9FB4-E56ECBD7C63D}"/>
                </a:ext>
              </a:extLst>
            </p:cNvPr>
            <p:cNvSpPr>
              <a:spLocks noChangeShapeType="1"/>
            </p:cNvSpPr>
            <p:nvPr/>
          </p:nvSpPr>
          <p:spPr bwMode="auto">
            <a:xfrm>
              <a:off x="2328" y="2347"/>
              <a:ext cx="11"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8" name="Line 1665">
              <a:extLst>
                <a:ext uri="{FF2B5EF4-FFF2-40B4-BE49-F238E27FC236}">
                  <a16:creationId xmlns:a16="http://schemas.microsoft.com/office/drawing/2014/main" id="{7433A308-A043-494F-A315-556277A8779A}"/>
                </a:ext>
              </a:extLst>
            </p:cNvPr>
            <p:cNvSpPr>
              <a:spLocks noChangeShapeType="1"/>
            </p:cNvSpPr>
            <p:nvPr/>
          </p:nvSpPr>
          <p:spPr bwMode="auto">
            <a:xfrm>
              <a:off x="2357" y="2349"/>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9" name="Line 1666">
              <a:extLst>
                <a:ext uri="{FF2B5EF4-FFF2-40B4-BE49-F238E27FC236}">
                  <a16:creationId xmlns:a16="http://schemas.microsoft.com/office/drawing/2014/main" id="{A7B8C54F-727A-495F-8607-FB059E052C4D}"/>
                </a:ext>
              </a:extLst>
            </p:cNvPr>
            <p:cNvSpPr>
              <a:spLocks noChangeShapeType="1"/>
            </p:cNvSpPr>
            <p:nvPr/>
          </p:nvSpPr>
          <p:spPr bwMode="auto">
            <a:xfrm>
              <a:off x="2386" y="2355"/>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0" name="Line 1667">
              <a:extLst>
                <a:ext uri="{FF2B5EF4-FFF2-40B4-BE49-F238E27FC236}">
                  <a16:creationId xmlns:a16="http://schemas.microsoft.com/office/drawing/2014/main" id="{B69FA71D-AA55-4ED4-A5AF-61EAEF52E9CD}"/>
                </a:ext>
              </a:extLst>
            </p:cNvPr>
            <p:cNvSpPr>
              <a:spLocks noChangeShapeType="1"/>
            </p:cNvSpPr>
            <p:nvPr/>
          </p:nvSpPr>
          <p:spPr bwMode="auto">
            <a:xfrm>
              <a:off x="2415" y="2361"/>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1" name="Line 1668">
              <a:extLst>
                <a:ext uri="{FF2B5EF4-FFF2-40B4-BE49-F238E27FC236}">
                  <a16:creationId xmlns:a16="http://schemas.microsoft.com/office/drawing/2014/main" id="{C6C9827D-3E8C-4BE6-B5AF-FA99A26875A9}"/>
                </a:ext>
              </a:extLst>
            </p:cNvPr>
            <p:cNvSpPr>
              <a:spLocks noChangeShapeType="1"/>
            </p:cNvSpPr>
            <p:nvPr/>
          </p:nvSpPr>
          <p:spPr bwMode="auto">
            <a:xfrm>
              <a:off x="2444" y="2364"/>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2" name="Line 1669">
              <a:extLst>
                <a:ext uri="{FF2B5EF4-FFF2-40B4-BE49-F238E27FC236}">
                  <a16:creationId xmlns:a16="http://schemas.microsoft.com/office/drawing/2014/main" id="{2133E1DD-4750-4350-8FB3-F3D2297FF9C1}"/>
                </a:ext>
              </a:extLst>
            </p:cNvPr>
            <p:cNvSpPr>
              <a:spLocks noChangeShapeType="1"/>
            </p:cNvSpPr>
            <p:nvPr/>
          </p:nvSpPr>
          <p:spPr bwMode="auto">
            <a:xfrm>
              <a:off x="2473" y="2370"/>
              <a:ext cx="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3" name="Line 1670">
              <a:extLst>
                <a:ext uri="{FF2B5EF4-FFF2-40B4-BE49-F238E27FC236}">
                  <a16:creationId xmlns:a16="http://schemas.microsoft.com/office/drawing/2014/main" id="{75BA8284-00C0-4D90-92E2-016ADD6BC7EB}"/>
                </a:ext>
              </a:extLst>
            </p:cNvPr>
            <p:cNvSpPr>
              <a:spLocks noChangeShapeType="1"/>
            </p:cNvSpPr>
            <p:nvPr/>
          </p:nvSpPr>
          <p:spPr bwMode="auto">
            <a:xfrm>
              <a:off x="2499" y="2373"/>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4" name="Line 1671">
              <a:extLst>
                <a:ext uri="{FF2B5EF4-FFF2-40B4-BE49-F238E27FC236}">
                  <a16:creationId xmlns:a16="http://schemas.microsoft.com/office/drawing/2014/main" id="{97A0A7FA-E9C2-4360-9CB0-29C32130352F}"/>
                </a:ext>
              </a:extLst>
            </p:cNvPr>
            <p:cNvSpPr>
              <a:spLocks noChangeShapeType="1"/>
            </p:cNvSpPr>
            <p:nvPr/>
          </p:nvSpPr>
          <p:spPr bwMode="auto">
            <a:xfrm>
              <a:off x="2529" y="2379"/>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5" name="Line 1672">
              <a:extLst>
                <a:ext uri="{FF2B5EF4-FFF2-40B4-BE49-F238E27FC236}">
                  <a16:creationId xmlns:a16="http://schemas.microsoft.com/office/drawing/2014/main" id="{03179FF2-DEDD-4F25-99BD-0AA2E68930D9}"/>
                </a:ext>
              </a:extLst>
            </p:cNvPr>
            <p:cNvSpPr>
              <a:spLocks noChangeShapeType="1"/>
            </p:cNvSpPr>
            <p:nvPr/>
          </p:nvSpPr>
          <p:spPr bwMode="auto">
            <a:xfrm>
              <a:off x="2558" y="2382"/>
              <a:ext cx="11"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6" name="Freeform 1673">
              <a:extLst>
                <a:ext uri="{FF2B5EF4-FFF2-40B4-BE49-F238E27FC236}">
                  <a16:creationId xmlns:a16="http://schemas.microsoft.com/office/drawing/2014/main" id="{AD1939F7-D6CE-449A-8D91-CB28310D6E84}"/>
                </a:ext>
              </a:extLst>
            </p:cNvPr>
            <p:cNvSpPr>
              <a:spLocks/>
            </p:cNvSpPr>
            <p:nvPr/>
          </p:nvSpPr>
          <p:spPr bwMode="auto">
            <a:xfrm>
              <a:off x="2587" y="2387"/>
              <a:ext cx="11" cy="1"/>
            </a:xfrm>
            <a:custGeom>
              <a:avLst/>
              <a:gdLst>
                <a:gd name="T0" fmla="*/ 0 w 11"/>
                <a:gd name="T1" fmla="*/ 0 h 1"/>
                <a:gd name="T2" fmla="*/ 11 w 11"/>
                <a:gd name="T3" fmla="*/ 0 h 1"/>
                <a:gd name="T4" fmla="*/ 11 w 11"/>
                <a:gd name="T5" fmla="*/ 0 h 1"/>
                <a:gd name="T6" fmla="*/ 0 60000 65536"/>
                <a:gd name="T7" fmla="*/ 0 60000 65536"/>
                <a:gd name="T8" fmla="*/ 0 60000 65536"/>
                <a:gd name="T9" fmla="*/ 0 w 11"/>
                <a:gd name="T10" fmla="*/ 0 h 1"/>
                <a:gd name="T11" fmla="*/ 11 w 11"/>
                <a:gd name="T12" fmla="*/ 1 h 1"/>
              </a:gdLst>
              <a:ahLst/>
              <a:cxnLst>
                <a:cxn ang="T6">
                  <a:pos x="T0" y="T1"/>
                </a:cxn>
                <a:cxn ang="T7">
                  <a:pos x="T2" y="T3"/>
                </a:cxn>
                <a:cxn ang="T8">
                  <a:pos x="T4" y="T5"/>
                </a:cxn>
              </a:cxnLst>
              <a:rect l="T9" t="T10" r="T11" b="T12"/>
              <a:pathLst>
                <a:path w="11" h="1">
                  <a:moveTo>
                    <a:pt x="0" y="0"/>
                  </a:moveTo>
                  <a:lnTo>
                    <a:pt x="11"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97" name="Line 1674">
              <a:extLst>
                <a:ext uri="{FF2B5EF4-FFF2-40B4-BE49-F238E27FC236}">
                  <a16:creationId xmlns:a16="http://schemas.microsoft.com/office/drawing/2014/main" id="{C0CA7EC2-0E3D-49AC-BFBC-7128B0E0E312}"/>
                </a:ext>
              </a:extLst>
            </p:cNvPr>
            <p:cNvSpPr>
              <a:spLocks noChangeShapeType="1"/>
            </p:cNvSpPr>
            <p:nvPr/>
          </p:nvSpPr>
          <p:spPr bwMode="auto">
            <a:xfrm>
              <a:off x="2616" y="238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8" name="Line 1675">
              <a:extLst>
                <a:ext uri="{FF2B5EF4-FFF2-40B4-BE49-F238E27FC236}">
                  <a16:creationId xmlns:a16="http://schemas.microsoft.com/office/drawing/2014/main" id="{376815D8-5D5C-4769-8EA8-1FA7A76552DF}"/>
                </a:ext>
              </a:extLst>
            </p:cNvPr>
            <p:cNvSpPr>
              <a:spLocks noChangeShapeType="1"/>
            </p:cNvSpPr>
            <p:nvPr/>
          </p:nvSpPr>
          <p:spPr bwMode="auto">
            <a:xfrm>
              <a:off x="2645" y="238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9" name="Line 1676">
              <a:extLst>
                <a:ext uri="{FF2B5EF4-FFF2-40B4-BE49-F238E27FC236}">
                  <a16:creationId xmlns:a16="http://schemas.microsoft.com/office/drawing/2014/main" id="{8DE152C0-F3B9-418E-8741-E6E74E5A6A31}"/>
                </a:ext>
              </a:extLst>
            </p:cNvPr>
            <p:cNvSpPr>
              <a:spLocks noChangeShapeType="1"/>
            </p:cNvSpPr>
            <p:nvPr/>
          </p:nvSpPr>
          <p:spPr bwMode="auto">
            <a:xfrm>
              <a:off x="2674" y="238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0" name="Line 1677">
              <a:extLst>
                <a:ext uri="{FF2B5EF4-FFF2-40B4-BE49-F238E27FC236}">
                  <a16:creationId xmlns:a16="http://schemas.microsoft.com/office/drawing/2014/main" id="{C631A73B-E276-4634-9FC3-15A08947573D}"/>
                </a:ext>
              </a:extLst>
            </p:cNvPr>
            <p:cNvSpPr>
              <a:spLocks noChangeShapeType="1"/>
            </p:cNvSpPr>
            <p:nvPr/>
          </p:nvSpPr>
          <p:spPr bwMode="auto">
            <a:xfrm>
              <a:off x="2703"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1" name="Line 1678">
              <a:extLst>
                <a:ext uri="{FF2B5EF4-FFF2-40B4-BE49-F238E27FC236}">
                  <a16:creationId xmlns:a16="http://schemas.microsoft.com/office/drawing/2014/main" id="{4D8035BA-2E31-4D1C-BC62-4B9C93AA5DF5}"/>
                </a:ext>
              </a:extLst>
            </p:cNvPr>
            <p:cNvSpPr>
              <a:spLocks noChangeShapeType="1"/>
            </p:cNvSpPr>
            <p:nvPr/>
          </p:nvSpPr>
          <p:spPr bwMode="auto">
            <a:xfrm>
              <a:off x="2732"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2" name="Line 1679">
              <a:extLst>
                <a:ext uri="{FF2B5EF4-FFF2-40B4-BE49-F238E27FC236}">
                  <a16:creationId xmlns:a16="http://schemas.microsoft.com/office/drawing/2014/main" id="{8862B4EB-C0A4-4E7A-B208-FA76505B761A}"/>
                </a:ext>
              </a:extLst>
            </p:cNvPr>
            <p:cNvSpPr>
              <a:spLocks noChangeShapeType="1"/>
            </p:cNvSpPr>
            <p:nvPr/>
          </p:nvSpPr>
          <p:spPr bwMode="auto">
            <a:xfrm>
              <a:off x="2761"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3" name="Line 1680">
              <a:extLst>
                <a:ext uri="{FF2B5EF4-FFF2-40B4-BE49-F238E27FC236}">
                  <a16:creationId xmlns:a16="http://schemas.microsoft.com/office/drawing/2014/main" id="{EA4846BF-69A6-4F53-B92F-DD0F9D61E785}"/>
                </a:ext>
              </a:extLst>
            </p:cNvPr>
            <p:cNvSpPr>
              <a:spLocks noChangeShapeType="1"/>
            </p:cNvSpPr>
            <p:nvPr/>
          </p:nvSpPr>
          <p:spPr bwMode="auto">
            <a:xfrm>
              <a:off x="2790"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4" name="Line 1681">
              <a:extLst>
                <a:ext uri="{FF2B5EF4-FFF2-40B4-BE49-F238E27FC236}">
                  <a16:creationId xmlns:a16="http://schemas.microsoft.com/office/drawing/2014/main" id="{4331CA77-F050-4F29-91B9-3BECD48C8812}"/>
                </a:ext>
              </a:extLst>
            </p:cNvPr>
            <p:cNvSpPr>
              <a:spLocks noChangeShapeType="1"/>
            </p:cNvSpPr>
            <p:nvPr/>
          </p:nvSpPr>
          <p:spPr bwMode="auto">
            <a:xfrm>
              <a:off x="2820" y="238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5" name="Line 1682">
              <a:extLst>
                <a:ext uri="{FF2B5EF4-FFF2-40B4-BE49-F238E27FC236}">
                  <a16:creationId xmlns:a16="http://schemas.microsoft.com/office/drawing/2014/main" id="{5EF69551-56F0-45F9-A5E1-4DCA930669FF}"/>
                </a:ext>
              </a:extLst>
            </p:cNvPr>
            <p:cNvSpPr>
              <a:spLocks noChangeShapeType="1"/>
            </p:cNvSpPr>
            <p:nvPr/>
          </p:nvSpPr>
          <p:spPr bwMode="auto">
            <a:xfrm>
              <a:off x="2849" y="238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6" name="Line 1683">
              <a:extLst>
                <a:ext uri="{FF2B5EF4-FFF2-40B4-BE49-F238E27FC236}">
                  <a16:creationId xmlns:a16="http://schemas.microsoft.com/office/drawing/2014/main" id="{946C88E3-8F22-47D3-A2A8-0DA3C0926DCD}"/>
                </a:ext>
              </a:extLst>
            </p:cNvPr>
            <p:cNvSpPr>
              <a:spLocks noChangeShapeType="1"/>
            </p:cNvSpPr>
            <p:nvPr/>
          </p:nvSpPr>
          <p:spPr bwMode="auto">
            <a:xfrm>
              <a:off x="2878" y="238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7" name="Line 1684">
              <a:extLst>
                <a:ext uri="{FF2B5EF4-FFF2-40B4-BE49-F238E27FC236}">
                  <a16:creationId xmlns:a16="http://schemas.microsoft.com/office/drawing/2014/main" id="{7EA56C79-661E-4F39-A862-A9503B211B68}"/>
                </a:ext>
              </a:extLst>
            </p:cNvPr>
            <p:cNvSpPr>
              <a:spLocks noChangeShapeType="1"/>
            </p:cNvSpPr>
            <p:nvPr/>
          </p:nvSpPr>
          <p:spPr bwMode="auto">
            <a:xfrm>
              <a:off x="2907" y="2382"/>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8" name="Line 1685">
              <a:extLst>
                <a:ext uri="{FF2B5EF4-FFF2-40B4-BE49-F238E27FC236}">
                  <a16:creationId xmlns:a16="http://schemas.microsoft.com/office/drawing/2014/main" id="{F3589660-0FEC-4AA9-A244-131A0320B400}"/>
                </a:ext>
              </a:extLst>
            </p:cNvPr>
            <p:cNvSpPr>
              <a:spLocks noChangeShapeType="1"/>
            </p:cNvSpPr>
            <p:nvPr/>
          </p:nvSpPr>
          <p:spPr bwMode="auto">
            <a:xfrm>
              <a:off x="2936" y="2379"/>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9" name="Line 1686">
              <a:extLst>
                <a:ext uri="{FF2B5EF4-FFF2-40B4-BE49-F238E27FC236}">
                  <a16:creationId xmlns:a16="http://schemas.microsoft.com/office/drawing/2014/main" id="{A2BEA27F-555D-4DAE-86BA-ABD658699400}"/>
                </a:ext>
              </a:extLst>
            </p:cNvPr>
            <p:cNvSpPr>
              <a:spLocks noChangeShapeType="1"/>
            </p:cNvSpPr>
            <p:nvPr/>
          </p:nvSpPr>
          <p:spPr bwMode="auto">
            <a:xfrm flipV="1">
              <a:off x="2965" y="2376"/>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0" name="Line 1687">
              <a:extLst>
                <a:ext uri="{FF2B5EF4-FFF2-40B4-BE49-F238E27FC236}">
                  <a16:creationId xmlns:a16="http://schemas.microsoft.com/office/drawing/2014/main" id="{EB37A6BE-1D51-4DC6-AEEE-6B2463E05F75}"/>
                </a:ext>
              </a:extLst>
            </p:cNvPr>
            <p:cNvSpPr>
              <a:spLocks noChangeShapeType="1"/>
            </p:cNvSpPr>
            <p:nvPr/>
          </p:nvSpPr>
          <p:spPr bwMode="auto">
            <a:xfrm flipV="1">
              <a:off x="2991" y="2361"/>
              <a:ext cx="1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1" name="Line 1688">
              <a:extLst>
                <a:ext uri="{FF2B5EF4-FFF2-40B4-BE49-F238E27FC236}">
                  <a16:creationId xmlns:a16="http://schemas.microsoft.com/office/drawing/2014/main" id="{6DDA9F52-F5AE-4F2A-B08B-750F18ADF08E}"/>
                </a:ext>
              </a:extLst>
            </p:cNvPr>
            <p:cNvSpPr>
              <a:spLocks noChangeShapeType="1"/>
            </p:cNvSpPr>
            <p:nvPr/>
          </p:nvSpPr>
          <p:spPr bwMode="auto">
            <a:xfrm flipV="1">
              <a:off x="3018" y="2349"/>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2" name="Line 1689">
              <a:extLst>
                <a:ext uri="{FF2B5EF4-FFF2-40B4-BE49-F238E27FC236}">
                  <a16:creationId xmlns:a16="http://schemas.microsoft.com/office/drawing/2014/main" id="{176331E6-0F8A-459A-8712-949B8B0A2437}"/>
                </a:ext>
              </a:extLst>
            </p:cNvPr>
            <p:cNvSpPr>
              <a:spLocks noChangeShapeType="1"/>
            </p:cNvSpPr>
            <p:nvPr/>
          </p:nvSpPr>
          <p:spPr bwMode="auto">
            <a:xfrm flipV="1">
              <a:off x="3044" y="2338"/>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3" name="Line 1690">
              <a:extLst>
                <a:ext uri="{FF2B5EF4-FFF2-40B4-BE49-F238E27FC236}">
                  <a16:creationId xmlns:a16="http://schemas.microsoft.com/office/drawing/2014/main" id="{7755E772-1475-48E1-B21A-E316533B2F3A}"/>
                </a:ext>
              </a:extLst>
            </p:cNvPr>
            <p:cNvSpPr>
              <a:spLocks noChangeShapeType="1"/>
            </p:cNvSpPr>
            <p:nvPr/>
          </p:nvSpPr>
          <p:spPr bwMode="auto">
            <a:xfrm flipV="1">
              <a:off x="3073" y="2326"/>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4" name="Line 1691">
              <a:extLst>
                <a:ext uri="{FF2B5EF4-FFF2-40B4-BE49-F238E27FC236}">
                  <a16:creationId xmlns:a16="http://schemas.microsoft.com/office/drawing/2014/main" id="{0BBC15E7-E60C-4DE5-AF82-BB08A094387C}"/>
                </a:ext>
              </a:extLst>
            </p:cNvPr>
            <p:cNvSpPr>
              <a:spLocks noChangeShapeType="1"/>
            </p:cNvSpPr>
            <p:nvPr/>
          </p:nvSpPr>
          <p:spPr bwMode="auto">
            <a:xfrm flipV="1">
              <a:off x="3099" y="2315"/>
              <a:ext cx="9"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5" name="Line 1692">
              <a:extLst>
                <a:ext uri="{FF2B5EF4-FFF2-40B4-BE49-F238E27FC236}">
                  <a16:creationId xmlns:a16="http://schemas.microsoft.com/office/drawing/2014/main" id="{E32EF7B2-5BA3-41A7-8F0B-95CEA0CABFBF}"/>
                </a:ext>
              </a:extLst>
            </p:cNvPr>
            <p:cNvSpPr>
              <a:spLocks noChangeShapeType="1"/>
            </p:cNvSpPr>
            <p:nvPr/>
          </p:nvSpPr>
          <p:spPr bwMode="auto">
            <a:xfrm flipV="1">
              <a:off x="3125" y="2303"/>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6" name="Line 1693">
              <a:extLst>
                <a:ext uri="{FF2B5EF4-FFF2-40B4-BE49-F238E27FC236}">
                  <a16:creationId xmlns:a16="http://schemas.microsoft.com/office/drawing/2014/main" id="{9D4F1C18-F3C1-4AD6-84B6-E9893FE52360}"/>
                </a:ext>
              </a:extLst>
            </p:cNvPr>
            <p:cNvSpPr>
              <a:spLocks noChangeShapeType="1"/>
            </p:cNvSpPr>
            <p:nvPr/>
          </p:nvSpPr>
          <p:spPr bwMode="auto">
            <a:xfrm flipV="1">
              <a:off x="3151" y="2291"/>
              <a:ext cx="1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7" name="Line 1694">
              <a:extLst>
                <a:ext uri="{FF2B5EF4-FFF2-40B4-BE49-F238E27FC236}">
                  <a16:creationId xmlns:a16="http://schemas.microsoft.com/office/drawing/2014/main" id="{0B4E0F05-CEC0-492F-9EE5-5B56FA222A2F}"/>
                </a:ext>
              </a:extLst>
            </p:cNvPr>
            <p:cNvSpPr>
              <a:spLocks noChangeShapeType="1"/>
            </p:cNvSpPr>
            <p:nvPr/>
          </p:nvSpPr>
          <p:spPr bwMode="auto">
            <a:xfrm flipV="1">
              <a:off x="3178" y="2280"/>
              <a:ext cx="11"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8" name="Line 1695">
              <a:extLst>
                <a:ext uri="{FF2B5EF4-FFF2-40B4-BE49-F238E27FC236}">
                  <a16:creationId xmlns:a16="http://schemas.microsoft.com/office/drawing/2014/main" id="{59627E6B-C770-4B08-B3A2-BCB9A409339B}"/>
                </a:ext>
              </a:extLst>
            </p:cNvPr>
            <p:cNvSpPr>
              <a:spLocks noChangeShapeType="1"/>
            </p:cNvSpPr>
            <p:nvPr/>
          </p:nvSpPr>
          <p:spPr bwMode="auto">
            <a:xfrm flipV="1">
              <a:off x="3204" y="2268"/>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9" name="Line 1696">
              <a:extLst>
                <a:ext uri="{FF2B5EF4-FFF2-40B4-BE49-F238E27FC236}">
                  <a16:creationId xmlns:a16="http://schemas.microsoft.com/office/drawing/2014/main" id="{3C1E48C1-2FC6-4EA0-A53A-4B8FDC8F3EFE}"/>
                </a:ext>
              </a:extLst>
            </p:cNvPr>
            <p:cNvSpPr>
              <a:spLocks noChangeShapeType="1"/>
            </p:cNvSpPr>
            <p:nvPr/>
          </p:nvSpPr>
          <p:spPr bwMode="auto">
            <a:xfrm flipV="1">
              <a:off x="3230" y="2256"/>
              <a:ext cx="1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0" name="Line 1697">
              <a:extLst>
                <a:ext uri="{FF2B5EF4-FFF2-40B4-BE49-F238E27FC236}">
                  <a16:creationId xmlns:a16="http://schemas.microsoft.com/office/drawing/2014/main" id="{02861858-C122-4382-95B5-518330D70D70}"/>
                </a:ext>
              </a:extLst>
            </p:cNvPr>
            <p:cNvSpPr>
              <a:spLocks noChangeShapeType="1"/>
            </p:cNvSpPr>
            <p:nvPr/>
          </p:nvSpPr>
          <p:spPr bwMode="auto">
            <a:xfrm flipV="1">
              <a:off x="3259" y="2245"/>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1" name="Line 1698">
              <a:extLst>
                <a:ext uri="{FF2B5EF4-FFF2-40B4-BE49-F238E27FC236}">
                  <a16:creationId xmlns:a16="http://schemas.microsoft.com/office/drawing/2014/main" id="{E2AAF862-08F9-4D1E-817B-1F8FF6B7A133}"/>
                </a:ext>
              </a:extLst>
            </p:cNvPr>
            <p:cNvSpPr>
              <a:spLocks noChangeShapeType="1"/>
            </p:cNvSpPr>
            <p:nvPr/>
          </p:nvSpPr>
          <p:spPr bwMode="auto">
            <a:xfrm flipV="1">
              <a:off x="3285" y="2233"/>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2" name="Line 1699">
              <a:extLst>
                <a:ext uri="{FF2B5EF4-FFF2-40B4-BE49-F238E27FC236}">
                  <a16:creationId xmlns:a16="http://schemas.microsoft.com/office/drawing/2014/main" id="{2DD0201C-A239-4C5C-A728-2D978BE246E5}"/>
                </a:ext>
              </a:extLst>
            </p:cNvPr>
            <p:cNvSpPr>
              <a:spLocks noChangeShapeType="1"/>
            </p:cNvSpPr>
            <p:nvPr/>
          </p:nvSpPr>
          <p:spPr bwMode="auto">
            <a:xfrm flipV="1">
              <a:off x="3311" y="2221"/>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3" name="Line 1700">
              <a:extLst>
                <a:ext uri="{FF2B5EF4-FFF2-40B4-BE49-F238E27FC236}">
                  <a16:creationId xmlns:a16="http://schemas.microsoft.com/office/drawing/2014/main" id="{D03908ED-1203-49E3-815D-08D169CAB137}"/>
                </a:ext>
              </a:extLst>
            </p:cNvPr>
            <p:cNvSpPr>
              <a:spLocks noChangeShapeType="1"/>
            </p:cNvSpPr>
            <p:nvPr/>
          </p:nvSpPr>
          <p:spPr bwMode="auto">
            <a:xfrm flipV="1">
              <a:off x="3338" y="2210"/>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4" name="Line 1701">
              <a:extLst>
                <a:ext uri="{FF2B5EF4-FFF2-40B4-BE49-F238E27FC236}">
                  <a16:creationId xmlns:a16="http://schemas.microsoft.com/office/drawing/2014/main" id="{A9191F8F-70BA-4A0D-A4A7-72D4E033EDF2}"/>
                </a:ext>
              </a:extLst>
            </p:cNvPr>
            <p:cNvSpPr>
              <a:spLocks noChangeShapeType="1"/>
            </p:cNvSpPr>
            <p:nvPr/>
          </p:nvSpPr>
          <p:spPr bwMode="auto">
            <a:xfrm flipV="1">
              <a:off x="3367" y="2201"/>
              <a:ext cx="8"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5" name="Line 1702">
              <a:extLst>
                <a:ext uri="{FF2B5EF4-FFF2-40B4-BE49-F238E27FC236}">
                  <a16:creationId xmlns:a16="http://schemas.microsoft.com/office/drawing/2014/main" id="{B9A8A71D-1D87-4159-829D-80D0BA47534E}"/>
                </a:ext>
              </a:extLst>
            </p:cNvPr>
            <p:cNvSpPr>
              <a:spLocks noChangeShapeType="1"/>
            </p:cNvSpPr>
            <p:nvPr/>
          </p:nvSpPr>
          <p:spPr bwMode="auto">
            <a:xfrm flipV="1">
              <a:off x="3393" y="219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6" name="Line 1703">
              <a:extLst>
                <a:ext uri="{FF2B5EF4-FFF2-40B4-BE49-F238E27FC236}">
                  <a16:creationId xmlns:a16="http://schemas.microsoft.com/office/drawing/2014/main" id="{D15C7654-076E-42F8-86BA-FB2C1838ADF8}"/>
                </a:ext>
              </a:extLst>
            </p:cNvPr>
            <p:cNvSpPr>
              <a:spLocks noChangeShapeType="1"/>
            </p:cNvSpPr>
            <p:nvPr/>
          </p:nvSpPr>
          <p:spPr bwMode="auto">
            <a:xfrm flipV="1">
              <a:off x="3422" y="2184"/>
              <a:ext cx="9"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7" name="Line 1704">
              <a:extLst>
                <a:ext uri="{FF2B5EF4-FFF2-40B4-BE49-F238E27FC236}">
                  <a16:creationId xmlns:a16="http://schemas.microsoft.com/office/drawing/2014/main" id="{9107D437-B937-427D-867A-F36E370B0ADD}"/>
                </a:ext>
              </a:extLst>
            </p:cNvPr>
            <p:cNvSpPr>
              <a:spLocks noChangeShapeType="1"/>
            </p:cNvSpPr>
            <p:nvPr/>
          </p:nvSpPr>
          <p:spPr bwMode="auto">
            <a:xfrm flipV="1">
              <a:off x="3448" y="2175"/>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8" name="Line 1705">
              <a:extLst>
                <a:ext uri="{FF2B5EF4-FFF2-40B4-BE49-F238E27FC236}">
                  <a16:creationId xmlns:a16="http://schemas.microsoft.com/office/drawing/2014/main" id="{29A2EF6A-6138-48F1-B4C6-499E96B4673D}"/>
                </a:ext>
              </a:extLst>
            </p:cNvPr>
            <p:cNvSpPr>
              <a:spLocks noChangeShapeType="1"/>
            </p:cNvSpPr>
            <p:nvPr/>
          </p:nvSpPr>
          <p:spPr bwMode="auto">
            <a:xfrm flipV="1">
              <a:off x="3477" y="2166"/>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9" name="Line 1706">
              <a:extLst>
                <a:ext uri="{FF2B5EF4-FFF2-40B4-BE49-F238E27FC236}">
                  <a16:creationId xmlns:a16="http://schemas.microsoft.com/office/drawing/2014/main" id="{00D98627-7DDB-4F0D-958E-67313441C23A}"/>
                </a:ext>
              </a:extLst>
            </p:cNvPr>
            <p:cNvSpPr>
              <a:spLocks noChangeShapeType="1"/>
            </p:cNvSpPr>
            <p:nvPr/>
          </p:nvSpPr>
          <p:spPr bwMode="auto">
            <a:xfrm flipV="1">
              <a:off x="3504" y="215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0" name="Line 1707">
              <a:extLst>
                <a:ext uri="{FF2B5EF4-FFF2-40B4-BE49-F238E27FC236}">
                  <a16:creationId xmlns:a16="http://schemas.microsoft.com/office/drawing/2014/main" id="{7C8203B7-C8A4-4FD3-B294-6B4B2D2E5AA9}"/>
                </a:ext>
              </a:extLst>
            </p:cNvPr>
            <p:cNvSpPr>
              <a:spLocks noChangeShapeType="1"/>
            </p:cNvSpPr>
            <p:nvPr/>
          </p:nvSpPr>
          <p:spPr bwMode="auto">
            <a:xfrm flipV="1">
              <a:off x="3533" y="2149"/>
              <a:ext cx="8"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1" name="Line 1708">
              <a:extLst>
                <a:ext uri="{FF2B5EF4-FFF2-40B4-BE49-F238E27FC236}">
                  <a16:creationId xmlns:a16="http://schemas.microsoft.com/office/drawing/2014/main" id="{E1B68039-68B2-41FE-A8FA-B02961445B2F}"/>
                </a:ext>
              </a:extLst>
            </p:cNvPr>
            <p:cNvSpPr>
              <a:spLocks noChangeShapeType="1"/>
            </p:cNvSpPr>
            <p:nvPr/>
          </p:nvSpPr>
          <p:spPr bwMode="auto">
            <a:xfrm flipV="1">
              <a:off x="3559" y="2140"/>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2" name="Line 1709">
              <a:extLst>
                <a:ext uri="{FF2B5EF4-FFF2-40B4-BE49-F238E27FC236}">
                  <a16:creationId xmlns:a16="http://schemas.microsoft.com/office/drawing/2014/main" id="{09A234A8-7C51-4329-A404-1C3DDA05A602}"/>
                </a:ext>
              </a:extLst>
            </p:cNvPr>
            <p:cNvSpPr>
              <a:spLocks noChangeShapeType="1"/>
            </p:cNvSpPr>
            <p:nvPr/>
          </p:nvSpPr>
          <p:spPr bwMode="auto">
            <a:xfrm flipV="1">
              <a:off x="3588" y="2131"/>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3" name="Line 1710">
              <a:extLst>
                <a:ext uri="{FF2B5EF4-FFF2-40B4-BE49-F238E27FC236}">
                  <a16:creationId xmlns:a16="http://schemas.microsoft.com/office/drawing/2014/main" id="{30F099D5-9C70-47FF-A7B4-984B4E98F890}"/>
                </a:ext>
              </a:extLst>
            </p:cNvPr>
            <p:cNvSpPr>
              <a:spLocks noChangeShapeType="1"/>
            </p:cNvSpPr>
            <p:nvPr/>
          </p:nvSpPr>
          <p:spPr bwMode="auto">
            <a:xfrm flipV="1">
              <a:off x="3614" y="2120"/>
              <a:ext cx="12"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4" name="Line 1711">
              <a:extLst>
                <a:ext uri="{FF2B5EF4-FFF2-40B4-BE49-F238E27FC236}">
                  <a16:creationId xmlns:a16="http://schemas.microsoft.com/office/drawing/2014/main" id="{72975E35-FB7B-40E9-AA39-421C7AF167E5}"/>
                </a:ext>
              </a:extLst>
            </p:cNvPr>
            <p:cNvSpPr>
              <a:spLocks noChangeShapeType="1"/>
            </p:cNvSpPr>
            <p:nvPr/>
          </p:nvSpPr>
          <p:spPr bwMode="auto">
            <a:xfrm flipV="1">
              <a:off x="3643" y="2111"/>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5" name="Line 1712">
              <a:extLst>
                <a:ext uri="{FF2B5EF4-FFF2-40B4-BE49-F238E27FC236}">
                  <a16:creationId xmlns:a16="http://schemas.microsoft.com/office/drawing/2014/main" id="{75BCF57E-1308-4988-922A-B471B84F0930}"/>
                </a:ext>
              </a:extLst>
            </p:cNvPr>
            <p:cNvSpPr>
              <a:spLocks noChangeShapeType="1"/>
            </p:cNvSpPr>
            <p:nvPr/>
          </p:nvSpPr>
          <p:spPr bwMode="auto">
            <a:xfrm flipV="1">
              <a:off x="3669" y="210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6" name="Line 1713">
              <a:extLst>
                <a:ext uri="{FF2B5EF4-FFF2-40B4-BE49-F238E27FC236}">
                  <a16:creationId xmlns:a16="http://schemas.microsoft.com/office/drawing/2014/main" id="{8C66FE3C-0A5A-4195-926C-FF758539B219}"/>
                </a:ext>
              </a:extLst>
            </p:cNvPr>
            <p:cNvSpPr>
              <a:spLocks noChangeShapeType="1"/>
            </p:cNvSpPr>
            <p:nvPr/>
          </p:nvSpPr>
          <p:spPr bwMode="auto">
            <a:xfrm flipV="1">
              <a:off x="3699" y="2087"/>
              <a:ext cx="5"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7" name="Line 1714">
              <a:extLst>
                <a:ext uri="{FF2B5EF4-FFF2-40B4-BE49-F238E27FC236}">
                  <a16:creationId xmlns:a16="http://schemas.microsoft.com/office/drawing/2014/main" id="{F5DE101C-8A54-45AB-99E8-77FA4D4C26C3}"/>
                </a:ext>
              </a:extLst>
            </p:cNvPr>
            <p:cNvSpPr>
              <a:spLocks noChangeShapeType="1"/>
            </p:cNvSpPr>
            <p:nvPr/>
          </p:nvSpPr>
          <p:spPr bwMode="auto">
            <a:xfrm flipV="1">
              <a:off x="3716" y="2064"/>
              <a:ext cx="6"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8" name="Line 1715">
              <a:extLst>
                <a:ext uri="{FF2B5EF4-FFF2-40B4-BE49-F238E27FC236}">
                  <a16:creationId xmlns:a16="http://schemas.microsoft.com/office/drawing/2014/main" id="{86085908-9692-4D77-965D-64E77EA0ACB0}"/>
                </a:ext>
              </a:extLst>
            </p:cNvPr>
            <p:cNvSpPr>
              <a:spLocks noChangeShapeType="1"/>
            </p:cNvSpPr>
            <p:nvPr/>
          </p:nvSpPr>
          <p:spPr bwMode="auto">
            <a:xfrm flipV="1">
              <a:off x="3733" y="2044"/>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9" name="Line 1716">
              <a:extLst>
                <a:ext uri="{FF2B5EF4-FFF2-40B4-BE49-F238E27FC236}">
                  <a16:creationId xmlns:a16="http://schemas.microsoft.com/office/drawing/2014/main" id="{96D8F333-D4FF-4340-AAF9-934E08C6F72B}"/>
                </a:ext>
              </a:extLst>
            </p:cNvPr>
            <p:cNvSpPr>
              <a:spLocks noChangeShapeType="1"/>
            </p:cNvSpPr>
            <p:nvPr/>
          </p:nvSpPr>
          <p:spPr bwMode="auto">
            <a:xfrm flipV="1">
              <a:off x="3751" y="2021"/>
              <a:ext cx="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0" name="Line 1717">
              <a:extLst>
                <a:ext uri="{FF2B5EF4-FFF2-40B4-BE49-F238E27FC236}">
                  <a16:creationId xmlns:a16="http://schemas.microsoft.com/office/drawing/2014/main" id="{7D32CB66-4E59-4B37-BAFC-85CB6E001BEC}"/>
                </a:ext>
              </a:extLst>
            </p:cNvPr>
            <p:cNvSpPr>
              <a:spLocks noChangeShapeType="1"/>
            </p:cNvSpPr>
            <p:nvPr/>
          </p:nvSpPr>
          <p:spPr bwMode="auto">
            <a:xfrm flipV="1">
              <a:off x="3771" y="1997"/>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1" name="Line 1718">
              <a:extLst>
                <a:ext uri="{FF2B5EF4-FFF2-40B4-BE49-F238E27FC236}">
                  <a16:creationId xmlns:a16="http://schemas.microsoft.com/office/drawing/2014/main" id="{827C7527-F2C9-4817-B3C3-5753E52ACD35}"/>
                </a:ext>
              </a:extLst>
            </p:cNvPr>
            <p:cNvSpPr>
              <a:spLocks noChangeShapeType="1"/>
            </p:cNvSpPr>
            <p:nvPr/>
          </p:nvSpPr>
          <p:spPr bwMode="auto">
            <a:xfrm flipV="1">
              <a:off x="3789" y="1974"/>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2" name="Line 1719">
              <a:extLst>
                <a:ext uri="{FF2B5EF4-FFF2-40B4-BE49-F238E27FC236}">
                  <a16:creationId xmlns:a16="http://schemas.microsoft.com/office/drawing/2014/main" id="{FEECFDC8-ED5E-42B4-A6C7-E80B19008263}"/>
                </a:ext>
              </a:extLst>
            </p:cNvPr>
            <p:cNvSpPr>
              <a:spLocks noChangeShapeType="1"/>
            </p:cNvSpPr>
            <p:nvPr/>
          </p:nvSpPr>
          <p:spPr bwMode="auto">
            <a:xfrm flipV="1">
              <a:off x="3806" y="1951"/>
              <a:ext cx="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3" name="Line 1720">
              <a:extLst>
                <a:ext uri="{FF2B5EF4-FFF2-40B4-BE49-F238E27FC236}">
                  <a16:creationId xmlns:a16="http://schemas.microsoft.com/office/drawing/2014/main" id="{9309B70E-DFF4-40EF-8F3D-E00A008F7C21}"/>
                </a:ext>
              </a:extLst>
            </p:cNvPr>
            <p:cNvSpPr>
              <a:spLocks noChangeShapeType="1"/>
            </p:cNvSpPr>
            <p:nvPr/>
          </p:nvSpPr>
          <p:spPr bwMode="auto">
            <a:xfrm flipV="1">
              <a:off x="3824" y="1930"/>
              <a:ext cx="8"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4" name="Line 1721">
              <a:extLst>
                <a:ext uri="{FF2B5EF4-FFF2-40B4-BE49-F238E27FC236}">
                  <a16:creationId xmlns:a16="http://schemas.microsoft.com/office/drawing/2014/main" id="{8726B2A4-2063-421F-9975-F4C007082B0C}"/>
                </a:ext>
              </a:extLst>
            </p:cNvPr>
            <p:cNvSpPr>
              <a:spLocks noChangeShapeType="1"/>
            </p:cNvSpPr>
            <p:nvPr/>
          </p:nvSpPr>
          <p:spPr bwMode="auto">
            <a:xfrm flipV="1">
              <a:off x="3844" y="1907"/>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5" name="Line 1722">
              <a:extLst>
                <a:ext uri="{FF2B5EF4-FFF2-40B4-BE49-F238E27FC236}">
                  <a16:creationId xmlns:a16="http://schemas.microsoft.com/office/drawing/2014/main" id="{A67E8EC0-DEE8-45BB-87BF-CEB444594FD4}"/>
                </a:ext>
              </a:extLst>
            </p:cNvPr>
            <p:cNvSpPr>
              <a:spLocks noChangeShapeType="1"/>
            </p:cNvSpPr>
            <p:nvPr/>
          </p:nvSpPr>
          <p:spPr bwMode="auto">
            <a:xfrm flipV="1">
              <a:off x="3862" y="1884"/>
              <a:ext cx="5"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6" name="Line 1723">
              <a:extLst>
                <a:ext uri="{FF2B5EF4-FFF2-40B4-BE49-F238E27FC236}">
                  <a16:creationId xmlns:a16="http://schemas.microsoft.com/office/drawing/2014/main" id="{23DB0035-EA9D-45E0-9DC3-39EBC63D98B7}"/>
                </a:ext>
              </a:extLst>
            </p:cNvPr>
            <p:cNvSpPr>
              <a:spLocks noChangeShapeType="1"/>
            </p:cNvSpPr>
            <p:nvPr/>
          </p:nvSpPr>
          <p:spPr bwMode="auto">
            <a:xfrm flipV="1">
              <a:off x="3879" y="1860"/>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7" name="Line 1724">
              <a:extLst>
                <a:ext uri="{FF2B5EF4-FFF2-40B4-BE49-F238E27FC236}">
                  <a16:creationId xmlns:a16="http://schemas.microsoft.com/office/drawing/2014/main" id="{B6EFBAED-959F-4FCE-9F8E-C12EF24B7672}"/>
                </a:ext>
              </a:extLst>
            </p:cNvPr>
            <p:cNvSpPr>
              <a:spLocks noChangeShapeType="1"/>
            </p:cNvSpPr>
            <p:nvPr/>
          </p:nvSpPr>
          <p:spPr bwMode="auto">
            <a:xfrm flipV="1">
              <a:off x="3896" y="1837"/>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8" name="Line 1725">
              <a:extLst>
                <a:ext uri="{FF2B5EF4-FFF2-40B4-BE49-F238E27FC236}">
                  <a16:creationId xmlns:a16="http://schemas.microsoft.com/office/drawing/2014/main" id="{C0C2450D-27C2-4056-9432-3C05E5A53F7A}"/>
                </a:ext>
              </a:extLst>
            </p:cNvPr>
            <p:cNvSpPr>
              <a:spLocks noChangeShapeType="1"/>
            </p:cNvSpPr>
            <p:nvPr/>
          </p:nvSpPr>
          <p:spPr bwMode="auto">
            <a:xfrm flipV="1">
              <a:off x="3914" y="1814"/>
              <a:ext cx="9" cy="1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9" name="Line 1726">
              <a:extLst>
                <a:ext uri="{FF2B5EF4-FFF2-40B4-BE49-F238E27FC236}">
                  <a16:creationId xmlns:a16="http://schemas.microsoft.com/office/drawing/2014/main" id="{32D09A53-A9B8-47DA-85A5-5F7A598E2141}"/>
                </a:ext>
              </a:extLst>
            </p:cNvPr>
            <p:cNvSpPr>
              <a:spLocks noChangeShapeType="1"/>
            </p:cNvSpPr>
            <p:nvPr/>
          </p:nvSpPr>
          <p:spPr bwMode="auto">
            <a:xfrm flipV="1">
              <a:off x="3934" y="1793"/>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0" name="Line 1727">
              <a:extLst>
                <a:ext uri="{FF2B5EF4-FFF2-40B4-BE49-F238E27FC236}">
                  <a16:creationId xmlns:a16="http://schemas.microsoft.com/office/drawing/2014/main" id="{94E1BB8A-8A48-4E59-9B0E-472EA564FBC6}"/>
                </a:ext>
              </a:extLst>
            </p:cNvPr>
            <p:cNvSpPr>
              <a:spLocks noChangeShapeType="1"/>
            </p:cNvSpPr>
            <p:nvPr/>
          </p:nvSpPr>
          <p:spPr bwMode="auto">
            <a:xfrm flipV="1">
              <a:off x="3952" y="1770"/>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1" name="Line 1728">
              <a:extLst>
                <a:ext uri="{FF2B5EF4-FFF2-40B4-BE49-F238E27FC236}">
                  <a16:creationId xmlns:a16="http://schemas.microsoft.com/office/drawing/2014/main" id="{75EDEF63-3E9A-4E28-B0D2-76E962B7C768}"/>
                </a:ext>
              </a:extLst>
            </p:cNvPr>
            <p:cNvSpPr>
              <a:spLocks noChangeShapeType="1"/>
            </p:cNvSpPr>
            <p:nvPr/>
          </p:nvSpPr>
          <p:spPr bwMode="auto">
            <a:xfrm flipV="1">
              <a:off x="3969" y="1747"/>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2" name="Line 1729">
              <a:extLst>
                <a:ext uri="{FF2B5EF4-FFF2-40B4-BE49-F238E27FC236}">
                  <a16:creationId xmlns:a16="http://schemas.microsoft.com/office/drawing/2014/main" id="{25D32FA7-FF78-4904-98FA-F3780CB5BDDB}"/>
                </a:ext>
              </a:extLst>
            </p:cNvPr>
            <p:cNvSpPr>
              <a:spLocks noChangeShapeType="1"/>
            </p:cNvSpPr>
            <p:nvPr/>
          </p:nvSpPr>
          <p:spPr bwMode="auto">
            <a:xfrm flipV="1">
              <a:off x="3987" y="1724"/>
              <a:ext cx="8"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3" name="Line 1730">
              <a:extLst>
                <a:ext uri="{FF2B5EF4-FFF2-40B4-BE49-F238E27FC236}">
                  <a16:creationId xmlns:a16="http://schemas.microsoft.com/office/drawing/2014/main" id="{006CE688-7CCB-4CE2-A1F5-CD0CDC57E3CC}"/>
                </a:ext>
              </a:extLst>
            </p:cNvPr>
            <p:cNvSpPr>
              <a:spLocks noChangeShapeType="1"/>
            </p:cNvSpPr>
            <p:nvPr/>
          </p:nvSpPr>
          <p:spPr bwMode="auto">
            <a:xfrm flipV="1">
              <a:off x="4007" y="1700"/>
              <a:ext cx="6"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4" name="Line 1731">
              <a:extLst>
                <a:ext uri="{FF2B5EF4-FFF2-40B4-BE49-F238E27FC236}">
                  <a16:creationId xmlns:a16="http://schemas.microsoft.com/office/drawing/2014/main" id="{320F59CC-53C2-4D26-90F2-18ADD7B2C790}"/>
                </a:ext>
              </a:extLst>
            </p:cNvPr>
            <p:cNvSpPr>
              <a:spLocks noChangeShapeType="1"/>
            </p:cNvSpPr>
            <p:nvPr/>
          </p:nvSpPr>
          <p:spPr bwMode="auto">
            <a:xfrm flipV="1">
              <a:off x="4025" y="1680"/>
              <a:ext cx="5"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5" name="Line 1732">
              <a:extLst>
                <a:ext uri="{FF2B5EF4-FFF2-40B4-BE49-F238E27FC236}">
                  <a16:creationId xmlns:a16="http://schemas.microsoft.com/office/drawing/2014/main" id="{580143A6-F5EA-4743-85BB-453EE78B46CE}"/>
                </a:ext>
              </a:extLst>
            </p:cNvPr>
            <p:cNvSpPr>
              <a:spLocks noChangeShapeType="1"/>
            </p:cNvSpPr>
            <p:nvPr/>
          </p:nvSpPr>
          <p:spPr bwMode="auto">
            <a:xfrm flipV="1">
              <a:off x="4042" y="1657"/>
              <a:ext cx="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6" name="Line 1733">
              <a:extLst>
                <a:ext uri="{FF2B5EF4-FFF2-40B4-BE49-F238E27FC236}">
                  <a16:creationId xmlns:a16="http://schemas.microsoft.com/office/drawing/2014/main" id="{5F7CAC9F-DFEF-4402-A756-0222E1FC59C3}"/>
                </a:ext>
              </a:extLst>
            </p:cNvPr>
            <p:cNvSpPr>
              <a:spLocks noChangeShapeType="1"/>
            </p:cNvSpPr>
            <p:nvPr/>
          </p:nvSpPr>
          <p:spPr bwMode="auto">
            <a:xfrm flipV="1">
              <a:off x="4059" y="1639"/>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7" name="Line 1750">
              <a:extLst>
                <a:ext uri="{FF2B5EF4-FFF2-40B4-BE49-F238E27FC236}">
                  <a16:creationId xmlns:a16="http://schemas.microsoft.com/office/drawing/2014/main" id="{516E0AB7-233E-4F49-9177-4FE27C3491B2}"/>
                </a:ext>
              </a:extLst>
            </p:cNvPr>
            <p:cNvSpPr>
              <a:spLocks noChangeShapeType="1"/>
            </p:cNvSpPr>
            <p:nvPr/>
          </p:nvSpPr>
          <p:spPr bwMode="auto">
            <a:xfrm flipV="1">
              <a:off x="2232" y="2294"/>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8" name="Line 1751">
              <a:extLst>
                <a:ext uri="{FF2B5EF4-FFF2-40B4-BE49-F238E27FC236}">
                  <a16:creationId xmlns:a16="http://schemas.microsoft.com/office/drawing/2014/main" id="{3F3F68E2-DB44-4790-AAF6-FA6499D07349}"/>
                </a:ext>
              </a:extLst>
            </p:cNvPr>
            <p:cNvSpPr>
              <a:spLocks noChangeShapeType="1"/>
            </p:cNvSpPr>
            <p:nvPr/>
          </p:nvSpPr>
          <p:spPr bwMode="auto">
            <a:xfrm>
              <a:off x="2194" y="2332"/>
              <a:ext cx="7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9" name="Line 1752">
              <a:extLst>
                <a:ext uri="{FF2B5EF4-FFF2-40B4-BE49-F238E27FC236}">
                  <a16:creationId xmlns:a16="http://schemas.microsoft.com/office/drawing/2014/main" id="{C6024741-E83B-4F21-AAB6-6BAB6649498D}"/>
                </a:ext>
              </a:extLst>
            </p:cNvPr>
            <p:cNvSpPr>
              <a:spLocks noChangeShapeType="1"/>
            </p:cNvSpPr>
            <p:nvPr/>
          </p:nvSpPr>
          <p:spPr bwMode="auto">
            <a:xfrm>
              <a:off x="2194" y="2294"/>
              <a:ext cx="76"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0" name="Line 1753">
              <a:extLst>
                <a:ext uri="{FF2B5EF4-FFF2-40B4-BE49-F238E27FC236}">
                  <a16:creationId xmlns:a16="http://schemas.microsoft.com/office/drawing/2014/main" id="{A60CC156-77E2-4469-A68A-2801656093EE}"/>
                </a:ext>
              </a:extLst>
            </p:cNvPr>
            <p:cNvSpPr>
              <a:spLocks noChangeShapeType="1"/>
            </p:cNvSpPr>
            <p:nvPr/>
          </p:nvSpPr>
          <p:spPr bwMode="auto">
            <a:xfrm flipV="1">
              <a:off x="2194" y="2294"/>
              <a:ext cx="76"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1" name="Line 1754">
              <a:extLst>
                <a:ext uri="{FF2B5EF4-FFF2-40B4-BE49-F238E27FC236}">
                  <a16:creationId xmlns:a16="http://schemas.microsoft.com/office/drawing/2014/main" id="{DD5A86E8-0389-4909-9237-B20DDB34D7BA}"/>
                </a:ext>
              </a:extLst>
            </p:cNvPr>
            <p:cNvSpPr>
              <a:spLocks noChangeShapeType="1"/>
            </p:cNvSpPr>
            <p:nvPr/>
          </p:nvSpPr>
          <p:spPr bwMode="auto">
            <a:xfrm flipV="1">
              <a:off x="2598" y="2352"/>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2" name="Line 1755">
              <a:extLst>
                <a:ext uri="{FF2B5EF4-FFF2-40B4-BE49-F238E27FC236}">
                  <a16:creationId xmlns:a16="http://schemas.microsoft.com/office/drawing/2014/main" id="{324DE5D8-8BAA-4347-992B-023086CCF9B9}"/>
                </a:ext>
              </a:extLst>
            </p:cNvPr>
            <p:cNvSpPr>
              <a:spLocks noChangeShapeType="1"/>
            </p:cNvSpPr>
            <p:nvPr/>
          </p:nvSpPr>
          <p:spPr bwMode="auto">
            <a:xfrm>
              <a:off x="2561" y="2387"/>
              <a:ext cx="7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3" name="Line 1756">
              <a:extLst>
                <a:ext uri="{FF2B5EF4-FFF2-40B4-BE49-F238E27FC236}">
                  <a16:creationId xmlns:a16="http://schemas.microsoft.com/office/drawing/2014/main" id="{74648885-6371-469C-9079-BC7C9D33C3EC}"/>
                </a:ext>
              </a:extLst>
            </p:cNvPr>
            <p:cNvSpPr>
              <a:spLocks noChangeShapeType="1"/>
            </p:cNvSpPr>
            <p:nvPr/>
          </p:nvSpPr>
          <p:spPr bwMode="auto">
            <a:xfrm>
              <a:off x="2561" y="2352"/>
              <a:ext cx="75"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4" name="Line 1757">
              <a:extLst>
                <a:ext uri="{FF2B5EF4-FFF2-40B4-BE49-F238E27FC236}">
                  <a16:creationId xmlns:a16="http://schemas.microsoft.com/office/drawing/2014/main" id="{077D5A8C-2270-4A82-A04B-A7636463E15B}"/>
                </a:ext>
              </a:extLst>
            </p:cNvPr>
            <p:cNvSpPr>
              <a:spLocks noChangeShapeType="1"/>
            </p:cNvSpPr>
            <p:nvPr/>
          </p:nvSpPr>
          <p:spPr bwMode="auto">
            <a:xfrm flipV="1">
              <a:off x="2561" y="2352"/>
              <a:ext cx="75"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5" name="Line 1758">
              <a:extLst>
                <a:ext uri="{FF2B5EF4-FFF2-40B4-BE49-F238E27FC236}">
                  <a16:creationId xmlns:a16="http://schemas.microsoft.com/office/drawing/2014/main" id="{3A1E18DA-9554-4FA7-B62B-7077F9C96A0F}"/>
                </a:ext>
              </a:extLst>
            </p:cNvPr>
            <p:cNvSpPr>
              <a:spLocks noChangeShapeType="1"/>
            </p:cNvSpPr>
            <p:nvPr/>
          </p:nvSpPr>
          <p:spPr bwMode="auto">
            <a:xfrm flipV="1">
              <a:off x="2965" y="2344"/>
              <a:ext cx="1"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6" name="Line 1759">
              <a:extLst>
                <a:ext uri="{FF2B5EF4-FFF2-40B4-BE49-F238E27FC236}">
                  <a16:creationId xmlns:a16="http://schemas.microsoft.com/office/drawing/2014/main" id="{72AB5C95-D9C2-456C-B99D-4266776EC752}"/>
                </a:ext>
              </a:extLst>
            </p:cNvPr>
            <p:cNvSpPr>
              <a:spLocks noChangeShapeType="1"/>
            </p:cNvSpPr>
            <p:nvPr/>
          </p:nvSpPr>
          <p:spPr bwMode="auto">
            <a:xfrm>
              <a:off x="2927" y="2379"/>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7" name="Line 1760">
              <a:extLst>
                <a:ext uri="{FF2B5EF4-FFF2-40B4-BE49-F238E27FC236}">
                  <a16:creationId xmlns:a16="http://schemas.microsoft.com/office/drawing/2014/main" id="{5F048B14-41D4-44D7-B1F0-D594E80BA8BA}"/>
                </a:ext>
              </a:extLst>
            </p:cNvPr>
            <p:cNvSpPr>
              <a:spLocks noChangeShapeType="1"/>
            </p:cNvSpPr>
            <p:nvPr/>
          </p:nvSpPr>
          <p:spPr bwMode="auto">
            <a:xfrm>
              <a:off x="2927" y="234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8" name="Line 1761">
              <a:extLst>
                <a:ext uri="{FF2B5EF4-FFF2-40B4-BE49-F238E27FC236}">
                  <a16:creationId xmlns:a16="http://schemas.microsoft.com/office/drawing/2014/main" id="{98966736-05B5-4DB2-9B11-ED373660D0BF}"/>
                </a:ext>
              </a:extLst>
            </p:cNvPr>
            <p:cNvSpPr>
              <a:spLocks noChangeShapeType="1"/>
            </p:cNvSpPr>
            <p:nvPr/>
          </p:nvSpPr>
          <p:spPr bwMode="auto">
            <a:xfrm flipV="1">
              <a:off x="2927" y="234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9" name="Line 1762">
              <a:extLst>
                <a:ext uri="{FF2B5EF4-FFF2-40B4-BE49-F238E27FC236}">
                  <a16:creationId xmlns:a16="http://schemas.microsoft.com/office/drawing/2014/main" id="{E7FE604F-DEFF-4B86-835E-6C5ADAF18294}"/>
                </a:ext>
              </a:extLst>
            </p:cNvPr>
            <p:cNvSpPr>
              <a:spLocks noChangeShapeType="1"/>
            </p:cNvSpPr>
            <p:nvPr/>
          </p:nvSpPr>
          <p:spPr bwMode="auto">
            <a:xfrm flipV="1">
              <a:off x="3332" y="2181"/>
              <a:ext cx="1"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0" name="Line 1763">
              <a:extLst>
                <a:ext uri="{FF2B5EF4-FFF2-40B4-BE49-F238E27FC236}">
                  <a16:creationId xmlns:a16="http://schemas.microsoft.com/office/drawing/2014/main" id="{17D9FD26-D9FF-4F11-BDEA-832342727752}"/>
                </a:ext>
              </a:extLst>
            </p:cNvPr>
            <p:cNvSpPr>
              <a:spLocks noChangeShapeType="1"/>
            </p:cNvSpPr>
            <p:nvPr/>
          </p:nvSpPr>
          <p:spPr bwMode="auto">
            <a:xfrm>
              <a:off x="3294" y="2216"/>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1" name="Line 1764">
              <a:extLst>
                <a:ext uri="{FF2B5EF4-FFF2-40B4-BE49-F238E27FC236}">
                  <a16:creationId xmlns:a16="http://schemas.microsoft.com/office/drawing/2014/main" id="{A5F30CDC-461F-43B1-98BE-EE14F409B595}"/>
                </a:ext>
              </a:extLst>
            </p:cNvPr>
            <p:cNvSpPr>
              <a:spLocks noChangeShapeType="1"/>
            </p:cNvSpPr>
            <p:nvPr/>
          </p:nvSpPr>
          <p:spPr bwMode="auto">
            <a:xfrm>
              <a:off x="3294" y="2181"/>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2" name="Line 1765">
              <a:extLst>
                <a:ext uri="{FF2B5EF4-FFF2-40B4-BE49-F238E27FC236}">
                  <a16:creationId xmlns:a16="http://schemas.microsoft.com/office/drawing/2014/main" id="{38EBB8EE-C566-4B8B-9843-944AAF1D76A6}"/>
                </a:ext>
              </a:extLst>
            </p:cNvPr>
            <p:cNvSpPr>
              <a:spLocks noChangeShapeType="1"/>
            </p:cNvSpPr>
            <p:nvPr/>
          </p:nvSpPr>
          <p:spPr bwMode="auto">
            <a:xfrm flipV="1">
              <a:off x="3294" y="2181"/>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3" name="Line 1766">
              <a:extLst>
                <a:ext uri="{FF2B5EF4-FFF2-40B4-BE49-F238E27FC236}">
                  <a16:creationId xmlns:a16="http://schemas.microsoft.com/office/drawing/2014/main" id="{EF9F0F28-7848-4F11-8728-C0051033F581}"/>
                </a:ext>
              </a:extLst>
            </p:cNvPr>
            <p:cNvSpPr>
              <a:spLocks noChangeShapeType="1"/>
            </p:cNvSpPr>
            <p:nvPr/>
          </p:nvSpPr>
          <p:spPr bwMode="auto">
            <a:xfrm flipV="1">
              <a:off x="3699" y="2061"/>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4" name="Line 1767">
              <a:extLst>
                <a:ext uri="{FF2B5EF4-FFF2-40B4-BE49-F238E27FC236}">
                  <a16:creationId xmlns:a16="http://schemas.microsoft.com/office/drawing/2014/main" id="{92BFA1CC-649D-41B7-9E70-C1059F9E5D7B}"/>
                </a:ext>
              </a:extLst>
            </p:cNvPr>
            <p:cNvSpPr>
              <a:spLocks noChangeShapeType="1"/>
            </p:cNvSpPr>
            <p:nvPr/>
          </p:nvSpPr>
          <p:spPr bwMode="auto">
            <a:xfrm>
              <a:off x="3661" y="2096"/>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5" name="Line 1768">
              <a:extLst>
                <a:ext uri="{FF2B5EF4-FFF2-40B4-BE49-F238E27FC236}">
                  <a16:creationId xmlns:a16="http://schemas.microsoft.com/office/drawing/2014/main" id="{F83757E2-25D6-4D5C-8B96-CB08515AFEE9}"/>
                </a:ext>
              </a:extLst>
            </p:cNvPr>
            <p:cNvSpPr>
              <a:spLocks noChangeShapeType="1"/>
            </p:cNvSpPr>
            <p:nvPr/>
          </p:nvSpPr>
          <p:spPr bwMode="auto">
            <a:xfrm>
              <a:off x="3661" y="2061"/>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6" name="Line 1769">
              <a:extLst>
                <a:ext uri="{FF2B5EF4-FFF2-40B4-BE49-F238E27FC236}">
                  <a16:creationId xmlns:a16="http://schemas.microsoft.com/office/drawing/2014/main" id="{4F8AAAA4-B493-40DB-AE29-ED1FF7D51A16}"/>
                </a:ext>
              </a:extLst>
            </p:cNvPr>
            <p:cNvSpPr>
              <a:spLocks noChangeShapeType="1"/>
            </p:cNvSpPr>
            <p:nvPr/>
          </p:nvSpPr>
          <p:spPr bwMode="auto">
            <a:xfrm flipV="1">
              <a:off x="3661" y="2061"/>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7" name="Line 1770">
              <a:extLst>
                <a:ext uri="{FF2B5EF4-FFF2-40B4-BE49-F238E27FC236}">
                  <a16:creationId xmlns:a16="http://schemas.microsoft.com/office/drawing/2014/main" id="{4735692F-0C00-4A33-9386-7474AD9A470A}"/>
                </a:ext>
              </a:extLst>
            </p:cNvPr>
            <p:cNvSpPr>
              <a:spLocks noChangeShapeType="1"/>
            </p:cNvSpPr>
            <p:nvPr/>
          </p:nvSpPr>
          <p:spPr bwMode="auto">
            <a:xfrm flipV="1">
              <a:off x="4062" y="1601"/>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8" name="Line 1771">
              <a:extLst>
                <a:ext uri="{FF2B5EF4-FFF2-40B4-BE49-F238E27FC236}">
                  <a16:creationId xmlns:a16="http://schemas.microsoft.com/office/drawing/2014/main" id="{B8E3BC0C-FFC5-4896-B96D-B931200DD842}"/>
                </a:ext>
              </a:extLst>
            </p:cNvPr>
            <p:cNvSpPr>
              <a:spLocks noChangeShapeType="1"/>
            </p:cNvSpPr>
            <p:nvPr/>
          </p:nvSpPr>
          <p:spPr bwMode="auto">
            <a:xfrm>
              <a:off x="4027" y="1639"/>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9" name="Line 1772">
              <a:extLst>
                <a:ext uri="{FF2B5EF4-FFF2-40B4-BE49-F238E27FC236}">
                  <a16:creationId xmlns:a16="http://schemas.microsoft.com/office/drawing/2014/main" id="{8D37572C-752B-4774-B773-DAC7A06D8D90}"/>
                </a:ext>
              </a:extLst>
            </p:cNvPr>
            <p:cNvSpPr>
              <a:spLocks noChangeShapeType="1"/>
            </p:cNvSpPr>
            <p:nvPr/>
          </p:nvSpPr>
          <p:spPr bwMode="auto">
            <a:xfrm>
              <a:off x="4027" y="1601"/>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0" name="Line 1773">
              <a:extLst>
                <a:ext uri="{FF2B5EF4-FFF2-40B4-BE49-F238E27FC236}">
                  <a16:creationId xmlns:a16="http://schemas.microsoft.com/office/drawing/2014/main" id="{43FFF502-25D9-4EA9-A339-3D79BA6C1A9B}"/>
                </a:ext>
              </a:extLst>
            </p:cNvPr>
            <p:cNvSpPr>
              <a:spLocks noChangeShapeType="1"/>
            </p:cNvSpPr>
            <p:nvPr/>
          </p:nvSpPr>
          <p:spPr bwMode="auto">
            <a:xfrm flipV="1">
              <a:off x="4027" y="1601"/>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1" name="Line 1774">
              <a:extLst>
                <a:ext uri="{FF2B5EF4-FFF2-40B4-BE49-F238E27FC236}">
                  <a16:creationId xmlns:a16="http://schemas.microsoft.com/office/drawing/2014/main" id="{AAE46F08-FDBB-4963-91DB-EDADC0C6C728}"/>
                </a:ext>
              </a:extLst>
            </p:cNvPr>
            <p:cNvSpPr>
              <a:spLocks noChangeShapeType="1"/>
            </p:cNvSpPr>
            <p:nvPr/>
          </p:nvSpPr>
          <p:spPr bwMode="auto">
            <a:xfrm>
              <a:off x="1280"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2" name="Line 1775">
              <a:extLst>
                <a:ext uri="{FF2B5EF4-FFF2-40B4-BE49-F238E27FC236}">
                  <a16:creationId xmlns:a16="http://schemas.microsoft.com/office/drawing/2014/main" id="{72C61634-BBD8-4B84-B67F-63AB3EC5BC58}"/>
                </a:ext>
              </a:extLst>
            </p:cNvPr>
            <p:cNvSpPr>
              <a:spLocks noChangeShapeType="1"/>
            </p:cNvSpPr>
            <p:nvPr/>
          </p:nvSpPr>
          <p:spPr bwMode="auto">
            <a:xfrm>
              <a:off x="132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3" name="Line 1776">
              <a:extLst>
                <a:ext uri="{FF2B5EF4-FFF2-40B4-BE49-F238E27FC236}">
                  <a16:creationId xmlns:a16="http://schemas.microsoft.com/office/drawing/2014/main" id="{4F710F67-A2ED-4967-83EC-9CEB1D2D435C}"/>
                </a:ext>
              </a:extLst>
            </p:cNvPr>
            <p:cNvSpPr>
              <a:spLocks noChangeShapeType="1"/>
            </p:cNvSpPr>
            <p:nvPr/>
          </p:nvSpPr>
          <p:spPr bwMode="auto">
            <a:xfrm>
              <a:off x="1344"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4" name="Line 1777">
              <a:extLst>
                <a:ext uri="{FF2B5EF4-FFF2-40B4-BE49-F238E27FC236}">
                  <a16:creationId xmlns:a16="http://schemas.microsoft.com/office/drawing/2014/main" id="{1B279CCB-ABEE-4EFF-A78F-D30189AE41AC}"/>
                </a:ext>
              </a:extLst>
            </p:cNvPr>
            <p:cNvSpPr>
              <a:spLocks noChangeShapeType="1"/>
            </p:cNvSpPr>
            <p:nvPr/>
          </p:nvSpPr>
          <p:spPr bwMode="auto">
            <a:xfrm>
              <a:off x="138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5" name="Line 1778">
              <a:extLst>
                <a:ext uri="{FF2B5EF4-FFF2-40B4-BE49-F238E27FC236}">
                  <a16:creationId xmlns:a16="http://schemas.microsoft.com/office/drawing/2014/main" id="{23C4AFDF-DBE7-4762-BE1E-0D50718379C8}"/>
                </a:ext>
              </a:extLst>
            </p:cNvPr>
            <p:cNvSpPr>
              <a:spLocks noChangeShapeType="1"/>
            </p:cNvSpPr>
            <p:nvPr/>
          </p:nvSpPr>
          <p:spPr bwMode="auto">
            <a:xfrm>
              <a:off x="140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6" name="Line 1779">
              <a:extLst>
                <a:ext uri="{FF2B5EF4-FFF2-40B4-BE49-F238E27FC236}">
                  <a16:creationId xmlns:a16="http://schemas.microsoft.com/office/drawing/2014/main" id="{4D11B5EB-B442-4D5B-A463-3647A2B0B1EF}"/>
                </a:ext>
              </a:extLst>
            </p:cNvPr>
            <p:cNvSpPr>
              <a:spLocks noChangeShapeType="1"/>
            </p:cNvSpPr>
            <p:nvPr/>
          </p:nvSpPr>
          <p:spPr bwMode="auto">
            <a:xfrm>
              <a:off x="144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7" name="Line 1780">
              <a:extLst>
                <a:ext uri="{FF2B5EF4-FFF2-40B4-BE49-F238E27FC236}">
                  <a16:creationId xmlns:a16="http://schemas.microsoft.com/office/drawing/2014/main" id="{0E09041D-0D02-4E15-99C7-8693C770564E}"/>
                </a:ext>
              </a:extLst>
            </p:cNvPr>
            <p:cNvSpPr>
              <a:spLocks noChangeShapeType="1"/>
            </p:cNvSpPr>
            <p:nvPr/>
          </p:nvSpPr>
          <p:spPr bwMode="auto">
            <a:xfrm>
              <a:off x="1472"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8" name="Line 1781">
              <a:extLst>
                <a:ext uri="{FF2B5EF4-FFF2-40B4-BE49-F238E27FC236}">
                  <a16:creationId xmlns:a16="http://schemas.microsoft.com/office/drawing/2014/main" id="{5211C191-1477-41A1-868B-DCF7276B7F38}"/>
                </a:ext>
              </a:extLst>
            </p:cNvPr>
            <p:cNvSpPr>
              <a:spLocks noChangeShapeType="1"/>
            </p:cNvSpPr>
            <p:nvPr/>
          </p:nvSpPr>
          <p:spPr bwMode="auto">
            <a:xfrm>
              <a:off x="151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9" name="Line 1782">
              <a:extLst>
                <a:ext uri="{FF2B5EF4-FFF2-40B4-BE49-F238E27FC236}">
                  <a16:creationId xmlns:a16="http://schemas.microsoft.com/office/drawing/2014/main" id="{A98837C5-BC51-42A2-B7ED-11F43F984FC6}"/>
                </a:ext>
              </a:extLst>
            </p:cNvPr>
            <p:cNvSpPr>
              <a:spLocks noChangeShapeType="1"/>
            </p:cNvSpPr>
            <p:nvPr/>
          </p:nvSpPr>
          <p:spPr bwMode="auto">
            <a:xfrm>
              <a:off x="1536"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0" name="Line 1783">
              <a:extLst>
                <a:ext uri="{FF2B5EF4-FFF2-40B4-BE49-F238E27FC236}">
                  <a16:creationId xmlns:a16="http://schemas.microsoft.com/office/drawing/2014/main" id="{88561513-3464-4009-9901-EB22059D28C4}"/>
                </a:ext>
              </a:extLst>
            </p:cNvPr>
            <p:cNvSpPr>
              <a:spLocks noChangeShapeType="1"/>
            </p:cNvSpPr>
            <p:nvPr/>
          </p:nvSpPr>
          <p:spPr bwMode="auto">
            <a:xfrm>
              <a:off x="157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1" name="Line 1784">
              <a:extLst>
                <a:ext uri="{FF2B5EF4-FFF2-40B4-BE49-F238E27FC236}">
                  <a16:creationId xmlns:a16="http://schemas.microsoft.com/office/drawing/2014/main" id="{3E2128FF-66E9-44B6-BC01-9933C250D0F2}"/>
                </a:ext>
              </a:extLst>
            </p:cNvPr>
            <p:cNvSpPr>
              <a:spLocks noChangeShapeType="1"/>
            </p:cNvSpPr>
            <p:nvPr/>
          </p:nvSpPr>
          <p:spPr bwMode="auto">
            <a:xfrm>
              <a:off x="1600"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2" name="Line 1785">
              <a:extLst>
                <a:ext uri="{FF2B5EF4-FFF2-40B4-BE49-F238E27FC236}">
                  <a16:creationId xmlns:a16="http://schemas.microsoft.com/office/drawing/2014/main" id="{D34CDA2D-D924-41AB-B38E-5A516C8B6426}"/>
                </a:ext>
              </a:extLst>
            </p:cNvPr>
            <p:cNvSpPr>
              <a:spLocks noChangeShapeType="1"/>
            </p:cNvSpPr>
            <p:nvPr/>
          </p:nvSpPr>
          <p:spPr bwMode="auto">
            <a:xfrm>
              <a:off x="164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3" name="Line 1786">
              <a:extLst>
                <a:ext uri="{FF2B5EF4-FFF2-40B4-BE49-F238E27FC236}">
                  <a16:creationId xmlns:a16="http://schemas.microsoft.com/office/drawing/2014/main" id="{1DC33121-46A3-4EB6-8F4D-6EF58E657777}"/>
                </a:ext>
              </a:extLst>
            </p:cNvPr>
            <p:cNvSpPr>
              <a:spLocks noChangeShapeType="1"/>
            </p:cNvSpPr>
            <p:nvPr/>
          </p:nvSpPr>
          <p:spPr bwMode="auto">
            <a:xfrm>
              <a:off x="1664"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4" name="Line 1787">
              <a:extLst>
                <a:ext uri="{FF2B5EF4-FFF2-40B4-BE49-F238E27FC236}">
                  <a16:creationId xmlns:a16="http://schemas.microsoft.com/office/drawing/2014/main" id="{EE0C80A2-1FDE-4F2B-936A-9D3709A34A56}"/>
                </a:ext>
              </a:extLst>
            </p:cNvPr>
            <p:cNvSpPr>
              <a:spLocks noChangeShapeType="1"/>
            </p:cNvSpPr>
            <p:nvPr/>
          </p:nvSpPr>
          <p:spPr bwMode="auto">
            <a:xfrm>
              <a:off x="170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5" name="Line 1788">
              <a:extLst>
                <a:ext uri="{FF2B5EF4-FFF2-40B4-BE49-F238E27FC236}">
                  <a16:creationId xmlns:a16="http://schemas.microsoft.com/office/drawing/2014/main" id="{E7311A60-4838-4CE4-A9F6-D717777F5CBA}"/>
                </a:ext>
              </a:extLst>
            </p:cNvPr>
            <p:cNvSpPr>
              <a:spLocks noChangeShapeType="1"/>
            </p:cNvSpPr>
            <p:nvPr/>
          </p:nvSpPr>
          <p:spPr bwMode="auto">
            <a:xfrm>
              <a:off x="172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6" name="Line 1789">
              <a:extLst>
                <a:ext uri="{FF2B5EF4-FFF2-40B4-BE49-F238E27FC236}">
                  <a16:creationId xmlns:a16="http://schemas.microsoft.com/office/drawing/2014/main" id="{87FAB366-7FD5-411C-B343-F0349BC298A2}"/>
                </a:ext>
              </a:extLst>
            </p:cNvPr>
            <p:cNvSpPr>
              <a:spLocks noChangeShapeType="1"/>
            </p:cNvSpPr>
            <p:nvPr/>
          </p:nvSpPr>
          <p:spPr bwMode="auto">
            <a:xfrm>
              <a:off x="176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7" name="Line 1790">
              <a:extLst>
                <a:ext uri="{FF2B5EF4-FFF2-40B4-BE49-F238E27FC236}">
                  <a16:creationId xmlns:a16="http://schemas.microsoft.com/office/drawing/2014/main" id="{1519A3D4-07EA-4C95-941E-F15C54A9C731}"/>
                </a:ext>
              </a:extLst>
            </p:cNvPr>
            <p:cNvSpPr>
              <a:spLocks noChangeShapeType="1"/>
            </p:cNvSpPr>
            <p:nvPr/>
          </p:nvSpPr>
          <p:spPr bwMode="auto">
            <a:xfrm>
              <a:off x="1792"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8" name="Line 1791">
              <a:extLst>
                <a:ext uri="{FF2B5EF4-FFF2-40B4-BE49-F238E27FC236}">
                  <a16:creationId xmlns:a16="http://schemas.microsoft.com/office/drawing/2014/main" id="{18B88909-E84A-437A-9F79-AA6309DA3721}"/>
                </a:ext>
              </a:extLst>
            </p:cNvPr>
            <p:cNvSpPr>
              <a:spLocks noChangeShapeType="1"/>
            </p:cNvSpPr>
            <p:nvPr/>
          </p:nvSpPr>
          <p:spPr bwMode="auto">
            <a:xfrm>
              <a:off x="183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9" name="Freeform 1792">
              <a:extLst>
                <a:ext uri="{FF2B5EF4-FFF2-40B4-BE49-F238E27FC236}">
                  <a16:creationId xmlns:a16="http://schemas.microsoft.com/office/drawing/2014/main" id="{D09490C8-43AE-4C45-A1C3-A287D6E114D8}"/>
                </a:ext>
              </a:extLst>
            </p:cNvPr>
            <p:cNvSpPr>
              <a:spLocks/>
            </p:cNvSpPr>
            <p:nvPr/>
          </p:nvSpPr>
          <p:spPr bwMode="auto">
            <a:xfrm>
              <a:off x="1856" y="2696"/>
              <a:ext cx="24" cy="1"/>
            </a:xfrm>
            <a:custGeom>
              <a:avLst/>
              <a:gdLst>
                <a:gd name="T0" fmla="*/ 0 w 24"/>
                <a:gd name="T1" fmla="*/ 0 h 1"/>
                <a:gd name="T2" fmla="*/ 9 w 24"/>
                <a:gd name="T3" fmla="*/ 0 h 1"/>
                <a:gd name="T4" fmla="*/ 24 w 24"/>
                <a:gd name="T5" fmla="*/ 0 h 1"/>
                <a:gd name="T6" fmla="*/ 0 60000 65536"/>
                <a:gd name="T7" fmla="*/ 0 60000 65536"/>
                <a:gd name="T8" fmla="*/ 0 60000 65536"/>
                <a:gd name="T9" fmla="*/ 0 w 24"/>
                <a:gd name="T10" fmla="*/ 0 h 1"/>
                <a:gd name="T11" fmla="*/ 24 w 24"/>
                <a:gd name="T12" fmla="*/ 1 h 1"/>
              </a:gdLst>
              <a:ahLst/>
              <a:cxnLst>
                <a:cxn ang="T6">
                  <a:pos x="T0" y="T1"/>
                </a:cxn>
                <a:cxn ang="T7">
                  <a:pos x="T2" y="T3"/>
                </a:cxn>
                <a:cxn ang="T8">
                  <a:pos x="T4" y="T5"/>
                </a:cxn>
              </a:cxnLst>
              <a:rect l="T9" t="T10" r="T11" b="T12"/>
              <a:pathLst>
                <a:path w="24" h="1">
                  <a:moveTo>
                    <a:pt x="0" y="0"/>
                  </a:moveTo>
                  <a:lnTo>
                    <a:pt x="9" y="0"/>
                  </a:lnTo>
                  <a:lnTo>
                    <a:pt x="2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0" name="Line 1793">
              <a:extLst>
                <a:ext uri="{FF2B5EF4-FFF2-40B4-BE49-F238E27FC236}">
                  <a16:creationId xmlns:a16="http://schemas.microsoft.com/office/drawing/2014/main" id="{3ABE249A-F7DD-49C4-AF03-7E2B6E0A140A}"/>
                </a:ext>
              </a:extLst>
            </p:cNvPr>
            <p:cNvSpPr>
              <a:spLocks noChangeShapeType="1"/>
            </p:cNvSpPr>
            <p:nvPr/>
          </p:nvSpPr>
          <p:spPr bwMode="auto">
            <a:xfrm>
              <a:off x="189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1" name="Freeform 1794">
              <a:extLst>
                <a:ext uri="{FF2B5EF4-FFF2-40B4-BE49-F238E27FC236}">
                  <a16:creationId xmlns:a16="http://schemas.microsoft.com/office/drawing/2014/main" id="{13D1C68D-E3BD-4A7A-9B72-41DB19A89087}"/>
                </a:ext>
              </a:extLst>
            </p:cNvPr>
            <p:cNvSpPr>
              <a:spLocks/>
            </p:cNvSpPr>
            <p:nvPr/>
          </p:nvSpPr>
          <p:spPr bwMode="auto">
            <a:xfrm>
              <a:off x="730" y="2661"/>
              <a:ext cx="73" cy="73"/>
            </a:xfrm>
            <a:custGeom>
              <a:avLst/>
              <a:gdLst>
                <a:gd name="T0" fmla="*/ 73 w 73"/>
                <a:gd name="T1" fmla="*/ 35 h 73"/>
                <a:gd name="T2" fmla="*/ 73 w 73"/>
                <a:gd name="T3" fmla="*/ 23 h 73"/>
                <a:gd name="T4" fmla="*/ 67 w 73"/>
                <a:gd name="T5" fmla="*/ 15 h 73"/>
                <a:gd name="T6" fmla="*/ 58 w 73"/>
                <a:gd name="T7" fmla="*/ 6 h 73"/>
                <a:gd name="T8" fmla="*/ 49 w 73"/>
                <a:gd name="T9" fmla="*/ 0 h 73"/>
                <a:gd name="T10" fmla="*/ 38 w 73"/>
                <a:gd name="T11" fmla="*/ 0 h 73"/>
                <a:gd name="T12" fmla="*/ 26 w 73"/>
                <a:gd name="T13" fmla="*/ 0 h 73"/>
                <a:gd name="T14" fmla="*/ 14 w 73"/>
                <a:gd name="T15" fmla="*/ 6 h 73"/>
                <a:gd name="T16" fmla="*/ 6 w 73"/>
                <a:gd name="T17" fmla="*/ 15 h 73"/>
                <a:gd name="T18" fmla="*/ 3 w 73"/>
                <a:gd name="T19" fmla="*/ 23 h 73"/>
                <a:gd name="T20" fmla="*/ 0 w 73"/>
                <a:gd name="T21" fmla="*/ 35 h 73"/>
                <a:gd name="T22" fmla="*/ 3 w 73"/>
                <a:gd name="T23" fmla="*/ 47 h 73"/>
                <a:gd name="T24" fmla="*/ 6 w 73"/>
                <a:gd name="T25" fmla="*/ 58 h 73"/>
                <a:gd name="T26" fmla="*/ 14 w 73"/>
                <a:gd name="T27" fmla="*/ 67 h 73"/>
                <a:gd name="T28" fmla="*/ 26 w 73"/>
                <a:gd name="T29" fmla="*/ 70 h 73"/>
                <a:gd name="T30" fmla="*/ 38 w 73"/>
                <a:gd name="T31" fmla="*/ 73 h 73"/>
                <a:gd name="T32" fmla="*/ 49 w 73"/>
                <a:gd name="T33" fmla="*/ 70 h 73"/>
                <a:gd name="T34" fmla="*/ 58 w 73"/>
                <a:gd name="T35" fmla="*/ 67 h 73"/>
                <a:gd name="T36" fmla="*/ 67 w 73"/>
                <a:gd name="T37" fmla="*/ 58 h 73"/>
                <a:gd name="T38" fmla="*/ 73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3" y="23"/>
                  </a:lnTo>
                  <a:lnTo>
                    <a:pt x="67" y="15"/>
                  </a:lnTo>
                  <a:lnTo>
                    <a:pt x="58" y="6"/>
                  </a:lnTo>
                  <a:lnTo>
                    <a:pt x="49" y="0"/>
                  </a:lnTo>
                  <a:lnTo>
                    <a:pt x="38" y="0"/>
                  </a:lnTo>
                  <a:lnTo>
                    <a:pt x="26" y="0"/>
                  </a:lnTo>
                  <a:lnTo>
                    <a:pt x="14" y="6"/>
                  </a:lnTo>
                  <a:lnTo>
                    <a:pt x="6" y="15"/>
                  </a:lnTo>
                  <a:lnTo>
                    <a:pt x="3" y="23"/>
                  </a:lnTo>
                  <a:lnTo>
                    <a:pt x="0" y="35"/>
                  </a:lnTo>
                  <a:lnTo>
                    <a:pt x="3" y="47"/>
                  </a:lnTo>
                  <a:lnTo>
                    <a:pt x="6" y="58"/>
                  </a:lnTo>
                  <a:lnTo>
                    <a:pt x="14" y="67"/>
                  </a:lnTo>
                  <a:lnTo>
                    <a:pt x="26" y="70"/>
                  </a:lnTo>
                  <a:lnTo>
                    <a:pt x="38" y="73"/>
                  </a:lnTo>
                  <a:lnTo>
                    <a:pt x="49" y="70"/>
                  </a:lnTo>
                  <a:lnTo>
                    <a:pt x="58" y="67"/>
                  </a:lnTo>
                  <a:lnTo>
                    <a:pt x="67" y="58"/>
                  </a:lnTo>
                  <a:lnTo>
                    <a:pt x="73"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2" name="Freeform 1795">
              <a:extLst>
                <a:ext uri="{FF2B5EF4-FFF2-40B4-BE49-F238E27FC236}">
                  <a16:creationId xmlns:a16="http://schemas.microsoft.com/office/drawing/2014/main" id="{89893579-C983-4DEF-8149-5BF17E4E764A}"/>
                </a:ext>
              </a:extLst>
            </p:cNvPr>
            <p:cNvSpPr>
              <a:spLocks/>
            </p:cNvSpPr>
            <p:nvPr/>
          </p:nvSpPr>
          <p:spPr bwMode="auto">
            <a:xfrm>
              <a:off x="1097" y="2661"/>
              <a:ext cx="72" cy="73"/>
            </a:xfrm>
            <a:custGeom>
              <a:avLst/>
              <a:gdLst>
                <a:gd name="T0" fmla="*/ 72 w 72"/>
                <a:gd name="T1" fmla="*/ 35 h 73"/>
                <a:gd name="T2" fmla="*/ 69 w 72"/>
                <a:gd name="T3" fmla="*/ 23 h 73"/>
                <a:gd name="T4" fmla="*/ 67 w 72"/>
                <a:gd name="T5" fmla="*/ 15 h 73"/>
                <a:gd name="T6" fmla="*/ 58 w 72"/>
                <a:gd name="T7" fmla="*/ 6 h 73"/>
                <a:gd name="T8" fmla="*/ 46 w 72"/>
                <a:gd name="T9" fmla="*/ 0 h 73"/>
                <a:gd name="T10" fmla="*/ 35 w 72"/>
                <a:gd name="T11" fmla="*/ 0 h 73"/>
                <a:gd name="T12" fmla="*/ 23 w 72"/>
                <a:gd name="T13" fmla="*/ 0 h 73"/>
                <a:gd name="T14" fmla="*/ 14 w 72"/>
                <a:gd name="T15" fmla="*/ 6 h 73"/>
                <a:gd name="T16" fmla="*/ 5 w 72"/>
                <a:gd name="T17" fmla="*/ 15 h 73"/>
                <a:gd name="T18" fmla="*/ 0 w 72"/>
                <a:gd name="T19" fmla="*/ 23 h 73"/>
                <a:gd name="T20" fmla="*/ 0 w 72"/>
                <a:gd name="T21" fmla="*/ 35 h 73"/>
                <a:gd name="T22" fmla="*/ 0 w 72"/>
                <a:gd name="T23" fmla="*/ 47 h 73"/>
                <a:gd name="T24" fmla="*/ 5 w 72"/>
                <a:gd name="T25" fmla="*/ 58 h 73"/>
                <a:gd name="T26" fmla="*/ 14 w 72"/>
                <a:gd name="T27" fmla="*/ 67 h 73"/>
                <a:gd name="T28" fmla="*/ 23 w 72"/>
                <a:gd name="T29" fmla="*/ 70 h 73"/>
                <a:gd name="T30" fmla="*/ 35 w 72"/>
                <a:gd name="T31" fmla="*/ 73 h 73"/>
                <a:gd name="T32" fmla="*/ 46 w 72"/>
                <a:gd name="T33" fmla="*/ 70 h 73"/>
                <a:gd name="T34" fmla="*/ 58 w 72"/>
                <a:gd name="T35" fmla="*/ 67 h 73"/>
                <a:gd name="T36" fmla="*/ 67 w 72"/>
                <a:gd name="T37" fmla="*/ 58 h 73"/>
                <a:gd name="T38" fmla="*/ 69 w 72"/>
                <a:gd name="T39" fmla="*/ 47 h 73"/>
                <a:gd name="T40" fmla="*/ 72 w 72"/>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
                <a:gd name="T64" fmla="*/ 0 h 73"/>
                <a:gd name="T65" fmla="*/ 72 w 72"/>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 h="73">
                  <a:moveTo>
                    <a:pt x="72" y="35"/>
                  </a:moveTo>
                  <a:lnTo>
                    <a:pt x="69" y="23"/>
                  </a:lnTo>
                  <a:lnTo>
                    <a:pt x="67" y="15"/>
                  </a:lnTo>
                  <a:lnTo>
                    <a:pt x="58" y="6"/>
                  </a:lnTo>
                  <a:lnTo>
                    <a:pt x="46" y="0"/>
                  </a:lnTo>
                  <a:lnTo>
                    <a:pt x="35" y="0"/>
                  </a:lnTo>
                  <a:lnTo>
                    <a:pt x="23" y="0"/>
                  </a:lnTo>
                  <a:lnTo>
                    <a:pt x="14" y="6"/>
                  </a:lnTo>
                  <a:lnTo>
                    <a:pt x="5" y="15"/>
                  </a:lnTo>
                  <a:lnTo>
                    <a:pt x="0" y="23"/>
                  </a:lnTo>
                  <a:lnTo>
                    <a:pt x="0" y="35"/>
                  </a:lnTo>
                  <a:lnTo>
                    <a:pt x="0" y="47"/>
                  </a:lnTo>
                  <a:lnTo>
                    <a:pt x="5" y="58"/>
                  </a:lnTo>
                  <a:lnTo>
                    <a:pt x="14" y="67"/>
                  </a:lnTo>
                  <a:lnTo>
                    <a:pt x="23" y="70"/>
                  </a:lnTo>
                  <a:lnTo>
                    <a:pt x="35" y="73"/>
                  </a:lnTo>
                  <a:lnTo>
                    <a:pt x="46" y="70"/>
                  </a:lnTo>
                  <a:lnTo>
                    <a:pt x="58" y="67"/>
                  </a:lnTo>
                  <a:lnTo>
                    <a:pt x="67" y="58"/>
                  </a:lnTo>
                  <a:lnTo>
                    <a:pt x="69" y="47"/>
                  </a:lnTo>
                  <a:lnTo>
                    <a:pt x="72"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3" name="Freeform 1796">
              <a:extLst>
                <a:ext uri="{FF2B5EF4-FFF2-40B4-BE49-F238E27FC236}">
                  <a16:creationId xmlns:a16="http://schemas.microsoft.com/office/drawing/2014/main" id="{DF3FD75B-DF38-44F2-9A62-A7AB5056DC5A}"/>
                </a:ext>
              </a:extLst>
            </p:cNvPr>
            <p:cNvSpPr>
              <a:spLocks/>
            </p:cNvSpPr>
            <p:nvPr/>
          </p:nvSpPr>
          <p:spPr bwMode="auto">
            <a:xfrm>
              <a:off x="1463" y="2661"/>
              <a:ext cx="73" cy="73"/>
            </a:xfrm>
            <a:custGeom>
              <a:avLst/>
              <a:gdLst>
                <a:gd name="T0" fmla="*/ 73 w 73"/>
                <a:gd name="T1" fmla="*/ 35 h 73"/>
                <a:gd name="T2" fmla="*/ 70 w 73"/>
                <a:gd name="T3" fmla="*/ 23 h 73"/>
                <a:gd name="T4" fmla="*/ 67 w 73"/>
                <a:gd name="T5" fmla="*/ 15 h 73"/>
                <a:gd name="T6" fmla="*/ 59 w 73"/>
                <a:gd name="T7" fmla="*/ 6 h 73"/>
                <a:gd name="T8" fmla="*/ 47 w 73"/>
                <a:gd name="T9" fmla="*/ 0 h 73"/>
                <a:gd name="T10" fmla="*/ 35 w 73"/>
                <a:gd name="T11" fmla="*/ 0 h 73"/>
                <a:gd name="T12" fmla="*/ 24 w 73"/>
                <a:gd name="T13" fmla="*/ 0 h 73"/>
                <a:gd name="T14" fmla="*/ 15 w 73"/>
                <a:gd name="T15" fmla="*/ 6 h 73"/>
                <a:gd name="T16" fmla="*/ 6 w 73"/>
                <a:gd name="T17" fmla="*/ 15 h 73"/>
                <a:gd name="T18" fmla="*/ 0 w 73"/>
                <a:gd name="T19" fmla="*/ 23 h 73"/>
                <a:gd name="T20" fmla="*/ 0 w 73"/>
                <a:gd name="T21" fmla="*/ 35 h 73"/>
                <a:gd name="T22" fmla="*/ 0 w 73"/>
                <a:gd name="T23" fmla="*/ 47 h 73"/>
                <a:gd name="T24" fmla="*/ 6 w 73"/>
                <a:gd name="T25" fmla="*/ 58 h 73"/>
                <a:gd name="T26" fmla="*/ 15 w 73"/>
                <a:gd name="T27" fmla="*/ 67 h 73"/>
                <a:gd name="T28" fmla="*/ 24 w 73"/>
                <a:gd name="T29" fmla="*/ 70 h 73"/>
                <a:gd name="T30" fmla="*/ 35 w 73"/>
                <a:gd name="T31" fmla="*/ 73 h 73"/>
                <a:gd name="T32" fmla="*/ 47 w 73"/>
                <a:gd name="T33" fmla="*/ 70 h 73"/>
                <a:gd name="T34" fmla="*/ 59 w 73"/>
                <a:gd name="T35" fmla="*/ 67 h 73"/>
                <a:gd name="T36" fmla="*/ 67 w 73"/>
                <a:gd name="T37" fmla="*/ 58 h 73"/>
                <a:gd name="T38" fmla="*/ 70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0" y="23"/>
                  </a:lnTo>
                  <a:lnTo>
                    <a:pt x="67" y="15"/>
                  </a:lnTo>
                  <a:lnTo>
                    <a:pt x="59" y="6"/>
                  </a:lnTo>
                  <a:lnTo>
                    <a:pt x="47" y="0"/>
                  </a:lnTo>
                  <a:lnTo>
                    <a:pt x="35" y="0"/>
                  </a:lnTo>
                  <a:lnTo>
                    <a:pt x="24" y="0"/>
                  </a:lnTo>
                  <a:lnTo>
                    <a:pt x="15" y="6"/>
                  </a:lnTo>
                  <a:lnTo>
                    <a:pt x="6" y="15"/>
                  </a:lnTo>
                  <a:lnTo>
                    <a:pt x="0" y="23"/>
                  </a:lnTo>
                  <a:lnTo>
                    <a:pt x="0" y="35"/>
                  </a:lnTo>
                  <a:lnTo>
                    <a:pt x="0" y="47"/>
                  </a:lnTo>
                  <a:lnTo>
                    <a:pt x="6" y="58"/>
                  </a:lnTo>
                  <a:lnTo>
                    <a:pt x="15" y="67"/>
                  </a:lnTo>
                  <a:lnTo>
                    <a:pt x="24" y="70"/>
                  </a:lnTo>
                  <a:lnTo>
                    <a:pt x="35" y="73"/>
                  </a:lnTo>
                  <a:lnTo>
                    <a:pt x="47" y="70"/>
                  </a:lnTo>
                  <a:lnTo>
                    <a:pt x="59" y="67"/>
                  </a:lnTo>
                  <a:lnTo>
                    <a:pt x="67" y="58"/>
                  </a:lnTo>
                  <a:lnTo>
                    <a:pt x="70"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4" name="Freeform 1797">
              <a:extLst>
                <a:ext uri="{FF2B5EF4-FFF2-40B4-BE49-F238E27FC236}">
                  <a16:creationId xmlns:a16="http://schemas.microsoft.com/office/drawing/2014/main" id="{6F04F823-81CC-408C-9721-E18B00DC760D}"/>
                </a:ext>
              </a:extLst>
            </p:cNvPr>
            <p:cNvSpPr>
              <a:spLocks/>
            </p:cNvSpPr>
            <p:nvPr/>
          </p:nvSpPr>
          <p:spPr bwMode="auto">
            <a:xfrm>
              <a:off x="1830" y="2661"/>
              <a:ext cx="73" cy="73"/>
            </a:xfrm>
            <a:custGeom>
              <a:avLst/>
              <a:gdLst>
                <a:gd name="T0" fmla="*/ 73 w 73"/>
                <a:gd name="T1" fmla="*/ 35 h 73"/>
                <a:gd name="T2" fmla="*/ 70 w 73"/>
                <a:gd name="T3" fmla="*/ 23 h 73"/>
                <a:gd name="T4" fmla="*/ 64 w 73"/>
                <a:gd name="T5" fmla="*/ 15 h 73"/>
                <a:gd name="T6" fmla="*/ 58 w 73"/>
                <a:gd name="T7" fmla="*/ 6 h 73"/>
                <a:gd name="T8" fmla="*/ 47 w 73"/>
                <a:gd name="T9" fmla="*/ 0 h 73"/>
                <a:gd name="T10" fmla="*/ 35 w 73"/>
                <a:gd name="T11" fmla="*/ 0 h 73"/>
                <a:gd name="T12" fmla="*/ 23 w 73"/>
                <a:gd name="T13" fmla="*/ 0 h 73"/>
                <a:gd name="T14" fmla="*/ 15 w 73"/>
                <a:gd name="T15" fmla="*/ 6 h 73"/>
                <a:gd name="T16" fmla="*/ 6 w 73"/>
                <a:gd name="T17" fmla="*/ 15 h 73"/>
                <a:gd name="T18" fmla="*/ 0 w 73"/>
                <a:gd name="T19" fmla="*/ 23 h 73"/>
                <a:gd name="T20" fmla="*/ 0 w 73"/>
                <a:gd name="T21" fmla="*/ 35 h 73"/>
                <a:gd name="T22" fmla="*/ 0 w 73"/>
                <a:gd name="T23" fmla="*/ 47 h 73"/>
                <a:gd name="T24" fmla="*/ 6 w 73"/>
                <a:gd name="T25" fmla="*/ 58 h 73"/>
                <a:gd name="T26" fmla="*/ 15 w 73"/>
                <a:gd name="T27" fmla="*/ 67 h 73"/>
                <a:gd name="T28" fmla="*/ 23 w 73"/>
                <a:gd name="T29" fmla="*/ 70 h 73"/>
                <a:gd name="T30" fmla="*/ 35 w 73"/>
                <a:gd name="T31" fmla="*/ 73 h 73"/>
                <a:gd name="T32" fmla="*/ 47 w 73"/>
                <a:gd name="T33" fmla="*/ 70 h 73"/>
                <a:gd name="T34" fmla="*/ 58 w 73"/>
                <a:gd name="T35" fmla="*/ 67 h 73"/>
                <a:gd name="T36" fmla="*/ 64 w 73"/>
                <a:gd name="T37" fmla="*/ 58 h 73"/>
                <a:gd name="T38" fmla="*/ 70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0" y="23"/>
                  </a:lnTo>
                  <a:lnTo>
                    <a:pt x="64" y="15"/>
                  </a:lnTo>
                  <a:lnTo>
                    <a:pt x="58" y="6"/>
                  </a:lnTo>
                  <a:lnTo>
                    <a:pt x="47" y="0"/>
                  </a:lnTo>
                  <a:lnTo>
                    <a:pt x="35" y="0"/>
                  </a:lnTo>
                  <a:lnTo>
                    <a:pt x="23" y="0"/>
                  </a:lnTo>
                  <a:lnTo>
                    <a:pt x="15" y="6"/>
                  </a:lnTo>
                  <a:lnTo>
                    <a:pt x="6" y="15"/>
                  </a:lnTo>
                  <a:lnTo>
                    <a:pt x="0" y="23"/>
                  </a:lnTo>
                  <a:lnTo>
                    <a:pt x="0" y="35"/>
                  </a:lnTo>
                  <a:lnTo>
                    <a:pt x="0" y="47"/>
                  </a:lnTo>
                  <a:lnTo>
                    <a:pt x="6" y="58"/>
                  </a:lnTo>
                  <a:lnTo>
                    <a:pt x="15" y="67"/>
                  </a:lnTo>
                  <a:lnTo>
                    <a:pt x="23" y="70"/>
                  </a:lnTo>
                  <a:lnTo>
                    <a:pt x="35" y="73"/>
                  </a:lnTo>
                  <a:lnTo>
                    <a:pt x="47" y="70"/>
                  </a:lnTo>
                  <a:lnTo>
                    <a:pt x="58" y="67"/>
                  </a:lnTo>
                  <a:lnTo>
                    <a:pt x="64" y="58"/>
                  </a:lnTo>
                  <a:lnTo>
                    <a:pt x="70"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5" name="Line 1798">
              <a:extLst>
                <a:ext uri="{FF2B5EF4-FFF2-40B4-BE49-F238E27FC236}">
                  <a16:creationId xmlns:a16="http://schemas.microsoft.com/office/drawing/2014/main" id="{0EDFD9E0-372E-4A4E-B1FF-7FA027C9567F}"/>
                </a:ext>
              </a:extLst>
            </p:cNvPr>
            <p:cNvSpPr>
              <a:spLocks noChangeShapeType="1"/>
            </p:cNvSpPr>
            <p:nvPr/>
          </p:nvSpPr>
          <p:spPr bwMode="auto">
            <a:xfrm>
              <a:off x="768" y="2451"/>
              <a:ext cx="2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6" name="Line 1799">
              <a:extLst>
                <a:ext uri="{FF2B5EF4-FFF2-40B4-BE49-F238E27FC236}">
                  <a16:creationId xmlns:a16="http://schemas.microsoft.com/office/drawing/2014/main" id="{376A652C-6E04-45A5-B780-172091F3E055}"/>
                </a:ext>
              </a:extLst>
            </p:cNvPr>
            <p:cNvSpPr>
              <a:spLocks noChangeShapeType="1"/>
            </p:cNvSpPr>
            <p:nvPr/>
          </p:nvSpPr>
          <p:spPr bwMode="auto">
            <a:xfrm>
              <a:off x="803" y="2454"/>
              <a:ext cx="2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7" name="Line 1800">
              <a:extLst>
                <a:ext uri="{FF2B5EF4-FFF2-40B4-BE49-F238E27FC236}">
                  <a16:creationId xmlns:a16="http://schemas.microsoft.com/office/drawing/2014/main" id="{8357110D-346C-40AF-9253-FA5354935C39}"/>
                </a:ext>
              </a:extLst>
            </p:cNvPr>
            <p:cNvSpPr>
              <a:spLocks noChangeShapeType="1"/>
            </p:cNvSpPr>
            <p:nvPr/>
          </p:nvSpPr>
          <p:spPr bwMode="auto">
            <a:xfrm>
              <a:off x="1079" y="2480"/>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8" name="Freeform 1801">
              <a:extLst>
                <a:ext uri="{FF2B5EF4-FFF2-40B4-BE49-F238E27FC236}">
                  <a16:creationId xmlns:a16="http://schemas.microsoft.com/office/drawing/2014/main" id="{427AFABB-9728-4830-B589-E7D6305330CA}"/>
                </a:ext>
              </a:extLst>
            </p:cNvPr>
            <p:cNvSpPr>
              <a:spLocks/>
            </p:cNvSpPr>
            <p:nvPr/>
          </p:nvSpPr>
          <p:spPr bwMode="auto">
            <a:xfrm>
              <a:off x="1114" y="2483"/>
              <a:ext cx="23" cy="1"/>
            </a:xfrm>
            <a:custGeom>
              <a:avLst/>
              <a:gdLst>
                <a:gd name="T0" fmla="*/ 0 w 23"/>
                <a:gd name="T1" fmla="*/ 0 h 1"/>
                <a:gd name="T2" fmla="*/ 18 w 23"/>
                <a:gd name="T3" fmla="*/ 0 h 1"/>
                <a:gd name="T4" fmla="*/ 23 w 23"/>
                <a:gd name="T5" fmla="*/ 0 h 1"/>
                <a:gd name="T6" fmla="*/ 0 60000 65536"/>
                <a:gd name="T7" fmla="*/ 0 60000 65536"/>
                <a:gd name="T8" fmla="*/ 0 60000 65536"/>
                <a:gd name="T9" fmla="*/ 0 w 23"/>
                <a:gd name="T10" fmla="*/ 0 h 1"/>
                <a:gd name="T11" fmla="*/ 23 w 23"/>
                <a:gd name="T12" fmla="*/ 1 h 1"/>
              </a:gdLst>
              <a:ahLst/>
              <a:cxnLst>
                <a:cxn ang="T6">
                  <a:pos x="T0" y="T1"/>
                </a:cxn>
                <a:cxn ang="T7">
                  <a:pos x="T2" y="T3"/>
                </a:cxn>
                <a:cxn ang="T8">
                  <a:pos x="T4" y="T5"/>
                </a:cxn>
              </a:cxnLst>
              <a:rect l="T9" t="T10" r="T11" b="T12"/>
              <a:pathLst>
                <a:path w="23" h="1">
                  <a:moveTo>
                    <a:pt x="0" y="0"/>
                  </a:moveTo>
                  <a:lnTo>
                    <a:pt x="18" y="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9" name="Line 1802">
              <a:extLst>
                <a:ext uri="{FF2B5EF4-FFF2-40B4-BE49-F238E27FC236}">
                  <a16:creationId xmlns:a16="http://schemas.microsoft.com/office/drawing/2014/main" id="{4E2C46B2-FA7C-4049-B813-28CBC6A5434E}"/>
                </a:ext>
              </a:extLst>
            </p:cNvPr>
            <p:cNvSpPr>
              <a:spLocks noChangeShapeType="1"/>
            </p:cNvSpPr>
            <p:nvPr/>
          </p:nvSpPr>
          <p:spPr bwMode="auto">
            <a:xfrm flipV="1">
              <a:off x="1149" y="2480"/>
              <a:ext cx="2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0" name="Line 1803">
              <a:extLst>
                <a:ext uri="{FF2B5EF4-FFF2-40B4-BE49-F238E27FC236}">
                  <a16:creationId xmlns:a16="http://schemas.microsoft.com/office/drawing/2014/main" id="{EEACAEFB-4895-42BE-B05A-6B03BDABD312}"/>
                </a:ext>
              </a:extLst>
            </p:cNvPr>
            <p:cNvSpPr>
              <a:spLocks noChangeShapeType="1"/>
            </p:cNvSpPr>
            <p:nvPr/>
          </p:nvSpPr>
          <p:spPr bwMode="auto">
            <a:xfrm>
              <a:off x="1184" y="2480"/>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1" name="Line 1804">
              <a:extLst>
                <a:ext uri="{FF2B5EF4-FFF2-40B4-BE49-F238E27FC236}">
                  <a16:creationId xmlns:a16="http://schemas.microsoft.com/office/drawing/2014/main" id="{D9DBE9F6-E996-48FA-8E4E-40079AFF53AC}"/>
                </a:ext>
              </a:extLst>
            </p:cNvPr>
            <p:cNvSpPr>
              <a:spLocks noChangeShapeType="1"/>
            </p:cNvSpPr>
            <p:nvPr/>
          </p:nvSpPr>
          <p:spPr bwMode="auto">
            <a:xfrm>
              <a:off x="1219" y="2478"/>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2" name="Line 1805">
              <a:extLst>
                <a:ext uri="{FF2B5EF4-FFF2-40B4-BE49-F238E27FC236}">
                  <a16:creationId xmlns:a16="http://schemas.microsoft.com/office/drawing/2014/main" id="{C97D87AC-3F01-4AEB-A152-C2ADE0C5C3E6}"/>
                </a:ext>
              </a:extLst>
            </p:cNvPr>
            <p:cNvSpPr>
              <a:spLocks noChangeShapeType="1"/>
            </p:cNvSpPr>
            <p:nvPr/>
          </p:nvSpPr>
          <p:spPr bwMode="auto">
            <a:xfrm>
              <a:off x="1463" y="2460"/>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3" name="Freeform 1806">
              <a:extLst>
                <a:ext uri="{FF2B5EF4-FFF2-40B4-BE49-F238E27FC236}">
                  <a16:creationId xmlns:a16="http://schemas.microsoft.com/office/drawing/2014/main" id="{4B8DFBA6-338E-4D38-A7F1-CD0A63201715}"/>
                </a:ext>
              </a:extLst>
            </p:cNvPr>
            <p:cNvSpPr>
              <a:spLocks/>
            </p:cNvSpPr>
            <p:nvPr/>
          </p:nvSpPr>
          <p:spPr bwMode="auto">
            <a:xfrm>
              <a:off x="1498" y="2457"/>
              <a:ext cx="24" cy="3"/>
            </a:xfrm>
            <a:custGeom>
              <a:avLst/>
              <a:gdLst>
                <a:gd name="T0" fmla="*/ 0 w 24"/>
                <a:gd name="T1" fmla="*/ 3 h 3"/>
                <a:gd name="T2" fmla="*/ 0 w 24"/>
                <a:gd name="T3" fmla="*/ 3 h 3"/>
                <a:gd name="T4" fmla="*/ 24 w 24"/>
                <a:gd name="T5" fmla="*/ 0 h 3"/>
                <a:gd name="T6" fmla="*/ 0 60000 65536"/>
                <a:gd name="T7" fmla="*/ 0 60000 65536"/>
                <a:gd name="T8" fmla="*/ 0 60000 65536"/>
                <a:gd name="T9" fmla="*/ 0 w 24"/>
                <a:gd name="T10" fmla="*/ 0 h 3"/>
                <a:gd name="T11" fmla="*/ 24 w 24"/>
                <a:gd name="T12" fmla="*/ 3 h 3"/>
              </a:gdLst>
              <a:ahLst/>
              <a:cxnLst>
                <a:cxn ang="T6">
                  <a:pos x="T0" y="T1"/>
                </a:cxn>
                <a:cxn ang="T7">
                  <a:pos x="T2" y="T3"/>
                </a:cxn>
                <a:cxn ang="T8">
                  <a:pos x="T4" y="T5"/>
                </a:cxn>
              </a:cxnLst>
              <a:rect l="T9" t="T10" r="T11" b="T12"/>
              <a:pathLst>
                <a:path w="24" h="3">
                  <a:moveTo>
                    <a:pt x="0" y="3"/>
                  </a:moveTo>
                  <a:lnTo>
                    <a:pt x="0" y="3"/>
                  </a:lnTo>
                  <a:lnTo>
                    <a:pt x="2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14" name="Line 1807">
              <a:extLst>
                <a:ext uri="{FF2B5EF4-FFF2-40B4-BE49-F238E27FC236}">
                  <a16:creationId xmlns:a16="http://schemas.microsoft.com/office/drawing/2014/main" id="{6D0F6D50-608C-46A6-ADA1-5DAB02E9022F}"/>
                </a:ext>
              </a:extLst>
            </p:cNvPr>
            <p:cNvSpPr>
              <a:spLocks noChangeShapeType="1"/>
            </p:cNvSpPr>
            <p:nvPr/>
          </p:nvSpPr>
          <p:spPr bwMode="auto">
            <a:xfrm>
              <a:off x="1673" y="2454"/>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5" name="Line 1808">
              <a:extLst>
                <a:ext uri="{FF2B5EF4-FFF2-40B4-BE49-F238E27FC236}">
                  <a16:creationId xmlns:a16="http://schemas.microsoft.com/office/drawing/2014/main" id="{97FCF6AE-5ABB-42E1-97D2-E152C9DDC309}"/>
                </a:ext>
              </a:extLst>
            </p:cNvPr>
            <p:cNvSpPr>
              <a:spLocks noChangeShapeType="1"/>
            </p:cNvSpPr>
            <p:nvPr/>
          </p:nvSpPr>
          <p:spPr bwMode="auto">
            <a:xfrm>
              <a:off x="730" y="241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6" name="Line 1809">
              <a:extLst>
                <a:ext uri="{FF2B5EF4-FFF2-40B4-BE49-F238E27FC236}">
                  <a16:creationId xmlns:a16="http://schemas.microsoft.com/office/drawing/2014/main" id="{A2C9E5BF-E7DC-45C2-9BA2-2AC60AF82F4C}"/>
                </a:ext>
              </a:extLst>
            </p:cNvPr>
            <p:cNvSpPr>
              <a:spLocks noChangeShapeType="1"/>
            </p:cNvSpPr>
            <p:nvPr/>
          </p:nvSpPr>
          <p:spPr bwMode="auto">
            <a:xfrm flipV="1">
              <a:off x="730" y="241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7" name="Line 1810">
              <a:extLst>
                <a:ext uri="{FF2B5EF4-FFF2-40B4-BE49-F238E27FC236}">
                  <a16:creationId xmlns:a16="http://schemas.microsoft.com/office/drawing/2014/main" id="{3974706C-29B5-4DAF-8240-09284A652671}"/>
                </a:ext>
              </a:extLst>
            </p:cNvPr>
            <p:cNvSpPr>
              <a:spLocks noChangeShapeType="1"/>
            </p:cNvSpPr>
            <p:nvPr/>
          </p:nvSpPr>
          <p:spPr bwMode="auto">
            <a:xfrm>
              <a:off x="1097" y="2448"/>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8" name="Line 1811">
              <a:extLst>
                <a:ext uri="{FF2B5EF4-FFF2-40B4-BE49-F238E27FC236}">
                  <a16:creationId xmlns:a16="http://schemas.microsoft.com/office/drawing/2014/main" id="{2B36E1C7-56B5-4A30-87C8-16997FD4E422}"/>
                </a:ext>
              </a:extLst>
            </p:cNvPr>
            <p:cNvSpPr>
              <a:spLocks noChangeShapeType="1"/>
            </p:cNvSpPr>
            <p:nvPr/>
          </p:nvSpPr>
          <p:spPr bwMode="auto">
            <a:xfrm flipV="1">
              <a:off x="1097" y="2448"/>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9" name="Line 1812">
              <a:extLst>
                <a:ext uri="{FF2B5EF4-FFF2-40B4-BE49-F238E27FC236}">
                  <a16:creationId xmlns:a16="http://schemas.microsoft.com/office/drawing/2014/main" id="{CE453DEC-1F26-4C65-9275-2C11B2D535DF}"/>
                </a:ext>
              </a:extLst>
            </p:cNvPr>
            <p:cNvSpPr>
              <a:spLocks noChangeShapeType="1"/>
            </p:cNvSpPr>
            <p:nvPr/>
          </p:nvSpPr>
          <p:spPr bwMode="auto">
            <a:xfrm>
              <a:off x="1463"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0" name="Line 1813">
              <a:extLst>
                <a:ext uri="{FF2B5EF4-FFF2-40B4-BE49-F238E27FC236}">
                  <a16:creationId xmlns:a16="http://schemas.microsoft.com/office/drawing/2014/main" id="{0A73A369-E62C-454B-83DA-97D0558D511F}"/>
                </a:ext>
              </a:extLst>
            </p:cNvPr>
            <p:cNvSpPr>
              <a:spLocks noChangeShapeType="1"/>
            </p:cNvSpPr>
            <p:nvPr/>
          </p:nvSpPr>
          <p:spPr bwMode="auto">
            <a:xfrm flipV="1">
              <a:off x="1463"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1" name="Line 1814">
              <a:extLst>
                <a:ext uri="{FF2B5EF4-FFF2-40B4-BE49-F238E27FC236}">
                  <a16:creationId xmlns:a16="http://schemas.microsoft.com/office/drawing/2014/main" id="{81780AD4-46CB-4CBE-84D7-51B59485EDBE}"/>
                </a:ext>
              </a:extLst>
            </p:cNvPr>
            <p:cNvSpPr>
              <a:spLocks noChangeShapeType="1"/>
            </p:cNvSpPr>
            <p:nvPr/>
          </p:nvSpPr>
          <p:spPr bwMode="auto">
            <a:xfrm flipV="1">
              <a:off x="768" y="245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2" name="Line 1815">
              <a:extLst>
                <a:ext uri="{FF2B5EF4-FFF2-40B4-BE49-F238E27FC236}">
                  <a16:creationId xmlns:a16="http://schemas.microsoft.com/office/drawing/2014/main" id="{583A9A2E-3FB3-4610-955B-76E14395D705}"/>
                </a:ext>
              </a:extLst>
            </p:cNvPr>
            <p:cNvSpPr>
              <a:spLocks noChangeShapeType="1"/>
            </p:cNvSpPr>
            <p:nvPr/>
          </p:nvSpPr>
          <p:spPr bwMode="auto">
            <a:xfrm>
              <a:off x="797" y="245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3" name="Line 1816">
              <a:extLst>
                <a:ext uri="{FF2B5EF4-FFF2-40B4-BE49-F238E27FC236}">
                  <a16:creationId xmlns:a16="http://schemas.microsoft.com/office/drawing/2014/main" id="{B6E9CB92-5DF7-4149-B301-AA38DF2693E3}"/>
                </a:ext>
              </a:extLst>
            </p:cNvPr>
            <p:cNvSpPr>
              <a:spLocks noChangeShapeType="1"/>
            </p:cNvSpPr>
            <p:nvPr/>
          </p:nvSpPr>
          <p:spPr bwMode="auto">
            <a:xfrm>
              <a:off x="826" y="245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4" name="Line 1817">
              <a:extLst>
                <a:ext uri="{FF2B5EF4-FFF2-40B4-BE49-F238E27FC236}">
                  <a16:creationId xmlns:a16="http://schemas.microsoft.com/office/drawing/2014/main" id="{1446181C-28E3-48C4-87ED-F782FD1A4988}"/>
                </a:ext>
              </a:extLst>
            </p:cNvPr>
            <p:cNvSpPr>
              <a:spLocks noChangeShapeType="1"/>
            </p:cNvSpPr>
            <p:nvPr/>
          </p:nvSpPr>
          <p:spPr bwMode="auto">
            <a:xfrm>
              <a:off x="855" y="2451"/>
              <a:ext cx="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5" name="Line 1818">
              <a:extLst>
                <a:ext uri="{FF2B5EF4-FFF2-40B4-BE49-F238E27FC236}">
                  <a16:creationId xmlns:a16="http://schemas.microsoft.com/office/drawing/2014/main" id="{EDB8FE94-436F-41AA-9C7D-F33E1DEC8457}"/>
                </a:ext>
              </a:extLst>
            </p:cNvPr>
            <p:cNvSpPr>
              <a:spLocks noChangeShapeType="1"/>
            </p:cNvSpPr>
            <p:nvPr/>
          </p:nvSpPr>
          <p:spPr bwMode="auto">
            <a:xfrm flipV="1">
              <a:off x="881" y="244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6" name="Line 1819">
              <a:extLst>
                <a:ext uri="{FF2B5EF4-FFF2-40B4-BE49-F238E27FC236}">
                  <a16:creationId xmlns:a16="http://schemas.microsoft.com/office/drawing/2014/main" id="{422C17E2-D161-4299-862A-ED595CC5B84E}"/>
                </a:ext>
              </a:extLst>
            </p:cNvPr>
            <p:cNvSpPr>
              <a:spLocks noChangeShapeType="1"/>
            </p:cNvSpPr>
            <p:nvPr/>
          </p:nvSpPr>
          <p:spPr bwMode="auto">
            <a:xfrm>
              <a:off x="910" y="2448"/>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7" name="Line 1820">
              <a:extLst>
                <a:ext uri="{FF2B5EF4-FFF2-40B4-BE49-F238E27FC236}">
                  <a16:creationId xmlns:a16="http://schemas.microsoft.com/office/drawing/2014/main" id="{8F37B915-E7C0-4C6E-A9EC-135825F363B8}"/>
                </a:ext>
              </a:extLst>
            </p:cNvPr>
            <p:cNvSpPr>
              <a:spLocks noChangeShapeType="1"/>
            </p:cNvSpPr>
            <p:nvPr/>
          </p:nvSpPr>
          <p:spPr bwMode="auto">
            <a:xfrm>
              <a:off x="939" y="2446"/>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8" name="Line 1821">
              <a:extLst>
                <a:ext uri="{FF2B5EF4-FFF2-40B4-BE49-F238E27FC236}">
                  <a16:creationId xmlns:a16="http://schemas.microsoft.com/office/drawing/2014/main" id="{9B109A98-09F0-435F-93D6-D5DD5AC2AFC0}"/>
                </a:ext>
              </a:extLst>
            </p:cNvPr>
            <p:cNvSpPr>
              <a:spLocks noChangeShapeType="1"/>
            </p:cNvSpPr>
            <p:nvPr/>
          </p:nvSpPr>
          <p:spPr bwMode="auto">
            <a:xfrm>
              <a:off x="969" y="2443"/>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9" name="Line 1822">
              <a:extLst>
                <a:ext uri="{FF2B5EF4-FFF2-40B4-BE49-F238E27FC236}">
                  <a16:creationId xmlns:a16="http://schemas.microsoft.com/office/drawing/2014/main" id="{9E0060CE-BF43-4CF9-BED2-9991152EC9B8}"/>
                </a:ext>
              </a:extLst>
            </p:cNvPr>
            <p:cNvSpPr>
              <a:spLocks noChangeShapeType="1"/>
            </p:cNvSpPr>
            <p:nvPr/>
          </p:nvSpPr>
          <p:spPr bwMode="auto">
            <a:xfrm>
              <a:off x="998" y="2440"/>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0" name="Line 1823">
              <a:extLst>
                <a:ext uri="{FF2B5EF4-FFF2-40B4-BE49-F238E27FC236}">
                  <a16:creationId xmlns:a16="http://schemas.microsoft.com/office/drawing/2014/main" id="{98F55A55-2396-4BA2-A8A3-16256C9FC902}"/>
                </a:ext>
              </a:extLst>
            </p:cNvPr>
            <p:cNvSpPr>
              <a:spLocks noChangeShapeType="1"/>
            </p:cNvSpPr>
            <p:nvPr/>
          </p:nvSpPr>
          <p:spPr bwMode="auto">
            <a:xfrm flipV="1">
              <a:off x="1027" y="243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1" name="Line 1824">
              <a:extLst>
                <a:ext uri="{FF2B5EF4-FFF2-40B4-BE49-F238E27FC236}">
                  <a16:creationId xmlns:a16="http://schemas.microsoft.com/office/drawing/2014/main" id="{E383A3E1-8D7C-4872-B243-EF9C2FB4B8B5}"/>
                </a:ext>
              </a:extLst>
            </p:cNvPr>
            <p:cNvSpPr>
              <a:spLocks noChangeShapeType="1"/>
            </p:cNvSpPr>
            <p:nvPr/>
          </p:nvSpPr>
          <p:spPr bwMode="auto">
            <a:xfrm>
              <a:off x="1056" y="243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2" name="Line 1825">
              <a:extLst>
                <a:ext uri="{FF2B5EF4-FFF2-40B4-BE49-F238E27FC236}">
                  <a16:creationId xmlns:a16="http://schemas.microsoft.com/office/drawing/2014/main" id="{474FE2CF-7799-4644-8E29-C80E10D1C676}"/>
                </a:ext>
              </a:extLst>
            </p:cNvPr>
            <p:cNvSpPr>
              <a:spLocks noChangeShapeType="1"/>
            </p:cNvSpPr>
            <p:nvPr/>
          </p:nvSpPr>
          <p:spPr bwMode="auto">
            <a:xfrm>
              <a:off x="1085" y="243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3" name="Line 1826">
              <a:extLst>
                <a:ext uri="{FF2B5EF4-FFF2-40B4-BE49-F238E27FC236}">
                  <a16:creationId xmlns:a16="http://schemas.microsoft.com/office/drawing/2014/main" id="{A4B3C1F9-8020-4B7C-9AA9-A87655EA7068}"/>
                </a:ext>
              </a:extLst>
            </p:cNvPr>
            <p:cNvSpPr>
              <a:spLocks noChangeShapeType="1"/>
            </p:cNvSpPr>
            <p:nvPr/>
          </p:nvSpPr>
          <p:spPr bwMode="auto">
            <a:xfrm>
              <a:off x="1114" y="2431"/>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4" name="Line 1827">
              <a:extLst>
                <a:ext uri="{FF2B5EF4-FFF2-40B4-BE49-F238E27FC236}">
                  <a16:creationId xmlns:a16="http://schemas.microsoft.com/office/drawing/2014/main" id="{68240C1B-87A8-4583-B566-54F30CB7DC7B}"/>
                </a:ext>
              </a:extLst>
            </p:cNvPr>
            <p:cNvSpPr>
              <a:spLocks noChangeShapeType="1"/>
            </p:cNvSpPr>
            <p:nvPr/>
          </p:nvSpPr>
          <p:spPr bwMode="auto">
            <a:xfrm flipV="1">
              <a:off x="1143" y="242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5" name="Line 1828">
              <a:extLst>
                <a:ext uri="{FF2B5EF4-FFF2-40B4-BE49-F238E27FC236}">
                  <a16:creationId xmlns:a16="http://schemas.microsoft.com/office/drawing/2014/main" id="{606BFE2B-D0BC-40A1-88BE-7D6816BBC5B4}"/>
                </a:ext>
              </a:extLst>
            </p:cNvPr>
            <p:cNvSpPr>
              <a:spLocks noChangeShapeType="1"/>
            </p:cNvSpPr>
            <p:nvPr/>
          </p:nvSpPr>
          <p:spPr bwMode="auto">
            <a:xfrm>
              <a:off x="1172" y="2428"/>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6" name="Line 1829">
              <a:extLst>
                <a:ext uri="{FF2B5EF4-FFF2-40B4-BE49-F238E27FC236}">
                  <a16:creationId xmlns:a16="http://schemas.microsoft.com/office/drawing/2014/main" id="{D8E0EB87-DC24-4D2F-B9CA-2232A2C26461}"/>
                </a:ext>
              </a:extLst>
            </p:cNvPr>
            <p:cNvSpPr>
              <a:spLocks noChangeShapeType="1"/>
            </p:cNvSpPr>
            <p:nvPr/>
          </p:nvSpPr>
          <p:spPr bwMode="auto">
            <a:xfrm>
              <a:off x="1201" y="242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7" name="Line 1830">
              <a:extLst>
                <a:ext uri="{FF2B5EF4-FFF2-40B4-BE49-F238E27FC236}">
                  <a16:creationId xmlns:a16="http://schemas.microsoft.com/office/drawing/2014/main" id="{90F83ECB-5990-487C-B8DF-D7B5061A71E9}"/>
                </a:ext>
              </a:extLst>
            </p:cNvPr>
            <p:cNvSpPr>
              <a:spLocks noChangeShapeType="1"/>
            </p:cNvSpPr>
            <p:nvPr/>
          </p:nvSpPr>
          <p:spPr bwMode="auto">
            <a:xfrm>
              <a:off x="1231" y="242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8" name="Line 1831">
              <a:extLst>
                <a:ext uri="{FF2B5EF4-FFF2-40B4-BE49-F238E27FC236}">
                  <a16:creationId xmlns:a16="http://schemas.microsoft.com/office/drawing/2014/main" id="{508B2876-4FA8-44A3-BB62-39E1D915B58C}"/>
                </a:ext>
              </a:extLst>
            </p:cNvPr>
            <p:cNvSpPr>
              <a:spLocks noChangeShapeType="1"/>
            </p:cNvSpPr>
            <p:nvPr/>
          </p:nvSpPr>
          <p:spPr bwMode="auto">
            <a:xfrm>
              <a:off x="1260" y="242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9" name="Line 1832">
              <a:extLst>
                <a:ext uri="{FF2B5EF4-FFF2-40B4-BE49-F238E27FC236}">
                  <a16:creationId xmlns:a16="http://schemas.microsoft.com/office/drawing/2014/main" id="{3877F6BB-BF42-4F35-AE4F-EB0E16C7778B}"/>
                </a:ext>
              </a:extLst>
            </p:cNvPr>
            <p:cNvSpPr>
              <a:spLocks noChangeShapeType="1"/>
            </p:cNvSpPr>
            <p:nvPr/>
          </p:nvSpPr>
          <p:spPr bwMode="auto">
            <a:xfrm>
              <a:off x="1289" y="2419"/>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0" name="Line 1833">
              <a:extLst>
                <a:ext uri="{FF2B5EF4-FFF2-40B4-BE49-F238E27FC236}">
                  <a16:creationId xmlns:a16="http://schemas.microsoft.com/office/drawing/2014/main" id="{D9DA4A6B-2213-4155-B740-F0D22DAF5B1F}"/>
                </a:ext>
              </a:extLst>
            </p:cNvPr>
            <p:cNvSpPr>
              <a:spLocks noChangeShapeType="1"/>
            </p:cNvSpPr>
            <p:nvPr/>
          </p:nvSpPr>
          <p:spPr bwMode="auto">
            <a:xfrm>
              <a:off x="1318" y="2416"/>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1" name="Line 1834">
              <a:extLst>
                <a:ext uri="{FF2B5EF4-FFF2-40B4-BE49-F238E27FC236}">
                  <a16:creationId xmlns:a16="http://schemas.microsoft.com/office/drawing/2014/main" id="{CEC2BCDA-96A6-4350-9F3C-625BDEB25677}"/>
                </a:ext>
              </a:extLst>
            </p:cNvPr>
            <p:cNvSpPr>
              <a:spLocks noChangeShapeType="1"/>
            </p:cNvSpPr>
            <p:nvPr/>
          </p:nvSpPr>
          <p:spPr bwMode="auto">
            <a:xfrm>
              <a:off x="1347" y="2416"/>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2" name="Line 1835">
              <a:extLst>
                <a:ext uri="{FF2B5EF4-FFF2-40B4-BE49-F238E27FC236}">
                  <a16:creationId xmlns:a16="http://schemas.microsoft.com/office/drawing/2014/main" id="{5865B222-6536-40F0-B402-8C226838C271}"/>
                </a:ext>
              </a:extLst>
            </p:cNvPr>
            <p:cNvSpPr>
              <a:spLocks noChangeShapeType="1"/>
            </p:cNvSpPr>
            <p:nvPr/>
          </p:nvSpPr>
          <p:spPr bwMode="auto">
            <a:xfrm>
              <a:off x="1376" y="241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3" name="Line 1836">
              <a:extLst>
                <a:ext uri="{FF2B5EF4-FFF2-40B4-BE49-F238E27FC236}">
                  <a16:creationId xmlns:a16="http://schemas.microsoft.com/office/drawing/2014/main" id="{76B2576E-D6A6-48B1-8585-C4D2E3176B33}"/>
                </a:ext>
              </a:extLst>
            </p:cNvPr>
            <p:cNvSpPr>
              <a:spLocks noChangeShapeType="1"/>
            </p:cNvSpPr>
            <p:nvPr/>
          </p:nvSpPr>
          <p:spPr bwMode="auto">
            <a:xfrm>
              <a:off x="1405" y="2411"/>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4" name="Line 1837">
              <a:extLst>
                <a:ext uri="{FF2B5EF4-FFF2-40B4-BE49-F238E27FC236}">
                  <a16:creationId xmlns:a16="http://schemas.microsoft.com/office/drawing/2014/main" id="{17A452C1-95E2-4E00-8936-26E5B4E3BAF2}"/>
                </a:ext>
              </a:extLst>
            </p:cNvPr>
            <p:cNvSpPr>
              <a:spLocks noChangeShapeType="1"/>
            </p:cNvSpPr>
            <p:nvPr/>
          </p:nvSpPr>
          <p:spPr bwMode="auto">
            <a:xfrm flipV="1">
              <a:off x="1434" y="240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5" name="Line 1838">
              <a:extLst>
                <a:ext uri="{FF2B5EF4-FFF2-40B4-BE49-F238E27FC236}">
                  <a16:creationId xmlns:a16="http://schemas.microsoft.com/office/drawing/2014/main" id="{17E659BF-8866-4C81-9602-840FFF36B2DE}"/>
                </a:ext>
              </a:extLst>
            </p:cNvPr>
            <p:cNvSpPr>
              <a:spLocks noChangeShapeType="1"/>
            </p:cNvSpPr>
            <p:nvPr/>
          </p:nvSpPr>
          <p:spPr bwMode="auto">
            <a:xfrm>
              <a:off x="1463" y="2408"/>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6" name="Freeform 1839">
              <a:extLst>
                <a:ext uri="{FF2B5EF4-FFF2-40B4-BE49-F238E27FC236}">
                  <a16:creationId xmlns:a16="http://schemas.microsoft.com/office/drawing/2014/main" id="{F015811C-E685-474B-AE5E-9F93BF8BE291}"/>
                </a:ext>
              </a:extLst>
            </p:cNvPr>
            <p:cNvSpPr>
              <a:spLocks/>
            </p:cNvSpPr>
            <p:nvPr/>
          </p:nvSpPr>
          <p:spPr bwMode="auto">
            <a:xfrm>
              <a:off x="1492" y="2405"/>
              <a:ext cx="12" cy="1"/>
            </a:xfrm>
            <a:custGeom>
              <a:avLst/>
              <a:gdLst>
                <a:gd name="T0" fmla="*/ 0 w 12"/>
                <a:gd name="T1" fmla="*/ 0 h 1"/>
                <a:gd name="T2" fmla="*/ 6 w 12"/>
                <a:gd name="T3" fmla="*/ 0 h 1"/>
                <a:gd name="T4" fmla="*/ 12 w 12"/>
                <a:gd name="T5" fmla="*/ 0 h 1"/>
                <a:gd name="T6" fmla="*/ 0 60000 65536"/>
                <a:gd name="T7" fmla="*/ 0 60000 65536"/>
                <a:gd name="T8" fmla="*/ 0 60000 65536"/>
                <a:gd name="T9" fmla="*/ 0 w 12"/>
                <a:gd name="T10" fmla="*/ 0 h 1"/>
                <a:gd name="T11" fmla="*/ 12 w 12"/>
                <a:gd name="T12" fmla="*/ 1 h 1"/>
              </a:gdLst>
              <a:ahLst/>
              <a:cxnLst>
                <a:cxn ang="T6">
                  <a:pos x="T0" y="T1"/>
                </a:cxn>
                <a:cxn ang="T7">
                  <a:pos x="T2" y="T3"/>
                </a:cxn>
                <a:cxn ang="T8">
                  <a:pos x="T4" y="T5"/>
                </a:cxn>
              </a:cxnLst>
              <a:rect l="T9" t="T10" r="T11" b="T12"/>
              <a:pathLst>
                <a:path w="12" h="1">
                  <a:moveTo>
                    <a:pt x="0" y="0"/>
                  </a:moveTo>
                  <a:lnTo>
                    <a:pt x="6" y="0"/>
                  </a:lnTo>
                  <a:lnTo>
                    <a:pt x="1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47" name="Line 1840">
              <a:extLst>
                <a:ext uri="{FF2B5EF4-FFF2-40B4-BE49-F238E27FC236}">
                  <a16:creationId xmlns:a16="http://schemas.microsoft.com/office/drawing/2014/main" id="{5146119B-870D-4E77-82FB-2243B4017D6B}"/>
                </a:ext>
              </a:extLst>
            </p:cNvPr>
            <p:cNvSpPr>
              <a:spLocks noChangeShapeType="1"/>
            </p:cNvSpPr>
            <p:nvPr/>
          </p:nvSpPr>
          <p:spPr bwMode="auto">
            <a:xfrm>
              <a:off x="1522" y="2405"/>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8" name="Line 1841">
              <a:extLst>
                <a:ext uri="{FF2B5EF4-FFF2-40B4-BE49-F238E27FC236}">
                  <a16:creationId xmlns:a16="http://schemas.microsoft.com/office/drawing/2014/main" id="{41C92F4F-4FDE-4639-AFCD-4838F0AEE56A}"/>
                </a:ext>
              </a:extLst>
            </p:cNvPr>
            <p:cNvSpPr>
              <a:spLocks noChangeShapeType="1"/>
            </p:cNvSpPr>
            <p:nvPr/>
          </p:nvSpPr>
          <p:spPr bwMode="auto">
            <a:xfrm>
              <a:off x="1551" y="2405"/>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9" name="Line 1842">
              <a:extLst>
                <a:ext uri="{FF2B5EF4-FFF2-40B4-BE49-F238E27FC236}">
                  <a16:creationId xmlns:a16="http://schemas.microsoft.com/office/drawing/2014/main" id="{98B0124A-1A65-4B08-9266-C10EE2689350}"/>
                </a:ext>
              </a:extLst>
            </p:cNvPr>
            <p:cNvSpPr>
              <a:spLocks noChangeShapeType="1"/>
            </p:cNvSpPr>
            <p:nvPr/>
          </p:nvSpPr>
          <p:spPr bwMode="auto">
            <a:xfrm>
              <a:off x="1580" y="2405"/>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0" name="Line 1843">
              <a:extLst>
                <a:ext uri="{FF2B5EF4-FFF2-40B4-BE49-F238E27FC236}">
                  <a16:creationId xmlns:a16="http://schemas.microsoft.com/office/drawing/2014/main" id="{1B8279A5-822E-4CFA-BACE-A46B64FC169D}"/>
                </a:ext>
              </a:extLst>
            </p:cNvPr>
            <p:cNvSpPr>
              <a:spLocks noChangeShapeType="1"/>
            </p:cNvSpPr>
            <p:nvPr/>
          </p:nvSpPr>
          <p:spPr bwMode="auto">
            <a:xfrm flipV="1">
              <a:off x="768" y="2507"/>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1" name="Line 1844">
              <a:extLst>
                <a:ext uri="{FF2B5EF4-FFF2-40B4-BE49-F238E27FC236}">
                  <a16:creationId xmlns:a16="http://schemas.microsoft.com/office/drawing/2014/main" id="{253EC34C-0CAE-4BD9-97FA-2C0E55D10ED8}"/>
                </a:ext>
              </a:extLst>
            </p:cNvPr>
            <p:cNvSpPr>
              <a:spLocks noChangeShapeType="1"/>
            </p:cNvSpPr>
            <p:nvPr/>
          </p:nvSpPr>
          <p:spPr bwMode="auto">
            <a:xfrm flipV="1">
              <a:off x="809" y="2504"/>
              <a:ext cx="5"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2" name="Line 1845">
              <a:extLst>
                <a:ext uri="{FF2B5EF4-FFF2-40B4-BE49-F238E27FC236}">
                  <a16:creationId xmlns:a16="http://schemas.microsoft.com/office/drawing/2014/main" id="{414E3396-4EE2-43A2-BD12-E798F8A1E412}"/>
                </a:ext>
              </a:extLst>
            </p:cNvPr>
            <p:cNvSpPr>
              <a:spLocks noChangeShapeType="1"/>
            </p:cNvSpPr>
            <p:nvPr/>
          </p:nvSpPr>
          <p:spPr bwMode="auto">
            <a:xfrm flipV="1">
              <a:off x="826" y="2501"/>
              <a:ext cx="2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3" name="Line 1846">
              <a:extLst>
                <a:ext uri="{FF2B5EF4-FFF2-40B4-BE49-F238E27FC236}">
                  <a16:creationId xmlns:a16="http://schemas.microsoft.com/office/drawing/2014/main" id="{40534C62-59BB-4D43-976D-5D9B2014EFB5}"/>
                </a:ext>
              </a:extLst>
            </p:cNvPr>
            <p:cNvSpPr>
              <a:spLocks noChangeShapeType="1"/>
            </p:cNvSpPr>
            <p:nvPr/>
          </p:nvSpPr>
          <p:spPr bwMode="auto">
            <a:xfrm>
              <a:off x="864" y="250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4" name="Line 1847">
              <a:extLst>
                <a:ext uri="{FF2B5EF4-FFF2-40B4-BE49-F238E27FC236}">
                  <a16:creationId xmlns:a16="http://schemas.microsoft.com/office/drawing/2014/main" id="{220C85FE-A64C-482B-B4F4-13A3DB81A2BA}"/>
                </a:ext>
              </a:extLst>
            </p:cNvPr>
            <p:cNvSpPr>
              <a:spLocks noChangeShapeType="1"/>
            </p:cNvSpPr>
            <p:nvPr/>
          </p:nvSpPr>
          <p:spPr bwMode="auto">
            <a:xfrm flipV="1">
              <a:off x="881" y="249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5" name="Line 1848">
              <a:extLst>
                <a:ext uri="{FF2B5EF4-FFF2-40B4-BE49-F238E27FC236}">
                  <a16:creationId xmlns:a16="http://schemas.microsoft.com/office/drawing/2014/main" id="{7E762BF1-4EDD-4F21-9407-BEF81BD2F007}"/>
                </a:ext>
              </a:extLst>
            </p:cNvPr>
            <p:cNvSpPr>
              <a:spLocks noChangeShapeType="1"/>
            </p:cNvSpPr>
            <p:nvPr/>
          </p:nvSpPr>
          <p:spPr bwMode="auto">
            <a:xfrm>
              <a:off x="922" y="249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6" name="Line 1849">
              <a:extLst>
                <a:ext uri="{FF2B5EF4-FFF2-40B4-BE49-F238E27FC236}">
                  <a16:creationId xmlns:a16="http://schemas.microsoft.com/office/drawing/2014/main" id="{3619B3CE-DC8C-4754-8241-13BC01755750}"/>
                </a:ext>
              </a:extLst>
            </p:cNvPr>
            <p:cNvSpPr>
              <a:spLocks noChangeShapeType="1"/>
            </p:cNvSpPr>
            <p:nvPr/>
          </p:nvSpPr>
          <p:spPr bwMode="auto">
            <a:xfrm flipV="1">
              <a:off x="939" y="2492"/>
              <a:ext cx="3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7" name="Line 1850">
              <a:extLst>
                <a:ext uri="{FF2B5EF4-FFF2-40B4-BE49-F238E27FC236}">
                  <a16:creationId xmlns:a16="http://schemas.microsoft.com/office/drawing/2014/main" id="{BD206F7C-7512-42BA-9B6D-B0C6A00A7EF1}"/>
                </a:ext>
              </a:extLst>
            </p:cNvPr>
            <p:cNvSpPr>
              <a:spLocks noChangeShapeType="1"/>
            </p:cNvSpPr>
            <p:nvPr/>
          </p:nvSpPr>
          <p:spPr bwMode="auto">
            <a:xfrm>
              <a:off x="980" y="249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8" name="Line 1851">
              <a:extLst>
                <a:ext uri="{FF2B5EF4-FFF2-40B4-BE49-F238E27FC236}">
                  <a16:creationId xmlns:a16="http://schemas.microsoft.com/office/drawing/2014/main" id="{980D114C-E0F2-40C0-9F2D-30D8B72953F6}"/>
                </a:ext>
              </a:extLst>
            </p:cNvPr>
            <p:cNvSpPr>
              <a:spLocks noChangeShapeType="1"/>
            </p:cNvSpPr>
            <p:nvPr/>
          </p:nvSpPr>
          <p:spPr bwMode="auto">
            <a:xfrm flipV="1">
              <a:off x="998" y="2486"/>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9" name="Line 1852">
              <a:extLst>
                <a:ext uri="{FF2B5EF4-FFF2-40B4-BE49-F238E27FC236}">
                  <a16:creationId xmlns:a16="http://schemas.microsoft.com/office/drawing/2014/main" id="{89E6B766-8E4B-42BF-9E39-51DFF81FEEF1}"/>
                </a:ext>
              </a:extLst>
            </p:cNvPr>
            <p:cNvSpPr>
              <a:spLocks noChangeShapeType="1"/>
            </p:cNvSpPr>
            <p:nvPr/>
          </p:nvSpPr>
          <p:spPr bwMode="auto">
            <a:xfrm>
              <a:off x="1038" y="248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0" name="Line 1853">
              <a:extLst>
                <a:ext uri="{FF2B5EF4-FFF2-40B4-BE49-F238E27FC236}">
                  <a16:creationId xmlns:a16="http://schemas.microsoft.com/office/drawing/2014/main" id="{C54A20D5-F225-4536-854D-0DF17E790E02}"/>
                </a:ext>
              </a:extLst>
            </p:cNvPr>
            <p:cNvSpPr>
              <a:spLocks noChangeShapeType="1"/>
            </p:cNvSpPr>
            <p:nvPr/>
          </p:nvSpPr>
          <p:spPr bwMode="auto">
            <a:xfrm flipV="1">
              <a:off x="1056" y="2483"/>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1" name="Line 1854">
              <a:extLst>
                <a:ext uri="{FF2B5EF4-FFF2-40B4-BE49-F238E27FC236}">
                  <a16:creationId xmlns:a16="http://schemas.microsoft.com/office/drawing/2014/main" id="{CC0B9623-4535-4BD7-9524-140E60358CED}"/>
                </a:ext>
              </a:extLst>
            </p:cNvPr>
            <p:cNvSpPr>
              <a:spLocks noChangeShapeType="1"/>
            </p:cNvSpPr>
            <p:nvPr/>
          </p:nvSpPr>
          <p:spPr bwMode="auto">
            <a:xfrm>
              <a:off x="1097" y="2480"/>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2" name="Freeform 1855">
              <a:extLst>
                <a:ext uri="{FF2B5EF4-FFF2-40B4-BE49-F238E27FC236}">
                  <a16:creationId xmlns:a16="http://schemas.microsoft.com/office/drawing/2014/main" id="{D88D42AC-D034-4784-B992-C72406A387E1}"/>
                </a:ext>
              </a:extLst>
            </p:cNvPr>
            <p:cNvSpPr>
              <a:spLocks/>
            </p:cNvSpPr>
            <p:nvPr/>
          </p:nvSpPr>
          <p:spPr bwMode="auto">
            <a:xfrm>
              <a:off x="1114" y="2478"/>
              <a:ext cx="29" cy="2"/>
            </a:xfrm>
            <a:custGeom>
              <a:avLst/>
              <a:gdLst>
                <a:gd name="T0" fmla="*/ 0 w 29"/>
                <a:gd name="T1" fmla="*/ 2 h 2"/>
                <a:gd name="T2" fmla="*/ 18 w 29"/>
                <a:gd name="T3" fmla="*/ 0 h 2"/>
                <a:gd name="T4" fmla="*/ 29 w 29"/>
                <a:gd name="T5" fmla="*/ 0 h 2"/>
                <a:gd name="T6" fmla="*/ 0 60000 65536"/>
                <a:gd name="T7" fmla="*/ 0 60000 65536"/>
                <a:gd name="T8" fmla="*/ 0 60000 65536"/>
                <a:gd name="T9" fmla="*/ 0 w 29"/>
                <a:gd name="T10" fmla="*/ 0 h 2"/>
                <a:gd name="T11" fmla="*/ 29 w 29"/>
                <a:gd name="T12" fmla="*/ 2 h 2"/>
              </a:gdLst>
              <a:ahLst/>
              <a:cxnLst>
                <a:cxn ang="T6">
                  <a:pos x="T0" y="T1"/>
                </a:cxn>
                <a:cxn ang="T7">
                  <a:pos x="T2" y="T3"/>
                </a:cxn>
                <a:cxn ang="T8">
                  <a:pos x="T4" y="T5"/>
                </a:cxn>
              </a:cxnLst>
              <a:rect l="T9" t="T10" r="T11" b="T12"/>
              <a:pathLst>
                <a:path w="29" h="2">
                  <a:moveTo>
                    <a:pt x="0" y="2"/>
                  </a:moveTo>
                  <a:lnTo>
                    <a:pt x="18" y="0"/>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63" name="Line 1856">
              <a:extLst>
                <a:ext uri="{FF2B5EF4-FFF2-40B4-BE49-F238E27FC236}">
                  <a16:creationId xmlns:a16="http://schemas.microsoft.com/office/drawing/2014/main" id="{7E811F80-3061-45BF-AA3B-259007FFB370}"/>
                </a:ext>
              </a:extLst>
            </p:cNvPr>
            <p:cNvSpPr>
              <a:spLocks noChangeShapeType="1"/>
            </p:cNvSpPr>
            <p:nvPr/>
          </p:nvSpPr>
          <p:spPr bwMode="auto">
            <a:xfrm>
              <a:off x="1155"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4" name="Line 1857">
              <a:extLst>
                <a:ext uri="{FF2B5EF4-FFF2-40B4-BE49-F238E27FC236}">
                  <a16:creationId xmlns:a16="http://schemas.microsoft.com/office/drawing/2014/main" id="{4431A6DD-8B01-440F-928A-1BAA7CA4B47A}"/>
                </a:ext>
              </a:extLst>
            </p:cNvPr>
            <p:cNvSpPr>
              <a:spLocks noChangeShapeType="1"/>
            </p:cNvSpPr>
            <p:nvPr/>
          </p:nvSpPr>
          <p:spPr bwMode="auto">
            <a:xfrm>
              <a:off x="1172" y="2478"/>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5" name="Line 1858">
              <a:extLst>
                <a:ext uri="{FF2B5EF4-FFF2-40B4-BE49-F238E27FC236}">
                  <a16:creationId xmlns:a16="http://schemas.microsoft.com/office/drawing/2014/main" id="{07C0B385-6205-4436-8E04-E1AFA33B95B6}"/>
                </a:ext>
              </a:extLst>
            </p:cNvPr>
            <p:cNvSpPr>
              <a:spLocks noChangeShapeType="1"/>
            </p:cNvSpPr>
            <p:nvPr/>
          </p:nvSpPr>
          <p:spPr bwMode="auto">
            <a:xfrm>
              <a:off x="1213"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6" name="Line 1859">
              <a:extLst>
                <a:ext uri="{FF2B5EF4-FFF2-40B4-BE49-F238E27FC236}">
                  <a16:creationId xmlns:a16="http://schemas.microsoft.com/office/drawing/2014/main" id="{A8387360-94F2-4CBE-BC04-22EAC228460A}"/>
                </a:ext>
              </a:extLst>
            </p:cNvPr>
            <p:cNvSpPr>
              <a:spLocks noChangeShapeType="1"/>
            </p:cNvSpPr>
            <p:nvPr/>
          </p:nvSpPr>
          <p:spPr bwMode="auto">
            <a:xfrm>
              <a:off x="1231" y="2478"/>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7" name="Line 1860">
              <a:extLst>
                <a:ext uri="{FF2B5EF4-FFF2-40B4-BE49-F238E27FC236}">
                  <a16:creationId xmlns:a16="http://schemas.microsoft.com/office/drawing/2014/main" id="{508C63D6-A70E-44AC-8FA4-1175B1D68E11}"/>
                </a:ext>
              </a:extLst>
            </p:cNvPr>
            <p:cNvSpPr>
              <a:spLocks noChangeShapeType="1"/>
            </p:cNvSpPr>
            <p:nvPr/>
          </p:nvSpPr>
          <p:spPr bwMode="auto">
            <a:xfrm>
              <a:off x="1271"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8" name="Line 1861">
              <a:extLst>
                <a:ext uri="{FF2B5EF4-FFF2-40B4-BE49-F238E27FC236}">
                  <a16:creationId xmlns:a16="http://schemas.microsoft.com/office/drawing/2014/main" id="{87B05191-B1A8-4750-B82B-699DE5C6618B}"/>
                </a:ext>
              </a:extLst>
            </p:cNvPr>
            <p:cNvSpPr>
              <a:spLocks noChangeShapeType="1"/>
            </p:cNvSpPr>
            <p:nvPr/>
          </p:nvSpPr>
          <p:spPr bwMode="auto">
            <a:xfrm>
              <a:off x="1289" y="2478"/>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9" name="Line 1862">
              <a:extLst>
                <a:ext uri="{FF2B5EF4-FFF2-40B4-BE49-F238E27FC236}">
                  <a16:creationId xmlns:a16="http://schemas.microsoft.com/office/drawing/2014/main" id="{2A5EE9B4-DDCC-4389-B0E3-355E98A1ED58}"/>
                </a:ext>
              </a:extLst>
            </p:cNvPr>
            <p:cNvSpPr>
              <a:spLocks noChangeShapeType="1"/>
            </p:cNvSpPr>
            <p:nvPr/>
          </p:nvSpPr>
          <p:spPr bwMode="auto">
            <a:xfrm>
              <a:off x="1329"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0" name="Line 1863">
              <a:extLst>
                <a:ext uri="{FF2B5EF4-FFF2-40B4-BE49-F238E27FC236}">
                  <a16:creationId xmlns:a16="http://schemas.microsoft.com/office/drawing/2014/main" id="{2D5CCDB8-DF8A-41BB-AEEE-420C2A7D46D9}"/>
                </a:ext>
              </a:extLst>
            </p:cNvPr>
            <p:cNvSpPr>
              <a:spLocks noChangeShapeType="1"/>
            </p:cNvSpPr>
            <p:nvPr/>
          </p:nvSpPr>
          <p:spPr bwMode="auto">
            <a:xfrm flipV="1">
              <a:off x="1347" y="2475"/>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1" name="Line 1864">
              <a:extLst>
                <a:ext uri="{FF2B5EF4-FFF2-40B4-BE49-F238E27FC236}">
                  <a16:creationId xmlns:a16="http://schemas.microsoft.com/office/drawing/2014/main" id="{0449EE13-475A-4E00-87FD-25C5B57CBE02}"/>
                </a:ext>
              </a:extLst>
            </p:cNvPr>
            <p:cNvSpPr>
              <a:spLocks noChangeShapeType="1"/>
            </p:cNvSpPr>
            <p:nvPr/>
          </p:nvSpPr>
          <p:spPr bwMode="auto">
            <a:xfrm>
              <a:off x="1388" y="2475"/>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2" name="Line 1865">
              <a:extLst>
                <a:ext uri="{FF2B5EF4-FFF2-40B4-BE49-F238E27FC236}">
                  <a16:creationId xmlns:a16="http://schemas.microsoft.com/office/drawing/2014/main" id="{4F621AA7-25C6-4696-930D-E7465355280A}"/>
                </a:ext>
              </a:extLst>
            </p:cNvPr>
            <p:cNvSpPr>
              <a:spLocks noChangeShapeType="1"/>
            </p:cNvSpPr>
            <p:nvPr/>
          </p:nvSpPr>
          <p:spPr bwMode="auto">
            <a:xfrm>
              <a:off x="1405" y="2475"/>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3" name="Line 1866">
              <a:extLst>
                <a:ext uri="{FF2B5EF4-FFF2-40B4-BE49-F238E27FC236}">
                  <a16:creationId xmlns:a16="http://schemas.microsoft.com/office/drawing/2014/main" id="{EF4FEEBE-FA46-4C3F-843D-7C78F93F0296}"/>
                </a:ext>
              </a:extLst>
            </p:cNvPr>
            <p:cNvSpPr>
              <a:spLocks noChangeShapeType="1"/>
            </p:cNvSpPr>
            <p:nvPr/>
          </p:nvSpPr>
          <p:spPr bwMode="auto">
            <a:xfrm>
              <a:off x="1446" y="247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4" name="Line 1867">
              <a:extLst>
                <a:ext uri="{FF2B5EF4-FFF2-40B4-BE49-F238E27FC236}">
                  <a16:creationId xmlns:a16="http://schemas.microsoft.com/office/drawing/2014/main" id="{7266252D-697C-4C70-B904-33A17F429C82}"/>
                </a:ext>
              </a:extLst>
            </p:cNvPr>
            <p:cNvSpPr>
              <a:spLocks noChangeShapeType="1"/>
            </p:cNvSpPr>
            <p:nvPr/>
          </p:nvSpPr>
          <p:spPr bwMode="auto">
            <a:xfrm>
              <a:off x="1463" y="2475"/>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5" name="Line 1868">
              <a:extLst>
                <a:ext uri="{FF2B5EF4-FFF2-40B4-BE49-F238E27FC236}">
                  <a16:creationId xmlns:a16="http://schemas.microsoft.com/office/drawing/2014/main" id="{47F9D6AF-2A1E-4596-960D-D56DF8B4C8D2}"/>
                </a:ext>
              </a:extLst>
            </p:cNvPr>
            <p:cNvSpPr>
              <a:spLocks noChangeShapeType="1"/>
            </p:cNvSpPr>
            <p:nvPr/>
          </p:nvSpPr>
          <p:spPr bwMode="auto">
            <a:xfrm>
              <a:off x="1504" y="247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6" name="Line 1869">
              <a:extLst>
                <a:ext uri="{FF2B5EF4-FFF2-40B4-BE49-F238E27FC236}">
                  <a16:creationId xmlns:a16="http://schemas.microsoft.com/office/drawing/2014/main" id="{D88352F0-5F37-4840-B9A6-1D7D2E9368B4}"/>
                </a:ext>
              </a:extLst>
            </p:cNvPr>
            <p:cNvSpPr>
              <a:spLocks noChangeShapeType="1"/>
            </p:cNvSpPr>
            <p:nvPr/>
          </p:nvSpPr>
          <p:spPr bwMode="auto">
            <a:xfrm flipV="1">
              <a:off x="1522" y="246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7" name="Line 1870">
              <a:extLst>
                <a:ext uri="{FF2B5EF4-FFF2-40B4-BE49-F238E27FC236}">
                  <a16:creationId xmlns:a16="http://schemas.microsoft.com/office/drawing/2014/main" id="{2B4B592F-BA90-43C6-B1F3-DE5EA76C37AB}"/>
                </a:ext>
              </a:extLst>
            </p:cNvPr>
            <p:cNvSpPr>
              <a:spLocks noChangeShapeType="1"/>
            </p:cNvSpPr>
            <p:nvPr/>
          </p:nvSpPr>
          <p:spPr bwMode="auto">
            <a:xfrm>
              <a:off x="1562" y="246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8" name="Line 1871">
              <a:extLst>
                <a:ext uri="{FF2B5EF4-FFF2-40B4-BE49-F238E27FC236}">
                  <a16:creationId xmlns:a16="http://schemas.microsoft.com/office/drawing/2014/main" id="{5206A51B-958F-46B8-926D-E6F3C27BCA47}"/>
                </a:ext>
              </a:extLst>
            </p:cNvPr>
            <p:cNvSpPr>
              <a:spLocks noChangeShapeType="1"/>
            </p:cNvSpPr>
            <p:nvPr/>
          </p:nvSpPr>
          <p:spPr bwMode="auto">
            <a:xfrm flipV="1">
              <a:off x="1580" y="2466"/>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9" name="Line 1872">
              <a:extLst>
                <a:ext uri="{FF2B5EF4-FFF2-40B4-BE49-F238E27FC236}">
                  <a16:creationId xmlns:a16="http://schemas.microsoft.com/office/drawing/2014/main" id="{97F455D3-AF25-41B0-9F22-A5D2F53038E6}"/>
                </a:ext>
              </a:extLst>
            </p:cNvPr>
            <p:cNvSpPr>
              <a:spLocks noChangeShapeType="1"/>
            </p:cNvSpPr>
            <p:nvPr/>
          </p:nvSpPr>
          <p:spPr bwMode="auto">
            <a:xfrm>
              <a:off x="1621" y="2463"/>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0" name="Line 1873">
              <a:extLst>
                <a:ext uri="{FF2B5EF4-FFF2-40B4-BE49-F238E27FC236}">
                  <a16:creationId xmlns:a16="http://schemas.microsoft.com/office/drawing/2014/main" id="{69BA5003-ABAD-40B7-B8D7-1504251834C4}"/>
                </a:ext>
              </a:extLst>
            </p:cNvPr>
            <p:cNvSpPr>
              <a:spLocks noChangeShapeType="1"/>
            </p:cNvSpPr>
            <p:nvPr/>
          </p:nvSpPr>
          <p:spPr bwMode="auto">
            <a:xfrm flipV="1">
              <a:off x="1638" y="2460"/>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1" name="Line 1874">
              <a:extLst>
                <a:ext uri="{FF2B5EF4-FFF2-40B4-BE49-F238E27FC236}">
                  <a16:creationId xmlns:a16="http://schemas.microsoft.com/office/drawing/2014/main" id="{64C3B661-5DC1-4553-BB0A-A36D23CE2788}"/>
                </a:ext>
              </a:extLst>
            </p:cNvPr>
            <p:cNvSpPr>
              <a:spLocks noChangeShapeType="1"/>
            </p:cNvSpPr>
            <p:nvPr/>
          </p:nvSpPr>
          <p:spPr bwMode="auto">
            <a:xfrm flipV="1">
              <a:off x="1679" y="2457"/>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2" name="Line 1875">
              <a:extLst>
                <a:ext uri="{FF2B5EF4-FFF2-40B4-BE49-F238E27FC236}">
                  <a16:creationId xmlns:a16="http://schemas.microsoft.com/office/drawing/2014/main" id="{F1B7BB94-3CAC-49B3-A87A-A471DE7E0EF5}"/>
                </a:ext>
              </a:extLst>
            </p:cNvPr>
            <p:cNvSpPr>
              <a:spLocks noChangeShapeType="1"/>
            </p:cNvSpPr>
            <p:nvPr/>
          </p:nvSpPr>
          <p:spPr bwMode="auto">
            <a:xfrm flipV="1">
              <a:off x="1696" y="245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3" name="Line 1876">
              <a:extLst>
                <a:ext uri="{FF2B5EF4-FFF2-40B4-BE49-F238E27FC236}">
                  <a16:creationId xmlns:a16="http://schemas.microsoft.com/office/drawing/2014/main" id="{F43C6839-E254-400B-98F8-A83B8CD29BE5}"/>
                </a:ext>
              </a:extLst>
            </p:cNvPr>
            <p:cNvSpPr>
              <a:spLocks noChangeShapeType="1"/>
            </p:cNvSpPr>
            <p:nvPr/>
          </p:nvSpPr>
          <p:spPr bwMode="auto">
            <a:xfrm>
              <a:off x="1737" y="245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4" name="Line 1877">
              <a:extLst>
                <a:ext uri="{FF2B5EF4-FFF2-40B4-BE49-F238E27FC236}">
                  <a16:creationId xmlns:a16="http://schemas.microsoft.com/office/drawing/2014/main" id="{E49FDAFC-51B2-4356-BE07-0F65B2300FA2}"/>
                </a:ext>
              </a:extLst>
            </p:cNvPr>
            <p:cNvSpPr>
              <a:spLocks noChangeShapeType="1"/>
            </p:cNvSpPr>
            <p:nvPr/>
          </p:nvSpPr>
          <p:spPr bwMode="auto">
            <a:xfrm flipV="1">
              <a:off x="1754" y="244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5" name="Line 1878">
              <a:extLst>
                <a:ext uri="{FF2B5EF4-FFF2-40B4-BE49-F238E27FC236}">
                  <a16:creationId xmlns:a16="http://schemas.microsoft.com/office/drawing/2014/main" id="{6E43D6F7-2D2B-4498-8013-94222CFF21F7}"/>
                </a:ext>
              </a:extLst>
            </p:cNvPr>
            <p:cNvSpPr>
              <a:spLocks noChangeShapeType="1"/>
            </p:cNvSpPr>
            <p:nvPr/>
          </p:nvSpPr>
          <p:spPr bwMode="auto">
            <a:xfrm>
              <a:off x="1795" y="244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6" name="Line 1879">
              <a:extLst>
                <a:ext uri="{FF2B5EF4-FFF2-40B4-BE49-F238E27FC236}">
                  <a16:creationId xmlns:a16="http://schemas.microsoft.com/office/drawing/2014/main" id="{4377C1BC-2184-4C00-ACD4-CE37C8B66A94}"/>
                </a:ext>
              </a:extLst>
            </p:cNvPr>
            <p:cNvSpPr>
              <a:spLocks noChangeShapeType="1"/>
            </p:cNvSpPr>
            <p:nvPr/>
          </p:nvSpPr>
          <p:spPr bwMode="auto">
            <a:xfrm flipV="1">
              <a:off x="1813" y="2446"/>
              <a:ext cx="29"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7" name="Line 1880">
              <a:extLst>
                <a:ext uri="{FF2B5EF4-FFF2-40B4-BE49-F238E27FC236}">
                  <a16:creationId xmlns:a16="http://schemas.microsoft.com/office/drawing/2014/main" id="{E064FF2C-E197-4EC0-92AE-D1270A22C187}"/>
                </a:ext>
              </a:extLst>
            </p:cNvPr>
            <p:cNvSpPr>
              <a:spLocks noChangeShapeType="1"/>
            </p:cNvSpPr>
            <p:nvPr/>
          </p:nvSpPr>
          <p:spPr bwMode="auto">
            <a:xfrm>
              <a:off x="1853" y="244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8" name="Line 1881">
              <a:extLst>
                <a:ext uri="{FF2B5EF4-FFF2-40B4-BE49-F238E27FC236}">
                  <a16:creationId xmlns:a16="http://schemas.microsoft.com/office/drawing/2014/main" id="{B4A61194-3BDC-4244-801D-3206F55169E7}"/>
                </a:ext>
              </a:extLst>
            </p:cNvPr>
            <p:cNvSpPr>
              <a:spLocks noChangeShapeType="1"/>
            </p:cNvSpPr>
            <p:nvPr/>
          </p:nvSpPr>
          <p:spPr bwMode="auto">
            <a:xfrm flipV="1">
              <a:off x="1871" y="2440"/>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9" name="Line 1882">
              <a:extLst>
                <a:ext uri="{FF2B5EF4-FFF2-40B4-BE49-F238E27FC236}">
                  <a16:creationId xmlns:a16="http://schemas.microsoft.com/office/drawing/2014/main" id="{9F6406D1-47F5-4434-B158-1AA15F4E9013}"/>
                </a:ext>
              </a:extLst>
            </p:cNvPr>
            <p:cNvSpPr>
              <a:spLocks noChangeShapeType="1"/>
            </p:cNvSpPr>
            <p:nvPr/>
          </p:nvSpPr>
          <p:spPr bwMode="auto">
            <a:xfrm>
              <a:off x="1912" y="2437"/>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0" name="Rectangle 1883">
              <a:extLst>
                <a:ext uri="{FF2B5EF4-FFF2-40B4-BE49-F238E27FC236}">
                  <a16:creationId xmlns:a16="http://schemas.microsoft.com/office/drawing/2014/main" id="{5BEC297A-1BCC-40D2-8641-0409DD99F274}"/>
                </a:ext>
              </a:extLst>
            </p:cNvPr>
            <p:cNvSpPr>
              <a:spLocks noChangeArrowheads="1"/>
            </p:cNvSpPr>
            <p:nvPr/>
          </p:nvSpPr>
          <p:spPr bwMode="auto">
            <a:xfrm>
              <a:off x="730" y="2472"/>
              <a:ext cx="73" cy="7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1" name="Rectangle 1884">
              <a:extLst>
                <a:ext uri="{FF2B5EF4-FFF2-40B4-BE49-F238E27FC236}">
                  <a16:creationId xmlns:a16="http://schemas.microsoft.com/office/drawing/2014/main" id="{AF8E6DA0-651B-463C-8A16-081EA7AD637E}"/>
                </a:ext>
              </a:extLst>
            </p:cNvPr>
            <p:cNvSpPr>
              <a:spLocks noChangeArrowheads="1"/>
            </p:cNvSpPr>
            <p:nvPr/>
          </p:nvSpPr>
          <p:spPr bwMode="auto">
            <a:xfrm>
              <a:off x="1097" y="2443"/>
              <a:ext cx="72" cy="72"/>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2" name="Rectangle 1885">
              <a:extLst>
                <a:ext uri="{FF2B5EF4-FFF2-40B4-BE49-F238E27FC236}">
                  <a16:creationId xmlns:a16="http://schemas.microsoft.com/office/drawing/2014/main" id="{BAD272FB-20E2-459C-8637-8908F18ACCDA}"/>
                </a:ext>
              </a:extLst>
            </p:cNvPr>
            <p:cNvSpPr>
              <a:spLocks noChangeArrowheads="1"/>
            </p:cNvSpPr>
            <p:nvPr/>
          </p:nvSpPr>
          <p:spPr bwMode="auto">
            <a:xfrm>
              <a:off x="1463" y="2437"/>
              <a:ext cx="73" cy="76"/>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3" name="Freeform 1886">
              <a:extLst>
                <a:ext uri="{FF2B5EF4-FFF2-40B4-BE49-F238E27FC236}">
                  <a16:creationId xmlns:a16="http://schemas.microsoft.com/office/drawing/2014/main" id="{0785C81A-2214-487B-A794-EC48BC8653B9}"/>
                </a:ext>
              </a:extLst>
            </p:cNvPr>
            <p:cNvSpPr>
              <a:spLocks/>
            </p:cNvSpPr>
            <p:nvPr/>
          </p:nvSpPr>
          <p:spPr bwMode="auto">
            <a:xfrm>
              <a:off x="1830" y="2405"/>
              <a:ext cx="73" cy="75"/>
            </a:xfrm>
            <a:custGeom>
              <a:avLst/>
              <a:gdLst>
                <a:gd name="T0" fmla="*/ 0 w 73"/>
                <a:gd name="T1" fmla="*/ 0 h 75"/>
                <a:gd name="T2" fmla="*/ 0 w 73"/>
                <a:gd name="T3" fmla="*/ 75 h 75"/>
                <a:gd name="T4" fmla="*/ 73 w 73"/>
                <a:gd name="T5" fmla="*/ 75 h 75"/>
                <a:gd name="T6" fmla="*/ 73 w 73"/>
                <a:gd name="T7" fmla="*/ 0 h 75"/>
                <a:gd name="T8" fmla="*/ 0 w 73"/>
                <a:gd name="T9" fmla="*/ 0 h 75"/>
                <a:gd name="T10" fmla="*/ 0 w 73"/>
                <a:gd name="T11" fmla="*/ 0 h 75"/>
                <a:gd name="T12" fmla="*/ 0 60000 65536"/>
                <a:gd name="T13" fmla="*/ 0 60000 65536"/>
                <a:gd name="T14" fmla="*/ 0 60000 65536"/>
                <a:gd name="T15" fmla="*/ 0 60000 65536"/>
                <a:gd name="T16" fmla="*/ 0 60000 65536"/>
                <a:gd name="T17" fmla="*/ 0 60000 65536"/>
                <a:gd name="T18" fmla="*/ 0 w 73"/>
                <a:gd name="T19" fmla="*/ 0 h 75"/>
                <a:gd name="T20" fmla="*/ 73 w 73"/>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73" h="75">
                  <a:moveTo>
                    <a:pt x="0" y="0"/>
                  </a:moveTo>
                  <a:lnTo>
                    <a:pt x="0" y="75"/>
                  </a:lnTo>
                  <a:lnTo>
                    <a:pt x="73" y="75"/>
                  </a:lnTo>
                  <a:lnTo>
                    <a:pt x="7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4" name="Line 1887">
              <a:extLst>
                <a:ext uri="{FF2B5EF4-FFF2-40B4-BE49-F238E27FC236}">
                  <a16:creationId xmlns:a16="http://schemas.microsoft.com/office/drawing/2014/main" id="{E88A3133-A7BE-4CDD-90AB-042FA744B1FB}"/>
                </a:ext>
              </a:extLst>
            </p:cNvPr>
            <p:cNvSpPr>
              <a:spLocks noChangeShapeType="1"/>
            </p:cNvSpPr>
            <p:nvPr/>
          </p:nvSpPr>
          <p:spPr bwMode="auto">
            <a:xfrm>
              <a:off x="76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5" name="Line 1888">
              <a:extLst>
                <a:ext uri="{FF2B5EF4-FFF2-40B4-BE49-F238E27FC236}">
                  <a16:creationId xmlns:a16="http://schemas.microsoft.com/office/drawing/2014/main" id="{57D77EA1-B118-4B5B-BF82-909F419A2BC1}"/>
                </a:ext>
              </a:extLst>
            </p:cNvPr>
            <p:cNvSpPr>
              <a:spLocks noChangeShapeType="1"/>
            </p:cNvSpPr>
            <p:nvPr/>
          </p:nvSpPr>
          <p:spPr bwMode="auto">
            <a:xfrm>
              <a:off x="809"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6" name="Line 1889">
              <a:extLst>
                <a:ext uri="{FF2B5EF4-FFF2-40B4-BE49-F238E27FC236}">
                  <a16:creationId xmlns:a16="http://schemas.microsoft.com/office/drawing/2014/main" id="{82CDF39C-422E-4B97-AB5B-C07760B8564A}"/>
                </a:ext>
              </a:extLst>
            </p:cNvPr>
            <p:cNvSpPr>
              <a:spLocks noChangeShapeType="1"/>
            </p:cNvSpPr>
            <p:nvPr/>
          </p:nvSpPr>
          <p:spPr bwMode="auto">
            <a:xfrm>
              <a:off x="832"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7" name="Line 1890">
              <a:extLst>
                <a:ext uri="{FF2B5EF4-FFF2-40B4-BE49-F238E27FC236}">
                  <a16:creationId xmlns:a16="http://schemas.microsoft.com/office/drawing/2014/main" id="{67A19BF8-D5CA-4A76-A4C2-C3193F730803}"/>
                </a:ext>
              </a:extLst>
            </p:cNvPr>
            <p:cNvSpPr>
              <a:spLocks noChangeShapeType="1"/>
            </p:cNvSpPr>
            <p:nvPr/>
          </p:nvSpPr>
          <p:spPr bwMode="auto">
            <a:xfrm>
              <a:off x="873"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8" name="Line 1891">
              <a:extLst>
                <a:ext uri="{FF2B5EF4-FFF2-40B4-BE49-F238E27FC236}">
                  <a16:creationId xmlns:a16="http://schemas.microsoft.com/office/drawing/2014/main" id="{787488D1-AFF0-481F-A117-B2D3031292B9}"/>
                </a:ext>
              </a:extLst>
            </p:cNvPr>
            <p:cNvSpPr>
              <a:spLocks noChangeShapeType="1"/>
            </p:cNvSpPr>
            <p:nvPr/>
          </p:nvSpPr>
          <p:spPr bwMode="auto">
            <a:xfrm>
              <a:off x="896"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9" name="Line 1892">
              <a:extLst>
                <a:ext uri="{FF2B5EF4-FFF2-40B4-BE49-F238E27FC236}">
                  <a16:creationId xmlns:a16="http://schemas.microsoft.com/office/drawing/2014/main" id="{DF207D32-B64F-484B-A768-EE625739FE3B}"/>
                </a:ext>
              </a:extLst>
            </p:cNvPr>
            <p:cNvSpPr>
              <a:spLocks noChangeShapeType="1"/>
            </p:cNvSpPr>
            <p:nvPr/>
          </p:nvSpPr>
          <p:spPr bwMode="auto">
            <a:xfrm>
              <a:off x="937"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0" name="Line 1893">
              <a:extLst>
                <a:ext uri="{FF2B5EF4-FFF2-40B4-BE49-F238E27FC236}">
                  <a16:creationId xmlns:a16="http://schemas.microsoft.com/office/drawing/2014/main" id="{DE718F70-498B-4D44-B21C-093C07D241A6}"/>
                </a:ext>
              </a:extLst>
            </p:cNvPr>
            <p:cNvSpPr>
              <a:spLocks noChangeShapeType="1"/>
            </p:cNvSpPr>
            <p:nvPr/>
          </p:nvSpPr>
          <p:spPr bwMode="auto">
            <a:xfrm>
              <a:off x="960"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1" name="Line 1894">
              <a:extLst>
                <a:ext uri="{FF2B5EF4-FFF2-40B4-BE49-F238E27FC236}">
                  <a16:creationId xmlns:a16="http://schemas.microsoft.com/office/drawing/2014/main" id="{F82853A2-218E-468D-B7E0-8B7C36F8D88B}"/>
                </a:ext>
              </a:extLst>
            </p:cNvPr>
            <p:cNvSpPr>
              <a:spLocks noChangeShapeType="1"/>
            </p:cNvSpPr>
            <p:nvPr/>
          </p:nvSpPr>
          <p:spPr bwMode="auto">
            <a:xfrm>
              <a:off x="1001"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2" name="Line 1895">
              <a:extLst>
                <a:ext uri="{FF2B5EF4-FFF2-40B4-BE49-F238E27FC236}">
                  <a16:creationId xmlns:a16="http://schemas.microsoft.com/office/drawing/2014/main" id="{7FAD435E-DCBF-4B7A-A0BA-98682918EB1A}"/>
                </a:ext>
              </a:extLst>
            </p:cNvPr>
            <p:cNvSpPr>
              <a:spLocks noChangeShapeType="1"/>
            </p:cNvSpPr>
            <p:nvPr/>
          </p:nvSpPr>
          <p:spPr bwMode="auto">
            <a:xfrm>
              <a:off x="1024"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3" name="Line 1896">
              <a:extLst>
                <a:ext uri="{FF2B5EF4-FFF2-40B4-BE49-F238E27FC236}">
                  <a16:creationId xmlns:a16="http://schemas.microsoft.com/office/drawing/2014/main" id="{4063DB70-1AD7-4A99-8647-20526D3157FD}"/>
                </a:ext>
              </a:extLst>
            </p:cNvPr>
            <p:cNvSpPr>
              <a:spLocks noChangeShapeType="1"/>
            </p:cNvSpPr>
            <p:nvPr/>
          </p:nvSpPr>
          <p:spPr bwMode="auto">
            <a:xfrm>
              <a:off x="1065"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4" name="Line 1897">
              <a:extLst>
                <a:ext uri="{FF2B5EF4-FFF2-40B4-BE49-F238E27FC236}">
                  <a16:creationId xmlns:a16="http://schemas.microsoft.com/office/drawing/2014/main" id="{6720C74B-355B-4135-B633-7B67B85A6C9B}"/>
                </a:ext>
              </a:extLst>
            </p:cNvPr>
            <p:cNvSpPr>
              <a:spLocks noChangeShapeType="1"/>
            </p:cNvSpPr>
            <p:nvPr/>
          </p:nvSpPr>
          <p:spPr bwMode="auto">
            <a:xfrm>
              <a:off x="108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5" name="Freeform 1898">
              <a:extLst>
                <a:ext uri="{FF2B5EF4-FFF2-40B4-BE49-F238E27FC236}">
                  <a16:creationId xmlns:a16="http://schemas.microsoft.com/office/drawing/2014/main" id="{2433EA29-753F-470A-8ECA-92BDAFF42DDA}"/>
                </a:ext>
              </a:extLst>
            </p:cNvPr>
            <p:cNvSpPr>
              <a:spLocks/>
            </p:cNvSpPr>
            <p:nvPr/>
          </p:nvSpPr>
          <p:spPr bwMode="auto">
            <a:xfrm>
              <a:off x="1129" y="2696"/>
              <a:ext cx="5" cy="1"/>
            </a:xfrm>
            <a:custGeom>
              <a:avLst/>
              <a:gdLst>
                <a:gd name="T0" fmla="*/ 0 w 5"/>
                <a:gd name="T1" fmla="*/ 0 h 1"/>
                <a:gd name="T2" fmla="*/ 3 w 5"/>
                <a:gd name="T3" fmla="*/ 0 h 1"/>
                <a:gd name="T4" fmla="*/ 5 w 5"/>
                <a:gd name="T5" fmla="*/ 0 h 1"/>
                <a:gd name="T6" fmla="*/ 0 60000 65536"/>
                <a:gd name="T7" fmla="*/ 0 60000 65536"/>
                <a:gd name="T8" fmla="*/ 0 60000 65536"/>
                <a:gd name="T9" fmla="*/ 0 w 5"/>
                <a:gd name="T10" fmla="*/ 0 h 1"/>
                <a:gd name="T11" fmla="*/ 5 w 5"/>
                <a:gd name="T12" fmla="*/ 1 h 1"/>
              </a:gdLst>
              <a:ahLst/>
              <a:cxnLst>
                <a:cxn ang="T6">
                  <a:pos x="T0" y="T1"/>
                </a:cxn>
                <a:cxn ang="T7">
                  <a:pos x="T2" y="T3"/>
                </a:cxn>
                <a:cxn ang="T8">
                  <a:pos x="T4" y="T5"/>
                </a:cxn>
              </a:cxnLst>
              <a:rect l="T9" t="T10" r="T11" b="T12"/>
              <a:pathLst>
                <a:path w="5" h="1">
                  <a:moveTo>
                    <a:pt x="0" y="0"/>
                  </a:moveTo>
                  <a:lnTo>
                    <a:pt x="3" y="0"/>
                  </a:lnTo>
                  <a:lnTo>
                    <a:pt x="5"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706" name="Line 1899">
              <a:extLst>
                <a:ext uri="{FF2B5EF4-FFF2-40B4-BE49-F238E27FC236}">
                  <a16:creationId xmlns:a16="http://schemas.microsoft.com/office/drawing/2014/main" id="{EE738B1F-B0A1-466E-AD19-2F2359A8FF29}"/>
                </a:ext>
              </a:extLst>
            </p:cNvPr>
            <p:cNvSpPr>
              <a:spLocks noChangeShapeType="1"/>
            </p:cNvSpPr>
            <p:nvPr/>
          </p:nvSpPr>
          <p:spPr bwMode="auto">
            <a:xfrm>
              <a:off x="1152"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7" name="Line 1900">
              <a:extLst>
                <a:ext uri="{FF2B5EF4-FFF2-40B4-BE49-F238E27FC236}">
                  <a16:creationId xmlns:a16="http://schemas.microsoft.com/office/drawing/2014/main" id="{58370535-7087-4ADF-B4B5-91AED4672660}"/>
                </a:ext>
              </a:extLst>
            </p:cNvPr>
            <p:cNvSpPr>
              <a:spLocks noChangeShapeType="1"/>
            </p:cNvSpPr>
            <p:nvPr/>
          </p:nvSpPr>
          <p:spPr bwMode="auto">
            <a:xfrm>
              <a:off x="1193"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8" name="Line 1901">
              <a:extLst>
                <a:ext uri="{FF2B5EF4-FFF2-40B4-BE49-F238E27FC236}">
                  <a16:creationId xmlns:a16="http://schemas.microsoft.com/office/drawing/2014/main" id="{9FA87772-BED8-49E1-B6BC-38CEB8861FC0}"/>
                </a:ext>
              </a:extLst>
            </p:cNvPr>
            <p:cNvSpPr>
              <a:spLocks noChangeShapeType="1"/>
            </p:cNvSpPr>
            <p:nvPr/>
          </p:nvSpPr>
          <p:spPr bwMode="auto">
            <a:xfrm>
              <a:off x="1216"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9" name="Line 1902">
              <a:extLst>
                <a:ext uri="{FF2B5EF4-FFF2-40B4-BE49-F238E27FC236}">
                  <a16:creationId xmlns:a16="http://schemas.microsoft.com/office/drawing/2014/main" id="{7E3F9BFB-468A-4876-A985-0B27CED9E3CF}"/>
                </a:ext>
              </a:extLst>
            </p:cNvPr>
            <p:cNvSpPr>
              <a:spLocks noChangeShapeType="1"/>
            </p:cNvSpPr>
            <p:nvPr/>
          </p:nvSpPr>
          <p:spPr bwMode="auto">
            <a:xfrm>
              <a:off x="125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0" name="Line 1903">
              <a:extLst>
                <a:ext uri="{FF2B5EF4-FFF2-40B4-BE49-F238E27FC236}">
                  <a16:creationId xmlns:a16="http://schemas.microsoft.com/office/drawing/2014/main" id="{85641DB5-38A3-47E3-AB15-ACA83ECFA081}"/>
                </a:ext>
              </a:extLst>
            </p:cNvPr>
            <p:cNvSpPr>
              <a:spLocks noChangeShapeType="1"/>
            </p:cNvSpPr>
            <p:nvPr/>
          </p:nvSpPr>
          <p:spPr bwMode="auto">
            <a:xfrm>
              <a:off x="1609"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1" name="Line 1904">
              <a:extLst>
                <a:ext uri="{FF2B5EF4-FFF2-40B4-BE49-F238E27FC236}">
                  <a16:creationId xmlns:a16="http://schemas.microsoft.com/office/drawing/2014/main" id="{AD4B3E80-AF84-46B7-9698-2197A07CEAF5}"/>
                </a:ext>
              </a:extLst>
            </p:cNvPr>
            <p:cNvSpPr>
              <a:spLocks noChangeShapeType="1"/>
            </p:cNvSpPr>
            <p:nvPr/>
          </p:nvSpPr>
          <p:spPr bwMode="auto">
            <a:xfrm>
              <a:off x="1638"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2" name="Line 1905">
              <a:extLst>
                <a:ext uri="{FF2B5EF4-FFF2-40B4-BE49-F238E27FC236}">
                  <a16:creationId xmlns:a16="http://schemas.microsoft.com/office/drawing/2014/main" id="{D419EF28-3BB5-4034-BC31-2AD38BD41AB6}"/>
                </a:ext>
              </a:extLst>
            </p:cNvPr>
            <p:cNvSpPr>
              <a:spLocks noChangeShapeType="1"/>
            </p:cNvSpPr>
            <p:nvPr/>
          </p:nvSpPr>
          <p:spPr bwMode="auto">
            <a:xfrm>
              <a:off x="1667"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3" name="Line 1906">
              <a:extLst>
                <a:ext uri="{FF2B5EF4-FFF2-40B4-BE49-F238E27FC236}">
                  <a16:creationId xmlns:a16="http://schemas.microsoft.com/office/drawing/2014/main" id="{594215A4-3F68-407E-85AD-FA75BF3D99D5}"/>
                </a:ext>
              </a:extLst>
            </p:cNvPr>
            <p:cNvSpPr>
              <a:spLocks noChangeShapeType="1"/>
            </p:cNvSpPr>
            <p:nvPr/>
          </p:nvSpPr>
          <p:spPr bwMode="auto">
            <a:xfrm>
              <a:off x="1696"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4" name="Line 1907">
              <a:extLst>
                <a:ext uri="{FF2B5EF4-FFF2-40B4-BE49-F238E27FC236}">
                  <a16:creationId xmlns:a16="http://schemas.microsoft.com/office/drawing/2014/main" id="{D39484FC-DFC8-4EFE-BD82-5F3276BF52C2}"/>
                </a:ext>
              </a:extLst>
            </p:cNvPr>
            <p:cNvSpPr>
              <a:spLocks noChangeShapeType="1"/>
            </p:cNvSpPr>
            <p:nvPr/>
          </p:nvSpPr>
          <p:spPr bwMode="auto">
            <a:xfrm>
              <a:off x="1725"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5" name="Line 1908">
              <a:extLst>
                <a:ext uri="{FF2B5EF4-FFF2-40B4-BE49-F238E27FC236}">
                  <a16:creationId xmlns:a16="http://schemas.microsoft.com/office/drawing/2014/main" id="{9797FB0D-4C1B-4F96-B315-00904BF1E127}"/>
                </a:ext>
              </a:extLst>
            </p:cNvPr>
            <p:cNvSpPr>
              <a:spLocks noChangeShapeType="1"/>
            </p:cNvSpPr>
            <p:nvPr/>
          </p:nvSpPr>
          <p:spPr bwMode="auto">
            <a:xfrm>
              <a:off x="1754"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6" name="Line 1909">
              <a:extLst>
                <a:ext uri="{FF2B5EF4-FFF2-40B4-BE49-F238E27FC236}">
                  <a16:creationId xmlns:a16="http://schemas.microsoft.com/office/drawing/2014/main" id="{FADB8138-2395-4AA5-9826-F38DD1FBE8EC}"/>
                </a:ext>
              </a:extLst>
            </p:cNvPr>
            <p:cNvSpPr>
              <a:spLocks noChangeShapeType="1"/>
            </p:cNvSpPr>
            <p:nvPr/>
          </p:nvSpPr>
          <p:spPr bwMode="auto">
            <a:xfrm>
              <a:off x="1783"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7" name="Line 1910">
              <a:extLst>
                <a:ext uri="{FF2B5EF4-FFF2-40B4-BE49-F238E27FC236}">
                  <a16:creationId xmlns:a16="http://schemas.microsoft.com/office/drawing/2014/main" id="{C76419B8-FC93-4AAB-B9EF-4C320C8BC38E}"/>
                </a:ext>
              </a:extLst>
            </p:cNvPr>
            <p:cNvSpPr>
              <a:spLocks noChangeShapeType="1"/>
            </p:cNvSpPr>
            <p:nvPr/>
          </p:nvSpPr>
          <p:spPr bwMode="auto">
            <a:xfrm flipV="1">
              <a:off x="1813" y="2402"/>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8" name="Line 1911">
              <a:extLst>
                <a:ext uri="{FF2B5EF4-FFF2-40B4-BE49-F238E27FC236}">
                  <a16:creationId xmlns:a16="http://schemas.microsoft.com/office/drawing/2014/main" id="{9E2D12B9-845A-4114-ADA6-EB953471CC84}"/>
                </a:ext>
              </a:extLst>
            </p:cNvPr>
            <p:cNvSpPr>
              <a:spLocks noChangeShapeType="1"/>
            </p:cNvSpPr>
            <p:nvPr/>
          </p:nvSpPr>
          <p:spPr bwMode="auto">
            <a:xfrm>
              <a:off x="1842" y="240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9" name="Line 1912">
              <a:extLst>
                <a:ext uri="{FF2B5EF4-FFF2-40B4-BE49-F238E27FC236}">
                  <a16:creationId xmlns:a16="http://schemas.microsoft.com/office/drawing/2014/main" id="{F977C8E7-BE1B-46AE-BA0D-D75006D5057B}"/>
                </a:ext>
              </a:extLst>
            </p:cNvPr>
            <p:cNvSpPr>
              <a:spLocks noChangeShapeType="1"/>
            </p:cNvSpPr>
            <p:nvPr/>
          </p:nvSpPr>
          <p:spPr bwMode="auto">
            <a:xfrm flipV="1">
              <a:off x="1871" y="2399"/>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0" name="Line 1913">
              <a:extLst>
                <a:ext uri="{FF2B5EF4-FFF2-40B4-BE49-F238E27FC236}">
                  <a16:creationId xmlns:a16="http://schemas.microsoft.com/office/drawing/2014/main" id="{7B492E89-7B0E-4A35-8D85-DA0C065C72CC}"/>
                </a:ext>
              </a:extLst>
            </p:cNvPr>
            <p:cNvSpPr>
              <a:spLocks noChangeShapeType="1"/>
            </p:cNvSpPr>
            <p:nvPr/>
          </p:nvSpPr>
          <p:spPr bwMode="auto">
            <a:xfrm flipV="1">
              <a:off x="1900" y="2393"/>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1" name="Line 1914">
              <a:extLst>
                <a:ext uri="{FF2B5EF4-FFF2-40B4-BE49-F238E27FC236}">
                  <a16:creationId xmlns:a16="http://schemas.microsoft.com/office/drawing/2014/main" id="{822E7979-D1A9-47E2-8F8D-94B9807D8CE9}"/>
                </a:ext>
              </a:extLst>
            </p:cNvPr>
            <p:cNvSpPr>
              <a:spLocks noChangeShapeType="1"/>
            </p:cNvSpPr>
            <p:nvPr/>
          </p:nvSpPr>
          <p:spPr bwMode="auto">
            <a:xfrm flipV="1">
              <a:off x="1929" y="2387"/>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2" name="Line 1915">
              <a:extLst>
                <a:ext uri="{FF2B5EF4-FFF2-40B4-BE49-F238E27FC236}">
                  <a16:creationId xmlns:a16="http://schemas.microsoft.com/office/drawing/2014/main" id="{7FA6D2FB-D150-4146-873E-03528BFCE41F}"/>
                </a:ext>
              </a:extLst>
            </p:cNvPr>
            <p:cNvSpPr>
              <a:spLocks noChangeShapeType="1"/>
            </p:cNvSpPr>
            <p:nvPr/>
          </p:nvSpPr>
          <p:spPr bwMode="auto">
            <a:xfrm flipV="1">
              <a:off x="768" y="2422"/>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3" name="Line 1916">
              <a:extLst>
                <a:ext uri="{FF2B5EF4-FFF2-40B4-BE49-F238E27FC236}">
                  <a16:creationId xmlns:a16="http://schemas.microsoft.com/office/drawing/2014/main" id="{AEAB2133-B032-41F8-B114-E23CBC634F52}"/>
                </a:ext>
              </a:extLst>
            </p:cNvPr>
            <p:cNvSpPr>
              <a:spLocks noChangeShapeType="1"/>
            </p:cNvSpPr>
            <p:nvPr/>
          </p:nvSpPr>
          <p:spPr bwMode="auto">
            <a:xfrm>
              <a:off x="730" y="2460"/>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4" name="Line 1917">
              <a:extLst>
                <a:ext uri="{FF2B5EF4-FFF2-40B4-BE49-F238E27FC236}">
                  <a16:creationId xmlns:a16="http://schemas.microsoft.com/office/drawing/2014/main" id="{B5EBA7EB-0BB4-4E49-9F64-22FAD85ED154}"/>
                </a:ext>
              </a:extLst>
            </p:cNvPr>
            <p:cNvSpPr>
              <a:spLocks noChangeShapeType="1"/>
            </p:cNvSpPr>
            <p:nvPr/>
          </p:nvSpPr>
          <p:spPr bwMode="auto">
            <a:xfrm>
              <a:off x="730"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5" name="Line 1918">
              <a:extLst>
                <a:ext uri="{FF2B5EF4-FFF2-40B4-BE49-F238E27FC236}">
                  <a16:creationId xmlns:a16="http://schemas.microsoft.com/office/drawing/2014/main" id="{526A7EA7-F5E2-4CDE-93D8-FAD72DB78851}"/>
                </a:ext>
              </a:extLst>
            </p:cNvPr>
            <p:cNvSpPr>
              <a:spLocks noChangeShapeType="1"/>
            </p:cNvSpPr>
            <p:nvPr/>
          </p:nvSpPr>
          <p:spPr bwMode="auto">
            <a:xfrm flipV="1">
              <a:off x="730"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6" name="Line 1919">
              <a:extLst>
                <a:ext uri="{FF2B5EF4-FFF2-40B4-BE49-F238E27FC236}">
                  <a16:creationId xmlns:a16="http://schemas.microsoft.com/office/drawing/2014/main" id="{A703846F-351D-4CAF-A36A-AA02364AED06}"/>
                </a:ext>
              </a:extLst>
            </p:cNvPr>
            <p:cNvSpPr>
              <a:spLocks noChangeShapeType="1"/>
            </p:cNvSpPr>
            <p:nvPr/>
          </p:nvSpPr>
          <p:spPr bwMode="auto">
            <a:xfrm flipV="1">
              <a:off x="1132" y="2393"/>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7" name="Line 1920">
              <a:extLst>
                <a:ext uri="{FF2B5EF4-FFF2-40B4-BE49-F238E27FC236}">
                  <a16:creationId xmlns:a16="http://schemas.microsoft.com/office/drawing/2014/main" id="{5EF547A9-96B7-40CE-AF8C-CB4301DD81FB}"/>
                </a:ext>
              </a:extLst>
            </p:cNvPr>
            <p:cNvSpPr>
              <a:spLocks noChangeShapeType="1"/>
            </p:cNvSpPr>
            <p:nvPr/>
          </p:nvSpPr>
          <p:spPr bwMode="auto">
            <a:xfrm>
              <a:off x="1097" y="2431"/>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8" name="Line 1921">
              <a:extLst>
                <a:ext uri="{FF2B5EF4-FFF2-40B4-BE49-F238E27FC236}">
                  <a16:creationId xmlns:a16="http://schemas.microsoft.com/office/drawing/2014/main" id="{2F36B5EE-3C90-4383-9F90-0F5CDB9747C2}"/>
                </a:ext>
              </a:extLst>
            </p:cNvPr>
            <p:cNvSpPr>
              <a:spLocks noChangeShapeType="1"/>
            </p:cNvSpPr>
            <p:nvPr/>
          </p:nvSpPr>
          <p:spPr bwMode="auto">
            <a:xfrm>
              <a:off x="1097" y="2393"/>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9" name="Line 1922">
              <a:extLst>
                <a:ext uri="{FF2B5EF4-FFF2-40B4-BE49-F238E27FC236}">
                  <a16:creationId xmlns:a16="http://schemas.microsoft.com/office/drawing/2014/main" id="{A2B61BCE-C64D-4E2C-A114-97DE2079777D}"/>
                </a:ext>
              </a:extLst>
            </p:cNvPr>
            <p:cNvSpPr>
              <a:spLocks noChangeShapeType="1"/>
            </p:cNvSpPr>
            <p:nvPr/>
          </p:nvSpPr>
          <p:spPr bwMode="auto">
            <a:xfrm flipV="1">
              <a:off x="1097" y="2393"/>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0" name="Line 1923">
              <a:extLst>
                <a:ext uri="{FF2B5EF4-FFF2-40B4-BE49-F238E27FC236}">
                  <a16:creationId xmlns:a16="http://schemas.microsoft.com/office/drawing/2014/main" id="{D114007D-CC2F-498B-BDD8-1F358239631F}"/>
                </a:ext>
              </a:extLst>
            </p:cNvPr>
            <p:cNvSpPr>
              <a:spLocks noChangeShapeType="1"/>
            </p:cNvSpPr>
            <p:nvPr/>
          </p:nvSpPr>
          <p:spPr bwMode="auto">
            <a:xfrm flipV="1">
              <a:off x="1498" y="2370"/>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1" name="Line 1924">
              <a:extLst>
                <a:ext uri="{FF2B5EF4-FFF2-40B4-BE49-F238E27FC236}">
                  <a16:creationId xmlns:a16="http://schemas.microsoft.com/office/drawing/2014/main" id="{3F789BC0-ED45-4680-B7B0-FE525038D034}"/>
                </a:ext>
              </a:extLst>
            </p:cNvPr>
            <p:cNvSpPr>
              <a:spLocks noChangeShapeType="1"/>
            </p:cNvSpPr>
            <p:nvPr/>
          </p:nvSpPr>
          <p:spPr bwMode="auto">
            <a:xfrm>
              <a:off x="1463" y="2405"/>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2" name="Line 1925">
              <a:extLst>
                <a:ext uri="{FF2B5EF4-FFF2-40B4-BE49-F238E27FC236}">
                  <a16:creationId xmlns:a16="http://schemas.microsoft.com/office/drawing/2014/main" id="{C91DAF5A-1C49-48CD-B507-78C983AA3839}"/>
                </a:ext>
              </a:extLst>
            </p:cNvPr>
            <p:cNvSpPr>
              <a:spLocks noChangeShapeType="1"/>
            </p:cNvSpPr>
            <p:nvPr/>
          </p:nvSpPr>
          <p:spPr bwMode="auto">
            <a:xfrm>
              <a:off x="1463" y="2370"/>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3" name="Line 1926">
              <a:extLst>
                <a:ext uri="{FF2B5EF4-FFF2-40B4-BE49-F238E27FC236}">
                  <a16:creationId xmlns:a16="http://schemas.microsoft.com/office/drawing/2014/main" id="{CA6499D6-E538-4B23-BDED-FF0EEEAA3393}"/>
                </a:ext>
              </a:extLst>
            </p:cNvPr>
            <p:cNvSpPr>
              <a:spLocks noChangeShapeType="1"/>
            </p:cNvSpPr>
            <p:nvPr/>
          </p:nvSpPr>
          <p:spPr bwMode="auto">
            <a:xfrm flipV="1">
              <a:off x="1463" y="2370"/>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4" name="Line 1927">
              <a:extLst>
                <a:ext uri="{FF2B5EF4-FFF2-40B4-BE49-F238E27FC236}">
                  <a16:creationId xmlns:a16="http://schemas.microsoft.com/office/drawing/2014/main" id="{5B158E3D-B6F3-4BAB-8FCC-E051E3431295}"/>
                </a:ext>
              </a:extLst>
            </p:cNvPr>
            <p:cNvSpPr>
              <a:spLocks noChangeShapeType="1"/>
            </p:cNvSpPr>
            <p:nvPr/>
          </p:nvSpPr>
          <p:spPr bwMode="auto">
            <a:xfrm flipV="1">
              <a:off x="1865" y="236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5" name="Line 1928">
              <a:extLst>
                <a:ext uri="{FF2B5EF4-FFF2-40B4-BE49-F238E27FC236}">
                  <a16:creationId xmlns:a16="http://schemas.microsoft.com/office/drawing/2014/main" id="{F29E551D-C83B-46D3-95C4-AC45E5A5145A}"/>
                </a:ext>
              </a:extLst>
            </p:cNvPr>
            <p:cNvSpPr>
              <a:spLocks noChangeShapeType="1"/>
            </p:cNvSpPr>
            <p:nvPr/>
          </p:nvSpPr>
          <p:spPr bwMode="auto">
            <a:xfrm>
              <a:off x="1830" y="2402"/>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6" name="Line 1929">
              <a:extLst>
                <a:ext uri="{FF2B5EF4-FFF2-40B4-BE49-F238E27FC236}">
                  <a16:creationId xmlns:a16="http://schemas.microsoft.com/office/drawing/2014/main" id="{ED21EC08-D820-4F2C-986E-9A8B5120A6BC}"/>
                </a:ext>
              </a:extLst>
            </p:cNvPr>
            <p:cNvSpPr>
              <a:spLocks noChangeShapeType="1"/>
            </p:cNvSpPr>
            <p:nvPr/>
          </p:nvSpPr>
          <p:spPr bwMode="auto">
            <a:xfrm>
              <a:off x="1830" y="2367"/>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7" name="Line 1930">
              <a:extLst>
                <a:ext uri="{FF2B5EF4-FFF2-40B4-BE49-F238E27FC236}">
                  <a16:creationId xmlns:a16="http://schemas.microsoft.com/office/drawing/2014/main" id="{14FD2631-F344-40CD-8419-1514B72B2A50}"/>
                </a:ext>
              </a:extLst>
            </p:cNvPr>
            <p:cNvSpPr>
              <a:spLocks noChangeShapeType="1"/>
            </p:cNvSpPr>
            <p:nvPr/>
          </p:nvSpPr>
          <p:spPr bwMode="auto">
            <a:xfrm flipV="1">
              <a:off x="1830" y="2367"/>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61127" name="Text Box 1933">
            <a:extLst>
              <a:ext uri="{FF2B5EF4-FFF2-40B4-BE49-F238E27FC236}">
                <a16:creationId xmlns:a16="http://schemas.microsoft.com/office/drawing/2014/main" id="{D6E6D715-59BB-496E-A0A9-FB47875D1594}"/>
              </a:ext>
            </a:extLst>
          </p:cNvPr>
          <p:cNvSpPr txBox="1">
            <a:spLocks noChangeArrowheads="1"/>
          </p:cNvSpPr>
          <p:nvPr/>
        </p:nvSpPr>
        <p:spPr bwMode="auto">
          <a:xfrm>
            <a:off x="3006725" y="4710113"/>
            <a:ext cx="1581150" cy="366712"/>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1800" b="1">
                <a:solidFill>
                  <a:schemeClr val="tx2"/>
                </a:solidFill>
                <a:latin typeface="Arial" panose="020B0604020202020204" pitchFamily="34" charset="0"/>
                <a:ea typeface="宋体" panose="02010600030101010101" pitchFamily="2" charset="-122"/>
                <a:cs typeface="Arial" panose="020B0604020202020204" pitchFamily="34" charset="0"/>
              </a:rPr>
              <a:t>% Contains()</a:t>
            </a: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BC94030-C484-446C-A807-DC2C7F8FE5C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A29A3C-156B-41E7-8D6A-028277B98C12}" type="slidenum">
              <a:rPr lang="ar-SA" altLang="zh-CN" sz="1400">
                <a:solidFill>
                  <a:schemeClr val="tx1"/>
                </a:solidFill>
                <a:latin typeface="Comic Sans MS" panose="030F0702030302020204" pitchFamily="66" charset="0"/>
              </a:rPr>
              <a:pPr/>
              <a:t>256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2148" name="Rectangle 2">
            <a:extLst>
              <a:ext uri="{FF2B5EF4-FFF2-40B4-BE49-F238E27FC236}">
                <a16:creationId xmlns:a16="http://schemas.microsoft.com/office/drawing/2014/main" id="{3B82208F-BC17-4AA6-9169-EF6BBE83387D}"/>
              </a:ext>
            </a:extLst>
          </p:cNvPr>
          <p:cNvSpPr>
            <a:spLocks noGrp="1" noChangeArrowheads="1"/>
          </p:cNvSpPr>
          <p:nvPr>
            <p:ph type="title"/>
          </p:nvPr>
        </p:nvSpPr>
        <p:spPr/>
        <p:txBody>
          <a:bodyPr/>
          <a:lstStyle/>
          <a:p>
            <a:r>
              <a:rPr lang="en-US" altLang="zh-CN">
                <a:ea typeface="宋体" panose="02010600030101010101" pitchFamily="2" charset="-122"/>
              </a:rPr>
              <a:t>Summary</a:t>
            </a:r>
          </a:p>
        </p:txBody>
      </p:sp>
      <p:sp>
        <p:nvSpPr>
          <p:cNvPr id="262149" name="Rectangle 3">
            <a:extLst>
              <a:ext uri="{FF2B5EF4-FFF2-40B4-BE49-F238E27FC236}">
                <a16:creationId xmlns:a16="http://schemas.microsoft.com/office/drawing/2014/main" id="{DE55DDBA-C7EC-4393-B083-119C55180BE3}"/>
              </a:ext>
            </a:extLst>
          </p:cNvPr>
          <p:cNvSpPr>
            <a:spLocks noGrp="1" noChangeArrowheads="1"/>
          </p:cNvSpPr>
          <p:nvPr>
            <p:ph type="body" idx="1"/>
          </p:nvPr>
        </p:nvSpPr>
        <p:spPr/>
        <p:txBody>
          <a:bodyPr/>
          <a:lstStyle/>
          <a:p>
            <a:r>
              <a:rPr lang="en-US" altLang="zh-CN">
                <a:ea typeface="宋体" panose="02010600030101010101" pitchFamily="2" charset="-122"/>
              </a:rPr>
              <a:t>Coarse-grained locking</a:t>
            </a:r>
          </a:p>
          <a:p>
            <a:r>
              <a:rPr lang="en-US" altLang="zh-CN">
                <a:ea typeface="宋体" panose="02010600030101010101" pitchFamily="2" charset="-122"/>
              </a:rPr>
              <a:t>Fine-grained locking</a:t>
            </a:r>
          </a:p>
          <a:p>
            <a:r>
              <a:rPr lang="en-US" altLang="zh-CN">
                <a:ea typeface="宋体" panose="02010600030101010101" pitchFamily="2" charset="-122"/>
              </a:rPr>
              <a:t>Optimistic synchronization</a:t>
            </a:r>
          </a:p>
          <a:p>
            <a:r>
              <a:rPr lang="en-US" altLang="zh-CN">
                <a:ea typeface="宋体" panose="02010600030101010101" pitchFamily="2" charset="-122"/>
              </a:rPr>
              <a:t>Lock-free synchronization</a:t>
            </a:r>
          </a:p>
        </p:txBody>
      </p:sp>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523FEF2-2FFA-445D-BEE4-42579479D07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9A94447-EC02-4812-AE4F-A08CF6E3CA3E}" type="slidenum">
              <a:rPr lang="ar-SA" altLang="zh-CN" sz="1400">
                <a:solidFill>
                  <a:schemeClr val="tx1"/>
                </a:solidFill>
                <a:latin typeface="Comic Sans MS" panose="030F0702030302020204" pitchFamily="66" charset="0"/>
              </a:rPr>
              <a:pPr/>
              <a:t>257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3172" name="Rectangle 2">
            <a:extLst>
              <a:ext uri="{FF2B5EF4-FFF2-40B4-BE49-F238E27FC236}">
                <a16:creationId xmlns:a16="http://schemas.microsoft.com/office/drawing/2014/main" id="{CBEFE5B1-4F17-4386-9CD8-40CA1928D411}"/>
              </a:ext>
            </a:extLst>
          </p:cNvPr>
          <p:cNvSpPr>
            <a:spLocks noGrp="1" noChangeArrowheads="1"/>
          </p:cNvSpPr>
          <p:nvPr>
            <p:ph type="title"/>
          </p:nvPr>
        </p:nvSpPr>
        <p:spPr/>
        <p:txBody>
          <a:bodyPr/>
          <a:lstStyle/>
          <a:p>
            <a:r>
              <a:rPr lang="en-US" altLang="zh-CN" sz="4000">
                <a:ea typeface="宋体" panose="02010600030101010101" pitchFamily="2" charset="-122"/>
              </a:rPr>
              <a:t>“To Lock or Not to Lock”</a:t>
            </a:r>
          </a:p>
        </p:txBody>
      </p:sp>
      <p:sp>
        <p:nvSpPr>
          <p:cNvPr id="263173" name="Rectangle 3">
            <a:extLst>
              <a:ext uri="{FF2B5EF4-FFF2-40B4-BE49-F238E27FC236}">
                <a16:creationId xmlns:a16="http://schemas.microsoft.com/office/drawing/2014/main" id="{D57D18A1-5AF6-4813-93A2-229B43F49466}"/>
              </a:ext>
            </a:extLst>
          </p:cNvPr>
          <p:cNvSpPr>
            <a:spLocks noGrp="1" noChangeArrowheads="1"/>
          </p:cNvSpPr>
          <p:nvPr>
            <p:ph type="body" idx="1"/>
          </p:nvPr>
        </p:nvSpPr>
        <p:spPr>
          <a:xfrm>
            <a:off x="850900" y="1914525"/>
            <a:ext cx="7458075" cy="3732213"/>
          </a:xfrm>
        </p:spPr>
        <p:txBody>
          <a:bodyPr/>
          <a:lstStyle/>
          <a:p>
            <a:r>
              <a:rPr lang="en-US" altLang="zh-CN" sz="2800">
                <a:solidFill>
                  <a:schemeClr val="tx1"/>
                </a:solidFill>
                <a:ea typeface="宋体" panose="02010600030101010101" pitchFamily="2" charset="-122"/>
              </a:rPr>
              <a:t>Locking vs. Non-blocking:</a:t>
            </a:r>
            <a:r>
              <a:rPr lang="en-US" altLang="zh-CN" sz="2800">
                <a:ea typeface="宋体" panose="02010600030101010101" pitchFamily="2" charset="-122"/>
              </a:rPr>
              <a:t> Extremist views on both sides </a:t>
            </a:r>
          </a:p>
          <a:p>
            <a:r>
              <a:rPr lang="en-US" altLang="zh-CN" sz="2800">
                <a:solidFill>
                  <a:schemeClr val="tx1"/>
                </a:solidFill>
                <a:ea typeface="宋体" panose="02010600030101010101" pitchFamily="2" charset="-122"/>
              </a:rPr>
              <a:t>The answer:</a:t>
            </a:r>
            <a:r>
              <a:rPr lang="en-US" altLang="zh-CN" sz="2800">
                <a:ea typeface="宋体" panose="02010600030101010101" pitchFamily="2" charset="-122"/>
              </a:rPr>
              <a:t> nobler to compromise, combine locking and non-blocking</a:t>
            </a:r>
          </a:p>
          <a:p>
            <a:pPr lvl="1"/>
            <a:r>
              <a:rPr lang="en-US" altLang="zh-CN" sz="2400">
                <a:ea typeface="宋体" panose="02010600030101010101" pitchFamily="2" charset="-122"/>
              </a:rPr>
              <a:t>Example: Lazy list combines  blocking add() and remove() and a wait-free contains()</a:t>
            </a:r>
          </a:p>
          <a:p>
            <a:pPr lvl="1"/>
            <a:r>
              <a:rPr lang="en-US" altLang="zh-CN" sz="2400">
                <a:ea typeface="宋体" panose="02010600030101010101" pitchFamily="2" charset="-122"/>
              </a:rPr>
              <a:t>Remember: Blocking/non-blocking is a property of a method</a:t>
            </a:r>
          </a:p>
          <a:p>
            <a:endParaRPr lang="en-US" altLang="zh-CN" sz="2800">
              <a:ea typeface="宋体" panose="02010600030101010101" pitchFamily="2" charset="-122"/>
            </a:endParaRPr>
          </a:p>
          <a:p>
            <a:endParaRPr lang="en-US" altLang="zh-CN" sz="2800">
              <a:ea typeface="宋体" panose="02010600030101010101" pitchFamily="2" charset="-122"/>
            </a:endParaRP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2">
            <a:extLst>
              <a:ext uri="{FF2B5EF4-FFF2-40B4-BE49-F238E27FC236}">
                <a16:creationId xmlns:a16="http://schemas.microsoft.com/office/drawing/2014/main" id="{C6F6DEF7-D27D-41CF-8C57-56E989EC1DE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9FDA7B4-E360-40FE-A575-B7AF51B8FC97}" type="slidenum">
              <a:rPr lang="ar-SA" altLang="zh-CN" sz="1400">
                <a:solidFill>
                  <a:schemeClr val="tx1"/>
                </a:solidFill>
                <a:latin typeface="Comic Sans MS" panose="030F0702030302020204" pitchFamily="66" charset="0"/>
              </a:rPr>
              <a:pPr/>
              <a:t>258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4196" name="Rectangle 2">
            <a:extLst>
              <a:ext uri="{FF2B5EF4-FFF2-40B4-BE49-F238E27FC236}">
                <a16:creationId xmlns:a16="http://schemas.microsoft.com/office/drawing/2014/main" id="{F9836E7A-0476-4241-8BCC-90C7E055E39E}"/>
              </a:ext>
            </a:extLst>
          </p:cNvPr>
          <p:cNvSpPr>
            <a:spLocks noChangeArrowheads="1"/>
          </p:cNvSpPr>
          <p:nvPr/>
        </p:nvSpPr>
        <p:spPr bwMode="auto">
          <a:xfrm>
            <a:off x="0" y="0"/>
            <a:ext cx="9144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hlinkClick r:id="rId3"/>
              </a:rPr>
              <a:t>  </a:t>
            </a:r>
            <a:r>
              <a:rPr lang="en-US" altLang="zh-CN" sz="1800">
                <a:solidFill>
                  <a:schemeClr val="tx1"/>
                </a:solidFill>
                <a:latin typeface="Comic Sans MS" panose="030F0702030302020204" pitchFamily="66" charset="0"/>
                <a:ea typeface="宋体" panose="02010600030101010101" pitchFamily="2" charset="-122"/>
              </a:rPr>
              <a:t> </a:t>
            </a:r>
            <a:r>
              <a:rPr lang="en-US" altLang="zh-CN">
                <a:solidFill>
                  <a:schemeClr val="tx1"/>
                </a:solidFill>
                <a:latin typeface="Comic Sans MS" panose="030F0702030302020204" pitchFamily="66" charset="0"/>
                <a:ea typeface="宋体" panose="02010600030101010101" pitchFamily="2" charset="-122"/>
              </a:rPr>
              <a:t>        </a:t>
            </a:r>
            <a:br>
              <a:rPr lang="en-US" altLang="zh-CN">
                <a:solidFill>
                  <a:schemeClr val="tx1"/>
                </a:solidFill>
                <a:latin typeface="Comic Sans MS" panose="030F0702030302020204" pitchFamily="66" charset="0"/>
                <a:ea typeface="宋体" panose="02010600030101010101" pitchFamily="2" charset="-122"/>
              </a:rPr>
            </a:br>
            <a:r>
              <a:rPr lang="en-US" altLang="zh-CN">
                <a:solidFill>
                  <a:schemeClr val="tx1"/>
                </a:solidFill>
                <a:latin typeface="Comic Sans MS" panose="030F0702030302020204" pitchFamily="66" charset="0"/>
                <a:ea typeface="宋体" panose="02010600030101010101" pitchFamily="2" charset="-122"/>
              </a:rPr>
              <a:t>This work is licensed under a </a:t>
            </a:r>
            <a:r>
              <a:rPr lang="en-US" altLang="zh-CN">
                <a:solidFill>
                  <a:schemeClr val="tx1"/>
                </a:solidFill>
                <a:latin typeface="Comic Sans MS" panose="030F0702030302020204" pitchFamily="66" charset="0"/>
                <a:ea typeface="宋体" panose="02010600030101010101" pitchFamily="2" charset="-122"/>
                <a:hlinkClick r:id="rId3"/>
              </a:rPr>
              <a:t>Creative Commons Attribution-ShareAlike 2.5 License</a:t>
            </a:r>
            <a:r>
              <a:rPr lang="en-US" altLang="zh-CN">
                <a:solidFill>
                  <a:schemeClr val="tx1"/>
                </a:solidFill>
                <a:latin typeface="Comic Sans MS" panose="030F0702030302020204" pitchFamily="66" charset="0"/>
                <a:ea typeface="宋体" panose="02010600030101010101" pitchFamily="2" charset="-122"/>
              </a:rPr>
              <a:t>. </a:t>
            </a:r>
          </a:p>
        </p:txBody>
      </p:sp>
      <p:pic>
        <p:nvPicPr>
          <p:cNvPr id="264197" name="Picture 3" descr="Creative Commons License">
            <a:hlinkClick r:id="rId3"/>
            <a:extLst>
              <a:ext uri="{FF2B5EF4-FFF2-40B4-BE49-F238E27FC236}">
                <a16:creationId xmlns:a16="http://schemas.microsoft.com/office/drawing/2014/main" id="{85AFC46A-9458-4DDB-93F7-5CA51C7FF7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563" y="46038"/>
            <a:ext cx="8382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8" name="Rectangle 5">
            <a:extLst>
              <a:ext uri="{FF2B5EF4-FFF2-40B4-BE49-F238E27FC236}">
                <a16:creationId xmlns:a16="http://schemas.microsoft.com/office/drawing/2014/main" id="{487B6938-BF53-4C5F-95F6-498E00B9446A}"/>
              </a:ext>
            </a:extLst>
          </p:cNvPr>
          <p:cNvSpPr>
            <a:spLocks noChangeArrowheads="1"/>
          </p:cNvSpPr>
          <p:nvPr/>
        </p:nvSpPr>
        <p:spPr bwMode="auto">
          <a:xfrm>
            <a:off x="685800" y="1343025"/>
            <a:ext cx="7772400"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lnSpc>
                <a:spcPct val="80000"/>
              </a:lnSpc>
              <a:spcBef>
                <a:spcPct val="20000"/>
              </a:spcBef>
              <a:buFontTx/>
              <a:buChar char="•"/>
            </a:pPr>
            <a:r>
              <a:rPr lang="en-US" altLang="zh-CN" sz="1800" b="1">
                <a:solidFill>
                  <a:schemeClr val="tx1"/>
                </a:solidFill>
                <a:latin typeface="Lucida Sans" panose="020B0602030504020204" pitchFamily="34" charset="0"/>
                <a:ea typeface="宋体" panose="02010600030101010101" pitchFamily="2" charset="-122"/>
              </a:rPr>
              <a:t>You are free:</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to Share</a:t>
            </a:r>
            <a:r>
              <a:rPr lang="en-US" altLang="zh-CN" sz="1600">
                <a:solidFill>
                  <a:schemeClr val="tx1"/>
                </a:solidFill>
                <a:latin typeface="Lucida Sans" panose="020B0602030504020204" pitchFamily="34" charset="0"/>
                <a:ea typeface="宋体" panose="02010600030101010101" pitchFamily="2" charset="-122"/>
              </a:rPr>
              <a:t> — to copy, distribute and transmit the work </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to Remix</a:t>
            </a:r>
            <a:r>
              <a:rPr lang="en-US" altLang="zh-CN" sz="1600">
                <a:solidFill>
                  <a:schemeClr val="tx1"/>
                </a:solidFill>
                <a:latin typeface="Lucida Sans" panose="020B0602030504020204" pitchFamily="34" charset="0"/>
                <a:ea typeface="宋体" panose="02010600030101010101" pitchFamily="2" charset="-122"/>
              </a:rPr>
              <a:t> — to adapt the work </a:t>
            </a:r>
          </a:p>
          <a:p>
            <a:pPr algn="l">
              <a:lnSpc>
                <a:spcPct val="80000"/>
              </a:lnSpc>
              <a:spcBef>
                <a:spcPct val="20000"/>
              </a:spcBef>
              <a:buFontTx/>
              <a:buChar char="•"/>
            </a:pPr>
            <a:r>
              <a:rPr lang="en-US" altLang="zh-CN" sz="1800" b="1">
                <a:solidFill>
                  <a:schemeClr val="tx1"/>
                </a:solidFill>
                <a:latin typeface="Lucida Sans" panose="020B0602030504020204" pitchFamily="34" charset="0"/>
                <a:ea typeface="宋体" panose="02010600030101010101" pitchFamily="2" charset="-122"/>
              </a:rPr>
              <a:t>Under the following conditions:</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Attribution</a:t>
            </a:r>
            <a:r>
              <a:rPr lang="en-US" altLang="zh-CN" sz="1600">
                <a:solidFill>
                  <a:schemeClr val="tx1"/>
                </a:solidFill>
                <a:latin typeface="Lucida Sans" panose="020B0602030504020204" pitchFamily="34" charset="0"/>
                <a:ea typeface="宋体" panose="02010600030101010101" pitchFamily="2" charset="-122"/>
              </a:rPr>
              <a:t>. You must attribute the work to “The Art of Multiprocessor Programming” (but not in any way that suggests that the authors endorse you or your use of the work). </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Share Alike</a:t>
            </a:r>
            <a:r>
              <a:rPr lang="en-US" altLang="zh-CN" sz="1600">
                <a:solidFill>
                  <a:schemeClr val="tx1"/>
                </a:solidFill>
                <a:latin typeface="Lucida Sans" panose="020B0602030504020204" pitchFamily="34" charset="0"/>
                <a:ea typeface="宋体" panose="02010600030101010101" pitchFamily="2" charset="-122"/>
              </a:rPr>
              <a:t>. If you alter, transform, or build upon this work, you may distribute the resulting work only under the same, similar or a compatible license. </a:t>
            </a:r>
          </a:p>
          <a:p>
            <a:pPr algn="l">
              <a:lnSpc>
                <a:spcPct val="80000"/>
              </a:lnSpc>
              <a:spcBef>
                <a:spcPct val="20000"/>
              </a:spcBef>
              <a:buFontTx/>
              <a:buChar char="•"/>
            </a:pPr>
            <a:r>
              <a:rPr lang="en-US" altLang="zh-CN" sz="1800">
                <a:solidFill>
                  <a:schemeClr val="tx1"/>
                </a:solidFill>
                <a:latin typeface="Lucida Sans" panose="020B0602030504020204" pitchFamily="34" charset="0"/>
                <a:ea typeface="宋体" panose="02010600030101010101" pitchFamily="2" charset="-122"/>
              </a:rPr>
              <a:t>For any reuse or distribution, you must make clear to others the license terms of this work. The best way to do this is with a link to</a:t>
            </a:r>
          </a:p>
          <a:p>
            <a:pPr lvl="1" algn="l">
              <a:lnSpc>
                <a:spcPct val="80000"/>
              </a:lnSpc>
              <a:spcBef>
                <a:spcPct val="20000"/>
              </a:spcBef>
              <a:buFontTx/>
              <a:buChar char="–"/>
            </a:pPr>
            <a:r>
              <a:rPr lang="en-US" altLang="zh-CN" sz="1600">
                <a:solidFill>
                  <a:schemeClr val="tx1"/>
                </a:solidFill>
                <a:latin typeface="Lucida Sans" panose="020B0602030504020204" pitchFamily="34" charset="0"/>
                <a:ea typeface="宋体" panose="02010600030101010101" pitchFamily="2" charset="-122"/>
              </a:rPr>
              <a:t>http://creativecommons.org/licenses/by-sa/3.0/. </a:t>
            </a:r>
          </a:p>
          <a:p>
            <a:pPr algn="l">
              <a:lnSpc>
                <a:spcPct val="80000"/>
              </a:lnSpc>
              <a:spcBef>
                <a:spcPct val="20000"/>
              </a:spcBef>
              <a:buFontTx/>
              <a:buChar char="•"/>
            </a:pPr>
            <a:r>
              <a:rPr lang="en-US" altLang="zh-CN" sz="1800">
                <a:solidFill>
                  <a:schemeClr val="tx1"/>
                </a:solidFill>
                <a:latin typeface="Lucida Sans" panose="020B0602030504020204" pitchFamily="34" charset="0"/>
                <a:ea typeface="宋体" panose="02010600030101010101" pitchFamily="2" charset="-122"/>
              </a:rPr>
              <a:t>Any of the above conditions can be waived if you get permission from the copyright holder. </a:t>
            </a:r>
          </a:p>
          <a:p>
            <a:pPr algn="l">
              <a:lnSpc>
                <a:spcPct val="80000"/>
              </a:lnSpc>
              <a:spcBef>
                <a:spcPct val="20000"/>
              </a:spcBef>
              <a:buFontTx/>
              <a:buChar char="•"/>
            </a:pPr>
            <a:r>
              <a:rPr lang="en-US" altLang="zh-CN" sz="1800">
                <a:solidFill>
                  <a:schemeClr val="tx1"/>
                </a:solidFill>
                <a:latin typeface="Lucida Sans" panose="020B0602030504020204" pitchFamily="34" charset="0"/>
                <a:ea typeface="宋体" panose="02010600030101010101" pitchFamily="2" charset="-122"/>
              </a:rPr>
              <a:t>Nothing in this license impairs or restricts the author's moral rights. </a:t>
            </a:r>
          </a:p>
          <a:p>
            <a:pPr algn="l">
              <a:lnSpc>
                <a:spcPct val="80000"/>
              </a:lnSpc>
              <a:spcBef>
                <a:spcPct val="20000"/>
              </a:spcBef>
              <a:buFontTx/>
              <a:buChar char="•"/>
            </a:pPr>
            <a:endParaRPr lang="en-US" altLang="zh-CN" sz="1800">
              <a:solidFill>
                <a:schemeClr val="tx1"/>
              </a:solidFill>
              <a:latin typeface="Lucida Sans" panose="020B0602030504020204" pitchFamily="34" charset="0"/>
              <a:ea typeface="宋体" panose="02010600030101010101" pitchFamily="2" charset="-122"/>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4">
            <a:extLst>
              <a:ext uri="{FF2B5EF4-FFF2-40B4-BE49-F238E27FC236}">
                <a16:creationId xmlns:a16="http://schemas.microsoft.com/office/drawing/2014/main" id="{B55A79A7-08D4-4A39-93B1-A0728999BF3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19688BC-2B02-4703-9C85-19EE676EABB0}" type="slidenum">
              <a:rPr lang="ar-SA" altLang="zh-CN" sz="1400">
                <a:solidFill>
                  <a:schemeClr val="tx1"/>
                </a:solidFill>
                <a:latin typeface="Comic Sans MS" panose="030F0702030302020204" pitchFamily="66" charset="0"/>
              </a:rPr>
              <a:pPr/>
              <a:t>26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8676" name="Rectangle 2">
            <a:extLst>
              <a:ext uri="{FF2B5EF4-FFF2-40B4-BE49-F238E27FC236}">
                <a16:creationId xmlns:a16="http://schemas.microsoft.com/office/drawing/2014/main" id="{360E0E8D-6D71-43D2-82E9-88D95B9D4114}"/>
              </a:ext>
            </a:extLst>
          </p:cNvPr>
          <p:cNvSpPr>
            <a:spLocks noGrp="1" noChangeArrowheads="1"/>
          </p:cNvSpPr>
          <p:nvPr>
            <p:ph type="title"/>
          </p:nvPr>
        </p:nvSpPr>
        <p:spPr/>
        <p:txBody>
          <a:bodyPr/>
          <a:lstStyle/>
          <a:p>
            <a:r>
              <a:rPr lang="en-US" altLang="zh-CN">
                <a:ea typeface="宋体" panose="02010600030101010101" pitchFamily="2" charset="-122"/>
              </a:rPr>
              <a:t>Abstract Data Types</a:t>
            </a:r>
          </a:p>
        </p:txBody>
      </p:sp>
      <p:sp>
        <p:nvSpPr>
          <p:cNvPr id="28677" name="Rectangle 3">
            <a:extLst>
              <a:ext uri="{FF2B5EF4-FFF2-40B4-BE49-F238E27FC236}">
                <a16:creationId xmlns:a16="http://schemas.microsoft.com/office/drawing/2014/main" id="{44EDF079-BA46-440D-A01B-6B8352C1F838}"/>
              </a:ext>
            </a:extLst>
          </p:cNvPr>
          <p:cNvSpPr>
            <a:spLocks noGrp="1" noChangeArrowheads="1"/>
          </p:cNvSpPr>
          <p:nvPr>
            <p:ph type="body" idx="1"/>
          </p:nvPr>
        </p:nvSpPr>
        <p:spPr/>
        <p:txBody>
          <a:bodyPr/>
          <a:lstStyle/>
          <a:p>
            <a:r>
              <a:rPr lang="en-US" altLang="zh-CN">
                <a:ea typeface="宋体" panose="02010600030101010101" pitchFamily="2" charset="-122"/>
              </a:rPr>
              <a:t>Meaning of rep given by </a:t>
            </a:r>
            <a:r>
              <a:rPr lang="en-US" altLang="zh-CN">
                <a:solidFill>
                  <a:schemeClr val="tx1"/>
                </a:solidFill>
                <a:ea typeface="宋体" panose="02010600030101010101" pitchFamily="2" charset="-122"/>
              </a:rPr>
              <a:t>abstraction</a:t>
            </a:r>
            <a:r>
              <a:rPr lang="en-US" altLang="zh-CN">
                <a:ea typeface="宋体" panose="02010600030101010101" pitchFamily="2" charset="-122"/>
              </a:rPr>
              <a:t> </a:t>
            </a:r>
            <a:r>
              <a:rPr lang="en-US" altLang="zh-CN">
                <a:solidFill>
                  <a:schemeClr val="tx1"/>
                </a:solidFill>
                <a:ea typeface="宋体" panose="02010600030101010101" pitchFamily="2" charset="-122"/>
              </a:rPr>
              <a:t>map</a:t>
            </a:r>
          </a:p>
          <a:p>
            <a:endParaRPr lang="en-US" altLang="zh-CN">
              <a:ea typeface="宋体" panose="02010600030101010101" pitchFamily="2" charset="-122"/>
            </a:endParaRPr>
          </a:p>
          <a:p>
            <a:pPr lvl="1"/>
            <a:r>
              <a:rPr lang="en-US" altLang="zh-CN">
                <a:ea typeface="宋体" panose="02010600030101010101" pitchFamily="2" charset="-122"/>
              </a:rPr>
              <a:t>S(                                      ) = {a,b}</a:t>
            </a:r>
          </a:p>
        </p:txBody>
      </p:sp>
      <p:sp>
        <p:nvSpPr>
          <p:cNvPr id="28678" name="AutoShape 6">
            <a:extLst>
              <a:ext uri="{FF2B5EF4-FFF2-40B4-BE49-F238E27FC236}">
                <a16:creationId xmlns:a16="http://schemas.microsoft.com/office/drawing/2014/main" id="{C12FEBE2-B256-4583-B1B8-A8F024B25214}"/>
              </a:ext>
            </a:extLst>
          </p:cNvPr>
          <p:cNvSpPr>
            <a:spLocks noChangeArrowheads="1"/>
          </p:cNvSpPr>
          <p:nvPr/>
        </p:nvSpPr>
        <p:spPr bwMode="auto">
          <a:xfrm>
            <a:off x="2041525" y="3713163"/>
            <a:ext cx="587375" cy="3841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79" name="Line 7">
            <a:extLst>
              <a:ext uri="{FF2B5EF4-FFF2-40B4-BE49-F238E27FC236}">
                <a16:creationId xmlns:a16="http://schemas.microsoft.com/office/drawing/2014/main" id="{39FDBB99-0D68-4BDD-8EB8-E96092FCDFD3}"/>
              </a:ext>
            </a:extLst>
          </p:cNvPr>
          <p:cNvSpPr>
            <a:spLocks noChangeShapeType="1"/>
          </p:cNvSpPr>
          <p:nvPr/>
        </p:nvSpPr>
        <p:spPr bwMode="auto">
          <a:xfrm>
            <a:off x="2339975" y="3708400"/>
            <a:ext cx="0" cy="3952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0" name="Text Box 8">
            <a:extLst>
              <a:ext uri="{FF2B5EF4-FFF2-40B4-BE49-F238E27FC236}">
                <a16:creationId xmlns:a16="http://schemas.microsoft.com/office/drawing/2014/main" id="{2858BA1E-036A-4B25-8FD8-57F617D2FEB7}"/>
              </a:ext>
            </a:extLst>
          </p:cNvPr>
          <p:cNvSpPr txBox="1">
            <a:spLocks noChangeArrowheads="1"/>
          </p:cNvSpPr>
          <p:nvPr/>
        </p:nvSpPr>
        <p:spPr bwMode="auto">
          <a:xfrm>
            <a:off x="2152650" y="376396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sp>
        <p:nvSpPr>
          <p:cNvPr id="28681" name="AutoShape 10">
            <a:extLst>
              <a:ext uri="{FF2B5EF4-FFF2-40B4-BE49-F238E27FC236}">
                <a16:creationId xmlns:a16="http://schemas.microsoft.com/office/drawing/2014/main" id="{7F0D7DC9-5CB7-4E62-BF5B-6AF0EF6D4052}"/>
              </a:ext>
            </a:extLst>
          </p:cNvPr>
          <p:cNvSpPr>
            <a:spLocks noChangeArrowheads="1"/>
          </p:cNvSpPr>
          <p:nvPr/>
        </p:nvSpPr>
        <p:spPr bwMode="auto">
          <a:xfrm>
            <a:off x="3124200" y="3713163"/>
            <a:ext cx="587375" cy="3841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82" name="Line 11">
            <a:extLst>
              <a:ext uri="{FF2B5EF4-FFF2-40B4-BE49-F238E27FC236}">
                <a16:creationId xmlns:a16="http://schemas.microsoft.com/office/drawing/2014/main" id="{4B52BD25-D920-4AA5-A954-4393C5EC43EB}"/>
              </a:ext>
            </a:extLst>
          </p:cNvPr>
          <p:cNvSpPr>
            <a:spLocks noChangeShapeType="1"/>
          </p:cNvSpPr>
          <p:nvPr/>
        </p:nvSpPr>
        <p:spPr bwMode="auto">
          <a:xfrm>
            <a:off x="3422650" y="3708400"/>
            <a:ext cx="0" cy="3937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3" name="Text Box 12">
            <a:extLst>
              <a:ext uri="{FF2B5EF4-FFF2-40B4-BE49-F238E27FC236}">
                <a16:creationId xmlns:a16="http://schemas.microsoft.com/office/drawing/2014/main" id="{90C2D715-5416-4A2E-93B8-2DC409D20B48}"/>
              </a:ext>
            </a:extLst>
          </p:cNvPr>
          <p:cNvSpPr txBox="1">
            <a:spLocks noChangeArrowheads="1"/>
          </p:cNvSpPr>
          <p:nvPr/>
        </p:nvSpPr>
        <p:spPr bwMode="auto">
          <a:xfrm>
            <a:off x="3071813" y="3651250"/>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8684" name="AutoShape 14">
            <a:extLst>
              <a:ext uri="{FF2B5EF4-FFF2-40B4-BE49-F238E27FC236}">
                <a16:creationId xmlns:a16="http://schemas.microsoft.com/office/drawing/2014/main" id="{2FB34881-DBB6-4DD8-987D-8D2E71E0BC86}"/>
              </a:ext>
            </a:extLst>
          </p:cNvPr>
          <p:cNvSpPr>
            <a:spLocks noChangeArrowheads="1"/>
          </p:cNvSpPr>
          <p:nvPr/>
        </p:nvSpPr>
        <p:spPr bwMode="auto">
          <a:xfrm>
            <a:off x="4208463" y="3713163"/>
            <a:ext cx="587375" cy="3841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85" name="Line 15">
            <a:extLst>
              <a:ext uri="{FF2B5EF4-FFF2-40B4-BE49-F238E27FC236}">
                <a16:creationId xmlns:a16="http://schemas.microsoft.com/office/drawing/2014/main" id="{40CBE244-895A-435B-9802-3D0F04261F60}"/>
              </a:ext>
            </a:extLst>
          </p:cNvPr>
          <p:cNvSpPr>
            <a:spLocks noChangeShapeType="1"/>
          </p:cNvSpPr>
          <p:nvPr/>
        </p:nvSpPr>
        <p:spPr bwMode="auto">
          <a:xfrm>
            <a:off x="4506913" y="3708400"/>
            <a:ext cx="0" cy="3937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6" name="Text Box 16">
            <a:extLst>
              <a:ext uri="{FF2B5EF4-FFF2-40B4-BE49-F238E27FC236}">
                <a16:creationId xmlns:a16="http://schemas.microsoft.com/office/drawing/2014/main" id="{A0289E23-6F4F-4004-BF8E-B6FD23D0D274}"/>
              </a:ext>
            </a:extLst>
          </p:cNvPr>
          <p:cNvSpPr txBox="1">
            <a:spLocks noChangeArrowheads="1"/>
          </p:cNvSpPr>
          <p:nvPr/>
        </p:nvSpPr>
        <p:spPr bwMode="auto">
          <a:xfrm>
            <a:off x="4157663" y="36353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8687" name="AutoShape 18">
            <a:extLst>
              <a:ext uri="{FF2B5EF4-FFF2-40B4-BE49-F238E27FC236}">
                <a16:creationId xmlns:a16="http://schemas.microsoft.com/office/drawing/2014/main" id="{96A2DD83-E616-4662-BBA5-8CE0D36A6ECF}"/>
              </a:ext>
            </a:extLst>
          </p:cNvPr>
          <p:cNvSpPr>
            <a:spLocks noChangeArrowheads="1"/>
          </p:cNvSpPr>
          <p:nvPr/>
        </p:nvSpPr>
        <p:spPr bwMode="auto">
          <a:xfrm>
            <a:off x="5291138" y="3713163"/>
            <a:ext cx="587375" cy="3841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88" name="Line 19">
            <a:extLst>
              <a:ext uri="{FF2B5EF4-FFF2-40B4-BE49-F238E27FC236}">
                <a16:creationId xmlns:a16="http://schemas.microsoft.com/office/drawing/2014/main" id="{CA3FFEB0-485B-4D1F-9AB9-1BD34538E3CD}"/>
              </a:ext>
            </a:extLst>
          </p:cNvPr>
          <p:cNvSpPr>
            <a:spLocks noChangeShapeType="1"/>
          </p:cNvSpPr>
          <p:nvPr/>
        </p:nvSpPr>
        <p:spPr bwMode="auto">
          <a:xfrm>
            <a:off x="5589588" y="3708400"/>
            <a:ext cx="0" cy="3937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9" name="Text Box 20">
            <a:extLst>
              <a:ext uri="{FF2B5EF4-FFF2-40B4-BE49-F238E27FC236}">
                <a16:creationId xmlns:a16="http://schemas.microsoft.com/office/drawing/2014/main" id="{CF2A037D-FB35-4B0D-A447-6E592A5AC8CB}"/>
              </a:ext>
            </a:extLst>
          </p:cNvPr>
          <p:cNvSpPr txBox="1">
            <a:spLocks noChangeArrowheads="1"/>
          </p:cNvSpPr>
          <p:nvPr/>
        </p:nvSpPr>
        <p:spPr bwMode="auto">
          <a:xfrm>
            <a:off x="5402263" y="37306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28690" name="Line 21">
            <a:extLst>
              <a:ext uri="{FF2B5EF4-FFF2-40B4-BE49-F238E27FC236}">
                <a16:creationId xmlns:a16="http://schemas.microsoft.com/office/drawing/2014/main" id="{14E773D0-EF14-4A1A-B54F-09DE6A9CA40B}"/>
              </a:ext>
            </a:extLst>
          </p:cNvPr>
          <p:cNvSpPr>
            <a:spLocks noChangeShapeType="1"/>
          </p:cNvSpPr>
          <p:nvPr/>
        </p:nvSpPr>
        <p:spPr bwMode="auto">
          <a:xfrm>
            <a:off x="3590925" y="3905250"/>
            <a:ext cx="56038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91" name="Line 22">
            <a:extLst>
              <a:ext uri="{FF2B5EF4-FFF2-40B4-BE49-F238E27FC236}">
                <a16:creationId xmlns:a16="http://schemas.microsoft.com/office/drawing/2014/main" id="{A4FB2CC3-BFAE-4987-B8A4-081C6065BCA6}"/>
              </a:ext>
            </a:extLst>
          </p:cNvPr>
          <p:cNvSpPr>
            <a:spLocks noChangeShapeType="1"/>
          </p:cNvSpPr>
          <p:nvPr/>
        </p:nvSpPr>
        <p:spPr bwMode="auto">
          <a:xfrm>
            <a:off x="4675188" y="3905250"/>
            <a:ext cx="56038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92" name="Line 23">
            <a:extLst>
              <a:ext uri="{FF2B5EF4-FFF2-40B4-BE49-F238E27FC236}">
                <a16:creationId xmlns:a16="http://schemas.microsoft.com/office/drawing/2014/main" id="{CE8DD027-CF52-4B5E-B255-8EA3D5D95222}"/>
              </a:ext>
            </a:extLst>
          </p:cNvPr>
          <p:cNvSpPr>
            <a:spLocks noChangeShapeType="1"/>
          </p:cNvSpPr>
          <p:nvPr/>
        </p:nvSpPr>
        <p:spPr bwMode="auto">
          <a:xfrm>
            <a:off x="2589213" y="3905250"/>
            <a:ext cx="561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5EC0C2B7-26AD-4841-A74A-011D1332499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41C226-C4D5-412E-82F1-A6E7C3D85798}" type="slidenum">
              <a:rPr lang="ar-SA" altLang="zh-CN" sz="1400">
                <a:solidFill>
                  <a:schemeClr val="tx1"/>
                </a:solidFill>
                <a:latin typeface="Comic Sans MS" panose="030F0702030302020204" pitchFamily="66" charset="0"/>
              </a:rPr>
              <a:pPr/>
              <a:t>27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9700" name="Rectangle 2">
            <a:extLst>
              <a:ext uri="{FF2B5EF4-FFF2-40B4-BE49-F238E27FC236}">
                <a16:creationId xmlns:a16="http://schemas.microsoft.com/office/drawing/2014/main" id="{B07CFDD7-DED7-44E2-A7EA-DB540A5A06E3}"/>
              </a:ext>
            </a:extLst>
          </p:cNvPr>
          <p:cNvSpPr>
            <a:spLocks noGrp="1" noChangeArrowheads="1"/>
          </p:cNvSpPr>
          <p:nvPr>
            <p:ph type="title"/>
          </p:nvPr>
        </p:nvSpPr>
        <p:spPr/>
        <p:txBody>
          <a:bodyPr/>
          <a:lstStyle/>
          <a:p>
            <a:r>
              <a:rPr lang="en-US" altLang="zh-CN" dirty="0"/>
              <a:t>Representation Invariant</a:t>
            </a:r>
            <a:endParaRPr lang="en-US" altLang="zh-CN" dirty="0">
              <a:ea typeface="宋体" panose="02010600030101010101" pitchFamily="2" charset="-122"/>
            </a:endParaRPr>
          </a:p>
        </p:txBody>
      </p:sp>
      <p:sp>
        <p:nvSpPr>
          <p:cNvPr id="29701" name="Rectangle 3">
            <a:extLst>
              <a:ext uri="{FF2B5EF4-FFF2-40B4-BE49-F238E27FC236}">
                <a16:creationId xmlns:a16="http://schemas.microsoft.com/office/drawing/2014/main" id="{93E28D08-0B32-443A-923D-61CABBAD422C}"/>
              </a:ext>
            </a:extLst>
          </p:cNvPr>
          <p:cNvSpPr>
            <a:spLocks noGrp="1" noChangeArrowheads="1"/>
          </p:cNvSpPr>
          <p:nvPr>
            <p:ph type="body" idx="1"/>
          </p:nvPr>
        </p:nvSpPr>
        <p:spPr/>
        <p:txBody>
          <a:bodyPr/>
          <a:lstStyle/>
          <a:p>
            <a:r>
              <a:rPr lang="en-US" altLang="zh-CN">
                <a:ea typeface="宋体" panose="02010600030101010101" pitchFamily="2" charset="-122"/>
              </a:rPr>
              <a:t>Which concrete values meaningful?</a:t>
            </a:r>
          </a:p>
          <a:p>
            <a:pPr lvl="1"/>
            <a:r>
              <a:rPr lang="en-US" altLang="zh-CN">
                <a:ea typeface="宋体" panose="02010600030101010101" pitchFamily="2" charset="-122"/>
              </a:rPr>
              <a:t>Sorted?</a:t>
            </a:r>
          </a:p>
          <a:p>
            <a:pPr lvl="1"/>
            <a:r>
              <a:rPr lang="en-US" altLang="zh-CN">
                <a:ea typeface="宋体" panose="02010600030101010101" pitchFamily="2" charset="-122"/>
              </a:rPr>
              <a:t>Duplicates?</a:t>
            </a:r>
          </a:p>
          <a:p>
            <a:r>
              <a:rPr lang="en-US" altLang="zh-CN">
                <a:ea typeface="宋体" panose="02010600030101010101" pitchFamily="2" charset="-122"/>
              </a:rPr>
              <a:t>Rep invariant</a:t>
            </a:r>
          </a:p>
          <a:p>
            <a:pPr lvl="1"/>
            <a:r>
              <a:rPr lang="en-US" altLang="zh-CN">
                <a:ea typeface="宋体" panose="02010600030101010101" pitchFamily="2" charset="-122"/>
              </a:rPr>
              <a:t>Characterizes legal concrete reps</a:t>
            </a:r>
          </a:p>
          <a:p>
            <a:pPr lvl="1"/>
            <a:r>
              <a:rPr lang="en-US" altLang="zh-CN">
                <a:solidFill>
                  <a:schemeClr val="tx1"/>
                </a:solidFill>
                <a:ea typeface="宋体" panose="02010600030101010101" pitchFamily="2" charset="-122"/>
              </a:rPr>
              <a:t>Preserved</a:t>
            </a:r>
            <a:r>
              <a:rPr lang="en-US" altLang="zh-CN">
                <a:ea typeface="宋体" panose="02010600030101010101" pitchFamily="2" charset="-122"/>
              </a:rPr>
              <a:t> by methods</a:t>
            </a:r>
          </a:p>
          <a:p>
            <a:pPr lvl="1"/>
            <a:r>
              <a:rPr lang="en-US" altLang="zh-CN">
                <a:solidFill>
                  <a:schemeClr val="tx1"/>
                </a:solidFill>
                <a:ea typeface="宋体" panose="02010600030101010101" pitchFamily="2" charset="-122"/>
              </a:rPr>
              <a:t>Relied on</a:t>
            </a:r>
            <a:r>
              <a:rPr lang="en-US" altLang="zh-CN">
                <a:ea typeface="宋体" panose="02010600030101010101" pitchFamily="2" charset="-122"/>
              </a:rPr>
              <a:t> by methods</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BA80778-FABC-47FB-978D-BFCC6013E4E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0DD714-14ED-43AA-814A-5303249640D9}" type="slidenum">
              <a:rPr lang="ar-SA" altLang="zh-CN" sz="1400">
                <a:solidFill>
                  <a:schemeClr val="tx1"/>
                </a:solidFill>
                <a:latin typeface="Comic Sans MS" panose="030F0702030302020204" pitchFamily="66" charset="0"/>
              </a:rPr>
              <a:pPr/>
              <a:t>28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0724" name="Rectangle 2">
            <a:extLst>
              <a:ext uri="{FF2B5EF4-FFF2-40B4-BE49-F238E27FC236}">
                <a16:creationId xmlns:a16="http://schemas.microsoft.com/office/drawing/2014/main" id="{849A43E9-23C1-4CB9-BC8E-800F9C8E9A7D}"/>
              </a:ext>
            </a:extLst>
          </p:cNvPr>
          <p:cNvSpPr>
            <a:spLocks noGrp="1" noChangeArrowheads="1"/>
          </p:cNvSpPr>
          <p:nvPr>
            <p:ph type="title"/>
          </p:nvPr>
        </p:nvSpPr>
        <p:spPr/>
        <p:txBody>
          <a:bodyPr/>
          <a:lstStyle/>
          <a:p>
            <a:r>
              <a:rPr lang="en-US" altLang="zh-CN">
                <a:ea typeface="宋体" panose="02010600030101010101" pitchFamily="2" charset="-122"/>
              </a:rPr>
              <a:t>Blame Game</a:t>
            </a:r>
          </a:p>
        </p:txBody>
      </p:sp>
      <p:sp>
        <p:nvSpPr>
          <p:cNvPr id="30725" name="Rectangle 3">
            <a:extLst>
              <a:ext uri="{FF2B5EF4-FFF2-40B4-BE49-F238E27FC236}">
                <a16:creationId xmlns:a16="http://schemas.microsoft.com/office/drawing/2014/main" id="{D413D258-2D7D-47E0-BD83-41AB7B68BC8F}"/>
              </a:ext>
            </a:extLst>
          </p:cNvPr>
          <p:cNvSpPr>
            <a:spLocks noGrp="1" noChangeArrowheads="1"/>
          </p:cNvSpPr>
          <p:nvPr>
            <p:ph type="body" idx="1"/>
          </p:nvPr>
        </p:nvSpPr>
        <p:spPr/>
        <p:txBody>
          <a:bodyPr/>
          <a:lstStyle/>
          <a:p>
            <a:r>
              <a:rPr lang="en-US" altLang="zh-CN">
                <a:ea typeface="宋体" panose="02010600030101010101" pitchFamily="2" charset="-122"/>
              </a:rPr>
              <a:t>Rep invariant is a </a:t>
            </a:r>
            <a:r>
              <a:rPr lang="en-US" altLang="zh-CN" b="1">
                <a:solidFill>
                  <a:schemeClr val="tx1"/>
                </a:solidFill>
                <a:ea typeface="宋体" panose="02010600030101010101" pitchFamily="2" charset="-122"/>
              </a:rPr>
              <a:t>contract</a:t>
            </a:r>
          </a:p>
          <a:p>
            <a:r>
              <a:rPr lang="en-US" altLang="zh-CN">
                <a:ea typeface="宋体" panose="02010600030101010101" pitchFamily="2" charset="-122"/>
              </a:rPr>
              <a:t>Suppose</a:t>
            </a:r>
          </a:p>
          <a:p>
            <a:pPr lvl="1"/>
            <a:r>
              <a:rPr lang="en-US" altLang="zh-CN" b="1">
                <a:solidFill>
                  <a:schemeClr val="tx1"/>
                </a:solidFill>
                <a:latin typeface="Arial" panose="020B0604020202020204" pitchFamily="34" charset="0"/>
                <a:ea typeface="宋体" panose="02010600030101010101" pitchFamily="2" charset="-122"/>
              </a:rPr>
              <a:t>add()</a:t>
            </a:r>
            <a:r>
              <a:rPr lang="en-US" altLang="zh-CN">
                <a:ea typeface="宋体" panose="02010600030101010101" pitchFamily="2" charset="-122"/>
              </a:rPr>
              <a:t> leaves behind </a:t>
            </a:r>
            <a:r>
              <a:rPr lang="en-US" altLang="zh-CN">
                <a:solidFill>
                  <a:schemeClr val="tx1"/>
                </a:solidFill>
                <a:ea typeface="宋体" panose="02010600030101010101" pitchFamily="2" charset="-122"/>
              </a:rPr>
              <a:t>2</a:t>
            </a:r>
            <a:r>
              <a:rPr lang="en-US" altLang="zh-CN">
                <a:ea typeface="宋体" panose="02010600030101010101" pitchFamily="2" charset="-122"/>
              </a:rPr>
              <a:t> copies of </a:t>
            </a:r>
            <a:r>
              <a:rPr lang="en-US" altLang="zh-CN">
                <a:solidFill>
                  <a:schemeClr val="tx1"/>
                </a:solidFill>
                <a:ea typeface="宋体" panose="02010600030101010101" pitchFamily="2" charset="-122"/>
              </a:rPr>
              <a:t>x</a:t>
            </a:r>
          </a:p>
          <a:p>
            <a:pPr lvl="1"/>
            <a:r>
              <a:rPr lang="en-US" altLang="zh-CN" b="1">
                <a:solidFill>
                  <a:schemeClr val="tx1"/>
                </a:solidFill>
                <a:latin typeface="Arial" panose="020B0604020202020204" pitchFamily="34" charset="0"/>
                <a:ea typeface="宋体" panose="02010600030101010101" pitchFamily="2" charset="-122"/>
              </a:rPr>
              <a:t>remove()</a:t>
            </a:r>
            <a:r>
              <a:rPr lang="en-US" altLang="zh-CN">
                <a:ea typeface="宋体" panose="02010600030101010101" pitchFamily="2" charset="-122"/>
              </a:rPr>
              <a:t> removes only </a:t>
            </a:r>
            <a:r>
              <a:rPr lang="en-US" altLang="zh-CN">
                <a:solidFill>
                  <a:schemeClr val="tx1"/>
                </a:solidFill>
                <a:ea typeface="宋体" panose="02010600030101010101" pitchFamily="2" charset="-122"/>
              </a:rPr>
              <a:t>1</a:t>
            </a:r>
          </a:p>
          <a:p>
            <a:r>
              <a:rPr lang="en-US" altLang="zh-CN">
                <a:ea typeface="宋体" panose="02010600030101010101" pitchFamily="2" charset="-122"/>
              </a:rPr>
              <a:t>Which one is incorrect?</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05C60B-6F0C-461F-9EB0-59E31648B81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BF48DDC-EB0B-4896-B092-17F08E488FC5}" type="slidenum">
              <a:rPr lang="ar-SA" altLang="zh-CN" sz="1400">
                <a:solidFill>
                  <a:schemeClr val="tx1"/>
                </a:solidFill>
                <a:latin typeface="Comic Sans MS" panose="030F0702030302020204" pitchFamily="66" charset="0"/>
              </a:rPr>
              <a:pPr/>
              <a:t>29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1748" name="Rectangle 2">
            <a:extLst>
              <a:ext uri="{FF2B5EF4-FFF2-40B4-BE49-F238E27FC236}">
                <a16:creationId xmlns:a16="http://schemas.microsoft.com/office/drawing/2014/main" id="{D52561A3-173A-44E7-B7A1-E40BD965871E}"/>
              </a:ext>
            </a:extLst>
          </p:cNvPr>
          <p:cNvSpPr>
            <a:spLocks noGrp="1" noChangeArrowheads="1"/>
          </p:cNvSpPr>
          <p:nvPr>
            <p:ph type="title"/>
          </p:nvPr>
        </p:nvSpPr>
        <p:spPr/>
        <p:txBody>
          <a:bodyPr/>
          <a:lstStyle/>
          <a:p>
            <a:r>
              <a:rPr lang="en-US" altLang="zh-CN">
                <a:ea typeface="宋体" panose="02010600030101010101" pitchFamily="2" charset="-122"/>
              </a:rPr>
              <a:t>Blame Game</a:t>
            </a:r>
          </a:p>
        </p:txBody>
      </p:sp>
      <p:sp>
        <p:nvSpPr>
          <p:cNvPr id="31749" name="Rectangle 3">
            <a:extLst>
              <a:ext uri="{FF2B5EF4-FFF2-40B4-BE49-F238E27FC236}">
                <a16:creationId xmlns:a16="http://schemas.microsoft.com/office/drawing/2014/main" id="{566A5B76-0ECE-47C7-A545-6FF26DB563E1}"/>
              </a:ext>
            </a:extLst>
          </p:cNvPr>
          <p:cNvSpPr>
            <a:spLocks noGrp="1" noChangeArrowheads="1"/>
          </p:cNvSpPr>
          <p:nvPr>
            <p:ph type="body" idx="1"/>
          </p:nvPr>
        </p:nvSpPr>
        <p:spPr/>
        <p:txBody>
          <a:bodyPr/>
          <a:lstStyle/>
          <a:p>
            <a:r>
              <a:rPr lang="en-US" altLang="zh-CN">
                <a:ea typeface="宋体" panose="02010600030101010101" pitchFamily="2" charset="-122"/>
              </a:rPr>
              <a:t>Suppose</a:t>
            </a:r>
          </a:p>
          <a:p>
            <a:pPr lvl="1"/>
            <a:r>
              <a:rPr lang="en-US" altLang="zh-CN" b="1">
                <a:solidFill>
                  <a:schemeClr val="tx1"/>
                </a:solidFill>
                <a:latin typeface="Arial" panose="020B0604020202020204" pitchFamily="34" charset="0"/>
                <a:ea typeface="宋体" panose="02010600030101010101" pitchFamily="2" charset="-122"/>
              </a:rPr>
              <a:t>add()</a:t>
            </a:r>
            <a:r>
              <a:rPr lang="en-US" altLang="zh-CN">
                <a:ea typeface="宋体" panose="02010600030101010101" pitchFamily="2" charset="-122"/>
              </a:rPr>
              <a:t> leaves behind </a:t>
            </a:r>
            <a:r>
              <a:rPr lang="en-US" altLang="zh-CN">
                <a:solidFill>
                  <a:schemeClr val="tx1"/>
                </a:solidFill>
                <a:ea typeface="宋体" panose="02010600030101010101" pitchFamily="2" charset="-122"/>
              </a:rPr>
              <a:t>2</a:t>
            </a:r>
            <a:r>
              <a:rPr lang="en-US" altLang="zh-CN">
                <a:ea typeface="宋体" panose="02010600030101010101" pitchFamily="2" charset="-122"/>
              </a:rPr>
              <a:t> copies of </a:t>
            </a:r>
            <a:r>
              <a:rPr lang="en-US" altLang="zh-CN">
                <a:solidFill>
                  <a:schemeClr val="tx1"/>
                </a:solidFill>
                <a:ea typeface="宋体" panose="02010600030101010101" pitchFamily="2" charset="-122"/>
              </a:rPr>
              <a:t>x</a:t>
            </a:r>
          </a:p>
          <a:p>
            <a:pPr lvl="1"/>
            <a:r>
              <a:rPr lang="en-US" altLang="zh-CN" b="1">
                <a:solidFill>
                  <a:schemeClr val="tx1"/>
                </a:solidFill>
                <a:latin typeface="Arial" panose="020B0604020202020204" pitchFamily="34" charset="0"/>
                <a:ea typeface="宋体" panose="02010600030101010101" pitchFamily="2" charset="-122"/>
              </a:rPr>
              <a:t>remove()</a:t>
            </a:r>
            <a:r>
              <a:rPr lang="en-US" altLang="zh-CN">
                <a:ea typeface="宋体" panose="02010600030101010101" pitchFamily="2" charset="-122"/>
              </a:rPr>
              <a:t> removes only </a:t>
            </a:r>
            <a:r>
              <a:rPr lang="en-US" altLang="zh-CN">
                <a:solidFill>
                  <a:schemeClr val="tx1"/>
                </a:solidFill>
                <a:ea typeface="宋体" panose="02010600030101010101" pitchFamily="2" charset="-122"/>
              </a:rPr>
              <a:t>1</a:t>
            </a:r>
          </a:p>
          <a:p>
            <a:r>
              <a:rPr lang="en-US" altLang="zh-CN">
                <a:ea typeface="宋体" panose="02010600030101010101" pitchFamily="2" charset="-122"/>
              </a:rPr>
              <a:t>Which one is incorrect?</a:t>
            </a:r>
          </a:p>
          <a:p>
            <a:pPr lvl="1"/>
            <a:r>
              <a:rPr lang="en-US" altLang="zh-CN">
                <a:ea typeface="宋体" panose="02010600030101010101" pitchFamily="2" charset="-122"/>
              </a:rPr>
              <a:t>If rep invariant says </a:t>
            </a:r>
            <a:r>
              <a:rPr lang="en-US" altLang="zh-CN" i="1">
                <a:ea typeface="宋体" panose="02010600030101010101" pitchFamily="2" charset="-122"/>
              </a:rPr>
              <a:t>no duplicates</a:t>
            </a:r>
          </a:p>
          <a:p>
            <a:pPr lvl="2"/>
            <a:r>
              <a:rPr lang="en-US" altLang="zh-CN" b="1">
                <a:solidFill>
                  <a:schemeClr val="tx1"/>
                </a:solidFill>
                <a:latin typeface="Arial" panose="020B0604020202020204" pitchFamily="34" charset="0"/>
                <a:ea typeface="宋体" panose="02010600030101010101" pitchFamily="2" charset="-122"/>
              </a:rPr>
              <a:t>add()</a:t>
            </a:r>
            <a:r>
              <a:rPr lang="en-US" altLang="zh-CN">
                <a:ea typeface="宋体" panose="02010600030101010101" pitchFamily="2" charset="-122"/>
              </a:rPr>
              <a:t> is incorrect</a:t>
            </a:r>
          </a:p>
          <a:p>
            <a:pPr lvl="1"/>
            <a:r>
              <a:rPr lang="en-US" altLang="zh-CN">
                <a:ea typeface="宋体" panose="02010600030101010101" pitchFamily="2" charset="-122"/>
              </a:rPr>
              <a:t>Otherwise</a:t>
            </a:r>
          </a:p>
          <a:p>
            <a:pPr lvl="2"/>
            <a:r>
              <a:rPr lang="en-US" altLang="zh-CN" b="1">
                <a:solidFill>
                  <a:schemeClr val="tx1"/>
                </a:solidFill>
                <a:latin typeface="Arial" panose="020B0604020202020204" pitchFamily="34" charset="0"/>
                <a:ea typeface="宋体" panose="02010600030101010101" pitchFamily="2" charset="-122"/>
              </a:rPr>
              <a:t>remove()</a:t>
            </a:r>
            <a:r>
              <a:rPr lang="en-US" altLang="zh-CN">
                <a:ea typeface="宋体" panose="02010600030101010101" pitchFamily="2" charset="-122"/>
              </a:rPr>
              <a:t> is incorrect</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C595D814-98FE-4917-A507-71B13689B72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9CF736-AB91-42AE-BA9D-7FAB42C4B9FF}" type="slidenum">
              <a:rPr lang="ar-SA" altLang="zh-CN" sz="1400">
                <a:solidFill>
                  <a:schemeClr val="tx1"/>
                </a:solidFill>
                <a:latin typeface="Comic Sans MS" panose="030F0702030302020204" pitchFamily="66" charset="0"/>
              </a:rPr>
              <a:pPr/>
              <a:t>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124" name="Rectangle 2">
            <a:extLst>
              <a:ext uri="{FF2B5EF4-FFF2-40B4-BE49-F238E27FC236}">
                <a16:creationId xmlns:a16="http://schemas.microsoft.com/office/drawing/2014/main" id="{B53502CA-B67A-47E5-A539-AA895EBFA619}"/>
              </a:ext>
            </a:extLst>
          </p:cNvPr>
          <p:cNvSpPr>
            <a:spLocks noGrp="1" noChangeArrowheads="1"/>
          </p:cNvSpPr>
          <p:nvPr>
            <p:ph type="title"/>
          </p:nvPr>
        </p:nvSpPr>
        <p:spPr/>
        <p:txBody>
          <a:bodyPr/>
          <a:lstStyle/>
          <a:p>
            <a:r>
              <a:rPr lang="en-US" altLang="zh-CN" sz="4000">
                <a:solidFill>
                  <a:schemeClr val="tx1"/>
                </a:solidFill>
                <a:ea typeface="宋体" panose="02010600030101010101" pitchFamily="2" charset="-122"/>
              </a:rPr>
              <a:t>Coarse-Grained</a:t>
            </a:r>
            <a:r>
              <a:rPr lang="en-US" altLang="zh-CN" sz="4000">
                <a:ea typeface="宋体" panose="02010600030101010101" pitchFamily="2" charset="-122"/>
              </a:rPr>
              <a:t> Synchronization</a:t>
            </a:r>
          </a:p>
        </p:txBody>
      </p:sp>
      <p:sp>
        <p:nvSpPr>
          <p:cNvPr id="5125" name="Rectangle 3">
            <a:extLst>
              <a:ext uri="{FF2B5EF4-FFF2-40B4-BE49-F238E27FC236}">
                <a16:creationId xmlns:a16="http://schemas.microsoft.com/office/drawing/2014/main" id="{A95E2D47-5568-4AE5-9D13-E40A03A1E594}"/>
              </a:ext>
            </a:extLst>
          </p:cNvPr>
          <p:cNvSpPr>
            <a:spLocks noGrp="1" noChangeArrowheads="1"/>
          </p:cNvSpPr>
          <p:nvPr>
            <p:ph type="body" idx="1"/>
          </p:nvPr>
        </p:nvSpPr>
        <p:spPr/>
        <p:txBody>
          <a:bodyPr/>
          <a:lstStyle/>
          <a:p>
            <a:r>
              <a:rPr lang="en-US" altLang="zh-CN" dirty="0">
                <a:ea typeface="宋体" panose="02010600030101010101" pitchFamily="2" charset="-122"/>
              </a:rPr>
              <a:t>Each method locks the object</a:t>
            </a:r>
          </a:p>
          <a:p>
            <a:pPr lvl="1"/>
            <a:r>
              <a:rPr lang="en-US" altLang="zh-CN" dirty="0">
                <a:ea typeface="宋体" panose="02010600030101010101" pitchFamily="2" charset="-122"/>
              </a:rPr>
              <a:t>Avoid contention using queue locks </a:t>
            </a:r>
          </a:p>
          <a:p>
            <a:pPr lvl="1"/>
            <a:r>
              <a:rPr lang="en-US" altLang="zh-CN" dirty="0">
                <a:ea typeface="宋体" panose="02010600030101010101" pitchFamily="2" charset="-122"/>
              </a:rPr>
              <a:t>Easy to reason about</a:t>
            </a:r>
          </a:p>
          <a:p>
            <a:pPr lvl="1"/>
            <a:r>
              <a:rPr lang="en-US" altLang="zh-CN" dirty="0">
                <a:ea typeface="宋体" panose="02010600030101010101" pitchFamily="2" charset="-122"/>
              </a:rPr>
              <a:t>Standard Java model</a:t>
            </a:r>
          </a:p>
          <a:p>
            <a:pPr lvl="2"/>
            <a:r>
              <a:rPr lang="en-US" altLang="zh-CN" b="1" dirty="0">
                <a:solidFill>
                  <a:schemeClr val="tx1"/>
                </a:solidFill>
                <a:ea typeface="宋体" panose="02010600030101010101" pitchFamily="2" charset="-122"/>
              </a:rPr>
              <a:t>Synchronized</a:t>
            </a:r>
            <a:r>
              <a:rPr lang="en-US" altLang="zh-CN" dirty="0">
                <a:ea typeface="宋体" panose="02010600030101010101" pitchFamily="2" charset="-122"/>
              </a:rPr>
              <a:t> blocks and methods</a:t>
            </a:r>
          </a:p>
          <a:p>
            <a:r>
              <a:rPr lang="en-US" altLang="zh-CN" dirty="0">
                <a:ea typeface="宋体" panose="02010600030101010101" pitchFamily="2" charset="-122"/>
              </a:rPr>
              <a:t>So, are we done?	</a:t>
            </a:r>
          </a:p>
          <a:p>
            <a:pPr lvl="1"/>
            <a:endParaRPr lang="en-US" altLang="zh-CN" dirty="0">
              <a:ea typeface="宋体" panose="02010600030101010101" pitchFamily="2" charset="-122"/>
            </a:endParaRPr>
          </a:p>
          <a:p>
            <a:pPr lvl="1"/>
            <a:endParaRPr lang="en-US" altLang="zh-CN" dirty="0">
              <a:solidFill>
                <a:schemeClr val="tx1"/>
              </a:solidFill>
              <a:ea typeface="宋体" panose="02010600030101010101"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125">
                                            <p:txEl>
                                              <p:pRg st="0" end="0"/>
                                            </p:txEl>
                                          </p:spTgt>
                                        </p:tgtEl>
                                        <p:attrNameLst>
                                          <p:attrName>style.visibility</p:attrName>
                                        </p:attrNameLst>
                                      </p:cBhvr>
                                      <p:to>
                                        <p:strVal val="visible"/>
                                      </p:to>
                                    </p:set>
                                    <p:animEffect transition="in" filter="fade">
                                      <p:cBhvr>
                                        <p:cTn id="7" dur="500"/>
                                        <p:tgtEl>
                                          <p:spTgt spid="5125">
                                            <p:txEl>
                                              <p:pRg st="0" end="0"/>
                                            </p:txEl>
                                          </p:spTgt>
                                        </p:tgtEl>
                                      </p:cBhvr>
                                    </p:animEffect>
                                    <p:anim calcmode="lin" valueType="num">
                                      <p:cBhvr>
                                        <p:cTn id="8" dur="500" fill="hold"/>
                                        <p:tgtEl>
                                          <p:spTgt spid="512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512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125">
                                            <p:txEl>
                                              <p:pRg st="1" end="1"/>
                                            </p:txEl>
                                          </p:spTgt>
                                        </p:tgtEl>
                                        <p:attrNameLst>
                                          <p:attrName>style.visibility</p:attrName>
                                        </p:attrNameLst>
                                      </p:cBhvr>
                                      <p:to>
                                        <p:strVal val="visible"/>
                                      </p:to>
                                    </p:set>
                                    <p:animEffect transition="in" filter="fade">
                                      <p:cBhvr>
                                        <p:cTn id="14" dur="500"/>
                                        <p:tgtEl>
                                          <p:spTgt spid="5125">
                                            <p:txEl>
                                              <p:pRg st="1" end="1"/>
                                            </p:txEl>
                                          </p:spTgt>
                                        </p:tgtEl>
                                      </p:cBhvr>
                                    </p:animEffect>
                                    <p:anim calcmode="lin" valueType="num">
                                      <p:cBhvr>
                                        <p:cTn id="15" dur="500" fill="hold"/>
                                        <p:tgtEl>
                                          <p:spTgt spid="5125">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512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125">
                                            <p:txEl>
                                              <p:pRg st="2" end="2"/>
                                            </p:txEl>
                                          </p:spTgt>
                                        </p:tgtEl>
                                        <p:attrNameLst>
                                          <p:attrName>style.visibility</p:attrName>
                                        </p:attrNameLst>
                                      </p:cBhvr>
                                      <p:to>
                                        <p:strVal val="visible"/>
                                      </p:to>
                                    </p:set>
                                    <p:animEffect transition="in" filter="fade">
                                      <p:cBhvr>
                                        <p:cTn id="21" dur="500"/>
                                        <p:tgtEl>
                                          <p:spTgt spid="5125">
                                            <p:txEl>
                                              <p:pRg st="2" end="2"/>
                                            </p:txEl>
                                          </p:spTgt>
                                        </p:tgtEl>
                                      </p:cBhvr>
                                    </p:animEffect>
                                    <p:anim calcmode="lin" valueType="num">
                                      <p:cBhvr>
                                        <p:cTn id="22" dur="500" fill="hold"/>
                                        <p:tgtEl>
                                          <p:spTgt spid="512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512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125">
                                            <p:txEl>
                                              <p:pRg st="3" end="3"/>
                                            </p:txEl>
                                          </p:spTgt>
                                        </p:tgtEl>
                                        <p:attrNameLst>
                                          <p:attrName>style.visibility</p:attrName>
                                        </p:attrNameLst>
                                      </p:cBhvr>
                                      <p:to>
                                        <p:strVal val="visible"/>
                                      </p:to>
                                    </p:set>
                                    <p:animEffect transition="in" filter="fade">
                                      <p:cBhvr>
                                        <p:cTn id="28" dur="500"/>
                                        <p:tgtEl>
                                          <p:spTgt spid="5125">
                                            <p:txEl>
                                              <p:pRg st="3" end="3"/>
                                            </p:txEl>
                                          </p:spTgt>
                                        </p:tgtEl>
                                      </p:cBhvr>
                                    </p:animEffect>
                                    <p:anim calcmode="lin" valueType="num">
                                      <p:cBhvr>
                                        <p:cTn id="29" dur="500" fill="hold"/>
                                        <p:tgtEl>
                                          <p:spTgt spid="5125">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5125">
                                            <p:txEl>
                                              <p:pRg st="3" end="3"/>
                                            </p:txEl>
                                          </p:spTgt>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125">
                                            <p:txEl>
                                              <p:pRg st="4" end="4"/>
                                            </p:txEl>
                                          </p:spTgt>
                                        </p:tgtEl>
                                        <p:attrNameLst>
                                          <p:attrName>style.visibility</p:attrName>
                                        </p:attrNameLst>
                                      </p:cBhvr>
                                      <p:to>
                                        <p:strVal val="visible"/>
                                      </p:to>
                                    </p:set>
                                    <p:animEffect transition="in" filter="fade">
                                      <p:cBhvr>
                                        <p:cTn id="33" dur="500"/>
                                        <p:tgtEl>
                                          <p:spTgt spid="5125">
                                            <p:txEl>
                                              <p:pRg st="4" end="4"/>
                                            </p:txEl>
                                          </p:spTgt>
                                        </p:tgtEl>
                                      </p:cBhvr>
                                    </p:animEffect>
                                    <p:anim calcmode="lin" valueType="num">
                                      <p:cBhvr>
                                        <p:cTn id="34" dur="500" fill="hold"/>
                                        <p:tgtEl>
                                          <p:spTgt spid="5125">
                                            <p:txEl>
                                              <p:pRg st="4" end="4"/>
                                            </p:txEl>
                                          </p:spTgt>
                                        </p:tgtEl>
                                        <p:attrNameLst>
                                          <p:attrName>ppt_x</p:attrName>
                                        </p:attrNameLst>
                                      </p:cBhvr>
                                      <p:tavLst>
                                        <p:tav tm="0">
                                          <p:val>
                                            <p:strVal val="#ppt_x"/>
                                          </p:val>
                                        </p:tav>
                                        <p:tav tm="100000">
                                          <p:val>
                                            <p:strVal val="#ppt_x"/>
                                          </p:val>
                                        </p:tav>
                                      </p:tavLst>
                                    </p:anim>
                                    <p:anim calcmode="lin" valueType="num">
                                      <p:cBhvr>
                                        <p:cTn id="35" dur="500" fill="hold"/>
                                        <p:tgtEl>
                                          <p:spTgt spid="512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5125">
                                            <p:txEl>
                                              <p:pRg st="5" end="5"/>
                                            </p:txEl>
                                          </p:spTgt>
                                        </p:tgtEl>
                                        <p:attrNameLst>
                                          <p:attrName>style.visibility</p:attrName>
                                        </p:attrNameLst>
                                      </p:cBhvr>
                                      <p:to>
                                        <p:strVal val="visible"/>
                                      </p:to>
                                    </p:set>
                                    <p:animEffect transition="in" filter="fade">
                                      <p:cBhvr>
                                        <p:cTn id="40" dur="500"/>
                                        <p:tgtEl>
                                          <p:spTgt spid="5125">
                                            <p:txEl>
                                              <p:pRg st="5" end="5"/>
                                            </p:txEl>
                                          </p:spTgt>
                                        </p:tgtEl>
                                      </p:cBhvr>
                                    </p:animEffect>
                                    <p:anim calcmode="lin" valueType="num">
                                      <p:cBhvr>
                                        <p:cTn id="41" dur="500" fill="hold"/>
                                        <p:tgtEl>
                                          <p:spTgt spid="5125">
                                            <p:txEl>
                                              <p:pRg st="5" end="5"/>
                                            </p:txEl>
                                          </p:spTgt>
                                        </p:tgtEl>
                                        <p:attrNameLst>
                                          <p:attrName>ppt_x</p:attrName>
                                        </p:attrNameLst>
                                      </p:cBhvr>
                                      <p:tavLst>
                                        <p:tav tm="0">
                                          <p:val>
                                            <p:strVal val="#ppt_x"/>
                                          </p:val>
                                        </p:tav>
                                        <p:tav tm="100000">
                                          <p:val>
                                            <p:strVal val="#ppt_x"/>
                                          </p:val>
                                        </p:tav>
                                      </p:tavLst>
                                    </p:anim>
                                    <p:anim calcmode="lin" valueType="num">
                                      <p:cBhvr>
                                        <p:cTn id="42" dur="500" fill="hold"/>
                                        <p:tgtEl>
                                          <p:spTgt spid="512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7BA950D-4FFB-43CE-ABA8-CAF4AB5C0EA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CDFD6EE-B26B-4585-9FD3-C66AE1CD3A03}" type="slidenum">
              <a:rPr lang="ar-SA" altLang="zh-CN" sz="1400">
                <a:solidFill>
                  <a:schemeClr val="tx1"/>
                </a:solidFill>
                <a:latin typeface="Comic Sans MS" panose="030F0702030302020204" pitchFamily="66" charset="0"/>
              </a:rPr>
              <a:pPr/>
              <a:t>30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2772" name="Rectangle 2">
            <a:extLst>
              <a:ext uri="{FF2B5EF4-FFF2-40B4-BE49-F238E27FC236}">
                <a16:creationId xmlns:a16="http://schemas.microsoft.com/office/drawing/2014/main" id="{DE7DDF11-F6EE-438C-9CFF-150473DD077F}"/>
              </a:ext>
            </a:extLst>
          </p:cNvPr>
          <p:cNvSpPr>
            <a:spLocks noGrp="1" noChangeArrowheads="1"/>
          </p:cNvSpPr>
          <p:nvPr>
            <p:ph type="title"/>
          </p:nvPr>
        </p:nvSpPr>
        <p:spPr>
          <a:xfrm>
            <a:off x="685800" y="318052"/>
            <a:ext cx="7772400" cy="1434548"/>
          </a:xfrm>
        </p:spPr>
        <p:txBody>
          <a:bodyPr/>
          <a:lstStyle/>
          <a:p>
            <a:r>
              <a:rPr lang="en-US" altLang="zh-CN" dirty="0">
                <a:ea typeface="宋体" panose="02010600030101010101" pitchFamily="2" charset="-122"/>
              </a:rPr>
              <a:t>Rep Invariant (partly), </a:t>
            </a:r>
            <a:br>
              <a:rPr lang="en-US" altLang="zh-CN" dirty="0">
                <a:ea typeface="宋体" panose="02010600030101010101" pitchFamily="2" charset="-122"/>
              </a:rPr>
            </a:br>
            <a:r>
              <a:rPr lang="en-US" altLang="zh-CN" dirty="0"/>
              <a:t>for Set Algorithms</a:t>
            </a:r>
            <a:endParaRPr lang="en-US" altLang="zh-CN" dirty="0">
              <a:ea typeface="宋体" panose="02010600030101010101" pitchFamily="2" charset="-122"/>
            </a:endParaRPr>
          </a:p>
        </p:txBody>
      </p:sp>
      <p:sp>
        <p:nvSpPr>
          <p:cNvPr id="32773" name="Rectangle 3">
            <a:extLst>
              <a:ext uri="{FF2B5EF4-FFF2-40B4-BE49-F238E27FC236}">
                <a16:creationId xmlns:a16="http://schemas.microsoft.com/office/drawing/2014/main" id="{476B4375-F959-4261-9970-D645D2171DD5}"/>
              </a:ext>
            </a:extLst>
          </p:cNvPr>
          <p:cNvSpPr>
            <a:spLocks noGrp="1" noChangeArrowheads="1"/>
          </p:cNvSpPr>
          <p:nvPr>
            <p:ph type="body" idx="1"/>
          </p:nvPr>
        </p:nvSpPr>
        <p:spPr/>
        <p:txBody>
          <a:bodyPr/>
          <a:lstStyle/>
          <a:p>
            <a:r>
              <a:rPr lang="en-US" altLang="zh-CN">
                <a:ea typeface="宋体" panose="02010600030101010101" pitchFamily="2" charset="-122"/>
              </a:rPr>
              <a:t>Sentinel nodes</a:t>
            </a:r>
          </a:p>
          <a:p>
            <a:pPr lvl="1"/>
            <a:r>
              <a:rPr lang="en-US" altLang="zh-CN">
                <a:solidFill>
                  <a:schemeClr val="tx1"/>
                </a:solidFill>
                <a:ea typeface="宋体" panose="02010600030101010101" pitchFamily="2" charset="-122"/>
                <a:sym typeface="Math1" pitchFamily="2" charset="2"/>
              </a:rPr>
              <a:t>tail</a:t>
            </a:r>
            <a:r>
              <a:rPr lang="en-US" altLang="zh-CN">
                <a:ea typeface="宋体" panose="02010600030101010101" pitchFamily="2" charset="-122"/>
              </a:rPr>
              <a:t> reachable from </a:t>
            </a:r>
            <a:r>
              <a:rPr lang="en-US" altLang="zh-CN">
                <a:solidFill>
                  <a:schemeClr val="tx2"/>
                </a:solidFill>
                <a:ea typeface="宋体" panose="02010600030101010101" pitchFamily="2" charset="-122"/>
              </a:rPr>
              <a:t>head </a:t>
            </a:r>
          </a:p>
          <a:p>
            <a:r>
              <a:rPr lang="en-US" altLang="zh-CN">
                <a:ea typeface="宋体" panose="02010600030101010101" pitchFamily="2" charset="-122"/>
              </a:rPr>
              <a:t>Sorted</a:t>
            </a:r>
          </a:p>
          <a:p>
            <a:r>
              <a:rPr lang="en-US" altLang="zh-CN">
                <a:ea typeface="宋体" panose="02010600030101010101" pitchFamily="2" charset="-122"/>
              </a:rPr>
              <a:t>No duplicates</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BFCDF6F-2D8F-4A4B-B5D1-0B138A75A70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2A8086C-978E-4678-8A2D-6A3238377E46}" type="slidenum">
              <a:rPr lang="ar-SA" altLang="zh-CN" sz="1400">
                <a:solidFill>
                  <a:schemeClr val="tx1"/>
                </a:solidFill>
                <a:latin typeface="Comic Sans MS" panose="030F0702030302020204" pitchFamily="66" charset="0"/>
              </a:rPr>
              <a:pPr/>
              <a:t>31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3796" name="Rectangle 2">
            <a:extLst>
              <a:ext uri="{FF2B5EF4-FFF2-40B4-BE49-F238E27FC236}">
                <a16:creationId xmlns:a16="http://schemas.microsoft.com/office/drawing/2014/main" id="{7619EAEE-7AAE-4991-89D6-89CBE8927D79}"/>
              </a:ext>
            </a:extLst>
          </p:cNvPr>
          <p:cNvSpPr>
            <a:spLocks noGrp="1" noChangeArrowheads="1"/>
          </p:cNvSpPr>
          <p:nvPr>
            <p:ph type="title"/>
          </p:nvPr>
        </p:nvSpPr>
        <p:spPr>
          <a:xfrm>
            <a:off x="685800" y="238539"/>
            <a:ext cx="7772400" cy="1514061"/>
          </a:xfrm>
        </p:spPr>
        <p:txBody>
          <a:bodyPr/>
          <a:lstStyle/>
          <a:p>
            <a:r>
              <a:rPr lang="en-US" altLang="zh-CN" dirty="0">
                <a:ea typeface="宋体" panose="02010600030101010101" pitchFamily="2" charset="-122"/>
              </a:rPr>
              <a:t>Abstraction Map, </a:t>
            </a:r>
            <a:br>
              <a:rPr lang="en-US" altLang="zh-CN" dirty="0">
                <a:ea typeface="宋体" panose="02010600030101010101" pitchFamily="2" charset="-122"/>
              </a:rPr>
            </a:br>
            <a:r>
              <a:rPr lang="en-US" altLang="zh-CN" dirty="0"/>
              <a:t>for Set Algorithms</a:t>
            </a:r>
            <a:endParaRPr lang="en-US" altLang="zh-CN" dirty="0">
              <a:ea typeface="宋体" panose="02010600030101010101" pitchFamily="2" charset="-122"/>
            </a:endParaRPr>
          </a:p>
        </p:txBody>
      </p:sp>
      <p:sp>
        <p:nvSpPr>
          <p:cNvPr id="33797" name="Rectangle 3">
            <a:extLst>
              <a:ext uri="{FF2B5EF4-FFF2-40B4-BE49-F238E27FC236}">
                <a16:creationId xmlns:a16="http://schemas.microsoft.com/office/drawing/2014/main" id="{D2390CDD-22A7-460D-9B90-3FF2A014CEFB}"/>
              </a:ext>
            </a:extLst>
          </p:cNvPr>
          <p:cNvSpPr>
            <a:spLocks noGrp="1" noChangeArrowheads="1"/>
          </p:cNvSpPr>
          <p:nvPr>
            <p:ph type="body" idx="1"/>
          </p:nvPr>
        </p:nvSpPr>
        <p:spPr>
          <a:xfrm>
            <a:off x="685799" y="1981200"/>
            <a:ext cx="7988417" cy="4114800"/>
          </a:xfrm>
        </p:spPr>
        <p:txBody>
          <a:bodyPr/>
          <a:lstStyle/>
          <a:p>
            <a:r>
              <a:rPr lang="en-US" altLang="zh-CN" sz="3600" dirty="0">
                <a:ea typeface="宋体" panose="02010600030101010101" pitchFamily="2" charset="-122"/>
              </a:rPr>
              <a:t>Given a list satisfying rep invariant</a:t>
            </a:r>
          </a:p>
          <a:p>
            <a:r>
              <a:rPr lang="en-US" altLang="zh-CN" sz="3600" dirty="0">
                <a:ea typeface="宋体" panose="02010600030101010101" pitchFamily="2" charset="-122"/>
              </a:rPr>
              <a:t>S(</a:t>
            </a:r>
            <a:r>
              <a:rPr lang="en-US" altLang="zh-CN" sz="3600" dirty="0">
                <a:solidFill>
                  <a:schemeClr val="tx1"/>
                </a:solidFill>
                <a:ea typeface="宋体" panose="02010600030101010101" pitchFamily="2" charset="-122"/>
              </a:rPr>
              <a:t>head</a:t>
            </a:r>
            <a:r>
              <a:rPr lang="en-US" altLang="zh-CN" sz="3600" dirty="0">
                <a:ea typeface="宋体" panose="02010600030101010101" pitchFamily="2" charset="-122"/>
              </a:rPr>
              <a:t>) =</a:t>
            </a:r>
          </a:p>
          <a:p>
            <a:pPr lvl="1"/>
            <a:r>
              <a:rPr lang="en-US" altLang="zh-CN" sz="3200" dirty="0">
                <a:ea typeface="宋体" panose="02010600030101010101" pitchFamily="2" charset="-122"/>
              </a:rPr>
              <a:t>{ </a:t>
            </a:r>
            <a:r>
              <a:rPr lang="en-US" altLang="zh-CN" sz="3200" dirty="0">
                <a:solidFill>
                  <a:schemeClr val="tx1"/>
                </a:solidFill>
                <a:ea typeface="宋体" panose="02010600030101010101" pitchFamily="2" charset="-122"/>
              </a:rPr>
              <a:t>x</a:t>
            </a:r>
            <a:r>
              <a:rPr lang="en-US" altLang="zh-CN" sz="3200" dirty="0">
                <a:ea typeface="宋体" panose="02010600030101010101" pitchFamily="2" charset="-122"/>
              </a:rPr>
              <a:t> | there exists </a:t>
            </a:r>
            <a:r>
              <a:rPr lang="en-US" altLang="zh-CN" sz="3200" dirty="0">
                <a:solidFill>
                  <a:schemeClr val="tx1"/>
                </a:solidFill>
                <a:ea typeface="宋体" panose="02010600030101010101" pitchFamily="2" charset="-122"/>
              </a:rPr>
              <a:t>a</a:t>
            </a:r>
            <a:r>
              <a:rPr lang="en-US" altLang="zh-CN" sz="3200" dirty="0">
                <a:ea typeface="宋体" panose="02010600030101010101" pitchFamily="2" charset="-122"/>
              </a:rPr>
              <a:t> such that</a:t>
            </a:r>
          </a:p>
          <a:p>
            <a:pPr lvl="2"/>
            <a:r>
              <a:rPr lang="en-US" altLang="zh-CN" sz="2800" dirty="0">
                <a:solidFill>
                  <a:schemeClr val="tx1"/>
                </a:solidFill>
                <a:ea typeface="宋体" panose="02010600030101010101" pitchFamily="2" charset="-122"/>
              </a:rPr>
              <a:t>a </a:t>
            </a:r>
            <a:r>
              <a:rPr lang="en-US" altLang="zh-CN" sz="2800" dirty="0">
                <a:ea typeface="宋体" panose="02010600030101010101" pitchFamily="2" charset="-122"/>
              </a:rPr>
              <a:t>reachable from</a:t>
            </a:r>
            <a:r>
              <a:rPr lang="en-US" altLang="zh-CN" sz="2800" dirty="0">
                <a:solidFill>
                  <a:schemeClr val="tx1"/>
                </a:solidFill>
                <a:ea typeface="宋体" panose="02010600030101010101" pitchFamily="2" charset="-122"/>
              </a:rPr>
              <a:t> head </a:t>
            </a:r>
            <a:r>
              <a:rPr lang="en-US" altLang="zh-CN" sz="2800" dirty="0">
                <a:ea typeface="宋体" panose="02010600030101010101" pitchFamily="2" charset="-122"/>
              </a:rPr>
              <a:t>and</a:t>
            </a:r>
          </a:p>
          <a:p>
            <a:pPr lvl="2"/>
            <a:r>
              <a:rPr lang="en-US" altLang="zh-CN" sz="2800" dirty="0" err="1">
                <a:solidFill>
                  <a:schemeClr val="tx1"/>
                </a:solidFill>
                <a:ea typeface="宋体" panose="02010600030101010101" pitchFamily="2" charset="-122"/>
              </a:rPr>
              <a:t>a.item</a:t>
            </a:r>
            <a:r>
              <a:rPr lang="en-US" altLang="zh-CN" sz="2800" dirty="0">
                <a:solidFill>
                  <a:schemeClr val="tx1"/>
                </a:solidFill>
                <a:ea typeface="宋体" panose="02010600030101010101" pitchFamily="2" charset="-122"/>
              </a:rPr>
              <a:t>  = x</a:t>
            </a:r>
          </a:p>
          <a:p>
            <a:pPr lvl="1"/>
            <a:r>
              <a:rPr lang="en-US" altLang="zh-CN" sz="3200" dirty="0">
                <a:ea typeface="宋体" panose="02010600030101010101" pitchFamily="2" charset="-122"/>
              </a:rPr>
              <a:t>}</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FBF67F75-DC6C-4899-85AF-A47CCF31D19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BA62B6-BB7B-46B6-AE48-BACDE8AA923B}" type="slidenum">
              <a:rPr lang="ar-SA" altLang="zh-CN" sz="1400">
                <a:solidFill>
                  <a:schemeClr val="tx1"/>
                </a:solidFill>
                <a:latin typeface="Comic Sans MS" panose="030F0702030302020204" pitchFamily="66" charset="0"/>
              </a:rPr>
              <a:pPr/>
              <a:t>32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4820" name="Rectangle 2">
            <a:extLst>
              <a:ext uri="{FF2B5EF4-FFF2-40B4-BE49-F238E27FC236}">
                <a16:creationId xmlns:a16="http://schemas.microsoft.com/office/drawing/2014/main" id="{3A5D0797-01BC-4F3B-9543-B1C39DFD0E3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Sequential List Based Set </a:t>
            </a:r>
          </a:p>
        </p:txBody>
      </p:sp>
      <p:sp>
        <p:nvSpPr>
          <p:cNvPr id="34821" name="AutoShape 3">
            <a:extLst>
              <a:ext uri="{FF2B5EF4-FFF2-40B4-BE49-F238E27FC236}">
                <a16:creationId xmlns:a16="http://schemas.microsoft.com/office/drawing/2014/main" id="{66FA59BE-62B5-4B35-9DF7-202E47348D53}"/>
              </a:ext>
            </a:extLst>
          </p:cNvPr>
          <p:cNvSpPr>
            <a:spLocks noChangeArrowheads="1"/>
          </p:cNvSpPr>
          <p:nvPr/>
        </p:nvSpPr>
        <p:spPr bwMode="auto">
          <a:xfrm>
            <a:off x="1657350" y="2244725"/>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22" name="Line 4">
            <a:extLst>
              <a:ext uri="{FF2B5EF4-FFF2-40B4-BE49-F238E27FC236}">
                <a16:creationId xmlns:a16="http://schemas.microsoft.com/office/drawing/2014/main" id="{D989A715-A124-4A9C-9FA2-223D87D1D93F}"/>
              </a:ext>
            </a:extLst>
          </p:cNvPr>
          <p:cNvSpPr>
            <a:spLocks noChangeShapeType="1"/>
          </p:cNvSpPr>
          <p:nvPr/>
        </p:nvSpPr>
        <p:spPr bwMode="auto">
          <a:xfrm>
            <a:off x="2066925" y="22399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23" name="Text Box 5">
            <a:extLst>
              <a:ext uri="{FF2B5EF4-FFF2-40B4-BE49-F238E27FC236}">
                <a16:creationId xmlns:a16="http://schemas.microsoft.com/office/drawing/2014/main" id="{3E58EC35-5F64-44AA-BC09-4F4572442A8A}"/>
              </a:ext>
            </a:extLst>
          </p:cNvPr>
          <p:cNvSpPr txBox="1">
            <a:spLocks noChangeArrowheads="1"/>
          </p:cNvSpPr>
          <p:nvPr/>
        </p:nvSpPr>
        <p:spPr bwMode="auto">
          <a:xfrm>
            <a:off x="1843088" y="2260600"/>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4824" name="AutoShape 6">
            <a:extLst>
              <a:ext uri="{FF2B5EF4-FFF2-40B4-BE49-F238E27FC236}">
                <a16:creationId xmlns:a16="http://schemas.microsoft.com/office/drawing/2014/main" id="{3A0C7E48-0350-4688-9B22-1245E96CB169}"/>
              </a:ext>
            </a:extLst>
          </p:cNvPr>
          <p:cNvSpPr>
            <a:spLocks noChangeArrowheads="1"/>
          </p:cNvSpPr>
          <p:nvPr/>
        </p:nvSpPr>
        <p:spPr bwMode="auto">
          <a:xfrm>
            <a:off x="3308350" y="223043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25" name="Line 7">
            <a:extLst>
              <a:ext uri="{FF2B5EF4-FFF2-40B4-BE49-F238E27FC236}">
                <a16:creationId xmlns:a16="http://schemas.microsoft.com/office/drawing/2014/main" id="{50579A94-C23A-481C-9234-297269021B3E}"/>
              </a:ext>
            </a:extLst>
          </p:cNvPr>
          <p:cNvSpPr>
            <a:spLocks noChangeShapeType="1"/>
          </p:cNvSpPr>
          <p:nvPr/>
        </p:nvSpPr>
        <p:spPr bwMode="auto">
          <a:xfrm>
            <a:off x="3717925" y="22256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26" name="Text Box 8">
            <a:extLst>
              <a:ext uri="{FF2B5EF4-FFF2-40B4-BE49-F238E27FC236}">
                <a16:creationId xmlns:a16="http://schemas.microsoft.com/office/drawing/2014/main" id="{913E7363-447E-40B9-834E-671B29CBCA1C}"/>
              </a:ext>
            </a:extLst>
          </p:cNvPr>
          <p:cNvSpPr txBox="1">
            <a:spLocks noChangeArrowheads="1"/>
          </p:cNvSpPr>
          <p:nvPr/>
        </p:nvSpPr>
        <p:spPr bwMode="auto">
          <a:xfrm>
            <a:off x="3290888" y="2146300"/>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4827" name="AutoShape 9">
            <a:extLst>
              <a:ext uri="{FF2B5EF4-FFF2-40B4-BE49-F238E27FC236}">
                <a16:creationId xmlns:a16="http://schemas.microsoft.com/office/drawing/2014/main" id="{159AF366-93B3-4E4A-AB9B-3811D09C9C09}"/>
              </a:ext>
            </a:extLst>
          </p:cNvPr>
          <p:cNvSpPr>
            <a:spLocks noChangeArrowheads="1"/>
          </p:cNvSpPr>
          <p:nvPr/>
        </p:nvSpPr>
        <p:spPr bwMode="auto">
          <a:xfrm>
            <a:off x="5003800" y="22590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28" name="Line 10">
            <a:extLst>
              <a:ext uri="{FF2B5EF4-FFF2-40B4-BE49-F238E27FC236}">
                <a16:creationId xmlns:a16="http://schemas.microsoft.com/office/drawing/2014/main" id="{B648A564-9AA4-4AA1-B042-DD0B46D35EC8}"/>
              </a:ext>
            </a:extLst>
          </p:cNvPr>
          <p:cNvSpPr>
            <a:spLocks noChangeShapeType="1"/>
          </p:cNvSpPr>
          <p:nvPr/>
        </p:nvSpPr>
        <p:spPr bwMode="auto">
          <a:xfrm>
            <a:off x="5413375"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29" name="Text Box 11">
            <a:extLst>
              <a:ext uri="{FF2B5EF4-FFF2-40B4-BE49-F238E27FC236}">
                <a16:creationId xmlns:a16="http://schemas.microsoft.com/office/drawing/2014/main" id="{AD705B9B-87E1-4909-9792-2595343B7DE9}"/>
              </a:ext>
            </a:extLst>
          </p:cNvPr>
          <p:cNvSpPr txBox="1">
            <a:spLocks noChangeArrowheads="1"/>
          </p:cNvSpPr>
          <p:nvPr/>
        </p:nvSpPr>
        <p:spPr bwMode="auto">
          <a:xfrm>
            <a:off x="5000625" y="21891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4830" name="AutoShape 12">
            <a:extLst>
              <a:ext uri="{FF2B5EF4-FFF2-40B4-BE49-F238E27FC236}">
                <a16:creationId xmlns:a16="http://schemas.microsoft.com/office/drawing/2014/main" id="{DE3A0EF8-07E0-488A-BB54-F872EF0FC956}"/>
              </a:ext>
            </a:extLst>
          </p:cNvPr>
          <p:cNvSpPr>
            <a:spLocks noChangeArrowheads="1"/>
          </p:cNvSpPr>
          <p:nvPr/>
        </p:nvSpPr>
        <p:spPr bwMode="auto">
          <a:xfrm>
            <a:off x="6656388" y="22590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31" name="Line 13">
            <a:extLst>
              <a:ext uri="{FF2B5EF4-FFF2-40B4-BE49-F238E27FC236}">
                <a16:creationId xmlns:a16="http://schemas.microsoft.com/office/drawing/2014/main" id="{DB0A87C1-7BF9-4E18-A905-4E5D7AE65EE8}"/>
              </a:ext>
            </a:extLst>
          </p:cNvPr>
          <p:cNvSpPr>
            <a:spLocks noChangeShapeType="1"/>
          </p:cNvSpPr>
          <p:nvPr/>
        </p:nvSpPr>
        <p:spPr bwMode="auto">
          <a:xfrm>
            <a:off x="7065963"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2" name="Text Box 14">
            <a:extLst>
              <a:ext uri="{FF2B5EF4-FFF2-40B4-BE49-F238E27FC236}">
                <a16:creationId xmlns:a16="http://schemas.microsoft.com/office/drawing/2014/main" id="{8D56D0F9-896C-4CA2-A935-65802EA70E96}"/>
              </a:ext>
            </a:extLst>
          </p:cNvPr>
          <p:cNvSpPr txBox="1">
            <a:spLocks noChangeArrowheads="1"/>
          </p:cNvSpPr>
          <p:nvPr/>
        </p:nvSpPr>
        <p:spPr bwMode="auto">
          <a:xfrm>
            <a:off x="6626225" y="2174875"/>
            <a:ext cx="393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4833" name="Line 15">
            <a:extLst>
              <a:ext uri="{FF2B5EF4-FFF2-40B4-BE49-F238E27FC236}">
                <a16:creationId xmlns:a16="http://schemas.microsoft.com/office/drawing/2014/main" id="{C7478620-A006-4C5C-A311-3E975717080D}"/>
              </a:ext>
            </a:extLst>
          </p:cNvPr>
          <p:cNvSpPr>
            <a:spLocks noChangeShapeType="1"/>
          </p:cNvSpPr>
          <p:nvPr/>
        </p:nvSpPr>
        <p:spPr bwMode="auto">
          <a:xfrm>
            <a:off x="2257425" y="24304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4" name="Line 16">
            <a:extLst>
              <a:ext uri="{FF2B5EF4-FFF2-40B4-BE49-F238E27FC236}">
                <a16:creationId xmlns:a16="http://schemas.microsoft.com/office/drawing/2014/main" id="{DB459BF0-939A-4749-ABC1-27A355754F88}"/>
              </a:ext>
            </a:extLst>
          </p:cNvPr>
          <p:cNvSpPr>
            <a:spLocks noChangeShapeType="1"/>
          </p:cNvSpPr>
          <p:nvPr/>
        </p:nvSpPr>
        <p:spPr bwMode="auto">
          <a:xfrm>
            <a:off x="5624513" y="24447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5" name="Line 21">
            <a:extLst>
              <a:ext uri="{FF2B5EF4-FFF2-40B4-BE49-F238E27FC236}">
                <a16:creationId xmlns:a16="http://schemas.microsoft.com/office/drawing/2014/main" id="{199C85D7-4961-4D41-AC30-309B44D7C6B4}"/>
              </a:ext>
            </a:extLst>
          </p:cNvPr>
          <p:cNvSpPr>
            <a:spLocks noChangeShapeType="1"/>
          </p:cNvSpPr>
          <p:nvPr/>
        </p:nvSpPr>
        <p:spPr bwMode="auto">
          <a:xfrm>
            <a:off x="3971925" y="2444750"/>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6" name="AutoShape 25">
            <a:extLst>
              <a:ext uri="{FF2B5EF4-FFF2-40B4-BE49-F238E27FC236}">
                <a16:creationId xmlns:a16="http://schemas.microsoft.com/office/drawing/2014/main" id="{79C8F4FA-2593-477E-AE31-AF14BE4E13B9}"/>
              </a:ext>
            </a:extLst>
          </p:cNvPr>
          <p:cNvSpPr>
            <a:spLocks noChangeArrowheads="1"/>
          </p:cNvSpPr>
          <p:nvPr/>
        </p:nvSpPr>
        <p:spPr bwMode="auto">
          <a:xfrm>
            <a:off x="1666875" y="4440238"/>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37" name="Line 26">
            <a:extLst>
              <a:ext uri="{FF2B5EF4-FFF2-40B4-BE49-F238E27FC236}">
                <a16:creationId xmlns:a16="http://schemas.microsoft.com/office/drawing/2014/main" id="{2C7CB55C-9A23-43F9-B885-D1483B292D75}"/>
              </a:ext>
            </a:extLst>
          </p:cNvPr>
          <p:cNvSpPr>
            <a:spLocks noChangeShapeType="1"/>
          </p:cNvSpPr>
          <p:nvPr/>
        </p:nvSpPr>
        <p:spPr bwMode="auto">
          <a:xfrm>
            <a:off x="2076450" y="44354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8" name="Text Box 27">
            <a:extLst>
              <a:ext uri="{FF2B5EF4-FFF2-40B4-BE49-F238E27FC236}">
                <a16:creationId xmlns:a16="http://schemas.microsoft.com/office/drawing/2014/main" id="{F6F3ACA5-46AF-4C00-99F0-91DA766C8A18}"/>
              </a:ext>
            </a:extLst>
          </p:cNvPr>
          <p:cNvSpPr txBox="1">
            <a:spLocks noChangeArrowheads="1"/>
          </p:cNvSpPr>
          <p:nvPr/>
        </p:nvSpPr>
        <p:spPr bwMode="auto">
          <a:xfrm>
            <a:off x="1852613" y="4456113"/>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4839" name="AutoShape 28">
            <a:extLst>
              <a:ext uri="{FF2B5EF4-FFF2-40B4-BE49-F238E27FC236}">
                <a16:creationId xmlns:a16="http://schemas.microsoft.com/office/drawing/2014/main" id="{FDEC639F-F66B-4642-81E5-66401DECA0BC}"/>
              </a:ext>
            </a:extLst>
          </p:cNvPr>
          <p:cNvSpPr>
            <a:spLocks noChangeArrowheads="1"/>
          </p:cNvSpPr>
          <p:nvPr/>
        </p:nvSpPr>
        <p:spPr bwMode="auto">
          <a:xfrm>
            <a:off x="3317875" y="442595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40" name="Line 29">
            <a:extLst>
              <a:ext uri="{FF2B5EF4-FFF2-40B4-BE49-F238E27FC236}">
                <a16:creationId xmlns:a16="http://schemas.microsoft.com/office/drawing/2014/main" id="{F92C173A-9464-408E-850C-051E6B48393C}"/>
              </a:ext>
            </a:extLst>
          </p:cNvPr>
          <p:cNvSpPr>
            <a:spLocks noChangeShapeType="1"/>
          </p:cNvSpPr>
          <p:nvPr/>
        </p:nvSpPr>
        <p:spPr bwMode="auto">
          <a:xfrm>
            <a:off x="3727450" y="44211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1" name="Text Box 30">
            <a:extLst>
              <a:ext uri="{FF2B5EF4-FFF2-40B4-BE49-F238E27FC236}">
                <a16:creationId xmlns:a16="http://schemas.microsoft.com/office/drawing/2014/main" id="{4A4265A1-4929-4D13-9B72-65BE9ABA522B}"/>
              </a:ext>
            </a:extLst>
          </p:cNvPr>
          <p:cNvSpPr txBox="1">
            <a:spLocks noChangeArrowheads="1"/>
          </p:cNvSpPr>
          <p:nvPr/>
        </p:nvSpPr>
        <p:spPr bwMode="auto">
          <a:xfrm>
            <a:off x="3300413" y="434181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4842" name="AutoShape 31">
            <a:extLst>
              <a:ext uri="{FF2B5EF4-FFF2-40B4-BE49-F238E27FC236}">
                <a16:creationId xmlns:a16="http://schemas.microsoft.com/office/drawing/2014/main" id="{743591E1-A621-41FE-8708-D95BB2FF6E97}"/>
              </a:ext>
            </a:extLst>
          </p:cNvPr>
          <p:cNvSpPr>
            <a:spLocks noChangeArrowheads="1"/>
          </p:cNvSpPr>
          <p:nvPr/>
        </p:nvSpPr>
        <p:spPr bwMode="auto">
          <a:xfrm>
            <a:off x="5013325" y="4454525"/>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43" name="Line 32">
            <a:extLst>
              <a:ext uri="{FF2B5EF4-FFF2-40B4-BE49-F238E27FC236}">
                <a16:creationId xmlns:a16="http://schemas.microsoft.com/office/drawing/2014/main" id="{BC63222D-FC44-4CBA-8647-E6CA7DDAA4B0}"/>
              </a:ext>
            </a:extLst>
          </p:cNvPr>
          <p:cNvSpPr>
            <a:spLocks noChangeShapeType="1"/>
          </p:cNvSpPr>
          <p:nvPr/>
        </p:nvSpPr>
        <p:spPr bwMode="auto">
          <a:xfrm>
            <a:off x="5422900"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4" name="Text Box 33">
            <a:extLst>
              <a:ext uri="{FF2B5EF4-FFF2-40B4-BE49-F238E27FC236}">
                <a16:creationId xmlns:a16="http://schemas.microsoft.com/office/drawing/2014/main" id="{989EFFED-5D23-4A16-A91C-4C5A8D221EBD}"/>
              </a:ext>
            </a:extLst>
          </p:cNvPr>
          <p:cNvSpPr txBox="1">
            <a:spLocks noChangeArrowheads="1"/>
          </p:cNvSpPr>
          <p:nvPr/>
        </p:nvSpPr>
        <p:spPr bwMode="auto">
          <a:xfrm>
            <a:off x="4981575" y="43846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4845" name="AutoShape 34">
            <a:extLst>
              <a:ext uri="{FF2B5EF4-FFF2-40B4-BE49-F238E27FC236}">
                <a16:creationId xmlns:a16="http://schemas.microsoft.com/office/drawing/2014/main" id="{DE4D2D15-B7D7-4CDE-BDFF-A92661014F94}"/>
              </a:ext>
            </a:extLst>
          </p:cNvPr>
          <p:cNvSpPr>
            <a:spLocks noChangeArrowheads="1"/>
          </p:cNvSpPr>
          <p:nvPr/>
        </p:nvSpPr>
        <p:spPr bwMode="auto">
          <a:xfrm>
            <a:off x="6637338" y="44545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46" name="Line 35">
            <a:extLst>
              <a:ext uri="{FF2B5EF4-FFF2-40B4-BE49-F238E27FC236}">
                <a16:creationId xmlns:a16="http://schemas.microsoft.com/office/drawing/2014/main" id="{BAAB15C2-6EE6-4652-A26D-2ABC5369EF16}"/>
              </a:ext>
            </a:extLst>
          </p:cNvPr>
          <p:cNvSpPr>
            <a:spLocks noChangeShapeType="1"/>
          </p:cNvSpPr>
          <p:nvPr/>
        </p:nvSpPr>
        <p:spPr bwMode="auto">
          <a:xfrm>
            <a:off x="7046913"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7" name="Text Box 36">
            <a:extLst>
              <a:ext uri="{FF2B5EF4-FFF2-40B4-BE49-F238E27FC236}">
                <a16:creationId xmlns:a16="http://schemas.microsoft.com/office/drawing/2014/main" id="{A906A5B7-811E-4DA3-AE0F-DDB93ED3DD1A}"/>
              </a:ext>
            </a:extLst>
          </p:cNvPr>
          <p:cNvSpPr txBox="1">
            <a:spLocks noChangeArrowheads="1"/>
          </p:cNvSpPr>
          <p:nvPr/>
        </p:nvSpPr>
        <p:spPr bwMode="auto">
          <a:xfrm>
            <a:off x="6634163" y="4370388"/>
            <a:ext cx="366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4848" name="Line 37">
            <a:extLst>
              <a:ext uri="{FF2B5EF4-FFF2-40B4-BE49-F238E27FC236}">
                <a16:creationId xmlns:a16="http://schemas.microsoft.com/office/drawing/2014/main" id="{644C7266-655F-4E5A-BECE-07C675BE79E8}"/>
              </a:ext>
            </a:extLst>
          </p:cNvPr>
          <p:cNvSpPr>
            <a:spLocks noChangeShapeType="1"/>
          </p:cNvSpPr>
          <p:nvPr/>
        </p:nvSpPr>
        <p:spPr bwMode="auto">
          <a:xfrm>
            <a:off x="2266950" y="462597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9" name="Line 38">
            <a:extLst>
              <a:ext uri="{FF2B5EF4-FFF2-40B4-BE49-F238E27FC236}">
                <a16:creationId xmlns:a16="http://schemas.microsoft.com/office/drawing/2014/main" id="{3BF08421-3601-4C54-9EB8-01F79B2455E8}"/>
              </a:ext>
            </a:extLst>
          </p:cNvPr>
          <p:cNvSpPr>
            <a:spLocks noChangeShapeType="1"/>
          </p:cNvSpPr>
          <p:nvPr/>
        </p:nvSpPr>
        <p:spPr bwMode="auto">
          <a:xfrm>
            <a:off x="5634038" y="46402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50" name="Line 39">
            <a:extLst>
              <a:ext uri="{FF2B5EF4-FFF2-40B4-BE49-F238E27FC236}">
                <a16:creationId xmlns:a16="http://schemas.microsoft.com/office/drawing/2014/main" id="{3F13FBA1-773D-4B6A-97CE-4B34499364E5}"/>
              </a:ext>
            </a:extLst>
          </p:cNvPr>
          <p:cNvSpPr>
            <a:spLocks noChangeShapeType="1"/>
          </p:cNvSpPr>
          <p:nvPr/>
        </p:nvSpPr>
        <p:spPr bwMode="auto">
          <a:xfrm>
            <a:off x="3981450" y="464026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51" name="Text Box 43">
            <a:extLst>
              <a:ext uri="{FF2B5EF4-FFF2-40B4-BE49-F238E27FC236}">
                <a16:creationId xmlns:a16="http://schemas.microsoft.com/office/drawing/2014/main" id="{98F57FA8-1918-4E11-8757-F5D2C900906B}"/>
              </a:ext>
            </a:extLst>
          </p:cNvPr>
          <p:cNvSpPr txBox="1">
            <a:spLocks noChangeArrowheads="1"/>
          </p:cNvSpPr>
          <p:nvPr/>
        </p:nvSpPr>
        <p:spPr bwMode="auto">
          <a:xfrm>
            <a:off x="735013" y="1576388"/>
            <a:ext cx="12779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latin typeface="Comic Sans MS" panose="030F0702030302020204" pitchFamily="66" charset="0"/>
                <a:ea typeface="宋体" panose="02010600030101010101" pitchFamily="2" charset="-122"/>
              </a:rPr>
              <a:t>Add()</a:t>
            </a:r>
            <a:r>
              <a:rPr lang="en-US" altLang="zh-CN" sz="2800" b="1">
                <a:solidFill>
                  <a:srgbClr val="FF0000"/>
                </a:solidFill>
                <a:latin typeface="Comic Sans MS" panose="030F0702030302020204" pitchFamily="66" charset="0"/>
                <a:ea typeface="宋体" panose="02010600030101010101" pitchFamily="2" charset="-122"/>
              </a:rPr>
              <a:t> </a:t>
            </a:r>
          </a:p>
        </p:txBody>
      </p:sp>
      <p:sp>
        <p:nvSpPr>
          <p:cNvPr id="34852" name="Text Box 44">
            <a:extLst>
              <a:ext uri="{FF2B5EF4-FFF2-40B4-BE49-F238E27FC236}">
                <a16:creationId xmlns:a16="http://schemas.microsoft.com/office/drawing/2014/main" id="{F858776E-F43D-4F14-A06F-7000EE19B8B4}"/>
              </a:ext>
            </a:extLst>
          </p:cNvPr>
          <p:cNvSpPr txBox="1">
            <a:spLocks noChangeArrowheads="1"/>
          </p:cNvSpPr>
          <p:nvPr/>
        </p:nvSpPr>
        <p:spPr bwMode="auto">
          <a:xfrm>
            <a:off x="698500" y="3760788"/>
            <a:ext cx="1858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rgbClr val="FF0000"/>
                </a:solidFill>
                <a:latin typeface="Comic Sans MS" panose="030F0702030302020204" pitchFamily="66" charset="0"/>
                <a:ea typeface="宋体" panose="02010600030101010101" pitchFamily="2" charset="-122"/>
              </a:rPr>
              <a:t>Remove() </a:t>
            </a:r>
          </a:p>
        </p:txBody>
      </p:sp>
    </p:spTree>
  </p:cSld>
  <p:clrMapOvr>
    <a:masterClrMapping/>
  </p:clrMapOvr>
  <p:transition>
    <p:blinds dir="vert"/>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Slide Number Placeholder 4">
            <a:extLst>
              <a:ext uri="{FF2B5EF4-FFF2-40B4-BE49-F238E27FC236}">
                <a16:creationId xmlns:a16="http://schemas.microsoft.com/office/drawing/2014/main" id="{D00275EA-39D3-47E9-8660-F01CA9D8FB0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8EFE8B6-052C-4229-97A7-42872FCD923A}" type="slidenum">
              <a:rPr lang="ar-SA" altLang="zh-CN" sz="1400">
                <a:solidFill>
                  <a:schemeClr val="tx1"/>
                </a:solidFill>
                <a:latin typeface="Comic Sans MS" panose="030F0702030302020204" pitchFamily="66" charset="0"/>
              </a:rPr>
              <a:pPr/>
              <a:t>33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5844" name="Rectangle 2">
            <a:extLst>
              <a:ext uri="{FF2B5EF4-FFF2-40B4-BE49-F238E27FC236}">
                <a16:creationId xmlns:a16="http://schemas.microsoft.com/office/drawing/2014/main" id="{98DE0FBF-C98D-4CDC-97B9-76ED3150194F}"/>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Sequential List Based Set </a:t>
            </a:r>
          </a:p>
        </p:txBody>
      </p:sp>
      <p:sp>
        <p:nvSpPr>
          <p:cNvPr id="35845" name="AutoShape 3">
            <a:extLst>
              <a:ext uri="{FF2B5EF4-FFF2-40B4-BE49-F238E27FC236}">
                <a16:creationId xmlns:a16="http://schemas.microsoft.com/office/drawing/2014/main" id="{0C598EE1-603A-4833-BB3C-38EEFAD76997}"/>
              </a:ext>
            </a:extLst>
          </p:cNvPr>
          <p:cNvSpPr>
            <a:spLocks noChangeArrowheads="1"/>
          </p:cNvSpPr>
          <p:nvPr/>
        </p:nvSpPr>
        <p:spPr bwMode="auto">
          <a:xfrm>
            <a:off x="1657350" y="2244725"/>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46" name="Line 4">
            <a:extLst>
              <a:ext uri="{FF2B5EF4-FFF2-40B4-BE49-F238E27FC236}">
                <a16:creationId xmlns:a16="http://schemas.microsoft.com/office/drawing/2014/main" id="{81B1D8C2-1AFD-4D36-9F9E-58B409B0EA07}"/>
              </a:ext>
            </a:extLst>
          </p:cNvPr>
          <p:cNvSpPr>
            <a:spLocks noChangeShapeType="1"/>
          </p:cNvSpPr>
          <p:nvPr/>
        </p:nvSpPr>
        <p:spPr bwMode="auto">
          <a:xfrm>
            <a:off x="2066925" y="22399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47" name="Text Box 5">
            <a:extLst>
              <a:ext uri="{FF2B5EF4-FFF2-40B4-BE49-F238E27FC236}">
                <a16:creationId xmlns:a16="http://schemas.microsoft.com/office/drawing/2014/main" id="{8DB4DE50-0EB2-4C0D-9321-564FC76A23E3}"/>
              </a:ext>
            </a:extLst>
          </p:cNvPr>
          <p:cNvSpPr txBox="1">
            <a:spLocks noChangeArrowheads="1"/>
          </p:cNvSpPr>
          <p:nvPr/>
        </p:nvSpPr>
        <p:spPr bwMode="auto">
          <a:xfrm>
            <a:off x="1843088" y="2260600"/>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5848" name="AutoShape 6">
            <a:extLst>
              <a:ext uri="{FF2B5EF4-FFF2-40B4-BE49-F238E27FC236}">
                <a16:creationId xmlns:a16="http://schemas.microsoft.com/office/drawing/2014/main" id="{20A613A7-0C8E-4A53-8507-63E6D2F60289}"/>
              </a:ext>
            </a:extLst>
          </p:cNvPr>
          <p:cNvSpPr>
            <a:spLocks noChangeArrowheads="1"/>
          </p:cNvSpPr>
          <p:nvPr/>
        </p:nvSpPr>
        <p:spPr bwMode="auto">
          <a:xfrm>
            <a:off x="3308350" y="223043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49" name="Line 7">
            <a:extLst>
              <a:ext uri="{FF2B5EF4-FFF2-40B4-BE49-F238E27FC236}">
                <a16:creationId xmlns:a16="http://schemas.microsoft.com/office/drawing/2014/main" id="{C7686239-7562-440C-846E-0913406B6FEC}"/>
              </a:ext>
            </a:extLst>
          </p:cNvPr>
          <p:cNvSpPr>
            <a:spLocks noChangeShapeType="1"/>
          </p:cNvSpPr>
          <p:nvPr/>
        </p:nvSpPr>
        <p:spPr bwMode="auto">
          <a:xfrm>
            <a:off x="3717925" y="22256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0" name="Text Box 8">
            <a:extLst>
              <a:ext uri="{FF2B5EF4-FFF2-40B4-BE49-F238E27FC236}">
                <a16:creationId xmlns:a16="http://schemas.microsoft.com/office/drawing/2014/main" id="{9C0DCB1F-E55F-4DB3-96AE-74F2B89DED2E}"/>
              </a:ext>
            </a:extLst>
          </p:cNvPr>
          <p:cNvSpPr txBox="1">
            <a:spLocks noChangeArrowheads="1"/>
          </p:cNvSpPr>
          <p:nvPr/>
        </p:nvSpPr>
        <p:spPr bwMode="auto">
          <a:xfrm>
            <a:off x="3290888" y="2146300"/>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5851" name="AutoShape 9">
            <a:extLst>
              <a:ext uri="{FF2B5EF4-FFF2-40B4-BE49-F238E27FC236}">
                <a16:creationId xmlns:a16="http://schemas.microsoft.com/office/drawing/2014/main" id="{4E7B77B2-8A0F-4FA6-80DA-190E4A2E24FA}"/>
              </a:ext>
            </a:extLst>
          </p:cNvPr>
          <p:cNvSpPr>
            <a:spLocks noChangeArrowheads="1"/>
          </p:cNvSpPr>
          <p:nvPr/>
        </p:nvSpPr>
        <p:spPr bwMode="auto">
          <a:xfrm>
            <a:off x="5003800" y="22590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52" name="Line 10">
            <a:extLst>
              <a:ext uri="{FF2B5EF4-FFF2-40B4-BE49-F238E27FC236}">
                <a16:creationId xmlns:a16="http://schemas.microsoft.com/office/drawing/2014/main" id="{9D40F890-1209-482F-834B-35486079ED22}"/>
              </a:ext>
            </a:extLst>
          </p:cNvPr>
          <p:cNvSpPr>
            <a:spLocks noChangeShapeType="1"/>
          </p:cNvSpPr>
          <p:nvPr/>
        </p:nvSpPr>
        <p:spPr bwMode="auto">
          <a:xfrm>
            <a:off x="5413375"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3" name="Text Box 11">
            <a:extLst>
              <a:ext uri="{FF2B5EF4-FFF2-40B4-BE49-F238E27FC236}">
                <a16:creationId xmlns:a16="http://schemas.microsoft.com/office/drawing/2014/main" id="{D3F6F0BD-7C0F-4F31-B1C6-5FB080CDC678}"/>
              </a:ext>
            </a:extLst>
          </p:cNvPr>
          <p:cNvSpPr txBox="1">
            <a:spLocks noChangeArrowheads="1"/>
          </p:cNvSpPr>
          <p:nvPr/>
        </p:nvSpPr>
        <p:spPr bwMode="auto">
          <a:xfrm>
            <a:off x="5000625" y="21891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5854" name="AutoShape 12">
            <a:extLst>
              <a:ext uri="{FF2B5EF4-FFF2-40B4-BE49-F238E27FC236}">
                <a16:creationId xmlns:a16="http://schemas.microsoft.com/office/drawing/2014/main" id="{292F0BBC-D545-48F6-A50E-24E21ADE3C94}"/>
              </a:ext>
            </a:extLst>
          </p:cNvPr>
          <p:cNvSpPr>
            <a:spLocks noChangeArrowheads="1"/>
          </p:cNvSpPr>
          <p:nvPr/>
        </p:nvSpPr>
        <p:spPr bwMode="auto">
          <a:xfrm>
            <a:off x="6656388" y="22590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55" name="Line 13">
            <a:extLst>
              <a:ext uri="{FF2B5EF4-FFF2-40B4-BE49-F238E27FC236}">
                <a16:creationId xmlns:a16="http://schemas.microsoft.com/office/drawing/2014/main" id="{F7B1C947-8E73-4586-B371-8CA03F0501EF}"/>
              </a:ext>
            </a:extLst>
          </p:cNvPr>
          <p:cNvSpPr>
            <a:spLocks noChangeShapeType="1"/>
          </p:cNvSpPr>
          <p:nvPr/>
        </p:nvSpPr>
        <p:spPr bwMode="auto">
          <a:xfrm>
            <a:off x="7065963"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6" name="Text Box 14">
            <a:extLst>
              <a:ext uri="{FF2B5EF4-FFF2-40B4-BE49-F238E27FC236}">
                <a16:creationId xmlns:a16="http://schemas.microsoft.com/office/drawing/2014/main" id="{2E724652-EF1D-4187-914C-344A09EE0943}"/>
              </a:ext>
            </a:extLst>
          </p:cNvPr>
          <p:cNvSpPr txBox="1">
            <a:spLocks noChangeArrowheads="1"/>
          </p:cNvSpPr>
          <p:nvPr/>
        </p:nvSpPr>
        <p:spPr bwMode="auto">
          <a:xfrm>
            <a:off x="6626225" y="2174875"/>
            <a:ext cx="393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5857" name="Line 15">
            <a:extLst>
              <a:ext uri="{FF2B5EF4-FFF2-40B4-BE49-F238E27FC236}">
                <a16:creationId xmlns:a16="http://schemas.microsoft.com/office/drawing/2014/main" id="{EB6707C5-61ED-4013-B4B3-1133D7BF007A}"/>
              </a:ext>
            </a:extLst>
          </p:cNvPr>
          <p:cNvSpPr>
            <a:spLocks noChangeShapeType="1"/>
          </p:cNvSpPr>
          <p:nvPr/>
        </p:nvSpPr>
        <p:spPr bwMode="auto">
          <a:xfrm>
            <a:off x="2257425" y="24304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8" name="Line 16">
            <a:extLst>
              <a:ext uri="{FF2B5EF4-FFF2-40B4-BE49-F238E27FC236}">
                <a16:creationId xmlns:a16="http://schemas.microsoft.com/office/drawing/2014/main" id="{621969BA-23DB-4838-A140-10C7C864E707}"/>
              </a:ext>
            </a:extLst>
          </p:cNvPr>
          <p:cNvSpPr>
            <a:spLocks noChangeShapeType="1"/>
          </p:cNvSpPr>
          <p:nvPr/>
        </p:nvSpPr>
        <p:spPr bwMode="auto">
          <a:xfrm>
            <a:off x="5624513" y="24447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9" name="AutoShape 17">
            <a:extLst>
              <a:ext uri="{FF2B5EF4-FFF2-40B4-BE49-F238E27FC236}">
                <a16:creationId xmlns:a16="http://schemas.microsoft.com/office/drawing/2014/main" id="{75AB321D-552A-4F0C-AB0C-2D1CCE6D7656}"/>
              </a:ext>
            </a:extLst>
          </p:cNvPr>
          <p:cNvSpPr>
            <a:spLocks noChangeArrowheads="1"/>
          </p:cNvSpPr>
          <p:nvPr/>
        </p:nvSpPr>
        <p:spPr bwMode="auto">
          <a:xfrm>
            <a:off x="4179888" y="32353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0" name="Line 18">
            <a:extLst>
              <a:ext uri="{FF2B5EF4-FFF2-40B4-BE49-F238E27FC236}">
                <a16:creationId xmlns:a16="http://schemas.microsoft.com/office/drawing/2014/main" id="{332D846D-E901-4FE0-B537-464E31C3A2D8}"/>
              </a:ext>
            </a:extLst>
          </p:cNvPr>
          <p:cNvSpPr>
            <a:spLocks noChangeShapeType="1"/>
          </p:cNvSpPr>
          <p:nvPr/>
        </p:nvSpPr>
        <p:spPr bwMode="auto">
          <a:xfrm>
            <a:off x="4589463" y="32305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61" name="Text Box 19">
            <a:extLst>
              <a:ext uri="{FF2B5EF4-FFF2-40B4-BE49-F238E27FC236}">
                <a16:creationId xmlns:a16="http://schemas.microsoft.com/office/drawing/2014/main" id="{ED0CD3E1-5DFA-42C1-8A1F-339DA07442B8}"/>
              </a:ext>
            </a:extLst>
          </p:cNvPr>
          <p:cNvSpPr txBox="1">
            <a:spLocks noChangeArrowheads="1"/>
          </p:cNvSpPr>
          <p:nvPr/>
        </p:nvSpPr>
        <p:spPr bwMode="auto">
          <a:xfrm>
            <a:off x="4148138" y="31654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5862" name="Freeform 20">
            <a:extLst>
              <a:ext uri="{FF2B5EF4-FFF2-40B4-BE49-F238E27FC236}">
                <a16:creationId xmlns:a16="http://schemas.microsoft.com/office/drawing/2014/main" id="{965E26F7-8771-400E-8B91-C02B619D7F97}"/>
              </a:ext>
            </a:extLst>
          </p:cNvPr>
          <p:cNvSpPr>
            <a:spLocks/>
          </p:cNvSpPr>
          <p:nvPr/>
        </p:nvSpPr>
        <p:spPr bwMode="auto">
          <a:xfrm>
            <a:off x="4865688" y="2678113"/>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3" name="Line 21">
            <a:extLst>
              <a:ext uri="{FF2B5EF4-FFF2-40B4-BE49-F238E27FC236}">
                <a16:creationId xmlns:a16="http://schemas.microsoft.com/office/drawing/2014/main" id="{FC19328A-ECDA-491E-922A-ABBB608FA486}"/>
              </a:ext>
            </a:extLst>
          </p:cNvPr>
          <p:cNvSpPr>
            <a:spLocks noChangeShapeType="1"/>
          </p:cNvSpPr>
          <p:nvPr/>
        </p:nvSpPr>
        <p:spPr bwMode="auto">
          <a:xfrm>
            <a:off x="3971925" y="2444750"/>
            <a:ext cx="1011238"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64" name="Freeform 24">
            <a:extLst>
              <a:ext uri="{FF2B5EF4-FFF2-40B4-BE49-F238E27FC236}">
                <a16:creationId xmlns:a16="http://schemas.microsoft.com/office/drawing/2014/main" id="{BBB340AA-DC8A-4B12-B8B9-A98F3BE2D034}"/>
              </a:ext>
            </a:extLst>
          </p:cNvPr>
          <p:cNvSpPr>
            <a:spLocks/>
          </p:cNvSpPr>
          <p:nvPr/>
        </p:nvSpPr>
        <p:spPr bwMode="auto">
          <a:xfrm>
            <a:off x="3889375" y="2403475"/>
            <a:ext cx="528638"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5" name="AutoShape 25">
            <a:extLst>
              <a:ext uri="{FF2B5EF4-FFF2-40B4-BE49-F238E27FC236}">
                <a16:creationId xmlns:a16="http://schemas.microsoft.com/office/drawing/2014/main" id="{9B7060BC-83D0-4646-AFE8-36C225784BC0}"/>
              </a:ext>
            </a:extLst>
          </p:cNvPr>
          <p:cNvSpPr>
            <a:spLocks noChangeArrowheads="1"/>
          </p:cNvSpPr>
          <p:nvPr/>
        </p:nvSpPr>
        <p:spPr bwMode="auto">
          <a:xfrm>
            <a:off x="1666875" y="4440238"/>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6" name="Line 26">
            <a:extLst>
              <a:ext uri="{FF2B5EF4-FFF2-40B4-BE49-F238E27FC236}">
                <a16:creationId xmlns:a16="http://schemas.microsoft.com/office/drawing/2014/main" id="{F6BD617E-B208-436D-BF62-0BB654DFE301}"/>
              </a:ext>
            </a:extLst>
          </p:cNvPr>
          <p:cNvSpPr>
            <a:spLocks noChangeShapeType="1"/>
          </p:cNvSpPr>
          <p:nvPr/>
        </p:nvSpPr>
        <p:spPr bwMode="auto">
          <a:xfrm>
            <a:off x="2076450" y="44354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67" name="Text Box 27">
            <a:extLst>
              <a:ext uri="{FF2B5EF4-FFF2-40B4-BE49-F238E27FC236}">
                <a16:creationId xmlns:a16="http://schemas.microsoft.com/office/drawing/2014/main" id="{93A456BE-591B-4B53-BEA4-EF40DE04ED53}"/>
              </a:ext>
            </a:extLst>
          </p:cNvPr>
          <p:cNvSpPr txBox="1">
            <a:spLocks noChangeArrowheads="1"/>
          </p:cNvSpPr>
          <p:nvPr/>
        </p:nvSpPr>
        <p:spPr bwMode="auto">
          <a:xfrm>
            <a:off x="1852613" y="4456113"/>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5868" name="AutoShape 28">
            <a:extLst>
              <a:ext uri="{FF2B5EF4-FFF2-40B4-BE49-F238E27FC236}">
                <a16:creationId xmlns:a16="http://schemas.microsoft.com/office/drawing/2014/main" id="{9961DAC8-B062-4BA7-BC1D-D3078A860048}"/>
              </a:ext>
            </a:extLst>
          </p:cNvPr>
          <p:cNvSpPr>
            <a:spLocks noChangeArrowheads="1"/>
          </p:cNvSpPr>
          <p:nvPr/>
        </p:nvSpPr>
        <p:spPr bwMode="auto">
          <a:xfrm>
            <a:off x="3317875" y="442595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9" name="Line 29">
            <a:extLst>
              <a:ext uri="{FF2B5EF4-FFF2-40B4-BE49-F238E27FC236}">
                <a16:creationId xmlns:a16="http://schemas.microsoft.com/office/drawing/2014/main" id="{3F929B1B-267C-41D3-ACB2-BBC0EB519E32}"/>
              </a:ext>
            </a:extLst>
          </p:cNvPr>
          <p:cNvSpPr>
            <a:spLocks noChangeShapeType="1"/>
          </p:cNvSpPr>
          <p:nvPr/>
        </p:nvSpPr>
        <p:spPr bwMode="auto">
          <a:xfrm>
            <a:off x="3727450" y="44211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0" name="Text Box 30">
            <a:extLst>
              <a:ext uri="{FF2B5EF4-FFF2-40B4-BE49-F238E27FC236}">
                <a16:creationId xmlns:a16="http://schemas.microsoft.com/office/drawing/2014/main" id="{E7EE8F9C-86E2-4C12-97B6-A45929AFB258}"/>
              </a:ext>
            </a:extLst>
          </p:cNvPr>
          <p:cNvSpPr txBox="1">
            <a:spLocks noChangeArrowheads="1"/>
          </p:cNvSpPr>
          <p:nvPr/>
        </p:nvSpPr>
        <p:spPr bwMode="auto">
          <a:xfrm>
            <a:off x="3300413" y="434181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5871" name="AutoShape 31">
            <a:extLst>
              <a:ext uri="{FF2B5EF4-FFF2-40B4-BE49-F238E27FC236}">
                <a16:creationId xmlns:a16="http://schemas.microsoft.com/office/drawing/2014/main" id="{52570306-12EF-4F9A-9147-74ECCE1BF9E9}"/>
              </a:ext>
            </a:extLst>
          </p:cNvPr>
          <p:cNvSpPr>
            <a:spLocks noChangeArrowheads="1"/>
          </p:cNvSpPr>
          <p:nvPr/>
        </p:nvSpPr>
        <p:spPr bwMode="auto">
          <a:xfrm>
            <a:off x="5013325" y="4454525"/>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72" name="Line 32">
            <a:extLst>
              <a:ext uri="{FF2B5EF4-FFF2-40B4-BE49-F238E27FC236}">
                <a16:creationId xmlns:a16="http://schemas.microsoft.com/office/drawing/2014/main" id="{B044839C-61F0-45EB-AA25-EEF4685C887B}"/>
              </a:ext>
            </a:extLst>
          </p:cNvPr>
          <p:cNvSpPr>
            <a:spLocks noChangeShapeType="1"/>
          </p:cNvSpPr>
          <p:nvPr/>
        </p:nvSpPr>
        <p:spPr bwMode="auto">
          <a:xfrm>
            <a:off x="5422900"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3" name="Text Box 33">
            <a:extLst>
              <a:ext uri="{FF2B5EF4-FFF2-40B4-BE49-F238E27FC236}">
                <a16:creationId xmlns:a16="http://schemas.microsoft.com/office/drawing/2014/main" id="{3955A2F0-08DF-433C-B432-EC1772C6C6EF}"/>
              </a:ext>
            </a:extLst>
          </p:cNvPr>
          <p:cNvSpPr txBox="1">
            <a:spLocks noChangeArrowheads="1"/>
          </p:cNvSpPr>
          <p:nvPr/>
        </p:nvSpPr>
        <p:spPr bwMode="auto">
          <a:xfrm>
            <a:off x="4981575" y="43846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5874" name="AutoShape 34">
            <a:extLst>
              <a:ext uri="{FF2B5EF4-FFF2-40B4-BE49-F238E27FC236}">
                <a16:creationId xmlns:a16="http://schemas.microsoft.com/office/drawing/2014/main" id="{BAB3C4CF-12C9-40E7-A5E6-DD47ADC3E13C}"/>
              </a:ext>
            </a:extLst>
          </p:cNvPr>
          <p:cNvSpPr>
            <a:spLocks noChangeArrowheads="1"/>
          </p:cNvSpPr>
          <p:nvPr/>
        </p:nvSpPr>
        <p:spPr bwMode="auto">
          <a:xfrm>
            <a:off x="6637338" y="44545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75" name="Line 35">
            <a:extLst>
              <a:ext uri="{FF2B5EF4-FFF2-40B4-BE49-F238E27FC236}">
                <a16:creationId xmlns:a16="http://schemas.microsoft.com/office/drawing/2014/main" id="{24B248D0-2753-4B43-8505-FEF91247D671}"/>
              </a:ext>
            </a:extLst>
          </p:cNvPr>
          <p:cNvSpPr>
            <a:spLocks noChangeShapeType="1"/>
          </p:cNvSpPr>
          <p:nvPr/>
        </p:nvSpPr>
        <p:spPr bwMode="auto">
          <a:xfrm>
            <a:off x="7046913"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6" name="Text Box 36">
            <a:extLst>
              <a:ext uri="{FF2B5EF4-FFF2-40B4-BE49-F238E27FC236}">
                <a16:creationId xmlns:a16="http://schemas.microsoft.com/office/drawing/2014/main" id="{E9E49B2F-A160-4FB2-AF4D-D634C331C706}"/>
              </a:ext>
            </a:extLst>
          </p:cNvPr>
          <p:cNvSpPr txBox="1">
            <a:spLocks noChangeArrowheads="1"/>
          </p:cNvSpPr>
          <p:nvPr/>
        </p:nvSpPr>
        <p:spPr bwMode="auto">
          <a:xfrm>
            <a:off x="6634163" y="4370388"/>
            <a:ext cx="366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5877" name="Line 37">
            <a:extLst>
              <a:ext uri="{FF2B5EF4-FFF2-40B4-BE49-F238E27FC236}">
                <a16:creationId xmlns:a16="http://schemas.microsoft.com/office/drawing/2014/main" id="{EA59F0AA-B808-4378-B51D-AABBBF0BAA8B}"/>
              </a:ext>
            </a:extLst>
          </p:cNvPr>
          <p:cNvSpPr>
            <a:spLocks noChangeShapeType="1"/>
          </p:cNvSpPr>
          <p:nvPr/>
        </p:nvSpPr>
        <p:spPr bwMode="auto">
          <a:xfrm>
            <a:off x="2266950" y="462597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8" name="Line 38">
            <a:extLst>
              <a:ext uri="{FF2B5EF4-FFF2-40B4-BE49-F238E27FC236}">
                <a16:creationId xmlns:a16="http://schemas.microsoft.com/office/drawing/2014/main" id="{E73D9FA3-7F33-4614-A6BB-E8409F795075}"/>
              </a:ext>
            </a:extLst>
          </p:cNvPr>
          <p:cNvSpPr>
            <a:spLocks noChangeShapeType="1"/>
          </p:cNvSpPr>
          <p:nvPr/>
        </p:nvSpPr>
        <p:spPr bwMode="auto">
          <a:xfrm>
            <a:off x="5634038" y="46402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9" name="Line 39">
            <a:extLst>
              <a:ext uri="{FF2B5EF4-FFF2-40B4-BE49-F238E27FC236}">
                <a16:creationId xmlns:a16="http://schemas.microsoft.com/office/drawing/2014/main" id="{350DBD20-627F-43D1-A5ED-C9F0A4F4D541}"/>
              </a:ext>
            </a:extLst>
          </p:cNvPr>
          <p:cNvSpPr>
            <a:spLocks noChangeShapeType="1"/>
          </p:cNvSpPr>
          <p:nvPr/>
        </p:nvSpPr>
        <p:spPr bwMode="auto">
          <a:xfrm>
            <a:off x="3981450" y="4640263"/>
            <a:ext cx="1011238"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80" name="Freeform 42">
            <a:extLst>
              <a:ext uri="{FF2B5EF4-FFF2-40B4-BE49-F238E27FC236}">
                <a16:creationId xmlns:a16="http://schemas.microsoft.com/office/drawing/2014/main" id="{D707DE61-4D6B-415E-A2C1-B012C46EF5CA}"/>
              </a:ext>
            </a:extLst>
          </p:cNvPr>
          <p:cNvSpPr>
            <a:spLocks/>
          </p:cNvSpPr>
          <p:nvPr/>
        </p:nvSpPr>
        <p:spPr bwMode="auto">
          <a:xfrm>
            <a:off x="3927475" y="4664075"/>
            <a:ext cx="2800350" cy="814388"/>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81" name="Text Box 43">
            <a:extLst>
              <a:ext uri="{FF2B5EF4-FFF2-40B4-BE49-F238E27FC236}">
                <a16:creationId xmlns:a16="http://schemas.microsoft.com/office/drawing/2014/main" id="{1AD59F1F-EF86-4947-A6DB-C58CB2967E2A}"/>
              </a:ext>
            </a:extLst>
          </p:cNvPr>
          <p:cNvSpPr txBox="1">
            <a:spLocks noChangeArrowheads="1"/>
          </p:cNvSpPr>
          <p:nvPr/>
        </p:nvSpPr>
        <p:spPr bwMode="auto">
          <a:xfrm>
            <a:off x="735013" y="1576388"/>
            <a:ext cx="12779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latin typeface="Comic Sans MS" panose="030F0702030302020204" pitchFamily="66" charset="0"/>
                <a:ea typeface="宋体" panose="02010600030101010101" pitchFamily="2" charset="-122"/>
              </a:rPr>
              <a:t>Add()</a:t>
            </a:r>
            <a:r>
              <a:rPr lang="en-US" altLang="zh-CN" sz="2800" b="1">
                <a:solidFill>
                  <a:srgbClr val="FF0000"/>
                </a:solidFill>
                <a:latin typeface="Comic Sans MS" panose="030F0702030302020204" pitchFamily="66" charset="0"/>
                <a:ea typeface="宋体" panose="02010600030101010101" pitchFamily="2" charset="-122"/>
              </a:rPr>
              <a:t> </a:t>
            </a:r>
          </a:p>
        </p:txBody>
      </p:sp>
      <p:sp>
        <p:nvSpPr>
          <p:cNvPr id="35882" name="Text Box 44">
            <a:extLst>
              <a:ext uri="{FF2B5EF4-FFF2-40B4-BE49-F238E27FC236}">
                <a16:creationId xmlns:a16="http://schemas.microsoft.com/office/drawing/2014/main" id="{1F01A7E6-212E-4A19-BE8F-8659689BDC8D}"/>
              </a:ext>
            </a:extLst>
          </p:cNvPr>
          <p:cNvSpPr txBox="1">
            <a:spLocks noChangeArrowheads="1"/>
          </p:cNvSpPr>
          <p:nvPr/>
        </p:nvSpPr>
        <p:spPr bwMode="auto">
          <a:xfrm>
            <a:off x="698500" y="3760788"/>
            <a:ext cx="1858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rgbClr val="FF0000"/>
                </a:solidFill>
                <a:latin typeface="Comic Sans MS" panose="030F0702030302020204" pitchFamily="66" charset="0"/>
                <a:ea typeface="宋体" panose="02010600030101010101" pitchFamily="2" charset="-122"/>
              </a:rPr>
              <a:t>Remove() </a:t>
            </a:r>
          </a:p>
        </p:txBody>
      </p:sp>
    </p:spTree>
  </p:cSld>
  <p:clrMapOvr>
    <a:masterClrMapping/>
  </p:clrMapOvr>
  <p:transition>
    <p:blinds/>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Slide Number Placeholder 4">
            <a:extLst>
              <a:ext uri="{FF2B5EF4-FFF2-40B4-BE49-F238E27FC236}">
                <a16:creationId xmlns:a16="http://schemas.microsoft.com/office/drawing/2014/main" id="{B9F919C8-F434-4FFF-9FA7-679362F747B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E83409B-7537-497D-A813-0AAD6C7B3E95}" type="slidenum">
              <a:rPr lang="ar-SA" altLang="zh-CN" sz="1400">
                <a:solidFill>
                  <a:schemeClr val="tx1"/>
                </a:solidFill>
                <a:latin typeface="Comic Sans MS" panose="030F0702030302020204" pitchFamily="66" charset="0"/>
              </a:rPr>
              <a:pPr/>
              <a:t>34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6868" name="Rectangle 2">
            <a:extLst>
              <a:ext uri="{FF2B5EF4-FFF2-40B4-BE49-F238E27FC236}">
                <a16:creationId xmlns:a16="http://schemas.microsoft.com/office/drawing/2014/main" id="{7ED5B2AE-E2DD-413F-8CDD-DB059401E4FA}"/>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Course Grained Locking</a:t>
            </a:r>
          </a:p>
        </p:txBody>
      </p:sp>
      <p:sp>
        <p:nvSpPr>
          <p:cNvPr id="36869" name="AutoShape 3">
            <a:extLst>
              <a:ext uri="{FF2B5EF4-FFF2-40B4-BE49-F238E27FC236}">
                <a16:creationId xmlns:a16="http://schemas.microsoft.com/office/drawing/2014/main" id="{527BE776-7F12-4FA9-923B-F91C8658D8E1}"/>
              </a:ext>
            </a:extLst>
          </p:cNvPr>
          <p:cNvSpPr>
            <a:spLocks noChangeArrowheads="1"/>
          </p:cNvSpPr>
          <p:nvPr/>
        </p:nvSpPr>
        <p:spPr bwMode="auto">
          <a:xfrm>
            <a:off x="1671638" y="3109913"/>
            <a:ext cx="804862"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0" name="Line 4">
            <a:extLst>
              <a:ext uri="{FF2B5EF4-FFF2-40B4-BE49-F238E27FC236}">
                <a16:creationId xmlns:a16="http://schemas.microsoft.com/office/drawing/2014/main" id="{B9F3EB92-C5FF-4AA6-89DE-AD934DF86D5E}"/>
              </a:ext>
            </a:extLst>
          </p:cNvPr>
          <p:cNvSpPr>
            <a:spLocks noChangeShapeType="1"/>
          </p:cNvSpPr>
          <p:nvPr/>
        </p:nvSpPr>
        <p:spPr bwMode="auto">
          <a:xfrm>
            <a:off x="2081213" y="31051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71" name="Text Box 5">
            <a:extLst>
              <a:ext uri="{FF2B5EF4-FFF2-40B4-BE49-F238E27FC236}">
                <a16:creationId xmlns:a16="http://schemas.microsoft.com/office/drawing/2014/main" id="{05D24534-829B-4008-9305-21CB724FBCD4}"/>
              </a:ext>
            </a:extLst>
          </p:cNvPr>
          <p:cNvSpPr txBox="1">
            <a:spLocks noChangeArrowheads="1"/>
          </p:cNvSpPr>
          <p:nvPr/>
        </p:nvSpPr>
        <p:spPr bwMode="auto">
          <a:xfrm>
            <a:off x="1857375" y="3125788"/>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6872" name="AutoShape 6">
            <a:extLst>
              <a:ext uri="{FF2B5EF4-FFF2-40B4-BE49-F238E27FC236}">
                <a16:creationId xmlns:a16="http://schemas.microsoft.com/office/drawing/2014/main" id="{4A3B0291-FD99-4B36-8833-B4F50B0A1A70}"/>
              </a:ext>
            </a:extLst>
          </p:cNvPr>
          <p:cNvSpPr>
            <a:spLocks noChangeArrowheads="1"/>
          </p:cNvSpPr>
          <p:nvPr/>
        </p:nvSpPr>
        <p:spPr bwMode="auto">
          <a:xfrm>
            <a:off x="3322638" y="30956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3" name="Line 7">
            <a:extLst>
              <a:ext uri="{FF2B5EF4-FFF2-40B4-BE49-F238E27FC236}">
                <a16:creationId xmlns:a16="http://schemas.microsoft.com/office/drawing/2014/main" id="{B73FEC75-2BA9-4B41-9AED-69D7884068D7}"/>
              </a:ext>
            </a:extLst>
          </p:cNvPr>
          <p:cNvSpPr>
            <a:spLocks noChangeShapeType="1"/>
          </p:cNvSpPr>
          <p:nvPr/>
        </p:nvSpPr>
        <p:spPr bwMode="auto">
          <a:xfrm>
            <a:off x="3732213" y="30908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74" name="Text Box 8">
            <a:extLst>
              <a:ext uri="{FF2B5EF4-FFF2-40B4-BE49-F238E27FC236}">
                <a16:creationId xmlns:a16="http://schemas.microsoft.com/office/drawing/2014/main" id="{6AF3A698-4CFC-41CE-9A9E-10E1D46FEA4E}"/>
              </a:ext>
            </a:extLst>
          </p:cNvPr>
          <p:cNvSpPr txBox="1">
            <a:spLocks noChangeArrowheads="1"/>
          </p:cNvSpPr>
          <p:nvPr/>
        </p:nvSpPr>
        <p:spPr bwMode="auto">
          <a:xfrm>
            <a:off x="3305175" y="3011488"/>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6875" name="AutoShape 9">
            <a:extLst>
              <a:ext uri="{FF2B5EF4-FFF2-40B4-BE49-F238E27FC236}">
                <a16:creationId xmlns:a16="http://schemas.microsoft.com/office/drawing/2014/main" id="{5A95C22C-B955-4C41-B831-D9ED4BFE7B4E}"/>
              </a:ext>
            </a:extLst>
          </p:cNvPr>
          <p:cNvSpPr>
            <a:spLocks noChangeArrowheads="1"/>
          </p:cNvSpPr>
          <p:nvPr/>
        </p:nvSpPr>
        <p:spPr bwMode="auto">
          <a:xfrm>
            <a:off x="5018088" y="3124200"/>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6" name="Line 10">
            <a:extLst>
              <a:ext uri="{FF2B5EF4-FFF2-40B4-BE49-F238E27FC236}">
                <a16:creationId xmlns:a16="http://schemas.microsoft.com/office/drawing/2014/main" id="{5E832447-2216-418A-8005-724D3ACB481D}"/>
              </a:ext>
            </a:extLst>
          </p:cNvPr>
          <p:cNvSpPr>
            <a:spLocks noChangeShapeType="1"/>
          </p:cNvSpPr>
          <p:nvPr/>
        </p:nvSpPr>
        <p:spPr bwMode="auto">
          <a:xfrm>
            <a:off x="5427663"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77" name="Text Box 11">
            <a:extLst>
              <a:ext uri="{FF2B5EF4-FFF2-40B4-BE49-F238E27FC236}">
                <a16:creationId xmlns:a16="http://schemas.microsoft.com/office/drawing/2014/main" id="{0D98D568-804B-42F3-BDC8-6AAFD5590756}"/>
              </a:ext>
            </a:extLst>
          </p:cNvPr>
          <p:cNvSpPr txBox="1">
            <a:spLocks noChangeArrowheads="1"/>
          </p:cNvSpPr>
          <p:nvPr/>
        </p:nvSpPr>
        <p:spPr bwMode="auto">
          <a:xfrm>
            <a:off x="4986338" y="3054350"/>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6878" name="AutoShape 12">
            <a:extLst>
              <a:ext uri="{FF2B5EF4-FFF2-40B4-BE49-F238E27FC236}">
                <a16:creationId xmlns:a16="http://schemas.microsoft.com/office/drawing/2014/main" id="{36F8AF88-944B-4357-B7DC-3662A896D545}"/>
              </a:ext>
            </a:extLst>
          </p:cNvPr>
          <p:cNvSpPr>
            <a:spLocks noChangeArrowheads="1"/>
          </p:cNvSpPr>
          <p:nvPr/>
        </p:nvSpPr>
        <p:spPr bwMode="auto">
          <a:xfrm>
            <a:off x="6670675" y="3124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9" name="Line 13">
            <a:extLst>
              <a:ext uri="{FF2B5EF4-FFF2-40B4-BE49-F238E27FC236}">
                <a16:creationId xmlns:a16="http://schemas.microsoft.com/office/drawing/2014/main" id="{6173E5C2-A6A0-4E16-BF64-B2ACBB6B4858}"/>
              </a:ext>
            </a:extLst>
          </p:cNvPr>
          <p:cNvSpPr>
            <a:spLocks noChangeShapeType="1"/>
          </p:cNvSpPr>
          <p:nvPr/>
        </p:nvSpPr>
        <p:spPr bwMode="auto">
          <a:xfrm>
            <a:off x="7080250"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80" name="Text Box 14">
            <a:extLst>
              <a:ext uri="{FF2B5EF4-FFF2-40B4-BE49-F238E27FC236}">
                <a16:creationId xmlns:a16="http://schemas.microsoft.com/office/drawing/2014/main" id="{443C32A3-B746-4C6A-A385-06D21F13513C}"/>
              </a:ext>
            </a:extLst>
          </p:cNvPr>
          <p:cNvSpPr txBox="1">
            <a:spLocks noChangeArrowheads="1"/>
          </p:cNvSpPr>
          <p:nvPr/>
        </p:nvSpPr>
        <p:spPr bwMode="auto">
          <a:xfrm>
            <a:off x="6640513" y="30400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6881" name="Line 15">
            <a:extLst>
              <a:ext uri="{FF2B5EF4-FFF2-40B4-BE49-F238E27FC236}">
                <a16:creationId xmlns:a16="http://schemas.microsoft.com/office/drawing/2014/main" id="{0867BB07-9369-427F-B507-C5CCF8449E86}"/>
              </a:ext>
            </a:extLst>
          </p:cNvPr>
          <p:cNvSpPr>
            <a:spLocks noChangeShapeType="1"/>
          </p:cNvSpPr>
          <p:nvPr/>
        </p:nvSpPr>
        <p:spPr bwMode="auto">
          <a:xfrm>
            <a:off x="2271713" y="32956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82" name="Line 16">
            <a:extLst>
              <a:ext uri="{FF2B5EF4-FFF2-40B4-BE49-F238E27FC236}">
                <a16:creationId xmlns:a16="http://schemas.microsoft.com/office/drawing/2014/main" id="{FF6AD322-86E8-4AD0-93D1-1B1D1CB203E3}"/>
              </a:ext>
            </a:extLst>
          </p:cNvPr>
          <p:cNvSpPr>
            <a:spLocks noChangeShapeType="1"/>
          </p:cNvSpPr>
          <p:nvPr/>
        </p:nvSpPr>
        <p:spPr bwMode="auto">
          <a:xfrm>
            <a:off x="5638800" y="330993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83" name="Line 17">
            <a:extLst>
              <a:ext uri="{FF2B5EF4-FFF2-40B4-BE49-F238E27FC236}">
                <a16:creationId xmlns:a16="http://schemas.microsoft.com/office/drawing/2014/main" id="{EFB89A91-4A56-4F44-823A-F30F3EA023DB}"/>
              </a:ext>
            </a:extLst>
          </p:cNvPr>
          <p:cNvSpPr>
            <a:spLocks noChangeShapeType="1"/>
          </p:cNvSpPr>
          <p:nvPr/>
        </p:nvSpPr>
        <p:spPr bwMode="auto">
          <a:xfrm>
            <a:off x="3986213" y="3309938"/>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36884" name="Group 18">
            <a:extLst>
              <a:ext uri="{FF2B5EF4-FFF2-40B4-BE49-F238E27FC236}">
                <a16:creationId xmlns:a16="http://schemas.microsoft.com/office/drawing/2014/main" id="{3745B5EF-591E-42B3-AD0A-542106234992}"/>
              </a:ext>
            </a:extLst>
          </p:cNvPr>
          <p:cNvGrpSpPr>
            <a:grpSpLocks/>
          </p:cNvGrpSpPr>
          <p:nvPr/>
        </p:nvGrpSpPr>
        <p:grpSpPr bwMode="auto">
          <a:xfrm>
            <a:off x="1671638" y="2543175"/>
            <a:ext cx="471487" cy="476250"/>
            <a:chOff x="2208" y="1920"/>
            <a:chExt cx="1152" cy="1680"/>
          </a:xfrm>
        </p:grpSpPr>
        <p:sp>
          <p:nvSpPr>
            <p:cNvPr id="36885" name="Oval 19">
              <a:extLst>
                <a:ext uri="{FF2B5EF4-FFF2-40B4-BE49-F238E27FC236}">
                  <a16:creationId xmlns:a16="http://schemas.microsoft.com/office/drawing/2014/main" id="{A6297C12-543D-4274-BCC2-0B8A552F8B3A}"/>
                </a:ext>
              </a:extLst>
            </p:cNvPr>
            <p:cNvSpPr>
              <a:spLocks noChangeArrowheads="1"/>
            </p:cNvSpPr>
            <p:nvPr/>
          </p:nvSpPr>
          <p:spPr bwMode="auto">
            <a:xfrm>
              <a:off x="2208" y="2448"/>
              <a:ext cx="1152" cy="1152"/>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86" name="Oval 20">
              <a:extLst>
                <a:ext uri="{FF2B5EF4-FFF2-40B4-BE49-F238E27FC236}">
                  <a16:creationId xmlns:a16="http://schemas.microsoft.com/office/drawing/2014/main" id="{CA672121-BCE4-45FE-949D-48CD90DDE87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87" name="AutoShape 21">
              <a:extLst>
                <a:ext uri="{FF2B5EF4-FFF2-40B4-BE49-F238E27FC236}">
                  <a16:creationId xmlns:a16="http://schemas.microsoft.com/office/drawing/2014/main" id="{891A59BF-D753-4A7E-9408-230873DD42D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88" name="AutoShape 22">
              <a:extLst>
                <a:ext uri="{FF2B5EF4-FFF2-40B4-BE49-F238E27FC236}">
                  <a16:creationId xmlns:a16="http://schemas.microsoft.com/office/drawing/2014/main" id="{D25FC910-844E-4CE2-9119-DBEBAAE688F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2912D5DA-1DF4-4B24-B932-9F37A87F958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C72C73E-6360-4F82-9A8A-2FE4D124F808}" type="slidenum">
              <a:rPr lang="ar-SA" altLang="zh-CN" sz="1400">
                <a:solidFill>
                  <a:schemeClr val="tx1"/>
                </a:solidFill>
                <a:latin typeface="Comic Sans MS" panose="030F0702030302020204" pitchFamily="66" charset="0"/>
              </a:rPr>
              <a:pPr/>
              <a:t>35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7892" name="Rectangle 2">
            <a:extLst>
              <a:ext uri="{FF2B5EF4-FFF2-40B4-BE49-F238E27FC236}">
                <a16:creationId xmlns:a16="http://schemas.microsoft.com/office/drawing/2014/main" id="{C041E0A7-F9F2-4005-A461-791F3C92E67E}"/>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Course Grained Locking</a:t>
            </a:r>
          </a:p>
        </p:txBody>
      </p:sp>
      <p:sp>
        <p:nvSpPr>
          <p:cNvPr id="37893" name="AutoShape 3">
            <a:extLst>
              <a:ext uri="{FF2B5EF4-FFF2-40B4-BE49-F238E27FC236}">
                <a16:creationId xmlns:a16="http://schemas.microsoft.com/office/drawing/2014/main" id="{F314BD88-64B5-42FB-8C35-5F941ACAD052}"/>
              </a:ext>
            </a:extLst>
          </p:cNvPr>
          <p:cNvSpPr>
            <a:spLocks noChangeArrowheads="1"/>
          </p:cNvSpPr>
          <p:nvPr/>
        </p:nvSpPr>
        <p:spPr bwMode="auto">
          <a:xfrm>
            <a:off x="1671638" y="3109913"/>
            <a:ext cx="804862"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894" name="Line 4">
            <a:extLst>
              <a:ext uri="{FF2B5EF4-FFF2-40B4-BE49-F238E27FC236}">
                <a16:creationId xmlns:a16="http://schemas.microsoft.com/office/drawing/2014/main" id="{40EB2D04-310E-46E2-B388-CF2148A1CAA5}"/>
              </a:ext>
            </a:extLst>
          </p:cNvPr>
          <p:cNvSpPr>
            <a:spLocks noChangeShapeType="1"/>
          </p:cNvSpPr>
          <p:nvPr/>
        </p:nvSpPr>
        <p:spPr bwMode="auto">
          <a:xfrm>
            <a:off x="2081213" y="31051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895" name="Text Box 5">
            <a:extLst>
              <a:ext uri="{FF2B5EF4-FFF2-40B4-BE49-F238E27FC236}">
                <a16:creationId xmlns:a16="http://schemas.microsoft.com/office/drawing/2014/main" id="{AF9A598F-324A-4E9C-9D80-D8A0EC450B6A}"/>
              </a:ext>
            </a:extLst>
          </p:cNvPr>
          <p:cNvSpPr txBox="1">
            <a:spLocks noChangeArrowheads="1"/>
          </p:cNvSpPr>
          <p:nvPr/>
        </p:nvSpPr>
        <p:spPr bwMode="auto">
          <a:xfrm>
            <a:off x="1857375" y="3125788"/>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7896" name="AutoShape 6">
            <a:extLst>
              <a:ext uri="{FF2B5EF4-FFF2-40B4-BE49-F238E27FC236}">
                <a16:creationId xmlns:a16="http://schemas.microsoft.com/office/drawing/2014/main" id="{093BD2BF-04B0-4A66-AD90-F944449C5B12}"/>
              </a:ext>
            </a:extLst>
          </p:cNvPr>
          <p:cNvSpPr>
            <a:spLocks noChangeArrowheads="1"/>
          </p:cNvSpPr>
          <p:nvPr/>
        </p:nvSpPr>
        <p:spPr bwMode="auto">
          <a:xfrm>
            <a:off x="3322638" y="30956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897" name="Line 7">
            <a:extLst>
              <a:ext uri="{FF2B5EF4-FFF2-40B4-BE49-F238E27FC236}">
                <a16:creationId xmlns:a16="http://schemas.microsoft.com/office/drawing/2014/main" id="{F66FDCD5-6DC5-488A-BF45-E5E20BE9C4B2}"/>
              </a:ext>
            </a:extLst>
          </p:cNvPr>
          <p:cNvSpPr>
            <a:spLocks noChangeShapeType="1"/>
          </p:cNvSpPr>
          <p:nvPr/>
        </p:nvSpPr>
        <p:spPr bwMode="auto">
          <a:xfrm>
            <a:off x="3732213" y="30908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898" name="Text Box 8">
            <a:extLst>
              <a:ext uri="{FF2B5EF4-FFF2-40B4-BE49-F238E27FC236}">
                <a16:creationId xmlns:a16="http://schemas.microsoft.com/office/drawing/2014/main" id="{CAA99F03-7D84-4078-A090-C3649A6B3233}"/>
              </a:ext>
            </a:extLst>
          </p:cNvPr>
          <p:cNvSpPr txBox="1">
            <a:spLocks noChangeArrowheads="1"/>
          </p:cNvSpPr>
          <p:nvPr/>
        </p:nvSpPr>
        <p:spPr bwMode="auto">
          <a:xfrm>
            <a:off x="3305175" y="3011488"/>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7899" name="AutoShape 9">
            <a:extLst>
              <a:ext uri="{FF2B5EF4-FFF2-40B4-BE49-F238E27FC236}">
                <a16:creationId xmlns:a16="http://schemas.microsoft.com/office/drawing/2014/main" id="{0365C6BF-EBD4-4CFD-8EF5-4EBF31A0A205}"/>
              </a:ext>
            </a:extLst>
          </p:cNvPr>
          <p:cNvSpPr>
            <a:spLocks noChangeArrowheads="1"/>
          </p:cNvSpPr>
          <p:nvPr/>
        </p:nvSpPr>
        <p:spPr bwMode="auto">
          <a:xfrm>
            <a:off x="5018088" y="3124200"/>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00" name="Line 10">
            <a:extLst>
              <a:ext uri="{FF2B5EF4-FFF2-40B4-BE49-F238E27FC236}">
                <a16:creationId xmlns:a16="http://schemas.microsoft.com/office/drawing/2014/main" id="{8BC0B105-2B2F-4707-A9A2-02A7B26F6DBC}"/>
              </a:ext>
            </a:extLst>
          </p:cNvPr>
          <p:cNvSpPr>
            <a:spLocks noChangeShapeType="1"/>
          </p:cNvSpPr>
          <p:nvPr/>
        </p:nvSpPr>
        <p:spPr bwMode="auto">
          <a:xfrm>
            <a:off x="5427663"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1" name="Text Box 11">
            <a:extLst>
              <a:ext uri="{FF2B5EF4-FFF2-40B4-BE49-F238E27FC236}">
                <a16:creationId xmlns:a16="http://schemas.microsoft.com/office/drawing/2014/main" id="{1FCBBD62-E266-4F3B-876E-2345B66599F9}"/>
              </a:ext>
            </a:extLst>
          </p:cNvPr>
          <p:cNvSpPr txBox="1">
            <a:spLocks noChangeArrowheads="1"/>
          </p:cNvSpPr>
          <p:nvPr/>
        </p:nvSpPr>
        <p:spPr bwMode="auto">
          <a:xfrm>
            <a:off x="4986338" y="3054350"/>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7902" name="AutoShape 12">
            <a:extLst>
              <a:ext uri="{FF2B5EF4-FFF2-40B4-BE49-F238E27FC236}">
                <a16:creationId xmlns:a16="http://schemas.microsoft.com/office/drawing/2014/main" id="{1A985F66-E523-427A-99BB-67AB395D77A6}"/>
              </a:ext>
            </a:extLst>
          </p:cNvPr>
          <p:cNvSpPr>
            <a:spLocks noChangeArrowheads="1"/>
          </p:cNvSpPr>
          <p:nvPr/>
        </p:nvSpPr>
        <p:spPr bwMode="auto">
          <a:xfrm>
            <a:off x="6670675" y="3124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03" name="Line 13">
            <a:extLst>
              <a:ext uri="{FF2B5EF4-FFF2-40B4-BE49-F238E27FC236}">
                <a16:creationId xmlns:a16="http://schemas.microsoft.com/office/drawing/2014/main" id="{F37B1F0B-BDCB-46DF-A2FD-041F3872A07E}"/>
              </a:ext>
            </a:extLst>
          </p:cNvPr>
          <p:cNvSpPr>
            <a:spLocks noChangeShapeType="1"/>
          </p:cNvSpPr>
          <p:nvPr/>
        </p:nvSpPr>
        <p:spPr bwMode="auto">
          <a:xfrm>
            <a:off x="7080250"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4" name="Text Box 14">
            <a:extLst>
              <a:ext uri="{FF2B5EF4-FFF2-40B4-BE49-F238E27FC236}">
                <a16:creationId xmlns:a16="http://schemas.microsoft.com/office/drawing/2014/main" id="{04B489E7-0AAA-4518-AD23-AEB398676346}"/>
              </a:ext>
            </a:extLst>
          </p:cNvPr>
          <p:cNvSpPr txBox="1">
            <a:spLocks noChangeArrowheads="1"/>
          </p:cNvSpPr>
          <p:nvPr/>
        </p:nvSpPr>
        <p:spPr bwMode="auto">
          <a:xfrm>
            <a:off x="6640513" y="30400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7905" name="Line 15">
            <a:extLst>
              <a:ext uri="{FF2B5EF4-FFF2-40B4-BE49-F238E27FC236}">
                <a16:creationId xmlns:a16="http://schemas.microsoft.com/office/drawing/2014/main" id="{1CB718FD-43AA-4DCC-8756-827125B4D495}"/>
              </a:ext>
            </a:extLst>
          </p:cNvPr>
          <p:cNvSpPr>
            <a:spLocks noChangeShapeType="1"/>
          </p:cNvSpPr>
          <p:nvPr/>
        </p:nvSpPr>
        <p:spPr bwMode="auto">
          <a:xfrm>
            <a:off x="2271713" y="32956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6" name="Line 16">
            <a:extLst>
              <a:ext uri="{FF2B5EF4-FFF2-40B4-BE49-F238E27FC236}">
                <a16:creationId xmlns:a16="http://schemas.microsoft.com/office/drawing/2014/main" id="{8B63343D-C002-49A1-B55A-EA60E67BD53F}"/>
              </a:ext>
            </a:extLst>
          </p:cNvPr>
          <p:cNvSpPr>
            <a:spLocks noChangeShapeType="1"/>
          </p:cNvSpPr>
          <p:nvPr/>
        </p:nvSpPr>
        <p:spPr bwMode="auto">
          <a:xfrm>
            <a:off x="5638800" y="3309938"/>
            <a:ext cx="10096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7" name="Line 17">
            <a:extLst>
              <a:ext uri="{FF2B5EF4-FFF2-40B4-BE49-F238E27FC236}">
                <a16:creationId xmlns:a16="http://schemas.microsoft.com/office/drawing/2014/main" id="{833FA50D-58E1-4BFF-8106-0FFB3E70387B}"/>
              </a:ext>
            </a:extLst>
          </p:cNvPr>
          <p:cNvSpPr>
            <a:spLocks noChangeShapeType="1"/>
          </p:cNvSpPr>
          <p:nvPr/>
        </p:nvSpPr>
        <p:spPr bwMode="auto">
          <a:xfrm>
            <a:off x="3986213" y="3309938"/>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37908" name="Group 18">
            <a:extLst>
              <a:ext uri="{FF2B5EF4-FFF2-40B4-BE49-F238E27FC236}">
                <a16:creationId xmlns:a16="http://schemas.microsoft.com/office/drawing/2014/main" id="{DDBC10F5-D149-4B8F-A2D9-2158E2086B72}"/>
              </a:ext>
            </a:extLst>
          </p:cNvPr>
          <p:cNvGrpSpPr>
            <a:grpSpLocks/>
          </p:cNvGrpSpPr>
          <p:nvPr/>
        </p:nvGrpSpPr>
        <p:grpSpPr bwMode="auto">
          <a:xfrm>
            <a:off x="1671638" y="2543175"/>
            <a:ext cx="471487" cy="476250"/>
            <a:chOff x="2208" y="1920"/>
            <a:chExt cx="1152" cy="1680"/>
          </a:xfrm>
        </p:grpSpPr>
        <p:sp>
          <p:nvSpPr>
            <p:cNvPr id="37924" name="Oval 19">
              <a:extLst>
                <a:ext uri="{FF2B5EF4-FFF2-40B4-BE49-F238E27FC236}">
                  <a16:creationId xmlns:a16="http://schemas.microsoft.com/office/drawing/2014/main" id="{E7E4173A-85E2-4745-B6F8-FC362066A37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5" name="Oval 20">
              <a:extLst>
                <a:ext uri="{FF2B5EF4-FFF2-40B4-BE49-F238E27FC236}">
                  <a16:creationId xmlns:a16="http://schemas.microsoft.com/office/drawing/2014/main" id="{CF2165E1-E88E-4888-B191-299DCDD2C2D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6" name="AutoShape 21">
              <a:extLst>
                <a:ext uri="{FF2B5EF4-FFF2-40B4-BE49-F238E27FC236}">
                  <a16:creationId xmlns:a16="http://schemas.microsoft.com/office/drawing/2014/main" id="{CF336B12-266D-4E0B-8B7A-C501D76352E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7" name="AutoShape 22">
              <a:extLst>
                <a:ext uri="{FF2B5EF4-FFF2-40B4-BE49-F238E27FC236}">
                  <a16:creationId xmlns:a16="http://schemas.microsoft.com/office/drawing/2014/main" id="{215CBE34-B876-40CE-B04B-D4B1D5395FD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7909" name="AutoShape 32">
            <a:extLst>
              <a:ext uri="{FF2B5EF4-FFF2-40B4-BE49-F238E27FC236}">
                <a16:creationId xmlns:a16="http://schemas.microsoft.com/office/drawing/2014/main" id="{6A2FADDB-E121-46B9-AEA0-CEA55E8A1801}"/>
              </a:ext>
            </a:extLst>
          </p:cNvPr>
          <p:cNvSpPr>
            <a:spLocks noChangeArrowheads="1"/>
          </p:cNvSpPr>
          <p:nvPr/>
        </p:nvSpPr>
        <p:spPr bwMode="auto">
          <a:xfrm>
            <a:off x="5851525" y="41005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0" name="Line 33">
            <a:extLst>
              <a:ext uri="{FF2B5EF4-FFF2-40B4-BE49-F238E27FC236}">
                <a16:creationId xmlns:a16="http://schemas.microsoft.com/office/drawing/2014/main" id="{9A05B7D4-B747-4AD7-9358-73C61CCB8C1F}"/>
              </a:ext>
            </a:extLst>
          </p:cNvPr>
          <p:cNvSpPr>
            <a:spLocks noChangeShapeType="1"/>
          </p:cNvSpPr>
          <p:nvPr/>
        </p:nvSpPr>
        <p:spPr bwMode="auto">
          <a:xfrm>
            <a:off x="6261100" y="40957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11" name="Text Box 34">
            <a:extLst>
              <a:ext uri="{FF2B5EF4-FFF2-40B4-BE49-F238E27FC236}">
                <a16:creationId xmlns:a16="http://schemas.microsoft.com/office/drawing/2014/main" id="{3784BBDC-CAC9-420E-A27E-05992DCB34CC}"/>
              </a:ext>
            </a:extLst>
          </p:cNvPr>
          <p:cNvSpPr txBox="1">
            <a:spLocks noChangeArrowheads="1"/>
          </p:cNvSpPr>
          <p:nvPr/>
        </p:nvSpPr>
        <p:spPr bwMode="auto">
          <a:xfrm>
            <a:off x="5848350" y="40306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7912" name="Freeform 35">
            <a:extLst>
              <a:ext uri="{FF2B5EF4-FFF2-40B4-BE49-F238E27FC236}">
                <a16:creationId xmlns:a16="http://schemas.microsoft.com/office/drawing/2014/main" id="{A5A49F43-4D1B-4257-87A6-C9F1C3C63241}"/>
              </a:ext>
            </a:extLst>
          </p:cNvPr>
          <p:cNvSpPr>
            <a:spLocks/>
          </p:cNvSpPr>
          <p:nvPr/>
        </p:nvSpPr>
        <p:spPr bwMode="auto">
          <a:xfrm>
            <a:off x="6537325" y="3543300"/>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3" name="Freeform 38">
            <a:extLst>
              <a:ext uri="{FF2B5EF4-FFF2-40B4-BE49-F238E27FC236}">
                <a16:creationId xmlns:a16="http://schemas.microsoft.com/office/drawing/2014/main" id="{42411DCD-42B1-4F17-9CC5-199FA0F843DC}"/>
              </a:ext>
            </a:extLst>
          </p:cNvPr>
          <p:cNvSpPr>
            <a:spLocks/>
          </p:cNvSpPr>
          <p:nvPr/>
        </p:nvSpPr>
        <p:spPr bwMode="auto">
          <a:xfrm>
            <a:off x="5561013" y="3268663"/>
            <a:ext cx="528637"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37914" name="Group 40">
            <a:extLst>
              <a:ext uri="{FF2B5EF4-FFF2-40B4-BE49-F238E27FC236}">
                <a16:creationId xmlns:a16="http://schemas.microsoft.com/office/drawing/2014/main" id="{92E32D6E-6D69-4E15-85E2-C33C089A2845}"/>
              </a:ext>
            </a:extLst>
          </p:cNvPr>
          <p:cNvGrpSpPr>
            <a:grpSpLocks/>
          </p:cNvGrpSpPr>
          <p:nvPr/>
        </p:nvGrpSpPr>
        <p:grpSpPr bwMode="auto">
          <a:xfrm>
            <a:off x="1836738" y="3929063"/>
            <a:ext cx="1081087" cy="838200"/>
            <a:chOff x="1584" y="816"/>
            <a:chExt cx="912" cy="816"/>
          </a:xfrm>
        </p:grpSpPr>
        <p:sp>
          <p:nvSpPr>
            <p:cNvPr id="37915" name="Freeform 41">
              <a:extLst>
                <a:ext uri="{FF2B5EF4-FFF2-40B4-BE49-F238E27FC236}">
                  <a16:creationId xmlns:a16="http://schemas.microsoft.com/office/drawing/2014/main" id="{EAC87A37-442B-4395-B3B2-2A27EA91D00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6" name="Freeform 42">
              <a:extLst>
                <a:ext uri="{FF2B5EF4-FFF2-40B4-BE49-F238E27FC236}">
                  <a16:creationId xmlns:a16="http://schemas.microsoft.com/office/drawing/2014/main" id="{27C96ED5-1913-4456-92C1-046A0FBDB58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7" name="Freeform 43">
              <a:extLst>
                <a:ext uri="{FF2B5EF4-FFF2-40B4-BE49-F238E27FC236}">
                  <a16:creationId xmlns:a16="http://schemas.microsoft.com/office/drawing/2014/main" id="{16DB8A65-4FD1-4884-912D-EECCC64D11F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8" name="Freeform 44">
              <a:extLst>
                <a:ext uri="{FF2B5EF4-FFF2-40B4-BE49-F238E27FC236}">
                  <a16:creationId xmlns:a16="http://schemas.microsoft.com/office/drawing/2014/main" id="{76280E2A-4D37-453F-94BF-03CB343F6F3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9" name="Freeform 45">
              <a:extLst>
                <a:ext uri="{FF2B5EF4-FFF2-40B4-BE49-F238E27FC236}">
                  <a16:creationId xmlns:a16="http://schemas.microsoft.com/office/drawing/2014/main" id="{DD0740B5-F915-441D-B4BC-F7CA69E80EB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0" name="Freeform 46">
              <a:extLst>
                <a:ext uri="{FF2B5EF4-FFF2-40B4-BE49-F238E27FC236}">
                  <a16:creationId xmlns:a16="http://schemas.microsoft.com/office/drawing/2014/main" id="{E922EBCA-C7AB-456B-8B2C-AECE27AFF9F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1" name="Freeform 47">
              <a:extLst>
                <a:ext uri="{FF2B5EF4-FFF2-40B4-BE49-F238E27FC236}">
                  <a16:creationId xmlns:a16="http://schemas.microsoft.com/office/drawing/2014/main" id="{5B28C4FF-C388-41B8-8C8B-DB4C7EDF22F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2" name="Freeform 48">
              <a:extLst>
                <a:ext uri="{FF2B5EF4-FFF2-40B4-BE49-F238E27FC236}">
                  <a16:creationId xmlns:a16="http://schemas.microsoft.com/office/drawing/2014/main" id="{5B6454F3-DBE4-4BFE-9041-68AB5D583B7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3" name="Freeform 49">
              <a:extLst>
                <a:ext uri="{FF2B5EF4-FFF2-40B4-BE49-F238E27FC236}">
                  <a16:creationId xmlns:a16="http://schemas.microsoft.com/office/drawing/2014/main" id="{95DF8940-8BBB-4361-8EAA-3277675705F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Slide Number Placeholder 4">
            <a:extLst>
              <a:ext uri="{FF2B5EF4-FFF2-40B4-BE49-F238E27FC236}">
                <a16:creationId xmlns:a16="http://schemas.microsoft.com/office/drawing/2014/main" id="{E31F3EE5-D131-42BF-945B-33BAA285611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AE8D3C6-931D-4E49-8BAC-95683789DE4C}" type="slidenum">
              <a:rPr lang="ar-SA" altLang="zh-CN" sz="1400">
                <a:solidFill>
                  <a:schemeClr val="tx1"/>
                </a:solidFill>
                <a:latin typeface="Comic Sans MS" panose="030F0702030302020204" pitchFamily="66" charset="0"/>
              </a:rPr>
              <a:pPr/>
              <a:t>36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8916" name="AutoShape 73">
            <a:extLst>
              <a:ext uri="{FF2B5EF4-FFF2-40B4-BE49-F238E27FC236}">
                <a16:creationId xmlns:a16="http://schemas.microsoft.com/office/drawing/2014/main" id="{D6309B00-D686-4DB8-8336-9683D10BC656}"/>
              </a:ext>
            </a:extLst>
          </p:cNvPr>
          <p:cNvSpPr>
            <a:spLocks noChangeArrowheads="1"/>
          </p:cNvSpPr>
          <p:nvPr/>
        </p:nvSpPr>
        <p:spPr bwMode="auto">
          <a:xfrm>
            <a:off x="4038600" y="3975100"/>
            <a:ext cx="1587500" cy="406400"/>
          </a:xfrm>
          <a:prstGeom prst="wedgeRoundRectCallout">
            <a:avLst>
              <a:gd name="adj1" fmla="val -66898"/>
              <a:gd name="adj2" fmla="val 54296"/>
              <a:gd name="adj3" fmla="val 16667"/>
            </a:avLst>
          </a:prstGeom>
          <a:solidFill>
            <a:schemeClr val="bg1"/>
          </a:solidFill>
          <a:ln w="38100" algn="ctr">
            <a:solidFill>
              <a:srgbClr val="FF0066"/>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1600" b="1">
                <a:solidFill>
                  <a:srgbClr val="FF0066"/>
                </a:solidFill>
                <a:ea typeface="宋体" panose="02010600030101010101" pitchFamily="2" charset="-122"/>
              </a:rPr>
              <a:t>honk!</a:t>
            </a:r>
          </a:p>
        </p:txBody>
      </p:sp>
      <p:grpSp>
        <p:nvGrpSpPr>
          <p:cNvPr id="38917" name="Group 50">
            <a:extLst>
              <a:ext uri="{FF2B5EF4-FFF2-40B4-BE49-F238E27FC236}">
                <a16:creationId xmlns:a16="http://schemas.microsoft.com/office/drawing/2014/main" id="{6ECDD02C-7942-4887-82E2-76E532FC4D79}"/>
              </a:ext>
            </a:extLst>
          </p:cNvPr>
          <p:cNvGrpSpPr>
            <a:grpSpLocks/>
          </p:cNvGrpSpPr>
          <p:nvPr/>
        </p:nvGrpSpPr>
        <p:grpSpPr bwMode="auto">
          <a:xfrm>
            <a:off x="3030538" y="4208463"/>
            <a:ext cx="1081087" cy="838200"/>
            <a:chOff x="1584" y="816"/>
            <a:chExt cx="912" cy="816"/>
          </a:xfrm>
        </p:grpSpPr>
        <p:sp>
          <p:nvSpPr>
            <p:cNvPr id="38974" name="Freeform 51">
              <a:extLst>
                <a:ext uri="{FF2B5EF4-FFF2-40B4-BE49-F238E27FC236}">
                  <a16:creationId xmlns:a16="http://schemas.microsoft.com/office/drawing/2014/main" id="{49F5FE66-0CF5-4AEB-AB0A-CEAF1DDCBD1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5" name="Freeform 52">
              <a:extLst>
                <a:ext uri="{FF2B5EF4-FFF2-40B4-BE49-F238E27FC236}">
                  <a16:creationId xmlns:a16="http://schemas.microsoft.com/office/drawing/2014/main" id="{78D6B8E4-812D-47FE-82F1-EDC63D0CDF8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6" name="Freeform 53">
              <a:extLst>
                <a:ext uri="{FF2B5EF4-FFF2-40B4-BE49-F238E27FC236}">
                  <a16:creationId xmlns:a16="http://schemas.microsoft.com/office/drawing/2014/main" id="{82A7AC29-4C2B-49FD-8202-A8330DB1188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7" name="Freeform 54">
              <a:extLst>
                <a:ext uri="{FF2B5EF4-FFF2-40B4-BE49-F238E27FC236}">
                  <a16:creationId xmlns:a16="http://schemas.microsoft.com/office/drawing/2014/main" id="{73F3E626-86FB-41C1-A927-8F2E150C50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0066"/>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8" name="Freeform 55">
              <a:extLst>
                <a:ext uri="{FF2B5EF4-FFF2-40B4-BE49-F238E27FC236}">
                  <a16:creationId xmlns:a16="http://schemas.microsoft.com/office/drawing/2014/main" id="{70536A89-5383-4971-9761-4FF4F7F9151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0066"/>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9" name="Freeform 56">
              <a:extLst>
                <a:ext uri="{FF2B5EF4-FFF2-40B4-BE49-F238E27FC236}">
                  <a16:creationId xmlns:a16="http://schemas.microsoft.com/office/drawing/2014/main" id="{F2950393-E2D8-4323-B8C1-DE6BD512B7B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0066"/>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80" name="Freeform 57">
              <a:extLst>
                <a:ext uri="{FF2B5EF4-FFF2-40B4-BE49-F238E27FC236}">
                  <a16:creationId xmlns:a16="http://schemas.microsoft.com/office/drawing/2014/main" id="{8F927BBB-37FA-44E6-B833-8FEB552E390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81" name="Freeform 58">
              <a:extLst>
                <a:ext uri="{FF2B5EF4-FFF2-40B4-BE49-F238E27FC236}">
                  <a16:creationId xmlns:a16="http://schemas.microsoft.com/office/drawing/2014/main" id="{7DBE4B2A-243C-4A13-9561-2C792E8245E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82" name="Freeform 59">
              <a:extLst>
                <a:ext uri="{FF2B5EF4-FFF2-40B4-BE49-F238E27FC236}">
                  <a16:creationId xmlns:a16="http://schemas.microsoft.com/office/drawing/2014/main" id="{2A7AE651-3E86-4B2A-A9E1-A8A80174107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38918" name="Group 60">
            <a:extLst>
              <a:ext uri="{FF2B5EF4-FFF2-40B4-BE49-F238E27FC236}">
                <a16:creationId xmlns:a16="http://schemas.microsoft.com/office/drawing/2014/main" id="{B08A1749-4801-4D09-93A2-595C895FF9D5}"/>
              </a:ext>
            </a:extLst>
          </p:cNvPr>
          <p:cNvGrpSpPr>
            <a:grpSpLocks/>
          </p:cNvGrpSpPr>
          <p:nvPr/>
        </p:nvGrpSpPr>
        <p:grpSpPr bwMode="auto">
          <a:xfrm>
            <a:off x="2459038" y="4119563"/>
            <a:ext cx="1081087" cy="838200"/>
            <a:chOff x="1584" y="816"/>
            <a:chExt cx="912" cy="816"/>
          </a:xfrm>
        </p:grpSpPr>
        <p:sp>
          <p:nvSpPr>
            <p:cNvPr id="38965" name="Freeform 61">
              <a:extLst>
                <a:ext uri="{FF2B5EF4-FFF2-40B4-BE49-F238E27FC236}">
                  <a16:creationId xmlns:a16="http://schemas.microsoft.com/office/drawing/2014/main" id="{7857EC11-FCEA-4BA5-9C7A-D690B0724DB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6" name="Freeform 62">
              <a:extLst>
                <a:ext uri="{FF2B5EF4-FFF2-40B4-BE49-F238E27FC236}">
                  <a16:creationId xmlns:a16="http://schemas.microsoft.com/office/drawing/2014/main" id="{5D3264A1-ADA3-4D6F-977B-9904953114C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7" name="Freeform 63">
              <a:extLst>
                <a:ext uri="{FF2B5EF4-FFF2-40B4-BE49-F238E27FC236}">
                  <a16:creationId xmlns:a16="http://schemas.microsoft.com/office/drawing/2014/main" id="{E214CE4A-A036-4CB6-815E-A061AFF5CC5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8" name="Freeform 64">
              <a:extLst>
                <a:ext uri="{FF2B5EF4-FFF2-40B4-BE49-F238E27FC236}">
                  <a16:creationId xmlns:a16="http://schemas.microsoft.com/office/drawing/2014/main" id="{0337EEE2-51AE-4747-B964-1C8C559985E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FF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9" name="Freeform 65">
              <a:extLst>
                <a:ext uri="{FF2B5EF4-FFF2-40B4-BE49-F238E27FC236}">
                  <a16:creationId xmlns:a16="http://schemas.microsoft.com/office/drawing/2014/main" id="{02FEEB69-29A0-4FF3-82C0-16DE304C973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FF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0" name="Freeform 66">
              <a:extLst>
                <a:ext uri="{FF2B5EF4-FFF2-40B4-BE49-F238E27FC236}">
                  <a16:creationId xmlns:a16="http://schemas.microsoft.com/office/drawing/2014/main" id="{0745E9B2-3E0B-42D2-9BD1-D4EBEEC9CB9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FF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1" name="Freeform 67">
              <a:extLst>
                <a:ext uri="{FF2B5EF4-FFF2-40B4-BE49-F238E27FC236}">
                  <a16:creationId xmlns:a16="http://schemas.microsoft.com/office/drawing/2014/main" id="{3710ACB2-AA64-4586-A06C-519123DBA41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2" name="Freeform 68">
              <a:extLst>
                <a:ext uri="{FF2B5EF4-FFF2-40B4-BE49-F238E27FC236}">
                  <a16:creationId xmlns:a16="http://schemas.microsoft.com/office/drawing/2014/main" id="{EB92146D-7A83-4B2E-9CA5-522BC3990F7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3" name="Freeform 69">
              <a:extLst>
                <a:ext uri="{FF2B5EF4-FFF2-40B4-BE49-F238E27FC236}">
                  <a16:creationId xmlns:a16="http://schemas.microsoft.com/office/drawing/2014/main" id="{5EB95BA2-D57A-470C-B5DF-36167B25C15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8919" name="Rectangle 2">
            <a:extLst>
              <a:ext uri="{FF2B5EF4-FFF2-40B4-BE49-F238E27FC236}">
                <a16:creationId xmlns:a16="http://schemas.microsoft.com/office/drawing/2014/main" id="{CC071E6E-7E74-4739-9127-78BD13B173D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Course Grained Locking</a:t>
            </a:r>
          </a:p>
        </p:txBody>
      </p:sp>
      <p:sp>
        <p:nvSpPr>
          <p:cNvPr id="38920" name="AutoShape 3">
            <a:extLst>
              <a:ext uri="{FF2B5EF4-FFF2-40B4-BE49-F238E27FC236}">
                <a16:creationId xmlns:a16="http://schemas.microsoft.com/office/drawing/2014/main" id="{3C687CE9-FBD1-4A8D-A0FC-2ECB82832160}"/>
              </a:ext>
            </a:extLst>
          </p:cNvPr>
          <p:cNvSpPr>
            <a:spLocks noChangeArrowheads="1"/>
          </p:cNvSpPr>
          <p:nvPr/>
        </p:nvSpPr>
        <p:spPr bwMode="auto">
          <a:xfrm>
            <a:off x="1671638" y="3109913"/>
            <a:ext cx="804862"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21" name="Line 4">
            <a:extLst>
              <a:ext uri="{FF2B5EF4-FFF2-40B4-BE49-F238E27FC236}">
                <a16:creationId xmlns:a16="http://schemas.microsoft.com/office/drawing/2014/main" id="{969F55AC-2AFC-4C3A-A5A1-841E5F0BCF2A}"/>
              </a:ext>
            </a:extLst>
          </p:cNvPr>
          <p:cNvSpPr>
            <a:spLocks noChangeShapeType="1"/>
          </p:cNvSpPr>
          <p:nvPr/>
        </p:nvSpPr>
        <p:spPr bwMode="auto">
          <a:xfrm>
            <a:off x="2081213" y="31051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22" name="Text Box 5">
            <a:extLst>
              <a:ext uri="{FF2B5EF4-FFF2-40B4-BE49-F238E27FC236}">
                <a16:creationId xmlns:a16="http://schemas.microsoft.com/office/drawing/2014/main" id="{82426BD6-6602-4DBF-9607-688A0E5F3CAA}"/>
              </a:ext>
            </a:extLst>
          </p:cNvPr>
          <p:cNvSpPr txBox="1">
            <a:spLocks noChangeArrowheads="1"/>
          </p:cNvSpPr>
          <p:nvPr/>
        </p:nvSpPr>
        <p:spPr bwMode="auto">
          <a:xfrm>
            <a:off x="1857375" y="3125788"/>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8923" name="AutoShape 6">
            <a:extLst>
              <a:ext uri="{FF2B5EF4-FFF2-40B4-BE49-F238E27FC236}">
                <a16:creationId xmlns:a16="http://schemas.microsoft.com/office/drawing/2014/main" id="{5F2D1355-4A8B-4528-A4E6-8B5FFBFB9D58}"/>
              </a:ext>
            </a:extLst>
          </p:cNvPr>
          <p:cNvSpPr>
            <a:spLocks noChangeArrowheads="1"/>
          </p:cNvSpPr>
          <p:nvPr/>
        </p:nvSpPr>
        <p:spPr bwMode="auto">
          <a:xfrm>
            <a:off x="3322638" y="30956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24" name="Line 7">
            <a:extLst>
              <a:ext uri="{FF2B5EF4-FFF2-40B4-BE49-F238E27FC236}">
                <a16:creationId xmlns:a16="http://schemas.microsoft.com/office/drawing/2014/main" id="{E3A71180-7FC6-4B43-A973-AA2C5FC8221C}"/>
              </a:ext>
            </a:extLst>
          </p:cNvPr>
          <p:cNvSpPr>
            <a:spLocks noChangeShapeType="1"/>
          </p:cNvSpPr>
          <p:nvPr/>
        </p:nvSpPr>
        <p:spPr bwMode="auto">
          <a:xfrm>
            <a:off x="3732213" y="30908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25" name="Text Box 8">
            <a:extLst>
              <a:ext uri="{FF2B5EF4-FFF2-40B4-BE49-F238E27FC236}">
                <a16:creationId xmlns:a16="http://schemas.microsoft.com/office/drawing/2014/main" id="{CFAD03A0-46F0-47CB-99DE-B35E45E1379E}"/>
              </a:ext>
            </a:extLst>
          </p:cNvPr>
          <p:cNvSpPr txBox="1">
            <a:spLocks noChangeArrowheads="1"/>
          </p:cNvSpPr>
          <p:nvPr/>
        </p:nvSpPr>
        <p:spPr bwMode="auto">
          <a:xfrm>
            <a:off x="3305175" y="3011488"/>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8926" name="AutoShape 9">
            <a:extLst>
              <a:ext uri="{FF2B5EF4-FFF2-40B4-BE49-F238E27FC236}">
                <a16:creationId xmlns:a16="http://schemas.microsoft.com/office/drawing/2014/main" id="{FD650BCE-8A2F-4E53-A1EF-7503B8797A9B}"/>
              </a:ext>
            </a:extLst>
          </p:cNvPr>
          <p:cNvSpPr>
            <a:spLocks noChangeArrowheads="1"/>
          </p:cNvSpPr>
          <p:nvPr/>
        </p:nvSpPr>
        <p:spPr bwMode="auto">
          <a:xfrm>
            <a:off x="5018088" y="3124200"/>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27" name="Line 10">
            <a:extLst>
              <a:ext uri="{FF2B5EF4-FFF2-40B4-BE49-F238E27FC236}">
                <a16:creationId xmlns:a16="http://schemas.microsoft.com/office/drawing/2014/main" id="{1C7D13C9-EC7A-4034-B675-8A601462EF64}"/>
              </a:ext>
            </a:extLst>
          </p:cNvPr>
          <p:cNvSpPr>
            <a:spLocks noChangeShapeType="1"/>
          </p:cNvSpPr>
          <p:nvPr/>
        </p:nvSpPr>
        <p:spPr bwMode="auto">
          <a:xfrm>
            <a:off x="5427663"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28" name="Text Box 11">
            <a:extLst>
              <a:ext uri="{FF2B5EF4-FFF2-40B4-BE49-F238E27FC236}">
                <a16:creationId xmlns:a16="http://schemas.microsoft.com/office/drawing/2014/main" id="{A1400E52-0573-4DC8-9B1E-E635049EC766}"/>
              </a:ext>
            </a:extLst>
          </p:cNvPr>
          <p:cNvSpPr txBox="1">
            <a:spLocks noChangeArrowheads="1"/>
          </p:cNvSpPr>
          <p:nvPr/>
        </p:nvSpPr>
        <p:spPr bwMode="auto">
          <a:xfrm>
            <a:off x="4986338" y="3054350"/>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8929" name="AutoShape 12">
            <a:extLst>
              <a:ext uri="{FF2B5EF4-FFF2-40B4-BE49-F238E27FC236}">
                <a16:creationId xmlns:a16="http://schemas.microsoft.com/office/drawing/2014/main" id="{EAFDCC10-9DDA-48A7-9A64-A56CE50D84AC}"/>
              </a:ext>
            </a:extLst>
          </p:cNvPr>
          <p:cNvSpPr>
            <a:spLocks noChangeArrowheads="1"/>
          </p:cNvSpPr>
          <p:nvPr/>
        </p:nvSpPr>
        <p:spPr bwMode="auto">
          <a:xfrm>
            <a:off x="6670675" y="3124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30" name="Line 13">
            <a:extLst>
              <a:ext uri="{FF2B5EF4-FFF2-40B4-BE49-F238E27FC236}">
                <a16:creationId xmlns:a16="http://schemas.microsoft.com/office/drawing/2014/main" id="{13499802-5404-4923-BA46-7052F6E04C22}"/>
              </a:ext>
            </a:extLst>
          </p:cNvPr>
          <p:cNvSpPr>
            <a:spLocks noChangeShapeType="1"/>
          </p:cNvSpPr>
          <p:nvPr/>
        </p:nvSpPr>
        <p:spPr bwMode="auto">
          <a:xfrm>
            <a:off x="7080250"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1" name="Text Box 14">
            <a:extLst>
              <a:ext uri="{FF2B5EF4-FFF2-40B4-BE49-F238E27FC236}">
                <a16:creationId xmlns:a16="http://schemas.microsoft.com/office/drawing/2014/main" id="{91736E85-9197-43F3-885C-BED77DC73344}"/>
              </a:ext>
            </a:extLst>
          </p:cNvPr>
          <p:cNvSpPr txBox="1">
            <a:spLocks noChangeArrowheads="1"/>
          </p:cNvSpPr>
          <p:nvPr/>
        </p:nvSpPr>
        <p:spPr bwMode="auto">
          <a:xfrm>
            <a:off x="6640513" y="30400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8932" name="Line 15">
            <a:extLst>
              <a:ext uri="{FF2B5EF4-FFF2-40B4-BE49-F238E27FC236}">
                <a16:creationId xmlns:a16="http://schemas.microsoft.com/office/drawing/2014/main" id="{7942E658-612B-4591-973C-ADA9432B9F43}"/>
              </a:ext>
            </a:extLst>
          </p:cNvPr>
          <p:cNvSpPr>
            <a:spLocks noChangeShapeType="1"/>
          </p:cNvSpPr>
          <p:nvPr/>
        </p:nvSpPr>
        <p:spPr bwMode="auto">
          <a:xfrm>
            <a:off x="2271713" y="32956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3" name="Line 16">
            <a:extLst>
              <a:ext uri="{FF2B5EF4-FFF2-40B4-BE49-F238E27FC236}">
                <a16:creationId xmlns:a16="http://schemas.microsoft.com/office/drawing/2014/main" id="{3752BDEA-45DA-4048-BCCE-6994CB0A9C06}"/>
              </a:ext>
            </a:extLst>
          </p:cNvPr>
          <p:cNvSpPr>
            <a:spLocks noChangeShapeType="1"/>
          </p:cNvSpPr>
          <p:nvPr/>
        </p:nvSpPr>
        <p:spPr bwMode="auto">
          <a:xfrm>
            <a:off x="5638800" y="3309938"/>
            <a:ext cx="10096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4" name="Line 17">
            <a:extLst>
              <a:ext uri="{FF2B5EF4-FFF2-40B4-BE49-F238E27FC236}">
                <a16:creationId xmlns:a16="http://schemas.microsoft.com/office/drawing/2014/main" id="{96E58C08-372A-43B2-8A78-768139DDE14C}"/>
              </a:ext>
            </a:extLst>
          </p:cNvPr>
          <p:cNvSpPr>
            <a:spLocks noChangeShapeType="1"/>
          </p:cNvSpPr>
          <p:nvPr/>
        </p:nvSpPr>
        <p:spPr bwMode="auto">
          <a:xfrm>
            <a:off x="3986213" y="3309938"/>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38935" name="Group 18">
            <a:extLst>
              <a:ext uri="{FF2B5EF4-FFF2-40B4-BE49-F238E27FC236}">
                <a16:creationId xmlns:a16="http://schemas.microsoft.com/office/drawing/2014/main" id="{D9C59817-BDA9-4A4D-97BE-FD487E46C65A}"/>
              </a:ext>
            </a:extLst>
          </p:cNvPr>
          <p:cNvGrpSpPr>
            <a:grpSpLocks/>
          </p:cNvGrpSpPr>
          <p:nvPr/>
        </p:nvGrpSpPr>
        <p:grpSpPr bwMode="auto">
          <a:xfrm>
            <a:off x="1671638" y="2543175"/>
            <a:ext cx="471487" cy="476250"/>
            <a:chOff x="2208" y="1920"/>
            <a:chExt cx="1152" cy="1680"/>
          </a:xfrm>
        </p:grpSpPr>
        <p:sp>
          <p:nvSpPr>
            <p:cNvPr id="38961" name="Oval 19">
              <a:extLst>
                <a:ext uri="{FF2B5EF4-FFF2-40B4-BE49-F238E27FC236}">
                  <a16:creationId xmlns:a16="http://schemas.microsoft.com/office/drawing/2014/main" id="{10E308FE-4011-44D7-B755-56908780A99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2" name="Oval 20">
              <a:extLst>
                <a:ext uri="{FF2B5EF4-FFF2-40B4-BE49-F238E27FC236}">
                  <a16:creationId xmlns:a16="http://schemas.microsoft.com/office/drawing/2014/main" id="{CC7648B3-0F1F-409E-81C4-A02461BE790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3" name="AutoShape 21">
              <a:extLst>
                <a:ext uri="{FF2B5EF4-FFF2-40B4-BE49-F238E27FC236}">
                  <a16:creationId xmlns:a16="http://schemas.microsoft.com/office/drawing/2014/main" id="{B66BC7D8-45D7-4138-8009-5B6B114093E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4" name="AutoShape 22">
              <a:extLst>
                <a:ext uri="{FF2B5EF4-FFF2-40B4-BE49-F238E27FC236}">
                  <a16:creationId xmlns:a16="http://schemas.microsoft.com/office/drawing/2014/main" id="{EB175F1E-04FB-4A3B-8734-1C29ACA6F3E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 name="Group 23">
            <a:extLst>
              <a:ext uri="{FF2B5EF4-FFF2-40B4-BE49-F238E27FC236}">
                <a16:creationId xmlns:a16="http://schemas.microsoft.com/office/drawing/2014/main" id="{A4856AAD-2592-4720-B285-EAE2B9565AB0}"/>
              </a:ext>
            </a:extLst>
          </p:cNvPr>
          <p:cNvGrpSpPr>
            <a:grpSpLocks/>
          </p:cNvGrpSpPr>
          <p:nvPr/>
        </p:nvGrpSpPr>
        <p:grpSpPr bwMode="auto">
          <a:xfrm>
            <a:off x="1627188" y="1797050"/>
            <a:ext cx="682625" cy="814388"/>
            <a:chOff x="2571" y="1098"/>
            <a:chExt cx="412" cy="328"/>
          </a:xfrm>
        </p:grpSpPr>
        <p:sp>
          <p:nvSpPr>
            <p:cNvPr id="38954" name="Freeform 24">
              <a:extLst>
                <a:ext uri="{FF2B5EF4-FFF2-40B4-BE49-F238E27FC236}">
                  <a16:creationId xmlns:a16="http://schemas.microsoft.com/office/drawing/2014/main" id="{B0A13C53-1881-42A7-948B-42D52D772624}"/>
                </a:ext>
              </a:extLst>
            </p:cNvPr>
            <p:cNvSpPr>
              <a:spLocks/>
            </p:cNvSpPr>
            <p:nvPr/>
          </p:nvSpPr>
          <p:spPr bwMode="auto">
            <a:xfrm>
              <a:off x="2571" y="1098"/>
              <a:ext cx="188" cy="321"/>
            </a:xfrm>
            <a:custGeom>
              <a:avLst/>
              <a:gdLst>
                <a:gd name="T0" fmla="*/ 277 w 141"/>
                <a:gd name="T1" fmla="*/ 177 h 428"/>
                <a:gd name="T2" fmla="*/ 268 w 141"/>
                <a:gd name="T3" fmla="*/ 170 h 428"/>
                <a:gd name="T4" fmla="*/ 229 w 141"/>
                <a:gd name="T5" fmla="*/ 163 h 428"/>
                <a:gd name="T6" fmla="*/ 193 w 141"/>
                <a:gd name="T7" fmla="*/ 155 h 428"/>
                <a:gd name="T8" fmla="*/ 165 w 141"/>
                <a:gd name="T9" fmla="*/ 148 h 428"/>
                <a:gd name="T10" fmla="*/ 137 w 141"/>
                <a:gd name="T11" fmla="*/ 143 h 428"/>
                <a:gd name="T12" fmla="*/ 112 w 141"/>
                <a:gd name="T13" fmla="*/ 137 h 428"/>
                <a:gd name="T14" fmla="*/ 84 w 141"/>
                <a:gd name="T15" fmla="*/ 130 h 428"/>
                <a:gd name="T16" fmla="*/ 55 w 141"/>
                <a:gd name="T17" fmla="*/ 125 h 428"/>
                <a:gd name="T18" fmla="*/ 37 w 141"/>
                <a:gd name="T19" fmla="*/ 118 h 428"/>
                <a:gd name="T20" fmla="*/ 28 w 141"/>
                <a:gd name="T21" fmla="*/ 111 h 428"/>
                <a:gd name="T22" fmla="*/ 9 w 141"/>
                <a:gd name="T23" fmla="*/ 104 h 428"/>
                <a:gd name="T24" fmla="*/ 0 w 141"/>
                <a:gd name="T25" fmla="*/ 97 h 428"/>
                <a:gd name="T26" fmla="*/ 9 w 141"/>
                <a:gd name="T27" fmla="*/ 91 h 428"/>
                <a:gd name="T28" fmla="*/ 20 w 141"/>
                <a:gd name="T29" fmla="*/ 83 h 428"/>
                <a:gd name="T30" fmla="*/ 37 w 141"/>
                <a:gd name="T31" fmla="*/ 75 h 428"/>
                <a:gd name="T32" fmla="*/ 44 w 141"/>
                <a:gd name="T33" fmla="*/ 68 h 428"/>
                <a:gd name="T34" fmla="*/ 55 w 141"/>
                <a:gd name="T35" fmla="*/ 57 h 428"/>
                <a:gd name="T36" fmla="*/ 64 w 141"/>
                <a:gd name="T37" fmla="*/ 49 h 428"/>
                <a:gd name="T38" fmla="*/ 84 w 141"/>
                <a:gd name="T39" fmla="*/ 42 h 428"/>
                <a:gd name="T40" fmla="*/ 92 w 141"/>
                <a:gd name="T41" fmla="*/ 35 h 428"/>
                <a:gd name="T42" fmla="*/ 101 w 141"/>
                <a:gd name="T43" fmla="*/ 29 h 428"/>
                <a:gd name="T44" fmla="*/ 112 w 141"/>
                <a:gd name="T45" fmla="*/ 21 h 428"/>
                <a:gd name="T46" fmla="*/ 121 w 141"/>
                <a:gd name="T47" fmla="*/ 14 h 428"/>
                <a:gd name="T48" fmla="*/ 137 w 141"/>
                <a:gd name="T49" fmla="*/ 7 h 428"/>
                <a:gd name="T50" fmla="*/ 148 w 141"/>
                <a:gd name="T51" fmla="*/ 0 h 428"/>
                <a:gd name="T52" fmla="*/ 156 w 141"/>
                <a:gd name="T53" fmla="*/ 7 h 428"/>
                <a:gd name="T54" fmla="*/ 156 w 141"/>
                <a:gd name="T55" fmla="*/ 14 h 428"/>
                <a:gd name="T56" fmla="*/ 156 w 141"/>
                <a:gd name="T57" fmla="*/ 21 h 428"/>
                <a:gd name="T58" fmla="*/ 165 w 141"/>
                <a:gd name="T59" fmla="*/ 29 h 428"/>
                <a:gd name="T60" fmla="*/ 185 w 141"/>
                <a:gd name="T61" fmla="*/ 35 h 428"/>
                <a:gd name="T62" fmla="*/ 204 w 141"/>
                <a:gd name="T63" fmla="*/ 42 h 428"/>
                <a:gd name="T64" fmla="*/ 229 w 141"/>
                <a:gd name="T65" fmla="*/ 49 h 428"/>
                <a:gd name="T66" fmla="*/ 257 w 141"/>
                <a:gd name="T67" fmla="*/ 56 h 428"/>
                <a:gd name="T68" fmla="*/ 277 w 141"/>
                <a:gd name="T69" fmla="*/ 62 h 428"/>
                <a:gd name="T70" fmla="*/ 293 w 141"/>
                <a:gd name="T71" fmla="*/ 69 h 428"/>
                <a:gd name="T72" fmla="*/ 313 w 141"/>
                <a:gd name="T73" fmla="*/ 77 h 428"/>
                <a:gd name="T74" fmla="*/ 321 w 141"/>
                <a:gd name="T75" fmla="*/ 83 h 428"/>
                <a:gd name="T76" fmla="*/ 332 w 141"/>
                <a:gd name="T77" fmla="*/ 91 h 428"/>
                <a:gd name="T78" fmla="*/ 332 w 141"/>
                <a:gd name="T79" fmla="*/ 97 h 428"/>
                <a:gd name="T80" fmla="*/ 332 w 141"/>
                <a:gd name="T81" fmla="*/ 104 h 428"/>
                <a:gd name="T82" fmla="*/ 332 w 141"/>
                <a:gd name="T83" fmla="*/ 111 h 428"/>
                <a:gd name="T84" fmla="*/ 332 w 141"/>
                <a:gd name="T85" fmla="*/ 118 h 428"/>
                <a:gd name="T86" fmla="*/ 321 w 141"/>
                <a:gd name="T87" fmla="*/ 125 h 428"/>
                <a:gd name="T88" fmla="*/ 321 w 141"/>
                <a:gd name="T89" fmla="*/ 131 h 428"/>
                <a:gd name="T90" fmla="*/ 321 w 141"/>
                <a:gd name="T91" fmla="*/ 138 h 428"/>
                <a:gd name="T92" fmla="*/ 313 w 141"/>
                <a:gd name="T93" fmla="*/ 146 h 428"/>
                <a:gd name="T94" fmla="*/ 304 w 141"/>
                <a:gd name="T95" fmla="*/ 152 h 428"/>
                <a:gd name="T96" fmla="*/ 304 w 141"/>
                <a:gd name="T97" fmla="*/ 160 h 428"/>
                <a:gd name="T98" fmla="*/ 293 w 141"/>
                <a:gd name="T99" fmla="*/ 166 h 428"/>
                <a:gd name="T100" fmla="*/ 277 w 141"/>
                <a:gd name="T101" fmla="*/ 173 h 4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1"/>
                <a:gd name="T154" fmla="*/ 0 h 428"/>
                <a:gd name="T155" fmla="*/ 141 w 141"/>
                <a:gd name="T156" fmla="*/ 428 h 4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1" h="428">
                  <a:moveTo>
                    <a:pt x="117" y="427"/>
                  </a:moveTo>
                  <a:lnTo>
                    <a:pt x="117" y="419"/>
                  </a:lnTo>
                  <a:lnTo>
                    <a:pt x="117" y="411"/>
                  </a:lnTo>
                  <a:lnTo>
                    <a:pt x="113" y="402"/>
                  </a:lnTo>
                  <a:lnTo>
                    <a:pt x="105" y="390"/>
                  </a:lnTo>
                  <a:lnTo>
                    <a:pt x="97" y="386"/>
                  </a:lnTo>
                  <a:lnTo>
                    <a:pt x="89" y="378"/>
                  </a:lnTo>
                  <a:lnTo>
                    <a:pt x="82" y="365"/>
                  </a:lnTo>
                  <a:lnTo>
                    <a:pt x="74" y="357"/>
                  </a:lnTo>
                  <a:lnTo>
                    <a:pt x="70" y="349"/>
                  </a:lnTo>
                  <a:lnTo>
                    <a:pt x="62" y="345"/>
                  </a:lnTo>
                  <a:lnTo>
                    <a:pt x="58" y="337"/>
                  </a:lnTo>
                  <a:lnTo>
                    <a:pt x="54" y="328"/>
                  </a:lnTo>
                  <a:lnTo>
                    <a:pt x="47" y="324"/>
                  </a:lnTo>
                  <a:lnTo>
                    <a:pt x="39" y="316"/>
                  </a:lnTo>
                  <a:lnTo>
                    <a:pt x="35" y="308"/>
                  </a:lnTo>
                  <a:lnTo>
                    <a:pt x="27" y="304"/>
                  </a:lnTo>
                  <a:lnTo>
                    <a:pt x="23" y="296"/>
                  </a:lnTo>
                  <a:lnTo>
                    <a:pt x="19" y="287"/>
                  </a:lnTo>
                  <a:lnTo>
                    <a:pt x="16" y="279"/>
                  </a:lnTo>
                  <a:lnTo>
                    <a:pt x="12" y="271"/>
                  </a:lnTo>
                  <a:lnTo>
                    <a:pt x="12" y="263"/>
                  </a:lnTo>
                  <a:lnTo>
                    <a:pt x="8" y="255"/>
                  </a:lnTo>
                  <a:lnTo>
                    <a:pt x="4" y="246"/>
                  </a:lnTo>
                  <a:lnTo>
                    <a:pt x="4" y="238"/>
                  </a:lnTo>
                  <a:lnTo>
                    <a:pt x="0" y="230"/>
                  </a:lnTo>
                  <a:lnTo>
                    <a:pt x="0" y="222"/>
                  </a:lnTo>
                  <a:lnTo>
                    <a:pt x="4" y="214"/>
                  </a:lnTo>
                  <a:lnTo>
                    <a:pt x="8" y="205"/>
                  </a:lnTo>
                  <a:lnTo>
                    <a:pt x="8" y="197"/>
                  </a:lnTo>
                  <a:lnTo>
                    <a:pt x="12" y="185"/>
                  </a:lnTo>
                  <a:lnTo>
                    <a:pt x="16" y="177"/>
                  </a:lnTo>
                  <a:lnTo>
                    <a:pt x="16" y="168"/>
                  </a:lnTo>
                  <a:lnTo>
                    <a:pt x="19" y="160"/>
                  </a:lnTo>
                  <a:lnTo>
                    <a:pt x="19" y="148"/>
                  </a:lnTo>
                  <a:lnTo>
                    <a:pt x="23" y="135"/>
                  </a:lnTo>
                  <a:lnTo>
                    <a:pt x="27" y="127"/>
                  </a:lnTo>
                  <a:lnTo>
                    <a:pt x="27" y="115"/>
                  </a:lnTo>
                  <a:lnTo>
                    <a:pt x="31" y="107"/>
                  </a:lnTo>
                  <a:lnTo>
                    <a:pt x="35" y="99"/>
                  </a:lnTo>
                  <a:lnTo>
                    <a:pt x="39" y="90"/>
                  </a:lnTo>
                  <a:lnTo>
                    <a:pt x="39" y="82"/>
                  </a:lnTo>
                  <a:lnTo>
                    <a:pt x="43" y="74"/>
                  </a:lnTo>
                  <a:lnTo>
                    <a:pt x="43" y="66"/>
                  </a:lnTo>
                  <a:lnTo>
                    <a:pt x="47" y="57"/>
                  </a:lnTo>
                  <a:lnTo>
                    <a:pt x="47" y="49"/>
                  </a:lnTo>
                  <a:lnTo>
                    <a:pt x="51" y="41"/>
                  </a:lnTo>
                  <a:lnTo>
                    <a:pt x="51" y="33"/>
                  </a:lnTo>
                  <a:lnTo>
                    <a:pt x="54" y="25"/>
                  </a:lnTo>
                  <a:lnTo>
                    <a:pt x="58" y="16"/>
                  </a:lnTo>
                  <a:lnTo>
                    <a:pt x="62" y="8"/>
                  </a:lnTo>
                  <a:lnTo>
                    <a:pt x="62" y="0"/>
                  </a:lnTo>
                  <a:lnTo>
                    <a:pt x="66" y="8"/>
                  </a:lnTo>
                  <a:lnTo>
                    <a:pt x="66" y="16"/>
                  </a:lnTo>
                  <a:lnTo>
                    <a:pt x="66" y="25"/>
                  </a:lnTo>
                  <a:lnTo>
                    <a:pt x="66" y="33"/>
                  </a:lnTo>
                  <a:lnTo>
                    <a:pt x="66" y="41"/>
                  </a:lnTo>
                  <a:lnTo>
                    <a:pt x="66" y="49"/>
                  </a:lnTo>
                  <a:lnTo>
                    <a:pt x="66" y="57"/>
                  </a:lnTo>
                  <a:lnTo>
                    <a:pt x="70" y="66"/>
                  </a:lnTo>
                  <a:lnTo>
                    <a:pt x="74" y="74"/>
                  </a:lnTo>
                  <a:lnTo>
                    <a:pt x="78" y="82"/>
                  </a:lnTo>
                  <a:lnTo>
                    <a:pt x="82" y="90"/>
                  </a:lnTo>
                  <a:lnTo>
                    <a:pt x="86" y="99"/>
                  </a:lnTo>
                  <a:lnTo>
                    <a:pt x="89" y="107"/>
                  </a:lnTo>
                  <a:lnTo>
                    <a:pt x="97" y="115"/>
                  </a:lnTo>
                  <a:lnTo>
                    <a:pt x="101" y="123"/>
                  </a:lnTo>
                  <a:lnTo>
                    <a:pt x="109" y="131"/>
                  </a:lnTo>
                  <a:lnTo>
                    <a:pt x="113" y="140"/>
                  </a:lnTo>
                  <a:lnTo>
                    <a:pt x="117" y="148"/>
                  </a:lnTo>
                  <a:lnTo>
                    <a:pt x="121" y="156"/>
                  </a:lnTo>
                  <a:lnTo>
                    <a:pt x="124" y="164"/>
                  </a:lnTo>
                  <a:lnTo>
                    <a:pt x="128" y="172"/>
                  </a:lnTo>
                  <a:lnTo>
                    <a:pt x="132" y="181"/>
                  </a:lnTo>
                  <a:lnTo>
                    <a:pt x="136" y="189"/>
                  </a:lnTo>
                  <a:lnTo>
                    <a:pt x="136" y="197"/>
                  </a:lnTo>
                  <a:lnTo>
                    <a:pt x="140" y="205"/>
                  </a:lnTo>
                  <a:lnTo>
                    <a:pt x="140" y="214"/>
                  </a:lnTo>
                  <a:lnTo>
                    <a:pt x="140" y="222"/>
                  </a:lnTo>
                  <a:lnTo>
                    <a:pt x="140" y="230"/>
                  </a:lnTo>
                  <a:lnTo>
                    <a:pt x="140" y="238"/>
                  </a:lnTo>
                  <a:lnTo>
                    <a:pt x="140" y="246"/>
                  </a:lnTo>
                  <a:lnTo>
                    <a:pt x="140" y="255"/>
                  </a:lnTo>
                  <a:lnTo>
                    <a:pt x="140" y="263"/>
                  </a:lnTo>
                  <a:lnTo>
                    <a:pt x="140" y="271"/>
                  </a:lnTo>
                  <a:lnTo>
                    <a:pt x="140" y="279"/>
                  </a:lnTo>
                  <a:lnTo>
                    <a:pt x="140" y="287"/>
                  </a:lnTo>
                  <a:lnTo>
                    <a:pt x="136" y="296"/>
                  </a:lnTo>
                  <a:lnTo>
                    <a:pt x="136" y="304"/>
                  </a:lnTo>
                  <a:lnTo>
                    <a:pt x="136" y="312"/>
                  </a:lnTo>
                  <a:lnTo>
                    <a:pt x="136" y="320"/>
                  </a:lnTo>
                  <a:lnTo>
                    <a:pt x="136" y="328"/>
                  </a:lnTo>
                  <a:lnTo>
                    <a:pt x="136" y="337"/>
                  </a:lnTo>
                  <a:lnTo>
                    <a:pt x="132" y="345"/>
                  </a:lnTo>
                  <a:lnTo>
                    <a:pt x="132" y="353"/>
                  </a:lnTo>
                  <a:lnTo>
                    <a:pt x="128" y="361"/>
                  </a:lnTo>
                  <a:lnTo>
                    <a:pt x="128" y="370"/>
                  </a:lnTo>
                  <a:lnTo>
                    <a:pt x="128" y="378"/>
                  </a:lnTo>
                  <a:lnTo>
                    <a:pt x="128" y="386"/>
                  </a:lnTo>
                  <a:lnTo>
                    <a:pt x="124" y="394"/>
                  </a:lnTo>
                  <a:lnTo>
                    <a:pt x="121" y="402"/>
                  </a:lnTo>
                  <a:lnTo>
                    <a:pt x="117" y="411"/>
                  </a:lnTo>
                  <a:lnTo>
                    <a:pt x="117" y="419"/>
                  </a:lnTo>
                </a:path>
              </a:pathLst>
            </a:custGeom>
            <a:solidFill>
              <a:srgbClr val="FAFD00"/>
            </a:solidFill>
            <a:ln w="25400" cap="rnd">
              <a:solidFill>
                <a:srgbClr val="F35B1B"/>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5" name="Freeform 25">
              <a:extLst>
                <a:ext uri="{FF2B5EF4-FFF2-40B4-BE49-F238E27FC236}">
                  <a16:creationId xmlns:a16="http://schemas.microsoft.com/office/drawing/2014/main" id="{D23364FE-3705-47F2-BCE1-2D63CB131B53}"/>
                </a:ext>
              </a:extLst>
            </p:cNvPr>
            <p:cNvSpPr>
              <a:spLocks/>
            </p:cNvSpPr>
            <p:nvPr/>
          </p:nvSpPr>
          <p:spPr bwMode="auto">
            <a:xfrm>
              <a:off x="2712" y="1207"/>
              <a:ext cx="194" cy="219"/>
            </a:xfrm>
            <a:custGeom>
              <a:avLst/>
              <a:gdLst>
                <a:gd name="T0" fmla="*/ 58 w 145"/>
                <a:gd name="T1" fmla="*/ 120 h 292"/>
                <a:gd name="T2" fmla="*/ 67 w 145"/>
                <a:gd name="T3" fmla="*/ 115 h 292"/>
                <a:gd name="T4" fmla="*/ 106 w 145"/>
                <a:gd name="T5" fmla="*/ 111 h 292"/>
                <a:gd name="T6" fmla="*/ 143 w 145"/>
                <a:gd name="T7" fmla="*/ 105 h 292"/>
                <a:gd name="T8" fmla="*/ 171 w 145"/>
                <a:gd name="T9" fmla="*/ 100 h 292"/>
                <a:gd name="T10" fmla="*/ 201 w 145"/>
                <a:gd name="T11" fmla="*/ 97 h 292"/>
                <a:gd name="T12" fmla="*/ 229 w 145"/>
                <a:gd name="T13" fmla="*/ 93 h 292"/>
                <a:gd name="T14" fmla="*/ 258 w 145"/>
                <a:gd name="T15" fmla="*/ 88 h 292"/>
                <a:gd name="T16" fmla="*/ 288 w 145"/>
                <a:gd name="T17" fmla="*/ 85 h 292"/>
                <a:gd name="T18" fmla="*/ 306 w 145"/>
                <a:gd name="T19" fmla="*/ 80 h 292"/>
                <a:gd name="T20" fmla="*/ 317 w 145"/>
                <a:gd name="T21" fmla="*/ 76 h 292"/>
                <a:gd name="T22" fmla="*/ 334 w 145"/>
                <a:gd name="T23" fmla="*/ 70 h 292"/>
                <a:gd name="T24" fmla="*/ 345 w 145"/>
                <a:gd name="T25" fmla="*/ 66 h 292"/>
                <a:gd name="T26" fmla="*/ 334 w 145"/>
                <a:gd name="T27" fmla="*/ 61 h 292"/>
                <a:gd name="T28" fmla="*/ 326 w 145"/>
                <a:gd name="T29" fmla="*/ 57 h 292"/>
                <a:gd name="T30" fmla="*/ 306 w 145"/>
                <a:gd name="T31" fmla="*/ 50 h 292"/>
                <a:gd name="T32" fmla="*/ 297 w 145"/>
                <a:gd name="T33" fmla="*/ 46 h 292"/>
                <a:gd name="T34" fmla="*/ 288 w 145"/>
                <a:gd name="T35" fmla="*/ 39 h 292"/>
                <a:gd name="T36" fmla="*/ 277 w 145"/>
                <a:gd name="T37" fmla="*/ 32 h 292"/>
                <a:gd name="T38" fmla="*/ 258 w 145"/>
                <a:gd name="T39" fmla="*/ 28 h 292"/>
                <a:gd name="T40" fmla="*/ 249 w 145"/>
                <a:gd name="T41" fmla="*/ 23 h 292"/>
                <a:gd name="T42" fmla="*/ 239 w 145"/>
                <a:gd name="T43" fmla="*/ 19 h 292"/>
                <a:gd name="T44" fmla="*/ 229 w 145"/>
                <a:gd name="T45" fmla="*/ 14 h 292"/>
                <a:gd name="T46" fmla="*/ 221 w 145"/>
                <a:gd name="T47" fmla="*/ 9 h 292"/>
                <a:gd name="T48" fmla="*/ 201 w 145"/>
                <a:gd name="T49" fmla="*/ 4 h 292"/>
                <a:gd name="T50" fmla="*/ 191 w 145"/>
                <a:gd name="T51" fmla="*/ 0 h 292"/>
                <a:gd name="T52" fmla="*/ 182 w 145"/>
                <a:gd name="T53" fmla="*/ 4 h 292"/>
                <a:gd name="T54" fmla="*/ 182 w 145"/>
                <a:gd name="T55" fmla="*/ 9 h 292"/>
                <a:gd name="T56" fmla="*/ 182 w 145"/>
                <a:gd name="T57" fmla="*/ 14 h 292"/>
                <a:gd name="T58" fmla="*/ 171 w 145"/>
                <a:gd name="T59" fmla="*/ 19 h 292"/>
                <a:gd name="T60" fmla="*/ 154 w 145"/>
                <a:gd name="T61" fmla="*/ 23 h 292"/>
                <a:gd name="T62" fmla="*/ 134 w 145"/>
                <a:gd name="T63" fmla="*/ 28 h 292"/>
                <a:gd name="T64" fmla="*/ 106 w 145"/>
                <a:gd name="T65" fmla="*/ 32 h 292"/>
                <a:gd name="T66" fmla="*/ 78 w 145"/>
                <a:gd name="T67" fmla="*/ 37 h 292"/>
                <a:gd name="T68" fmla="*/ 58 w 145"/>
                <a:gd name="T69" fmla="*/ 43 h 292"/>
                <a:gd name="T70" fmla="*/ 37 w 145"/>
                <a:gd name="T71" fmla="*/ 47 h 292"/>
                <a:gd name="T72" fmla="*/ 20 w 145"/>
                <a:gd name="T73" fmla="*/ 52 h 292"/>
                <a:gd name="T74" fmla="*/ 9 w 145"/>
                <a:gd name="T75" fmla="*/ 57 h 292"/>
                <a:gd name="T76" fmla="*/ 0 w 145"/>
                <a:gd name="T77" fmla="*/ 61 h 292"/>
                <a:gd name="T78" fmla="*/ 0 w 145"/>
                <a:gd name="T79" fmla="*/ 66 h 292"/>
                <a:gd name="T80" fmla="*/ 0 w 145"/>
                <a:gd name="T81" fmla="*/ 70 h 292"/>
                <a:gd name="T82" fmla="*/ 0 w 145"/>
                <a:gd name="T83" fmla="*/ 76 h 292"/>
                <a:gd name="T84" fmla="*/ 0 w 145"/>
                <a:gd name="T85" fmla="*/ 80 h 292"/>
                <a:gd name="T86" fmla="*/ 9 w 145"/>
                <a:gd name="T87" fmla="*/ 85 h 292"/>
                <a:gd name="T88" fmla="*/ 9 w 145"/>
                <a:gd name="T89" fmla="*/ 90 h 292"/>
                <a:gd name="T90" fmla="*/ 9 w 145"/>
                <a:gd name="T91" fmla="*/ 94 h 292"/>
                <a:gd name="T92" fmla="*/ 20 w 145"/>
                <a:gd name="T93" fmla="*/ 99 h 292"/>
                <a:gd name="T94" fmla="*/ 28 w 145"/>
                <a:gd name="T95" fmla="*/ 104 h 292"/>
                <a:gd name="T96" fmla="*/ 28 w 145"/>
                <a:gd name="T97" fmla="*/ 109 h 292"/>
                <a:gd name="T98" fmla="*/ 37 w 145"/>
                <a:gd name="T99" fmla="*/ 113 h 292"/>
                <a:gd name="T100" fmla="*/ 58 w 145"/>
                <a:gd name="T101" fmla="*/ 118 h 2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5"/>
                <a:gd name="T154" fmla="*/ 0 h 292"/>
                <a:gd name="T155" fmla="*/ 145 w 145"/>
                <a:gd name="T156" fmla="*/ 292 h 2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5" h="292">
                  <a:moveTo>
                    <a:pt x="24" y="291"/>
                  </a:moveTo>
                  <a:lnTo>
                    <a:pt x="24" y="285"/>
                  </a:lnTo>
                  <a:lnTo>
                    <a:pt x="24" y="280"/>
                  </a:lnTo>
                  <a:lnTo>
                    <a:pt x="28" y="274"/>
                  </a:lnTo>
                  <a:lnTo>
                    <a:pt x="36" y="266"/>
                  </a:lnTo>
                  <a:lnTo>
                    <a:pt x="44" y="263"/>
                  </a:lnTo>
                  <a:lnTo>
                    <a:pt x="52" y="257"/>
                  </a:lnTo>
                  <a:lnTo>
                    <a:pt x="60" y="249"/>
                  </a:lnTo>
                  <a:lnTo>
                    <a:pt x="68" y="243"/>
                  </a:lnTo>
                  <a:lnTo>
                    <a:pt x="72" y="238"/>
                  </a:lnTo>
                  <a:lnTo>
                    <a:pt x="80" y="235"/>
                  </a:lnTo>
                  <a:lnTo>
                    <a:pt x="84" y="229"/>
                  </a:lnTo>
                  <a:lnTo>
                    <a:pt x="88" y="224"/>
                  </a:lnTo>
                  <a:lnTo>
                    <a:pt x="96" y="221"/>
                  </a:lnTo>
                  <a:lnTo>
                    <a:pt x="104" y="215"/>
                  </a:lnTo>
                  <a:lnTo>
                    <a:pt x="108" y="210"/>
                  </a:lnTo>
                  <a:lnTo>
                    <a:pt x="116" y="207"/>
                  </a:lnTo>
                  <a:lnTo>
                    <a:pt x="120" y="201"/>
                  </a:lnTo>
                  <a:lnTo>
                    <a:pt x="124" y="196"/>
                  </a:lnTo>
                  <a:lnTo>
                    <a:pt x="128" y="190"/>
                  </a:lnTo>
                  <a:lnTo>
                    <a:pt x="132" y="185"/>
                  </a:lnTo>
                  <a:lnTo>
                    <a:pt x="132" y="179"/>
                  </a:lnTo>
                  <a:lnTo>
                    <a:pt x="136" y="173"/>
                  </a:lnTo>
                  <a:lnTo>
                    <a:pt x="140" y="168"/>
                  </a:lnTo>
                  <a:lnTo>
                    <a:pt x="140" y="162"/>
                  </a:lnTo>
                  <a:lnTo>
                    <a:pt x="144" y="157"/>
                  </a:lnTo>
                  <a:lnTo>
                    <a:pt x="144" y="151"/>
                  </a:lnTo>
                  <a:lnTo>
                    <a:pt x="140" y="146"/>
                  </a:lnTo>
                  <a:lnTo>
                    <a:pt x="136" y="140"/>
                  </a:lnTo>
                  <a:lnTo>
                    <a:pt x="136" y="134"/>
                  </a:lnTo>
                  <a:lnTo>
                    <a:pt x="132" y="126"/>
                  </a:lnTo>
                  <a:lnTo>
                    <a:pt x="128" y="120"/>
                  </a:lnTo>
                  <a:lnTo>
                    <a:pt x="128" y="115"/>
                  </a:lnTo>
                  <a:lnTo>
                    <a:pt x="124" y="109"/>
                  </a:lnTo>
                  <a:lnTo>
                    <a:pt x="124" y="101"/>
                  </a:lnTo>
                  <a:lnTo>
                    <a:pt x="120" y="92"/>
                  </a:lnTo>
                  <a:lnTo>
                    <a:pt x="116" y="87"/>
                  </a:lnTo>
                  <a:lnTo>
                    <a:pt x="116" y="78"/>
                  </a:lnTo>
                  <a:lnTo>
                    <a:pt x="112" y="73"/>
                  </a:lnTo>
                  <a:lnTo>
                    <a:pt x="108" y="67"/>
                  </a:lnTo>
                  <a:lnTo>
                    <a:pt x="104" y="62"/>
                  </a:lnTo>
                  <a:lnTo>
                    <a:pt x="104" y="56"/>
                  </a:lnTo>
                  <a:lnTo>
                    <a:pt x="100" y="50"/>
                  </a:lnTo>
                  <a:lnTo>
                    <a:pt x="100" y="45"/>
                  </a:lnTo>
                  <a:lnTo>
                    <a:pt x="96" y="39"/>
                  </a:lnTo>
                  <a:lnTo>
                    <a:pt x="96" y="34"/>
                  </a:lnTo>
                  <a:lnTo>
                    <a:pt x="92" y="28"/>
                  </a:lnTo>
                  <a:lnTo>
                    <a:pt x="92" y="22"/>
                  </a:lnTo>
                  <a:lnTo>
                    <a:pt x="88" y="17"/>
                  </a:lnTo>
                  <a:lnTo>
                    <a:pt x="84" y="11"/>
                  </a:lnTo>
                  <a:lnTo>
                    <a:pt x="80" y="6"/>
                  </a:lnTo>
                  <a:lnTo>
                    <a:pt x="80" y="0"/>
                  </a:lnTo>
                  <a:lnTo>
                    <a:pt x="76" y="6"/>
                  </a:lnTo>
                  <a:lnTo>
                    <a:pt x="76" y="11"/>
                  </a:lnTo>
                  <a:lnTo>
                    <a:pt x="76" y="17"/>
                  </a:lnTo>
                  <a:lnTo>
                    <a:pt x="76" y="22"/>
                  </a:lnTo>
                  <a:lnTo>
                    <a:pt x="76" y="28"/>
                  </a:lnTo>
                  <a:lnTo>
                    <a:pt x="76" y="34"/>
                  </a:lnTo>
                  <a:lnTo>
                    <a:pt x="76" y="39"/>
                  </a:lnTo>
                  <a:lnTo>
                    <a:pt x="72" y="45"/>
                  </a:lnTo>
                  <a:lnTo>
                    <a:pt x="68" y="50"/>
                  </a:lnTo>
                  <a:lnTo>
                    <a:pt x="64" y="56"/>
                  </a:lnTo>
                  <a:lnTo>
                    <a:pt x="60" y="62"/>
                  </a:lnTo>
                  <a:lnTo>
                    <a:pt x="56" y="67"/>
                  </a:lnTo>
                  <a:lnTo>
                    <a:pt x="52" y="73"/>
                  </a:lnTo>
                  <a:lnTo>
                    <a:pt x="44" y="78"/>
                  </a:lnTo>
                  <a:lnTo>
                    <a:pt x="40" y="84"/>
                  </a:lnTo>
                  <a:lnTo>
                    <a:pt x="32" y="90"/>
                  </a:lnTo>
                  <a:lnTo>
                    <a:pt x="28" y="95"/>
                  </a:lnTo>
                  <a:lnTo>
                    <a:pt x="24" y="101"/>
                  </a:lnTo>
                  <a:lnTo>
                    <a:pt x="20" y="106"/>
                  </a:lnTo>
                  <a:lnTo>
                    <a:pt x="16" y="112"/>
                  </a:lnTo>
                  <a:lnTo>
                    <a:pt x="12" y="118"/>
                  </a:lnTo>
                  <a:lnTo>
                    <a:pt x="8" y="123"/>
                  </a:lnTo>
                  <a:lnTo>
                    <a:pt x="4" y="129"/>
                  </a:lnTo>
                  <a:lnTo>
                    <a:pt x="4" y="134"/>
                  </a:lnTo>
                  <a:lnTo>
                    <a:pt x="0" y="140"/>
                  </a:lnTo>
                  <a:lnTo>
                    <a:pt x="0" y="146"/>
                  </a:lnTo>
                  <a:lnTo>
                    <a:pt x="0" y="151"/>
                  </a:lnTo>
                  <a:lnTo>
                    <a:pt x="0" y="157"/>
                  </a:lnTo>
                  <a:lnTo>
                    <a:pt x="0" y="162"/>
                  </a:lnTo>
                  <a:lnTo>
                    <a:pt x="0" y="168"/>
                  </a:lnTo>
                  <a:lnTo>
                    <a:pt x="0" y="173"/>
                  </a:lnTo>
                  <a:lnTo>
                    <a:pt x="0" y="179"/>
                  </a:lnTo>
                  <a:lnTo>
                    <a:pt x="0" y="185"/>
                  </a:lnTo>
                  <a:lnTo>
                    <a:pt x="0" y="190"/>
                  </a:lnTo>
                  <a:lnTo>
                    <a:pt x="0" y="196"/>
                  </a:lnTo>
                  <a:lnTo>
                    <a:pt x="4" y="201"/>
                  </a:lnTo>
                  <a:lnTo>
                    <a:pt x="4" y="207"/>
                  </a:lnTo>
                  <a:lnTo>
                    <a:pt x="4" y="213"/>
                  </a:lnTo>
                  <a:lnTo>
                    <a:pt x="4" y="218"/>
                  </a:lnTo>
                  <a:lnTo>
                    <a:pt x="4" y="224"/>
                  </a:lnTo>
                  <a:lnTo>
                    <a:pt x="4" y="229"/>
                  </a:lnTo>
                  <a:lnTo>
                    <a:pt x="8" y="235"/>
                  </a:lnTo>
                  <a:lnTo>
                    <a:pt x="8" y="241"/>
                  </a:lnTo>
                  <a:lnTo>
                    <a:pt x="12" y="246"/>
                  </a:lnTo>
                  <a:lnTo>
                    <a:pt x="12" y="252"/>
                  </a:lnTo>
                  <a:lnTo>
                    <a:pt x="12" y="257"/>
                  </a:lnTo>
                  <a:lnTo>
                    <a:pt x="12" y="263"/>
                  </a:lnTo>
                  <a:lnTo>
                    <a:pt x="16" y="269"/>
                  </a:lnTo>
                  <a:lnTo>
                    <a:pt x="20" y="274"/>
                  </a:lnTo>
                  <a:lnTo>
                    <a:pt x="24" y="280"/>
                  </a:lnTo>
                  <a:lnTo>
                    <a:pt x="24" y="285"/>
                  </a:lnTo>
                </a:path>
              </a:pathLst>
            </a:custGeom>
            <a:solidFill>
              <a:srgbClr val="FF5008"/>
            </a:solidFill>
            <a:ln w="25400" cap="rnd">
              <a:solidFill>
                <a:srgbClr val="FE9B03"/>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6" name="Freeform 26">
              <a:extLst>
                <a:ext uri="{FF2B5EF4-FFF2-40B4-BE49-F238E27FC236}">
                  <a16:creationId xmlns:a16="http://schemas.microsoft.com/office/drawing/2014/main" id="{D5A463C2-49D1-426F-BF05-4F3663B2CC76}"/>
                </a:ext>
              </a:extLst>
            </p:cNvPr>
            <p:cNvSpPr>
              <a:spLocks/>
            </p:cNvSpPr>
            <p:nvPr/>
          </p:nvSpPr>
          <p:spPr bwMode="auto">
            <a:xfrm>
              <a:off x="2626" y="1127"/>
              <a:ext cx="309" cy="234"/>
            </a:xfrm>
            <a:custGeom>
              <a:avLst/>
              <a:gdLst>
                <a:gd name="T0" fmla="*/ 221 w 232"/>
                <a:gd name="T1" fmla="*/ 128 h 313"/>
                <a:gd name="T2" fmla="*/ 232 w 232"/>
                <a:gd name="T3" fmla="*/ 123 h 313"/>
                <a:gd name="T4" fmla="*/ 277 w 232"/>
                <a:gd name="T5" fmla="*/ 118 h 313"/>
                <a:gd name="T6" fmla="*/ 320 w 232"/>
                <a:gd name="T7" fmla="*/ 112 h 313"/>
                <a:gd name="T8" fmla="*/ 352 w 232"/>
                <a:gd name="T9" fmla="*/ 107 h 313"/>
                <a:gd name="T10" fmla="*/ 384 w 232"/>
                <a:gd name="T11" fmla="*/ 103 h 313"/>
                <a:gd name="T12" fmla="*/ 418 w 232"/>
                <a:gd name="T13" fmla="*/ 99 h 313"/>
                <a:gd name="T14" fmla="*/ 449 w 232"/>
                <a:gd name="T15" fmla="*/ 94 h 313"/>
                <a:gd name="T16" fmla="*/ 479 w 232"/>
                <a:gd name="T17" fmla="*/ 90 h 313"/>
                <a:gd name="T18" fmla="*/ 503 w 232"/>
                <a:gd name="T19" fmla="*/ 85 h 313"/>
                <a:gd name="T20" fmla="*/ 514 w 232"/>
                <a:gd name="T21" fmla="*/ 81 h 313"/>
                <a:gd name="T22" fmla="*/ 534 w 232"/>
                <a:gd name="T23" fmla="*/ 76 h 313"/>
                <a:gd name="T24" fmla="*/ 546 w 232"/>
                <a:gd name="T25" fmla="*/ 70 h 313"/>
                <a:gd name="T26" fmla="*/ 534 w 232"/>
                <a:gd name="T27" fmla="*/ 65 h 313"/>
                <a:gd name="T28" fmla="*/ 522 w 232"/>
                <a:gd name="T29" fmla="*/ 61 h 313"/>
                <a:gd name="T30" fmla="*/ 503 w 232"/>
                <a:gd name="T31" fmla="*/ 54 h 313"/>
                <a:gd name="T32" fmla="*/ 491 w 232"/>
                <a:gd name="T33" fmla="*/ 49 h 313"/>
                <a:gd name="T34" fmla="*/ 479 w 232"/>
                <a:gd name="T35" fmla="*/ 41 h 313"/>
                <a:gd name="T36" fmla="*/ 471 w 232"/>
                <a:gd name="T37" fmla="*/ 35 h 313"/>
                <a:gd name="T38" fmla="*/ 449 w 232"/>
                <a:gd name="T39" fmla="*/ 30 h 313"/>
                <a:gd name="T40" fmla="*/ 437 w 232"/>
                <a:gd name="T41" fmla="*/ 25 h 313"/>
                <a:gd name="T42" fmla="*/ 426 w 232"/>
                <a:gd name="T43" fmla="*/ 20 h 313"/>
                <a:gd name="T44" fmla="*/ 428 w 232"/>
                <a:gd name="T45" fmla="*/ 42 h 313"/>
                <a:gd name="T46" fmla="*/ 406 w 232"/>
                <a:gd name="T47" fmla="*/ 10 h 313"/>
                <a:gd name="T48" fmla="*/ 384 w 232"/>
                <a:gd name="T49" fmla="*/ 5 h 313"/>
                <a:gd name="T50" fmla="*/ 373 w 232"/>
                <a:gd name="T51" fmla="*/ 0 h 313"/>
                <a:gd name="T52" fmla="*/ 364 w 232"/>
                <a:gd name="T53" fmla="*/ 5 h 313"/>
                <a:gd name="T54" fmla="*/ 364 w 232"/>
                <a:gd name="T55" fmla="*/ 10 h 313"/>
                <a:gd name="T56" fmla="*/ 364 w 232"/>
                <a:gd name="T57" fmla="*/ 15 h 313"/>
                <a:gd name="T58" fmla="*/ 352 w 232"/>
                <a:gd name="T59" fmla="*/ 20 h 313"/>
                <a:gd name="T60" fmla="*/ 328 w 232"/>
                <a:gd name="T61" fmla="*/ 25 h 313"/>
                <a:gd name="T62" fmla="*/ 309 w 232"/>
                <a:gd name="T63" fmla="*/ 30 h 313"/>
                <a:gd name="T64" fmla="*/ 277 w 232"/>
                <a:gd name="T65" fmla="*/ 35 h 313"/>
                <a:gd name="T66" fmla="*/ 242 w 232"/>
                <a:gd name="T67" fmla="*/ 40 h 313"/>
                <a:gd name="T68" fmla="*/ 221 w 232"/>
                <a:gd name="T69" fmla="*/ 46 h 313"/>
                <a:gd name="T70" fmla="*/ 201 w 232"/>
                <a:gd name="T71" fmla="*/ 50 h 313"/>
                <a:gd name="T72" fmla="*/ 180 w 232"/>
                <a:gd name="T73" fmla="*/ 55 h 313"/>
                <a:gd name="T74" fmla="*/ 169 w 232"/>
                <a:gd name="T75" fmla="*/ 61 h 313"/>
                <a:gd name="T76" fmla="*/ 158 w 232"/>
                <a:gd name="T77" fmla="*/ 65 h 313"/>
                <a:gd name="T78" fmla="*/ 158 w 232"/>
                <a:gd name="T79" fmla="*/ 70 h 313"/>
                <a:gd name="T80" fmla="*/ 158 w 232"/>
                <a:gd name="T81" fmla="*/ 76 h 313"/>
                <a:gd name="T82" fmla="*/ 158 w 232"/>
                <a:gd name="T83" fmla="*/ 81 h 313"/>
                <a:gd name="T84" fmla="*/ 158 w 232"/>
                <a:gd name="T85" fmla="*/ 85 h 313"/>
                <a:gd name="T86" fmla="*/ 169 w 232"/>
                <a:gd name="T87" fmla="*/ 90 h 313"/>
                <a:gd name="T88" fmla="*/ 169 w 232"/>
                <a:gd name="T89" fmla="*/ 95 h 313"/>
                <a:gd name="T90" fmla="*/ 169 w 232"/>
                <a:gd name="T91" fmla="*/ 100 h 313"/>
                <a:gd name="T92" fmla="*/ 180 w 232"/>
                <a:gd name="T93" fmla="*/ 105 h 313"/>
                <a:gd name="T94" fmla="*/ 190 w 232"/>
                <a:gd name="T95" fmla="*/ 110 h 313"/>
                <a:gd name="T96" fmla="*/ 190 w 232"/>
                <a:gd name="T97" fmla="*/ 115 h 313"/>
                <a:gd name="T98" fmla="*/ 201 w 232"/>
                <a:gd name="T99" fmla="*/ 120 h 313"/>
                <a:gd name="T100" fmla="*/ 221 w 232"/>
                <a:gd name="T101" fmla="*/ 125 h 3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2"/>
                <a:gd name="T154" fmla="*/ 0 h 313"/>
                <a:gd name="T155" fmla="*/ 232 w 232"/>
                <a:gd name="T156" fmla="*/ 313 h 3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2" h="313">
                  <a:moveTo>
                    <a:pt x="94" y="312"/>
                  </a:moveTo>
                  <a:lnTo>
                    <a:pt x="94" y="306"/>
                  </a:lnTo>
                  <a:lnTo>
                    <a:pt x="94" y="300"/>
                  </a:lnTo>
                  <a:lnTo>
                    <a:pt x="98" y="294"/>
                  </a:lnTo>
                  <a:lnTo>
                    <a:pt x="108" y="285"/>
                  </a:lnTo>
                  <a:lnTo>
                    <a:pt x="117" y="282"/>
                  </a:lnTo>
                  <a:lnTo>
                    <a:pt x="0" y="276"/>
                  </a:lnTo>
                  <a:lnTo>
                    <a:pt x="135" y="267"/>
                  </a:lnTo>
                  <a:lnTo>
                    <a:pt x="144" y="261"/>
                  </a:lnTo>
                  <a:lnTo>
                    <a:pt x="149" y="255"/>
                  </a:lnTo>
                  <a:lnTo>
                    <a:pt x="158" y="252"/>
                  </a:lnTo>
                  <a:lnTo>
                    <a:pt x="162" y="246"/>
                  </a:lnTo>
                  <a:lnTo>
                    <a:pt x="167" y="240"/>
                  </a:lnTo>
                  <a:lnTo>
                    <a:pt x="177" y="237"/>
                  </a:lnTo>
                  <a:lnTo>
                    <a:pt x="185" y="231"/>
                  </a:lnTo>
                  <a:lnTo>
                    <a:pt x="190" y="225"/>
                  </a:lnTo>
                  <a:lnTo>
                    <a:pt x="200" y="222"/>
                  </a:lnTo>
                  <a:lnTo>
                    <a:pt x="203" y="216"/>
                  </a:lnTo>
                  <a:lnTo>
                    <a:pt x="208" y="210"/>
                  </a:lnTo>
                  <a:lnTo>
                    <a:pt x="213" y="204"/>
                  </a:lnTo>
                  <a:lnTo>
                    <a:pt x="218" y="198"/>
                  </a:lnTo>
                  <a:lnTo>
                    <a:pt x="218" y="192"/>
                  </a:lnTo>
                  <a:lnTo>
                    <a:pt x="221" y="186"/>
                  </a:lnTo>
                  <a:lnTo>
                    <a:pt x="226" y="180"/>
                  </a:lnTo>
                  <a:lnTo>
                    <a:pt x="226" y="174"/>
                  </a:lnTo>
                  <a:lnTo>
                    <a:pt x="231" y="168"/>
                  </a:lnTo>
                  <a:lnTo>
                    <a:pt x="231" y="162"/>
                  </a:lnTo>
                  <a:lnTo>
                    <a:pt x="226" y="156"/>
                  </a:lnTo>
                  <a:lnTo>
                    <a:pt x="221" y="150"/>
                  </a:lnTo>
                  <a:lnTo>
                    <a:pt x="221" y="144"/>
                  </a:lnTo>
                  <a:lnTo>
                    <a:pt x="218" y="135"/>
                  </a:lnTo>
                  <a:lnTo>
                    <a:pt x="213" y="129"/>
                  </a:lnTo>
                  <a:lnTo>
                    <a:pt x="213" y="123"/>
                  </a:lnTo>
                  <a:lnTo>
                    <a:pt x="208" y="118"/>
                  </a:lnTo>
                  <a:lnTo>
                    <a:pt x="208" y="108"/>
                  </a:lnTo>
                  <a:lnTo>
                    <a:pt x="203" y="99"/>
                  </a:lnTo>
                  <a:lnTo>
                    <a:pt x="200" y="93"/>
                  </a:lnTo>
                  <a:lnTo>
                    <a:pt x="200" y="84"/>
                  </a:lnTo>
                  <a:lnTo>
                    <a:pt x="195" y="78"/>
                  </a:lnTo>
                  <a:lnTo>
                    <a:pt x="190" y="72"/>
                  </a:lnTo>
                  <a:lnTo>
                    <a:pt x="185" y="66"/>
                  </a:lnTo>
                  <a:lnTo>
                    <a:pt x="185" y="60"/>
                  </a:lnTo>
                  <a:lnTo>
                    <a:pt x="180" y="54"/>
                  </a:lnTo>
                  <a:lnTo>
                    <a:pt x="180" y="48"/>
                  </a:lnTo>
                  <a:lnTo>
                    <a:pt x="177" y="42"/>
                  </a:lnTo>
                  <a:lnTo>
                    <a:pt x="181" y="100"/>
                  </a:lnTo>
                  <a:lnTo>
                    <a:pt x="172" y="30"/>
                  </a:lnTo>
                  <a:lnTo>
                    <a:pt x="172" y="24"/>
                  </a:lnTo>
                  <a:lnTo>
                    <a:pt x="167" y="18"/>
                  </a:lnTo>
                  <a:lnTo>
                    <a:pt x="162" y="12"/>
                  </a:lnTo>
                  <a:lnTo>
                    <a:pt x="158" y="6"/>
                  </a:lnTo>
                  <a:lnTo>
                    <a:pt x="158" y="0"/>
                  </a:lnTo>
                  <a:lnTo>
                    <a:pt x="100" y="122"/>
                  </a:lnTo>
                  <a:lnTo>
                    <a:pt x="154" y="12"/>
                  </a:lnTo>
                  <a:lnTo>
                    <a:pt x="154" y="18"/>
                  </a:lnTo>
                  <a:lnTo>
                    <a:pt x="154" y="24"/>
                  </a:lnTo>
                  <a:lnTo>
                    <a:pt x="154" y="30"/>
                  </a:lnTo>
                  <a:lnTo>
                    <a:pt x="154" y="36"/>
                  </a:lnTo>
                  <a:lnTo>
                    <a:pt x="154" y="42"/>
                  </a:lnTo>
                  <a:lnTo>
                    <a:pt x="149" y="48"/>
                  </a:lnTo>
                  <a:lnTo>
                    <a:pt x="144" y="54"/>
                  </a:lnTo>
                  <a:lnTo>
                    <a:pt x="139" y="60"/>
                  </a:lnTo>
                  <a:lnTo>
                    <a:pt x="135" y="66"/>
                  </a:lnTo>
                  <a:lnTo>
                    <a:pt x="131" y="72"/>
                  </a:lnTo>
                  <a:lnTo>
                    <a:pt x="126" y="78"/>
                  </a:lnTo>
                  <a:lnTo>
                    <a:pt x="117" y="84"/>
                  </a:lnTo>
                  <a:lnTo>
                    <a:pt x="112" y="90"/>
                  </a:lnTo>
                  <a:lnTo>
                    <a:pt x="103" y="96"/>
                  </a:lnTo>
                  <a:lnTo>
                    <a:pt x="98" y="102"/>
                  </a:lnTo>
                  <a:lnTo>
                    <a:pt x="94" y="108"/>
                  </a:lnTo>
                  <a:lnTo>
                    <a:pt x="89" y="114"/>
                  </a:lnTo>
                  <a:lnTo>
                    <a:pt x="85" y="120"/>
                  </a:lnTo>
                  <a:lnTo>
                    <a:pt x="80" y="126"/>
                  </a:lnTo>
                  <a:lnTo>
                    <a:pt x="76" y="132"/>
                  </a:lnTo>
                  <a:lnTo>
                    <a:pt x="71" y="138"/>
                  </a:lnTo>
                  <a:lnTo>
                    <a:pt x="71" y="144"/>
                  </a:lnTo>
                  <a:lnTo>
                    <a:pt x="67" y="150"/>
                  </a:lnTo>
                  <a:lnTo>
                    <a:pt x="67" y="156"/>
                  </a:lnTo>
                  <a:lnTo>
                    <a:pt x="67" y="162"/>
                  </a:lnTo>
                  <a:lnTo>
                    <a:pt x="67" y="168"/>
                  </a:lnTo>
                  <a:lnTo>
                    <a:pt x="67" y="174"/>
                  </a:lnTo>
                  <a:lnTo>
                    <a:pt x="67" y="180"/>
                  </a:lnTo>
                  <a:lnTo>
                    <a:pt x="67" y="186"/>
                  </a:lnTo>
                  <a:lnTo>
                    <a:pt x="67" y="192"/>
                  </a:lnTo>
                  <a:lnTo>
                    <a:pt x="67" y="198"/>
                  </a:lnTo>
                  <a:lnTo>
                    <a:pt x="67" y="204"/>
                  </a:lnTo>
                  <a:lnTo>
                    <a:pt x="67" y="210"/>
                  </a:lnTo>
                  <a:lnTo>
                    <a:pt x="71" y="216"/>
                  </a:lnTo>
                  <a:lnTo>
                    <a:pt x="71" y="222"/>
                  </a:lnTo>
                  <a:lnTo>
                    <a:pt x="71" y="228"/>
                  </a:lnTo>
                  <a:lnTo>
                    <a:pt x="71" y="234"/>
                  </a:lnTo>
                  <a:lnTo>
                    <a:pt x="71" y="240"/>
                  </a:lnTo>
                  <a:lnTo>
                    <a:pt x="71" y="246"/>
                  </a:lnTo>
                  <a:lnTo>
                    <a:pt x="76" y="252"/>
                  </a:lnTo>
                  <a:lnTo>
                    <a:pt x="76" y="258"/>
                  </a:lnTo>
                  <a:lnTo>
                    <a:pt x="80" y="264"/>
                  </a:lnTo>
                  <a:lnTo>
                    <a:pt x="80" y="270"/>
                  </a:lnTo>
                  <a:lnTo>
                    <a:pt x="80" y="276"/>
                  </a:lnTo>
                  <a:lnTo>
                    <a:pt x="80" y="282"/>
                  </a:lnTo>
                  <a:lnTo>
                    <a:pt x="85" y="288"/>
                  </a:lnTo>
                  <a:lnTo>
                    <a:pt x="89" y="294"/>
                  </a:lnTo>
                  <a:lnTo>
                    <a:pt x="94" y="300"/>
                  </a:lnTo>
                  <a:lnTo>
                    <a:pt x="94" y="306"/>
                  </a:lnTo>
                </a:path>
              </a:pathLst>
            </a:custGeom>
            <a:solidFill>
              <a:srgbClr val="FF6600"/>
            </a:solidFill>
            <a:ln w="25400" cap="rnd">
              <a:solidFill>
                <a:srgbClr val="FAFD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7" name="Freeform 27">
              <a:extLst>
                <a:ext uri="{FF2B5EF4-FFF2-40B4-BE49-F238E27FC236}">
                  <a16:creationId xmlns:a16="http://schemas.microsoft.com/office/drawing/2014/main" id="{7739DF70-515B-46AF-BBB0-17D4955D07F1}"/>
                </a:ext>
              </a:extLst>
            </p:cNvPr>
            <p:cNvSpPr>
              <a:spLocks/>
            </p:cNvSpPr>
            <p:nvPr/>
          </p:nvSpPr>
          <p:spPr bwMode="auto">
            <a:xfrm>
              <a:off x="2731" y="1198"/>
              <a:ext cx="252" cy="218"/>
            </a:xfrm>
            <a:custGeom>
              <a:avLst/>
              <a:gdLst>
                <a:gd name="T0" fmla="*/ 73 w 189"/>
                <a:gd name="T1" fmla="*/ 120 h 291"/>
                <a:gd name="T2" fmla="*/ 87 w 189"/>
                <a:gd name="T3" fmla="*/ 115 h 291"/>
                <a:gd name="T4" fmla="*/ 135 w 189"/>
                <a:gd name="T5" fmla="*/ 110 h 291"/>
                <a:gd name="T6" fmla="*/ 185 w 189"/>
                <a:gd name="T7" fmla="*/ 104 h 291"/>
                <a:gd name="T8" fmla="*/ 223 w 189"/>
                <a:gd name="T9" fmla="*/ 100 h 291"/>
                <a:gd name="T10" fmla="*/ 261 w 189"/>
                <a:gd name="T11" fmla="*/ 97 h 291"/>
                <a:gd name="T12" fmla="*/ 297 w 189"/>
                <a:gd name="T13" fmla="*/ 93 h 291"/>
                <a:gd name="T14" fmla="*/ 335 w 189"/>
                <a:gd name="T15" fmla="*/ 88 h 291"/>
                <a:gd name="T16" fmla="*/ 372 w 189"/>
                <a:gd name="T17" fmla="*/ 85 h 291"/>
                <a:gd name="T18" fmla="*/ 396 w 189"/>
                <a:gd name="T19" fmla="*/ 79 h 291"/>
                <a:gd name="T20" fmla="*/ 407 w 189"/>
                <a:gd name="T21" fmla="*/ 75 h 291"/>
                <a:gd name="T22" fmla="*/ 433 w 189"/>
                <a:gd name="T23" fmla="*/ 70 h 291"/>
                <a:gd name="T24" fmla="*/ 447 w 189"/>
                <a:gd name="T25" fmla="*/ 66 h 291"/>
                <a:gd name="T26" fmla="*/ 433 w 189"/>
                <a:gd name="T27" fmla="*/ 61 h 291"/>
                <a:gd name="T28" fmla="*/ 421 w 189"/>
                <a:gd name="T29" fmla="*/ 56 h 291"/>
                <a:gd name="T30" fmla="*/ 396 w 189"/>
                <a:gd name="T31" fmla="*/ 50 h 291"/>
                <a:gd name="T32" fmla="*/ 384 w 189"/>
                <a:gd name="T33" fmla="*/ 46 h 291"/>
                <a:gd name="T34" fmla="*/ 372 w 189"/>
                <a:gd name="T35" fmla="*/ 39 h 291"/>
                <a:gd name="T36" fmla="*/ 357 w 189"/>
                <a:gd name="T37" fmla="*/ 32 h 291"/>
                <a:gd name="T38" fmla="*/ 335 w 189"/>
                <a:gd name="T39" fmla="*/ 28 h 291"/>
                <a:gd name="T40" fmla="*/ 321 w 189"/>
                <a:gd name="T41" fmla="*/ 23 h 291"/>
                <a:gd name="T42" fmla="*/ 311 w 189"/>
                <a:gd name="T43" fmla="*/ 19 h 291"/>
                <a:gd name="T44" fmla="*/ 297 w 189"/>
                <a:gd name="T45" fmla="*/ 14 h 291"/>
                <a:gd name="T46" fmla="*/ 284 w 189"/>
                <a:gd name="T47" fmla="*/ 9 h 291"/>
                <a:gd name="T48" fmla="*/ 261 w 189"/>
                <a:gd name="T49" fmla="*/ 4 h 291"/>
                <a:gd name="T50" fmla="*/ 247 w 189"/>
                <a:gd name="T51" fmla="*/ 0 h 291"/>
                <a:gd name="T52" fmla="*/ 235 w 189"/>
                <a:gd name="T53" fmla="*/ 4 h 291"/>
                <a:gd name="T54" fmla="*/ 235 w 189"/>
                <a:gd name="T55" fmla="*/ 9 h 291"/>
                <a:gd name="T56" fmla="*/ 235 w 189"/>
                <a:gd name="T57" fmla="*/ 14 h 291"/>
                <a:gd name="T58" fmla="*/ 223 w 189"/>
                <a:gd name="T59" fmla="*/ 19 h 291"/>
                <a:gd name="T60" fmla="*/ 199 w 189"/>
                <a:gd name="T61" fmla="*/ 23 h 291"/>
                <a:gd name="T62" fmla="*/ 172 w 189"/>
                <a:gd name="T63" fmla="*/ 28 h 291"/>
                <a:gd name="T64" fmla="*/ 135 w 189"/>
                <a:gd name="T65" fmla="*/ 32 h 291"/>
                <a:gd name="T66" fmla="*/ 100 w 189"/>
                <a:gd name="T67" fmla="*/ 37 h 291"/>
                <a:gd name="T68" fmla="*/ 73 w 189"/>
                <a:gd name="T69" fmla="*/ 42 h 291"/>
                <a:gd name="T70" fmla="*/ 49 w 189"/>
                <a:gd name="T71" fmla="*/ 47 h 291"/>
                <a:gd name="T72" fmla="*/ 23 w 189"/>
                <a:gd name="T73" fmla="*/ 52 h 291"/>
                <a:gd name="T74" fmla="*/ 12 w 189"/>
                <a:gd name="T75" fmla="*/ 56 h 291"/>
                <a:gd name="T76" fmla="*/ 0 w 189"/>
                <a:gd name="T77" fmla="*/ 61 h 291"/>
                <a:gd name="T78" fmla="*/ 0 w 189"/>
                <a:gd name="T79" fmla="*/ 66 h 291"/>
                <a:gd name="T80" fmla="*/ 0 w 189"/>
                <a:gd name="T81" fmla="*/ 70 h 291"/>
                <a:gd name="T82" fmla="*/ 0 w 189"/>
                <a:gd name="T83" fmla="*/ 75 h 291"/>
                <a:gd name="T84" fmla="*/ 0 w 189"/>
                <a:gd name="T85" fmla="*/ 79 h 291"/>
                <a:gd name="T86" fmla="*/ 12 w 189"/>
                <a:gd name="T87" fmla="*/ 85 h 291"/>
                <a:gd name="T88" fmla="*/ 12 w 189"/>
                <a:gd name="T89" fmla="*/ 89 h 291"/>
                <a:gd name="T90" fmla="*/ 12 w 189"/>
                <a:gd name="T91" fmla="*/ 94 h 291"/>
                <a:gd name="T92" fmla="*/ 23 w 189"/>
                <a:gd name="T93" fmla="*/ 98 h 291"/>
                <a:gd name="T94" fmla="*/ 37 w 189"/>
                <a:gd name="T95" fmla="*/ 103 h 291"/>
                <a:gd name="T96" fmla="*/ 37 w 189"/>
                <a:gd name="T97" fmla="*/ 109 h 291"/>
                <a:gd name="T98" fmla="*/ 49 w 189"/>
                <a:gd name="T99" fmla="*/ 113 h 291"/>
                <a:gd name="T100" fmla="*/ 73 w 189"/>
                <a:gd name="T101" fmla="*/ 118 h 2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9"/>
                <a:gd name="T154" fmla="*/ 0 h 291"/>
                <a:gd name="T155" fmla="*/ 189 w 189"/>
                <a:gd name="T156" fmla="*/ 291 h 2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9" h="291">
                  <a:moveTo>
                    <a:pt x="31" y="290"/>
                  </a:moveTo>
                  <a:lnTo>
                    <a:pt x="31" y="284"/>
                  </a:lnTo>
                  <a:lnTo>
                    <a:pt x="31" y="279"/>
                  </a:lnTo>
                  <a:lnTo>
                    <a:pt x="37" y="273"/>
                  </a:lnTo>
                  <a:lnTo>
                    <a:pt x="47" y="265"/>
                  </a:lnTo>
                  <a:lnTo>
                    <a:pt x="57" y="262"/>
                  </a:lnTo>
                  <a:lnTo>
                    <a:pt x="68" y="257"/>
                  </a:lnTo>
                  <a:lnTo>
                    <a:pt x="78" y="248"/>
                  </a:lnTo>
                  <a:lnTo>
                    <a:pt x="89" y="243"/>
                  </a:lnTo>
                  <a:lnTo>
                    <a:pt x="94" y="237"/>
                  </a:lnTo>
                  <a:lnTo>
                    <a:pt x="104" y="234"/>
                  </a:lnTo>
                  <a:lnTo>
                    <a:pt x="110" y="229"/>
                  </a:lnTo>
                  <a:lnTo>
                    <a:pt x="115" y="223"/>
                  </a:lnTo>
                  <a:lnTo>
                    <a:pt x="125" y="220"/>
                  </a:lnTo>
                  <a:lnTo>
                    <a:pt x="136" y="215"/>
                  </a:lnTo>
                  <a:lnTo>
                    <a:pt x="141" y="209"/>
                  </a:lnTo>
                  <a:lnTo>
                    <a:pt x="151" y="206"/>
                  </a:lnTo>
                  <a:lnTo>
                    <a:pt x="157" y="201"/>
                  </a:lnTo>
                  <a:lnTo>
                    <a:pt x="162" y="195"/>
                  </a:lnTo>
                  <a:lnTo>
                    <a:pt x="167" y="190"/>
                  </a:lnTo>
                  <a:lnTo>
                    <a:pt x="172" y="184"/>
                  </a:lnTo>
                  <a:lnTo>
                    <a:pt x="172" y="178"/>
                  </a:lnTo>
                  <a:lnTo>
                    <a:pt x="178" y="173"/>
                  </a:lnTo>
                  <a:lnTo>
                    <a:pt x="183" y="167"/>
                  </a:lnTo>
                  <a:lnTo>
                    <a:pt x="183" y="162"/>
                  </a:lnTo>
                  <a:lnTo>
                    <a:pt x="188" y="156"/>
                  </a:lnTo>
                  <a:lnTo>
                    <a:pt x="188" y="151"/>
                  </a:lnTo>
                  <a:lnTo>
                    <a:pt x="183" y="145"/>
                  </a:lnTo>
                  <a:lnTo>
                    <a:pt x="178" y="139"/>
                  </a:lnTo>
                  <a:lnTo>
                    <a:pt x="178" y="134"/>
                  </a:lnTo>
                  <a:lnTo>
                    <a:pt x="172" y="125"/>
                  </a:lnTo>
                  <a:lnTo>
                    <a:pt x="167" y="120"/>
                  </a:lnTo>
                  <a:lnTo>
                    <a:pt x="167" y="114"/>
                  </a:lnTo>
                  <a:lnTo>
                    <a:pt x="162" y="109"/>
                  </a:lnTo>
                  <a:lnTo>
                    <a:pt x="162" y="100"/>
                  </a:lnTo>
                  <a:lnTo>
                    <a:pt x="157" y="92"/>
                  </a:lnTo>
                  <a:lnTo>
                    <a:pt x="151" y="86"/>
                  </a:lnTo>
                  <a:lnTo>
                    <a:pt x="151" y="78"/>
                  </a:lnTo>
                  <a:lnTo>
                    <a:pt x="146" y="73"/>
                  </a:lnTo>
                  <a:lnTo>
                    <a:pt x="141" y="67"/>
                  </a:lnTo>
                  <a:lnTo>
                    <a:pt x="136" y="61"/>
                  </a:lnTo>
                  <a:lnTo>
                    <a:pt x="136" y="56"/>
                  </a:lnTo>
                  <a:lnTo>
                    <a:pt x="131" y="50"/>
                  </a:lnTo>
                  <a:lnTo>
                    <a:pt x="131" y="45"/>
                  </a:lnTo>
                  <a:lnTo>
                    <a:pt x="125" y="39"/>
                  </a:lnTo>
                  <a:lnTo>
                    <a:pt x="125" y="33"/>
                  </a:lnTo>
                  <a:lnTo>
                    <a:pt x="120" y="28"/>
                  </a:lnTo>
                  <a:lnTo>
                    <a:pt x="120" y="22"/>
                  </a:lnTo>
                  <a:lnTo>
                    <a:pt x="115" y="17"/>
                  </a:lnTo>
                  <a:lnTo>
                    <a:pt x="110" y="11"/>
                  </a:lnTo>
                  <a:lnTo>
                    <a:pt x="104" y="6"/>
                  </a:lnTo>
                  <a:lnTo>
                    <a:pt x="104" y="0"/>
                  </a:lnTo>
                  <a:lnTo>
                    <a:pt x="99" y="6"/>
                  </a:lnTo>
                  <a:lnTo>
                    <a:pt x="99" y="11"/>
                  </a:lnTo>
                  <a:lnTo>
                    <a:pt x="99" y="17"/>
                  </a:lnTo>
                  <a:lnTo>
                    <a:pt x="99" y="22"/>
                  </a:lnTo>
                  <a:lnTo>
                    <a:pt x="99" y="28"/>
                  </a:lnTo>
                  <a:lnTo>
                    <a:pt x="99" y="33"/>
                  </a:lnTo>
                  <a:lnTo>
                    <a:pt x="99" y="39"/>
                  </a:lnTo>
                  <a:lnTo>
                    <a:pt x="94" y="45"/>
                  </a:lnTo>
                  <a:lnTo>
                    <a:pt x="89" y="50"/>
                  </a:lnTo>
                  <a:lnTo>
                    <a:pt x="84" y="56"/>
                  </a:lnTo>
                  <a:lnTo>
                    <a:pt x="78" y="61"/>
                  </a:lnTo>
                  <a:lnTo>
                    <a:pt x="73" y="67"/>
                  </a:lnTo>
                  <a:lnTo>
                    <a:pt x="68" y="73"/>
                  </a:lnTo>
                  <a:lnTo>
                    <a:pt x="57" y="78"/>
                  </a:lnTo>
                  <a:lnTo>
                    <a:pt x="52" y="84"/>
                  </a:lnTo>
                  <a:lnTo>
                    <a:pt x="42" y="89"/>
                  </a:lnTo>
                  <a:lnTo>
                    <a:pt x="37" y="95"/>
                  </a:lnTo>
                  <a:lnTo>
                    <a:pt x="31" y="100"/>
                  </a:lnTo>
                  <a:lnTo>
                    <a:pt x="26" y="106"/>
                  </a:lnTo>
                  <a:lnTo>
                    <a:pt x="21" y="112"/>
                  </a:lnTo>
                  <a:lnTo>
                    <a:pt x="16" y="117"/>
                  </a:lnTo>
                  <a:lnTo>
                    <a:pt x="10" y="123"/>
                  </a:lnTo>
                  <a:lnTo>
                    <a:pt x="5" y="128"/>
                  </a:lnTo>
                  <a:lnTo>
                    <a:pt x="5" y="134"/>
                  </a:lnTo>
                  <a:lnTo>
                    <a:pt x="0" y="139"/>
                  </a:lnTo>
                  <a:lnTo>
                    <a:pt x="0" y="145"/>
                  </a:lnTo>
                  <a:lnTo>
                    <a:pt x="0" y="151"/>
                  </a:lnTo>
                  <a:lnTo>
                    <a:pt x="0" y="156"/>
                  </a:lnTo>
                  <a:lnTo>
                    <a:pt x="0" y="162"/>
                  </a:lnTo>
                  <a:lnTo>
                    <a:pt x="0" y="167"/>
                  </a:lnTo>
                  <a:lnTo>
                    <a:pt x="0" y="173"/>
                  </a:lnTo>
                  <a:lnTo>
                    <a:pt x="0" y="178"/>
                  </a:lnTo>
                  <a:lnTo>
                    <a:pt x="0" y="184"/>
                  </a:lnTo>
                  <a:lnTo>
                    <a:pt x="0" y="190"/>
                  </a:lnTo>
                  <a:lnTo>
                    <a:pt x="0" y="195"/>
                  </a:lnTo>
                  <a:lnTo>
                    <a:pt x="5" y="201"/>
                  </a:lnTo>
                  <a:lnTo>
                    <a:pt x="5" y="206"/>
                  </a:lnTo>
                  <a:lnTo>
                    <a:pt x="5" y="212"/>
                  </a:lnTo>
                  <a:lnTo>
                    <a:pt x="5" y="218"/>
                  </a:lnTo>
                  <a:lnTo>
                    <a:pt x="5" y="223"/>
                  </a:lnTo>
                  <a:lnTo>
                    <a:pt x="5" y="229"/>
                  </a:lnTo>
                  <a:lnTo>
                    <a:pt x="10" y="234"/>
                  </a:lnTo>
                  <a:lnTo>
                    <a:pt x="10" y="240"/>
                  </a:lnTo>
                  <a:lnTo>
                    <a:pt x="16" y="245"/>
                  </a:lnTo>
                  <a:lnTo>
                    <a:pt x="16" y="251"/>
                  </a:lnTo>
                  <a:lnTo>
                    <a:pt x="16" y="257"/>
                  </a:lnTo>
                  <a:lnTo>
                    <a:pt x="16" y="262"/>
                  </a:lnTo>
                  <a:lnTo>
                    <a:pt x="21" y="268"/>
                  </a:lnTo>
                  <a:lnTo>
                    <a:pt x="26" y="273"/>
                  </a:lnTo>
                  <a:lnTo>
                    <a:pt x="31" y="279"/>
                  </a:lnTo>
                  <a:lnTo>
                    <a:pt x="31" y="284"/>
                  </a:lnTo>
                </a:path>
              </a:pathLst>
            </a:custGeom>
            <a:solidFill>
              <a:srgbClr val="FF5008"/>
            </a:solidFill>
            <a:ln w="25400" cap="rnd">
              <a:solidFill>
                <a:srgbClr val="FE9B03"/>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8" name="Freeform 28">
              <a:extLst>
                <a:ext uri="{FF2B5EF4-FFF2-40B4-BE49-F238E27FC236}">
                  <a16:creationId xmlns:a16="http://schemas.microsoft.com/office/drawing/2014/main" id="{BA3206FC-2253-496B-8EA1-3064C08573CE}"/>
                </a:ext>
              </a:extLst>
            </p:cNvPr>
            <p:cNvSpPr>
              <a:spLocks/>
            </p:cNvSpPr>
            <p:nvPr/>
          </p:nvSpPr>
          <p:spPr bwMode="auto">
            <a:xfrm>
              <a:off x="2592" y="1152"/>
              <a:ext cx="226" cy="267"/>
            </a:xfrm>
            <a:custGeom>
              <a:avLst/>
              <a:gdLst>
                <a:gd name="T0" fmla="*/ 331 w 170"/>
                <a:gd name="T1" fmla="*/ 147 h 356"/>
                <a:gd name="T2" fmla="*/ 320 w 170"/>
                <a:gd name="T3" fmla="*/ 141 h 356"/>
                <a:gd name="T4" fmla="*/ 275 w 170"/>
                <a:gd name="T5" fmla="*/ 136 h 356"/>
                <a:gd name="T6" fmla="*/ 233 w 170"/>
                <a:gd name="T7" fmla="*/ 128 h 356"/>
                <a:gd name="T8" fmla="*/ 199 w 170"/>
                <a:gd name="T9" fmla="*/ 122 h 356"/>
                <a:gd name="T10" fmla="*/ 165 w 170"/>
                <a:gd name="T11" fmla="*/ 118 h 356"/>
                <a:gd name="T12" fmla="*/ 130 w 170"/>
                <a:gd name="T13" fmla="*/ 114 h 356"/>
                <a:gd name="T14" fmla="*/ 98 w 170"/>
                <a:gd name="T15" fmla="*/ 108 h 356"/>
                <a:gd name="T16" fmla="*/ 65 w 170"/>
                <a:gd name="T17" fmla="*/ 104 h 356"/>
                <a:gd name="T18" fmla="*/ 44 w 170"/>
                <a:gd name="T19" fmla="*/ 98 h 356"/>
                <a:gd name="T20" fmla="*/ 33 w 170"/>
                <a:gd name="T21" fmla="*/ 91 h 356"/>
                <a:gd name="T22" fmla="*/ 12 w 170"/>
                <a:gd name="T23" fmla="*/ 87 h 356"/>
                <a:gd name="T24" fmla="*/ 0 w 170"/>
                <a:gd name="T25" fmla="*/ 80 h 356"/>
                <a:gd name="T26" fmla="*/ 12 w 170"/>
                <a:gd name="T27" fmla="*/ 76 h 356"/>
                <a:gd name="T28" fmla="*/ 21 w 170"/>
                <a:gd name="T29" fmla="*/ 69 h 356"/>
                <a:gd name="T30" fmla="*/ 44 w 170"/>
                <a:gd name="T31" fmla="*/ 62 h 356"/>
                <a:gd name="T32" fmla="*/ 55 w 170"/>
                <a:gd name="T33" fmla="*/ 56 h 356"/>
                <a:gd name="T34" fmla="*/ 65 w 170"/>
                <a:gd name="T35" fmla="*/ 48 h 356"/>
                <a:gd name="T36" fmla="*/ 77 w 170"/>
                <a:gd name="T37" fmla="*/ 40 h 356"/>
                <a:gd name="T38" fmla="*/ 98 w 170"/>
                <a:gd name="T39" fmla="*/ 34 h 356"/>
                <a:gd name="T40" fmla="*/ 109 w 170"/>
                <a:gd name="T41" fmla="*/ 29 h 356"/>
                <a:gd name="T42" fmla="*/ 122 w 170"/>
                <a:gd name="T43" fmla="*/ 23 h 356"/>
                <a:gd name="T44" fmla="*/ 130 w 170"/>
                <a:gd name="T45" fmla="*/ 17 h 356"/>
                <a:gd name="T46" fmla="*/ 144 w 170"/>
                <a:gd name="T47" fmla="*/ 11 h 356"/>
                <a:gd name="T48" fmla="*/ 165 w 170"/>
                <a:gd name="T49" fmla="*/ 6 h 356"/>
                <a:gd name="T50" fmla="*/ 177 w 170"/>
                <a:gd name="T51" fmla="*/ 0 h 356"/>
                <a:gd name="T52" fmla="*/ 187 w 170"/>
                <a:gd name="T53" fmla="*/ 6 h 356"/>
                <a:gd name="T54" fmla="*/ 187 w 170"/>
                <a:gd name="T55" fmla="*/ 11 h 356"/>
                <a:gd name="T56" fmla="*/ 187 w 170"/>
                <a:gd name="T57" fmla="*/ 17 h 356"/>
                <a:gd name="T58" fmla="*/ 199 w 170"/>
                <a:gd name="T59" fmla="*/ 23 h 356"/>
                <a:gd name="T60" fmla="*/ 221 w 170"/>
                <a:gd name="T61" fmla="*/ 29 h 356"/>
                <a:gd name="T62" fmla="*/ 242 w 170"/>
                <a:gd name="T63" fmla="*/ 34 h 356"/>
                <a:gd name="T64" fmla="*/ 275 w 170"/>
                <a:gd name="T65" fmla="*/ 40 h 356"/>
                <a:gd name="T66" fmla="*/ 307 w 170"/>
                <a:gd name="T67" fmla="*/ 46 h 356"/>
                <a:gd name="T68" fmla="*/ 331 w 170"/>
                <a:gd name="T69" fmla="*/ 52 h 356"/>
                <a:gd name="T70" fmla="*/ 352 w 170"/>
                <a:gd name="T71" fmla="*/ 58 h 356"/>
                <a:gd name="T72" fmla="*/ 376 w 170"/>
                <a:gd name="T73" fmla="*/ 64 h 356"/>
                <a:gd name="T74" fmla="*/ 386 w 170"/>
                <a:gd name="T75" fmla="*/ 69 h 356"/>
                <a:gd name="T76" fmla="*/ 397 w 170"/>
                <a:gd name="T77" fmla="*/ 76 h 356"/>
                <a:gd name="T78" fmla="*/ 397 w 170"/>
                <a:gd name="T79" fmla="*/ 80 h 356"/>
                <a:gd name="T80" fmla="*/ 397 w 170"/>
                <a:gd name="T81" fmla="*/ 87 h 356"/>
                <a:gd name="T82" fmla="*/ 397 w 170"/>
                <a:gd name="T83" fmla="*/ 91 h 356"/>
                <a:gd name="T84" fmla="*/ 397 w 170"/>
                <a:gd name="T85" fmla="*/ 98 h 356"/>
                <a:gd name="T86" fmla="*/ 386 w 170"/>
                <a:gd name="T87" fmla="*/ 104 h 356"/>
                <a:gd name="T88" fmla="*/ 386 w 170"/>
                <a:gd name="T89" fmla="*/ 109 h 356"/>
                <a:gd name="T90" fmla="*/ 386 w 170"/>
                <a:gd name="T91" fmla="*/ 116 h 356"/>
                <a:gd name="T92" fmla="*/ 376 w 170"/>
                <a:gd name="T93" fmla="*/ 121 h 356"/>
                <a:gd name="T94" fmla="*/ 364 w 170"/>
                <a:gd name="T95" fmla="*/ 127 h 356"/>
                <a:gd name="T96" fmla="*/ 364 w 170"/>
                <a:gd name="T97" fmla="*/ 133 h 356"/>
                <a:gd name="T98" fmla="*/ 352 w 170"/>
                <a:gd name="T99" fmla="*/ 138 h 356"/>
                <a:gd name="T100" fmla="*/ 331 w 170"/>
                <a:gd name="T101" fmla="*/ 144 h 3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0"/>
                <a:gd name="T154" fmla="*/ 0 h 356"/>
                <a:gd name="T155" fmla="*/ 170 w 170"/>
                <a:gd name="T156" fmla="*/ 356 h 3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0" h="356">
                  <a:moveTo>
                    <a:pt x="141" y="355"/>
                  </a:moveTo>
                  <a:lnTo>
                    <a:pt x="141" y="348"/>
                  </a:lnTo>
                  <a:lnTo>
                    <a:pt x="141" y="341"/>
                  </a:lnTo>
                  <a:lnTo>
                    <a:pt x="136" y="335"/>
                  </a:lnTo>
                  <a:lnTo>
                    <a:pt x="127" y="324"/>
                  </a:lnTo>
                  <a:lnTo>
                    <a:pt x="117" y="321"/>
                  </a:lnTo>
                  <a:lnTo>
                    <a:pt x="108" y="314"/>
                  </a:lnTo>
                  <a:lnTo>
                    <a:pt x="99" y="304"/>
                  </a:lnTo>
                  <a:lnTo>
                    <a:pt x="89" y="297"/>
                  </a:lnTo>
                  <a:lnTo>
                    <a:pt x="85" y="290"/>
                  </a:lnTo>
                  <a:lnTo>
                    <a:pt x="75" y="287"/>
                  </a:lnTo>
                  <a:lnTo>
                    <a:pt x="70" y="280"/>
                  </a:lnTo>
                  <a:lnTo>
                    <a:pt x="66" y="273"/>
                  </a:lnTo>
                  <a:lnTo>
                    <a:pt x="56" y="270"/>
                  </a:lnTo>
                  <a:lnTo>
                    <a:pt x="47" y="263"/>
                  </a:lnTo>
                  <a:lnTo>
                    <a:pt x="42" y="256"/>
                  </a:lnTo>
                  <a:lnTo>
                    <a:pt x="33" y="253"/>
                  </a:lnTo>
                  <a:lnTo>
                    <a:pt x="28" y="246"/>
                  </a:lnTo>
                  <a:lnTo>
                    <a:pt x="23" y="239"/>
                  </a:lnTo>
                  <a:lnTo>
                    <a:pt x="19" y="232"/>
                  </a:lnTo>
                  <a:lnTo>
                    <a:pt x="14" y="225"/>
                  </a:lnTo>
                  <a:lnTo>
                    <a:pt x="14" y="218"/>
                  </a:lnTo>
                  <a:lnTo>
                    <a:pt x="9" y="212"/>
                  </a:lnTo>
                  <a:lnTo>
                    <a:pt x="5" y="205"/>
                  </a:lnTo>
                  <a:lnTo>
                    <a:pt x="5" y="198"/>
                  </a:lnTo>
                  <a:lnTo>
                    <a:pt x="0" y="191"/>
                  </a:lnTo>
                  <a:lnTo>
                    <a:pt x="0" y="184"/>
                  </a:lnTo>
                  <a:lnTo>
                    <a:pt x="5" y="178"/>
                  </a:lnTo>
                  <a:lnTo>
                    <a:pt x="9" y="171"/>
                  </a:lnTo>
                  <a:lnTo>
                    <a:pt x="9" y="164"/>
                  </a:lnTo>
                  <a:lnTo>
                    <a:pt x="14" y="154"/>
                  </a:lnTo>
                  <a:lnTo>
                    <a:pt x="19" y="147"/>
                  </a:lnTo>
                  <a:lnTo>
                    <a:pt x="19" y="140"/>
                  </a:lnTo>
                  <a:lnTo>
                    <a:pt x="23" y="133"/>
                  </a:lnTo>
                  <a:lnTo>
                    <a:pt x="23" y="123"/>
                  </a:lnTo>
                  <a:lnTo>
                    <a:pt x="28" y="113"/>
                  </a:lnTo>
                  <a:lnTo>
                    <a:pt x="33" y="106"/>
                  </a:lnTo>
                  <a:lnTo>
                    <a:pt x="33" y="96"/>
                  </a:lnTo>
                  <a:lnTo>
                    <a:pt x="38" y="89"/>
                  </a:lnTo>
                  <a:lnTo>
                    <a:pt x="42" y="82"/>
                  </a:lnTo>
                  <a:lnTo>
                    <a:pt x="47" y="75"/>
                  </a:lnTo>
                  <a:lnTo>
                    <a:pt x="47" y="68"/>
                  </a:lnTo>
                  <a:lnTo>
                    <a:pt x="52" y="61"/>
                  </a:lnTo>
                  <a:lnTo>
                    <a:pt x="52" y="55"/>
                  </a:lnTo>
                  <a:lnTo>
                    <a:pt x="56" y="48"/>
                  </a:lnTo>
                  <a:lnTo>
                    <a:pt x="56" y="41"/>
                  </a:lnTo>
                  <a:lnTo>
                    <a:pt x="61" y="34"/>
                  </a:lnTo>
                  <a:lnTo>
                    <a:pt x="61" y="27"/>
                  </a:lnTo>
                  <a:lnTo>
                    <a:pt x="66" y="20"/>
                  </a:lnTo>
                  <a:lnTo>
                    <a:pt x="70" y="14"/>
                  </a:lnTo>
                  <a:lnTo>
                    <a:pt x="75" y="7"/>
                  </a:lnTo>
                  <a:lnTo>
                    <a:pt x="75" y="0"/>
                  </a:lnTo>
                  <a:lnTo>
                    <a:pt x="80" y="7"/>
                  </a:lnTo>
                  <a:lnTo>
                    <a:pt x="80" y="14"/>
                  </a:lnTo>
                  <a:lnTo>
                    <a:pt x="80" y="20"/>
                  </a:lnTo>
                  <a:lnTo>
                    <a:pt x="80" y="27"/>
                  </a:lnTo>
                  <a:lnTo>
                    <a:pt x="80" y="34"/>
                  </a:lnTo>
                  <a:lnTo>
                    <a:pt x="80" y="41"/>
                  </a:lnTo>
                  <a:lnTo>
                    <a:pt x="80" y="48"/>
                  </a:lnTo>
                  <a:lnTo>
                    <a:pt x="85" y="55"/>
                  </a:lnTo>
                  <a:lnTo>
                    <a:pt x="89" y="61"/>
                  </a:lnTo>
                  <a:lnTo>
                    <a:pt x="94" y="68"/>
                  </a:lnTo>
                  <a:lnTo>
                    <a:pt x="99" y="75"/>
                  </a:lnTo>
                  <a:lnTo>
                    <a:pt x="103" y="82"/>
                  </a:lnTo>
                  <a:lnTo>
                    <a:pt x="108" y="89"/>
                  </a:lnTo>
                  <a:lnTo>
                    <a:pt x="117" y="96"/>
                  </a:lnTo>
                  <a:lnTo>
                    <a:pt x="122" y="102"/>
                  </a:lnTo>
                  <a:lnTo>
                    <a:pt x="131" y="109"/>
                  </a:lnTo>
                  <a:lnTo>
                    <a:pt x="136" y="116"/>
                  </a:lnTo>
                  <a:lnTo>
                    <a:pt x="141" y="123"/>
                  </a:lnTo>
                  <a:lnTo>
                    <a:pt x="146" y="130"/>
                  </a:lnTo>
                  <a:lnTo>
                    <a:pt x="150" y="137"/>
                  </a:lnTo>
                  <a:lnTo>
                    <a:pt x="155" y="143"/>
                  </a:lnTo>
                  <a:lnTo>
                    <a:pt x="160" y="150"/>
                  </a:lnTo>
                  <a:lnTo>
                    <a:pt x="164" y="157"/>
                  </a:lnTo>
                  <a:lnTo>
                    <a:pt x="164" y="164"/>
                  </a:lnTo>
                  <a:lnTo>
                    <a:pt x="169" y="171"/>
                  </a:lnTo>
                  <a:lnTo>
                    <a:pt x="169" y="178"/>
                  </a:lnTo>
                  <a:lnTo>
                    <a:pt x="169" y="184"/>
                  </a:lnTo>
                  <a:lnTo>
                    <a:pt x="169" y="191"/>
                  </a:lnTo>
                  <a:lnTo>
                    <a:pt x="169" y="198"/>
                  </a:lnTo>
                  <a:lnTo>
                    <a:pt x="169" y="205"/>
                  </a:lnTo>
                  <a:lnTo>
                    <a:pt x="169" y="212"/>
                  </a:lnTo>
                  <a:lnTo>
                    <a:pt x="169" y="218"/>
                  </a:lnTo>
                  <a:lnTo>
                    <a:pt x="169" y="225"/>
                  </a:lnTo>
                  <a:lnTo>
                    <a:pt x="169" y="232"/>
                  </a:lnTo>
                  <a:lnTo>
                    <a:pt x="169" y="239"/>
                  </a:lnTo>
                  <a:lnTo>
                    <a:pt x="164" y="246"/>
                  </a:lnTo>
                  <a:lnTo>
                    <a:pt x="164" y="253"/>
                  </a:lnTo>
                  <a:lnTo>
                    <a:pt x="164" y="259"/>
                  </a:lnTo>
                  <a:lnTo>
                    <a:pt x="164" y="266"/>
                  </a:lnTo>
                  <a:lnTo>
                    <a:pt x="164" y="273"/>
                  </a:lnTo>
                  <a:lnTo>
                    <a:pt x="164" y="280"/>
                  </a:lnTo>
                  <a:lnTo>
                    <a:pt x="160" y="287"/>
                  </a:lnTo>
                  <a:lnTo>
                    <a:pt x="160" y="294"/>
                  </a:lnTo>
                  <a:lnTo>
                    <a:pt x="155" y="300"/>
                  </a:lnTo>
                  <a:lnTo>
                    <a:pt x="155" y="307"/>
                  </a:lnTo>
                  <a:lnTo>
                    <a:pt x="155" y="314"/>
                  </a:lnTo>
                  <a:lnTo>
                    <a:pt x="155" y="321"/>
                  </a:lnTo>
                  <a:lnTo>
                    <a:pt x="150" y="328"/>
                  </a:lnTo>
                  <a:lnTo>
                    <a:pt x="146" y="335"/>
                  </a:lnTo>
                  <a:lnTo>
                    <a:pt x="141" y="341"/>
                  </a:lnTo>
                  <a:lnTo>
                    <a:pt x="141" y="348"/>
                  </a:lnTo>
                </a:path>
              </a:pathLst>
            </a:custGeom>
            <a:solidFill>
              <a:srgbClr val="FF6600"/>
            </a:solidFill>
            <a:ln w="25400" cap="rnd">
              <a:solidFill>
                <a:srgbClr val="FF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9" name="Freeform 29">
              <a:extLst>
                <a:ext uri="{FF2B5EF4-FFF2-40B4-BE49-F238E27FC236}">
                  <a16:creationId xmlns:a16="http://schemas.microsoft.com/office/drawing/2014/main" id="{855C1FA1-31CD-4618-AFE6-414DCB8D95DF}"/>
                </a:ext>
              </a:extLst>
            </p:cNvPr>
            <p:cNvSpPr>
              <a:spLocks/>
            </p:cNvSpPr>
            <p:nvPr/>
          </p:nvSpPr>
          <p:spPr bwMode="auto">
            <a:xfrm>
              <a:off x="2692" y="1130"/>
              <a:ext cx="150" cy="289"/>
            </a:xfrm>
            <a:custGeom>
              <a:avLst/>
              <a:gdLst>
                <a:gd name="T0" fmla="*/ 44 w 112"/>
                <a:gd name="T1" fmla="*/ 159 h 386"/>
                <a:gd name="T2" fmla="*/ 52 w 112"/>
                <a:gd name="T3" fmla="*/ 153 h 386"/>
                <a:gd name="T4" fmla="*/ 83 w 112"/>
                <a:gd name="T5" fmla="*/ 146 h 386"/>
                <a:gd name="T6" fmla="*/ 111 w 112"/>
                <a:gd name="T7" fmla="*/ 138 h 386"/>
                <a:gd name="T8" fmla="*/ 134 w 112"/>
                <a:gd name="T9" fmla="*/ 133 h 386"/>
                <a:gd name="T10" fmla="*/ 157 w 112"/>
                <a:gd name="T11" fmla="*/ 128 h 386"/>
                <a:gd name="T12" fmla="*/ 178 w 112"/>
                <a:gd name="T13" fmla="*/ 123 h 386"/>
                <a:gd name="T14" fmla="*/ 200 w 112"/>
                <a:gd name="T15" fmla="*/ 117 h 386"/>
                <a:gd name="T16" fmla="*/ 224 w 112"/>
                <a:gd name="T17" fmla="*/ 112 h 386"/>
                <a:gd name="T18" fmla="*/ 238 w 112"/>
                <a:gd name="T19" fmla="*/ 106 h 386"/>
                <a:gd name="T20" fmla="*/ 245 w 112"/>
                <a:gd name="T21" fmla="*/ 100 h 386"/>
                <a:gd name="T22" fmla="*/ 260 w 112"/>
                <a:gd name="T23" fmla="*/ 93 h 386"/>
                <a:gd name="T24" fmla="*/ 268 w 112"/>
                <a:gd name="T25" fmla="*/ 87 h 386"/>
                <a:gd name="T26" fmla="*/ 260 w 112"/>
                <a:gd name="T27" fmla="*/ 82 h 386"/>
                <a:gd name="T28" fmla="*/ 253 w 112"/>
                <a:gd name="T29" fmla="*/ 75 h 386"/>
                <a:gd name="T30" fmla="*/ 238 w 112"/>
                <a:gd name="T31" fmla="*/ 67 h 386"/>
                <a:gd name="T32" fmla="*/ 232 w 112"/>
                <a:gd name="T33" fmla="*/ 61 h 386"/>
                <a:gd name="T34" fmla="*/ 224 w 112"/>
                <a:gd name="T35" fmla="*/ 51 h 386"/>
                <a:gd name="T36" fmla="*/ 213 w 112"/>
                <a:gd name="T37" fmla="*/ 43 h 386"/>
                <a:gd name="T38" fmla="*/ 200 w 112"/>
                <a:gd name="T39" fmla="*/ 37 h 386"/>
                <a:gd name="T40" fmla="*/ 192 w 112"/>
                <a:gd name="T41" fmla="*/ 31 h 386"/>
                <a:gd name="T42" fmla="*/ 185 w 112"/>
                <a:gd name="T43" fmla="*/ 25 h 386"/>
                <a:gd name="T44" fmla="*/ 178 w 112"/>
                <a:gd name="T45" fmla="*/ 19 h 386"/>
                <a:gd name="T46" fmla="*/ 170 w 112"/>
                <a:gd name="T47" fmla="*/ 12 h 386"/>
                <a:gd name="T48" fmla="*/ 157 w 112"/>
                <a:gd name="T49" fmla="*/ 6 h 386"/>
                <a:gd name="T50" fmla="*/ 149 w 112"/>
                <a:gd name="T51" fmla="*/ 0 h 386"/>
                <a:gd name="T52" fmla="*/ 142 w 112"/>
                <a:gd name="T53" fmla="*/ 6 h 386"/>
                <a:gd name="T54" fmla="*/ 142 w 112"/>
                <a:gd name="T55" fmla="*/ 12 h 386"/>
                <a:gd name="T56" fmla="*/ 142 w 112"/>
                <a:gd name="T57" fmla="*/ 19 h 386"/>
                <a:gd name="T58" fmla="*/ 134 w 112"/>
                <a:gd name="T59" fmla="*/ 25 h 386"/>
                <a:gd name="T60" fmla="*/ 118 w 112"/>
                <a:gd name="T61" fmla="*/ 31 h 386"/>
                <a:gd name="T62" fmla="*/ 104 w 112"/>
                <a:gd name="T63" fmla="*/ 37 h 386"/>
                <a:gd name="T64" fmla="*/ 83 w 112"/>
                <a:gd name="T65" fmla="*/ 43 h 386"/>
                <a:gd name="T66" fmla="*/ 59 w 112"/>
                <a:gd name="T67" fmla="*/ 49 h 386"/>
                <a:gd name="T68" fmla="*/ 44 w 112"/>
                <a:gd name="T69" fmla="*/ 56 h 386"/>
                <a:gd name="T70" fmla="*/ 28 w 112"/>
                <a:gd name="T71" fmla="*/ 62 h 386"/>
                <a:gd name="T72" fmla="*/ 15 w 112"/>
                <a:gd name="T73" fmla="*/ 68 h 386"/>
                <a:gd name="T74" fmla="*/ 7 w 112"/>
                <a:gd name="T75" fmla="*/ 75 h 386"/>
                <a:gd name="T76" fmla="*/ 0 w 112"/>
                <a:gd name="T77" fmla="*/ 82 h 386"/>
                <a:gd name="T78" fmla="*/ 0 w 112"/>
                <a:gd name="T79" fmla="*/ 87 h 386"/>
                <a:gd name="T80" fmla="*/ 0 w 112"/>
                <a:gd name="T81" fmla="*/ 93 h 386"/>
                <a:gd name="T82" fmla="*/ 0 w 112"/>
                <a:gd name="T83" fmla="*/ 100 h 386"/>
                <a:gd name="T84" fmla="*/ 0 w 112"/>
                <a:gd name="T85" fmla="*/ 106 h 386"/>
                <a:gd name="T86" fmla="*/ 7 w 112"/>
                <a:gd name="T87" fmla="*/ 112 h 386"/>
                <a:gd name="T88" fmla="*/ 7 w 112"/>
                <a:gd name="T89" fmla="*/ 118 h 386"/>
                <a:gd name="T90" fmla="*/ 7 w 112"/>
                <a:gd name="T91" fmla="*/ 124 h 386"/>
                <a:gd name="T92" fmla="*/ 15 w 112"/>
                <a:gd name="T93" fmla="*/ 130 h 386"/>
                <a:gd name="T94" fmla="*/ 21 w 112"/>
                <a:gd name="T95" fmla="*/ 137 h 386"/>
                <a:gd name="T96" fmla="*/ 21 w 112"/>
                <a:gd name="T97" fmla="*/ 143 h 386"/>
                <a:gd name="T98" fmla="*/ 28 w 112"/>
                <a:gd name="T99" fmla="*/ 149 h 386"/>
                <a:gd name="T100" fmla="*/ 44 w 112"/>
                <a:gd name="T101" fmla="*/ 155 h 3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386"/>
                <a:gd name="T155" fmla="*/ 112 w 112"/>
                <a:gd name="T156" fmla="*/ 386 h 3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386">
                  <a:moveTo>
                    <a:pt x="19" y="385"/>
                  </a:moveTo>
                  <a:lnTo>
                    <a:pt x="19" y="378"/>
                  </a:lnTo>
                  <a:lnTo>
                    <a:pt x="19" y="370"/>
                  </a:lnTo>
                  <a:lnTo>
                    <a:pt x="22" y="363"/>
                  </a:lnTo>
                  <a:lnTo>
                    <a:pt x="28" y="352"/>
                  </a:lnTo>
                  <a:lnTo>
                    <a:pt x="34" y="348"/>
                  </a:lnTo>
                  <a:lnTo>
                    <a:pt x="40" y="341"/>
                  </a:lnTo>
                  <a:lnTo>
                    <a:pt x="46" y="329"/>
                  </a:lnTo>
                  <a:lnTo>
                    <a:pt x="52" y="322"/>
                  </a:lnTo>
                  <a:lnTo>
                    <a:pt x="56" y="315"/>
                  </a:lnTo>
                  <a:lnTo>
                    <a:pt x="62" y="311"/>
                  </a:lnTo>
                  <a:lnTo>
                    <a:pt x="65" y="304"/>
                  </a:lnTo>
                  <a:lnTo>
                    <a:pt x="68" y="296"/>
                  </a:lnTo>
                  <a:lnTo>
                    <a:pt x="74" y="292"/>
                  </a:lnTo>
                  <a:lnTo>
                    <a:pt x="80" y="285"/>
                  </a:lnTo>
                  <a:lnTo>
                    <a:pt x="83" y="278"/>
                  </a:lnTo>
                  <a:lnTo>
                    <a:pt x="89" y="274"/>
                  </a:lnTo>
                  <a:lnTo>
                    <a:pt x="93" y="267"/>
                  </a:lnTo>
                  <a:lnTo>
                    <a:pt x="96" y="259"/>
                  </a:lnTo>
                  <a:lnTo>
                    <a:pt x="99" y="252"/>
                  </a:lnTo>
                  <a:lnTo>
                    <a:pt x="102" y="244"/>
                  </a:lnTo>
                  <a:lnTo>
                    <a:pt x="102" y="237"/>
                  </a:lnTo>
                  <a:lnTo>
                    <a:pt x="105" y="230"/>
                  </a:lnTo>
                  <a:lnTo>
                    <a:pt x="108" y="222"/>
                  </a:lnTo>
                  <a:lnTo>
                    <a:pt x="108" y="215"/>
                  </a:lnTo>
                  <a:lnTo>
                    <a:pt x="111" y="207"/>
                  </a:lnTo>
                  <a:lnTo>
                    <a:pt x="111" y="200"/>
                  </a:lnTo>
                  <a:lnTo>
                    <a:pt x="108" y="193"/>
                  </a:lnTo>
                  <a:lnTo>
                    <a:pt x="105" y="185"/>
                  </a:lnTo>
                  <a:lnTo>
                    <a:pt x="105" y="178"/>
                  </a:lnTo>
                  <a:lnTo>
                    <a:pt x="102" y="167"/>
                  </a:lnTo>
                  <a:lnTo>
                    <a:pt x="99" y="159"/>
                  </a:lnTo>
                  <a:lnTo>
                    <a:pt x="99" y="152"/>
                  </a:lnTo>
                  <a:lnTo>
                    <a:pt x="96" y="144"/>
                  </a:lnTo>
                  <a:lnTo>
                    <a:pt x="96" y="133"/>
                  </a:lnTo>
                  <a:lnTo>
                    <a:pt x="93" y="122"/>
                  </a:lnTo>
                  <a:lnTo>
                    <a:pt x="89" y="115"/>
                  </a:lnTo>
                  <a:lnTo>
                    <a:pt x="89" y="104"/>
                  </a:lnTo>
                  <a:lnTo>
                    <a:pt x="86" y="96"/>
                  </a:lnTo>
                  <a:lnTo>
                    <a:pt x="83" y="89"/>
                  </a:lnTo>
                  <a:lnTo>
                    <a:pt x="80" y="81"/>
                  </a:lnTo>
                  <a:lnTo>
                    <a:pt x="80" y="74"/>
                  </a:lnTo>
                  <a:lnTo>
                    <a:pt x="77" y="67"/>
                  </a:lnTo>
                  <a:lnTo>
                    <a:pt x="77" y="59"/>
                  </a:lnTo>
                  <a:lnTo>
                    <a:pt x="74" y="52"/>
                  </a:lnTo>
                  <a:lnTo>
                    <a:pt x="74" y="44"/>
                  </a:lnTo>
                  <a:lnTo>
                    <a:pt x="71" y="37"/>
                  </a:lnTo>
                  <a:lnTo>
                    <a:pt x="71" y="30"/>
                  </a:lnTo>
                  <a:lnTo>
                    <a:pt x="68" y="22"/>
                  </a:lnTo>
                  <a:lnTo>
                    <a:pt x="65" y="15"/>
                  </a:lnTo>
                  <a:lnTo>
                    <a:pt x="62" y="7"/>
                  </a:lnTo>
                  <a:lnTo>
                    <a:pt x="62" y="0"/>
                  </a:lnTo>
                  <a:lnTo>
                    <a:pt x="59" y="7"/>
                  </a:lnTo>
                  <a:lnTo>
                    <a:pt x="59" y="15"/>
                  </a:lnTo>
                  <a:lnTo>
                    <a:pt x="59" y="22"/>
                  </a:lnTo>
                  <a:lnTo>
                    <a:pt x="59" y="30"/>
                  </a:lnTo>
                  <a:lnTo>
                    <a:pt x="59" y="37"/>
                  </a:lnTo>
                  <a:lnTo>
                    <a:pt x="59" y="44"/>
                  </a:lnTo>
                  <a:lnTo>
                    <a:pt x="59" y="52"/>
                  </a:lnTo>
                  <a:lnTo>
                    <a:pt x="56" y="59"/>
                  </a:lnTo>
                  <a:lnTo>
                    <a:pt x="52" y="67"/>
                  </a:lnTo>
                  <a:lnTo>
                    <a:pt x="49" y="74"/>
                  </a:lnTo>
                  <a:lnTo>
                    <a:pt x="46" y="81"/>
                  </a:lnTo>
                  <a:lnTo>
                    <a:pt x="43" y="89"/>
                  </a:lnTo>
                  <a:lnTo>
                    <a:pt x="40" y="96"/>
                  </a:lnTo>
                  <a:lnTo>
                    <a:pt x="34" y="104"/>
                  </a:lnTo>
                  <a:lnTo>
                    <a:pt x="31" y="111"/>
                  </a:lnTo>
                  <a:lnTo>
                    <a:pt x="25" y="118"/>
                  </a:lnTo>
                  <a:lnTo>
                    <a:pt x="22" y="126"/>
                  </a:lnTo>
                  <a:lnTo>
                    <a:pt x="19" y="133"/>
                  </a:lnTo>
                  <a:lnTo>
                    <a:pt x="15" y="141"/>
                  </a:lnTo>
                  <a:lnTo>
                    <a:pt x="12" y="148"/>
                  </a:lnTo>
                  <a:lnTo>
                    <a:pt x="9" y="155"/>
                  </a:lnTo>
                  <a:lnTo>
                    <a:pt x="6" y="163"/>
                  </a:lnTo>
                  <a:lnTo>
                    <a:pt x="3" y="170"/>
                  </a:lnTo>
                  <a:lnTo>
                    <a:pt x="3" y="178"/>
                  </a:lnTo>
                  <a:lnTo>
                    <a:pt x="0" y="185"/>
                  </a:lnTo>
                  <a:lnTo>
                    <a:pt x="0" y="193"/>
                  </a:lnTo>
                  <a:lnTo>
                    <a:pt x="0" y="200"/>
                  </a:lnTo>
                  <a:lnTo>
                    <a:pt x="0" y="207"/>
                  </a:lnTo>
                  <a:lnTo>
                    <a:pt x="0" y="215"/>
                  </a:lnTo>
                  <a:lnTo>
                    <a:pt x="0" y="222"/>
                  </a:lnTo>
                  <a:lnTo>
                    <a:pt x="0" y="230"/>
                  </a:lnTo>
                  <a:lnTo>
                    <a:pt x="0" y="237"/>
                  </a:lnTo>
                  <a:lnTo>
                    <a:pt x="0" y="244"/>
                  </a:lnTo>
                  <a:lnTo>
                    <a:pt x="0" y="252"/>
                  </a:lnTo>
                  <a:lnTo>
                    <a:pt x="0" y="259"/>
                  </a:lnTo>
                  <a:lnTo>
                    <a:pt x="3" y="267"/>
                  </a:lnTo>
                  <a:lnTo>
                    <a:pt x="3" y="274"/>
                  </a:lnTo>
                  <a:lnTo>
                    <a:pt x="3" y="281"/>
                  </a:lnTo>
                  <a:lnTo>
                    <a:pt x="3" y="289"/>
                  </a:lnTo>
                  <a:lnTo>
                    <a:pt x="3" y="296"/>
                  </a:lnTo>
                  <a:lnTo>
                    <a:pt x="3" y="304"/>
                  </a:lnTo>
                  <a:lnTo>
                    <a:pt x="6" y="311"/>
                  </a:lnTo>
                  <a:lnTo>
                    <a:pt x="6" y="318"/>
                  </a:lnTo>
                  <a:lnTo>
                    <a:pt x="9" y="326"/>
                  </a:lnTo>
                  <a:lnTo>
                    <a:pt x="9" y="333"/>
                  </a:lnTo>
                  <a:lnTo>
                    <a:pt x="9" y="341"/>
                  </a:lnTo>
                  <a:lnTo>
                    <a:pt x="9" y="348"/>
                  </a:lnTo>
                  <a:lnTo>
                    <a:pt x="12" y="355"/>
                  </a:lnTo>
                  <a:lnTo>
                    <a:pt x="15" y="363"/>
                  </a:lnTo>
                  <a:lnTo>
                    <a:pt x="19" y="370"/>
                  </a:lnTo>
                  <a:lnTo>
                    <a:pt x="19" y="378"/>
                  </a:lnTo>
                </a:path>
              </a:pathLst>
            </a:custGeom>
            <a:solidFill>
              <a:srgbClr val="FF0000"/>
            </a:solidFill>
            <a:ln w="25400" cap="rnd">
              <a:solidFill>
                <a:srgbClr val="FF66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0" name="Freeform 30">
              <a:extLst>
                <a:ext uri="{FF2B5EF4-FFF2-40B4-BE49-F238E27FC236}">
                  <a16:creationId xmlns:a16="http://schemas.microsoft.com/office/drawing/2014/main" id="{B73E6656-E995-436D-863B-3D32DEB50980}"/>
                </a:ext>
              </a:extLst>
            </p:cNvPr>
            <p:cNvSpPr>
              <a:spLocks/>
            </p:cNvSpPr>
            <p:nvPr/>
          </p:nvSpPr>
          <p:spPr bwMode="auto">
            <a:xfrm>
              <a:off x="2763" y="1319"/>
              <a:ext cx="169" cy="97"/>
            </a:xfrm>
            <a:custGeom>
              <a:avLst/>
              <a:gdLst>
                <a:gd name="T0" fmla="*/ 0 w 127"/>
                <a:gd name="T1" fmla="*/ 54 h 129"/>
                <a:gd name="T2" fmla="*/ 23 w 127"/>
                <a:gd name="T3" fmla="*/ 54 h 129"/>
                <a:gd name="T4" fmla="*/ 36 w 127"/>
                <a:gd name="T5" fmla="*/ 50 h 129"/>
                <a:gd name="T6" fmla="*/ 57 w 127"/>
                <a:gd name="T7" fmla="*/ 50 h 129"/>
                <a:gd name="T8" fmla="*/ 80 w 127"/>
                <a:gd name="T9" fmla="*/ 47 h 129"/>
                <a:gd name="T10" fmla="*/ 105 w 127"/>
                <a:gd name="T11" fmla="*/ 45 h 129"/>
                <a:gd name="T12" fmla="*/ 113 w 127"/>
                <a:gd name="T13" fmla="*/ 42 h 129"/>
                <a:gd name="T14" fmla="*/ 136 w 127"/>
                <a:gd name="T15" fmla="*/ 42 h 129"/>
                <a:gd name="T16" fmla="*/ 149 w 127"/>
                <a:gd name="T17" fmla="*/ 38 h 129"/>
                <a:gd name="T18" fmla="*/ 160 w 127"/>
                <a:gd name="T19" fmla="*/ 35 h 129"/>
                <a:gd name="T20" fmla="*/ 184 w 127"/>
                <a:gd name="T21" fmla="*/ 31 h 129"/>
                <a:gd name="T22" fmla="*/ 184 w 127"/>
                <a:gd name="T23" fmla="*/ 27 h 129"/>
                <a:gd name="T24" fmla="*/ 205 w 127"/>
                <a:gd name="T25" fmla="*/ 26 h 129"/>
                <a:gd name="T26" fmla="*/ 205 w 127"/>
                <a:gd name="T27" fmla="*/ 22 h 129"/>
                <a:gd name="T28" fmla="*/ 205 w 127"/>
                <a:gd name="T29" fmla="*/ 18 h 129"/>
                <a:gd name="T30" fmla="*/ 216 w 127"/>
                <a:gd name="T31" fmla="*/ 15 h 129"/>
                <a:gd name="T32" fmla="*/ 241 w 127"/>
                <a:gd name="T33" fmla="*/ 13 h 129"/>
                <a:gd name="T34" fmla="*/ 241 w 127"/>
                <a:gd name="T35" fmla="*/ 9 h 129"/>
                <a:gd name="T36" fmla="*/ 252 w 127"/>
                <a:gd name="T37" fmla="*/ 6 h 129"/>
                <a:gd name="T38" fmla="*/ 252 w 127"/>
                <a:gd name="T39" fmla="*/ 2 h 129"/>
                <a:gd name="T40" fmla="*/ 273 w 127"/>
                <a:gd name="T41" fmla="*/ 0 h 129"/>
                <a:gd name="T42" fmla="*/ 273 w 127"/>
                <a:gd name="T43" fmla="*/ 4 h 129"/>
                <a:gd name="T44" fmla="*/ 273 w 127"/>
                <a:gd name="T45" fmla="*/ 8 h 129"/>
                <a:gd name="T46" fmla="*/ 285 w 127"/>
                <a:gd name="T47" fmla="*/ 11 h 129"/>
                <a:gd name="T48" fmla="*/ 285 w 127"/>
                <a:gd name="T49" fmla="*/ 15 h 129"/>
                <a:gd name="T50" fmla="*/ 285 w 127"/>
                <a:gd name="T51" fmla="*/ 18 h 129"/>
                <a:gd name="T52" fmla="*/ 298 w 127"/>
                <a:gd name="T53" fmla="*/ 22 h 129"/>
                <a:gd name="T54" fmla="*/ 298 w 127"/>
                <a:gd name="T55" fmla="*/ 26 h 129"/>
                <a:gd name="T56" fmla="*/ 298 w 127"/>
                <a:gd name="T57" fmla="*/ 29 h 129"/>
                <a:gd name="T58" fmla="*/ 298 w 127"/>
                <a:gd name="T59" fmla="*/ 33 h 129"/>
                <a:gd name="T60" fmla="*/ 298 w 127"/>
                <a:gd name="T61" fmla="*/ 36 h 129"/>
                <a:gd name="T62" fmla="*/ 285 w 127"/>
                <a:gd name="T63" fmla="*/ 40 h 129"/>
                <a:gd name="T64" fmla="*/ 262 w 127"/>
                <a:gd name="T65" fmla="*/ 40 h 129"/>
                <a:gd name="T66" fmla="*/ 252 w 127"/>
                <a:gd name="T67" fmla="*/ 44 h 129"/>
                <a:gd name="T68" fmla="*/ 229 w 127"/>
                <a:gd name="T69" fmla="*/ 45 h 129"/>
                <a:gd name="T70" fmla="*/ 205 w 127"/>
                <a:gd name="T71" fmla="*/ 47 h 129"/>
                <a:gd name="T72" fmla="*/ 184 w 127"/>
                <a:gd name="T73" fmla="*/ 49 h 129"/>
                <a:gd name="T74" fmla="*/ 160 w 127"/>
                <a:gd name="T75" fmla="*/ 49 h 129"/>
                <a:gd name="T76" fmla="*/ 136 w 127"/>
                <a:gd name="T77" fmla="*/ 49 h 129"/>
                <a:gd name="T78" fmla="*/ 113 w 127"/>
                <a:gd name="T79" fmla="*/ 49 h 129"/>
                <a:gd name="T80" fmla="*/ 92 w 127"/>
                <a:gd name="T81" fmla="*/ 49 h 129"/>
                <a:gd name="T82" fmla="*/ 69 w 127"/>
                <a:gd name="T83" fmla="*/ 50 h 129"/>
                <a:gd name="T84" fmla="*/ 44 w 127"/>
                <a:gd name="T85" fmla="*/ 53 h 129"/>
                <a:gd name="T86" fmla="*/ 23 w 127"/>
                <a:gd name="T87" fmla="*/ 54 h 129"/>
                <a:gd name="T88" fmla="*/ 0 w 127"/>
                <a:gd name="T89" fmla="*/ 54 h 129"/>
                <a:gd name="T90" fmla="*/ 149 w 127"/>
                <a:gd name="T91" fmla="*/ 42 h 1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7"/>
                <a:gd name="T139" fmla="*/ 0 h 129"/>
                <a:gd name="T140" fmla="*/ 127 w 127"/>
                <a:gd name="T141" fmla="*/ 129 h 1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7" h="129">
                  <a:moveTo>
                    <a:pt x="0" y="128"/>
                  </a:moveTo>
                  <a:lnTo>
                    <a:pt x="10" y="128"/>
                  </a:lnTo>
                  <a:lnTo>
                    <a:pt x="15" y="119"/>
                  </a:lnTo>
                  <a:lnTo>
                    <a:pt x="24" y="119"/>
                  </a:lnTo>
                  <a:lnTo>
                    <a:pt x="34" y="111"/>
                  </a:lnTo>
                  <a:lnTo>
                    <a:pt x="44" y="107"/>
                  </a:lnTo>
                  <a:lnTo>
                    <a:pt x="48" y="98"/>
                  </a:lnTo>
                  <a:lnTo>
                    <a:pt x="58" y="98"/>
                  </a:lnTo>
                  <a:lnTo>
                    <a:pt x="63" y="90"/>
                  </a:lnTo>
                  <a:lnTo>
                    <a:pt x="68" y="81"/>
                  </a:lnTo>
                  <a:lnTo>
                    <a:pt x="78" y="73"/>
                  </a:lnTo>
                  <a:lnTo>
                    <a:pt x="78" y="64"/>
                  </a:lnTo>
                  <a:lnTo>
                    <a:pt x="87" y="60"/>
                  </a:lnTo>
                  <a:lnTo>
                    <a:pt x="87" y="51"/>
                  </a:lnTo>
                  <a:lnTo>
                    <a:pt x="87" y="43"/>
                  </a:lnTo>
                  <a:lnTo>
                    <a:pt x="92" y="34"/>
                  </a:lnTo>
                  <a:lnTo>
                    <a:pt x="102" y="30"/>
                  </a:lnTo>
                  <a:lnTo>
                    <a:pt x="102" y="21"/>
                  </a:lnTo>
                  <a:lnTo>
                    <a:pt x="107" y="13"/>
                  </a:lnTo>
                  <a:lnTo>
                    <a:pt x="107" y="4"/>
                  </a:lnTo>
                  <a:lnTo>
                    <a:pt x="116" y="0"/>
                  </a:lnTo>
                  <a:lnTo>
                    <a:pt x="116" y="9"/>
                  </a:lnTo>
                  <a:lnTo>
                    <a:pt x="116" y="17"/>
                  </a:lnTo>
                  <a:lnTo>
                    <a:pt x="121" y="26"/>
                  </a:lnTo>
                  <a:lnTo>
                    <a:pt x="121" y="34"/>
                  </a:lnTo>
                  <a:lnTo>
                    <a:pt x="121" y="43"/>
                  </a:lnTo>
                  <a:lnTo>
                    <a:pt x="126" y="51"/>
                  </a:lnTo>
                  <a:lnTo>
                    <a:pt x="126" y="60"/>
                  </a:lnTo>
                  <a:lnTo>
                    <a:pt x="126" y="68"/>
                  </a:lnTo>
                  <a:lnTo>
                    <a:pt x="126" y="77"/>
                  </a:lnTo>
                  <a:lnTo>
                    <a:pt x="126" y="85"/>
                  </a:lnTo>
                  <a:lnTo>
                    <a:pt x="121" y="94"/>
                  </a:lnTo>
                  <a:lnTo>
                    <a:pt x="111" y="94"/>
                  </a:lnTo>
                  <a:lnTo>
                    <a:pt x="107" y="102"/>
                  </a:lnTo>
                  <a:lnTo>
                    <a:pt x="97" y="107"/>
                  </a:lnTo>
                  <a:lnTo>
                    <a:pt x="87" y="111"/>
                  </a:lnTo>
                  <a:lnTo>
                    <a:pt x="78" y="115"/>
                  </a:lnTo>
                  <a:lnTo>
                    <a:pt x="68" y="115"/>
                  </a:lnTo>
                  <a:lnTo>
                    <a:pt x="58" y="115"/>
                  </a:lnTo>
                  <a:lnTo>
                    <a:pt x="48" y="115"/>
                  </a:lnTo>
                  <a:lnTo>
                    <a:pt x="39" y="115"/>
                  </a:lnTo>
                  <a:lnTo>
                    <a:pt x="29" y="119"/>
                  </a:lnTo>
                  <a:lnTo>
                    <a:pt x="19" y="124"/>
                  </a:lnTo>
                  <a:lnTo>
                    <a:pt x="10" y="128"/>
                  </a:lnTo>
                  <a:lnTo>
                    <a:pt x="0" y="128"/>
                  </a:lnTo>
                  <a:lnTo>
                    <a:pt x="63" y="98"/>
                  </a:lnTo>
                </a:path>
              </a:pathLst>
            </a:custGeom>
            <a:solidFill>
              <a:srgbClr val="FFFF00"/>
            </a:solidFill>
            <a:ln w="25400" cap="rnd">
              <a:solidFill>
                <a:srgbClr val="FF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8937" name="AutoShape 32">
            <a:extLst>
              <a:ext uri="{FF2B5EF4-FFF2-40B4-BE49-F238E27FC236}">
                <a16:creationId xmlns:a16="http://schemas.microsoft.com/office/drawing/2014/main" id="{A509DEE8-E472-475F-A33A-B1DCF3E0EAE7}"/>
              </a:ext>
            </a:extLst>
          </p:cNvPr>
          <p:cNvSpPr>
            <a:spLocks noChangeArrowheads="1"/>
          </p:cNvSpPr>
          <p:nvPr/>
        </p:nvSpPr>
        <p:spPr bwMode="auto">
          <a:xfrm>
            <a:off x="5851525" y="41005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38" name="Line 33">
            <a:extLst>
              <a:ext uri="{FF2B5EF4-FFF2-40B4-BE49-F238E27FC236}">
                <a16:creationId xmlns:a16="http://schemas.microsoft.com/office/drawing/2014/main" id="{8E5DBBF5-344D-4E45-B25E-D3E4797C9BA3}"/>
              </a:ext>
            </a:extLst>
          </p:cNvPr>
          <p:cNvSpPr>
            <a:spLocks noChangeShapeType="1"/>
          </p:cNvSpPr>
          <p:nvPr/>
        </p:nvSpPr>
        <p:spPr bwMode="auto">
          <a:xfrm>
            <a:off x="6261100" y="40957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9" name="Text Box 34">
            <a:extLst>
              <a:ext uri="{FF2B5EF4-FFF2-40B4-BE49-F238E27FC236}">
                <a16:creationId xmlns:a16="http://schemas.microsoft.com/office/drawing/2014/main" id="{A3EA3885-EC61-4746-A07A-88BD846BE2AB}"/>
              </a:ext>
            </a:extLst>
          </p:cNvPr>
          <p:cNvSpPr txBox="1">
            <a:spLocks noChangeArrowheads="1"/>
          </p:cNvSpPr>
          <p:nvPr/>
        </p:nvSpPr>
        <p:spPr bwMode="auto">
          <a:xfrm>
            <a:off x="5848350" y="40306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8940" name="Freeform 35">
            <a:extLst>
              <a:ext uri="{FF2B5EF4-FFF2-40B4-BE49-F238E27FC236}">
                <a16:creationId xmlns:a16="http://schemas.microsoft.com/office/drawing/2014/main" id="{41EDE51D-CBEF-439E-815A-AB997F456BCA}"/>
              </a:ext>
            </a:extLst>
          </p:cNvPr>
          <p:cNvSpPr>
            <a:spLocks/>
          </p:cNvSpPr>
          <p:nvPr/>
        </p:nvSpPr>
        <p:spPr bwMode="auto">
          <a:xfrm>
            <a:off x="6537325" y="3543300"/>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1" name="Freeform 38">
            <a:extLst>
              <a:ext uri="{FF2B5EF4-FFF2-40B4-BE49-F238E27FC236}">
                <a16:creationId xmlns:a16="http://schemas.microsoft.com/office/drawing/2014/main" id="{64BB3A63-E8D4-4B48-9A60-3541E3EE35E4}"/>
              </a:ext>
            </a:extLst>
          </p:cNvPr>
          <p:cNvSpPr>
            <a:spLocks/>
          </p:cNvSpPr>
          <p:nvPr/>
        </p:nvSpPr>
        <p:spPr bwMode="auto">
          <a:xfrm>
            <a:off x="5561013" y="3268663"/>
            <a:ext cx="528637"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65767" name="Text Box 39">
            <a:extLst>
              <a:ext uri="{FF2B5EF4-FFF2-40B4-BE49-F238E27FC236}">
                <a16:creationId xmlns:a16="http://schemas.microsoft.com/office/drawing/2014/main" id="{AB3681A5-B594-4090-8BBC-D353B7D5ED90}"/>
              </a:ext>
            </a:extLst>
          </p:cNvPr>
          <p:cNvSpPr txBox="1">
            <a:spLocks noChangeArrowheads="1"/>
          </p:cNvSpPr>
          <p:nvPr/>
        </p:nvSpPr>
        <p:spPr bwMode="auto">
          <a:xfrm>
            <a:off x="1606550" y="5030788"/>
            <a:ext cx="56181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Simple but </a:t>
            </a:r>
            <a:r>
              <a:rPr lang="en-US" altLang="zh-CN" sz="2800">
                <a:solidFill>
                  <a:srgbClr val="FF0000"/>
                </a:solidFill>
                <a:latin typeface="Comic Sans MS" panose="030F0702030302020204" pitchFamily="66" charset="0"/>
                <a:ea typeface="宋体" panose="02010600030101010101" pitchFamily="2" charset="-122"/>
              </a:rPr>
              <a:t>hotspot + bottleneck </a:t>
            </a:r>
          </a:p>
        </p:txBody>
      </p:sp>
      <p:grpSp>
        <p:nvGrpSpPr>
          <p:cNvPr id="38943" name="Group 40">
            <a:extLst>
              <a:ext uri="{FF2B5EF4-FFF2-40B4-BE49-F238E27FC236}">
                <a16:creationId xmlns:a16="http://schemas.microsoft.com/office/drawing/2014/main" id="{7D099542-A681-4A61-9CDD-754F0F2EC701}"/>
              </a:ext>
            </a:extLst>
          </p:cNvPr>
          <p:cNvGrpSpPr>
            <a:grpSpLocks/>
          </p:cNvGrpSpPr>
          <p:nvPr/>
        </p:nvGrpSpPr>
        <p:grpSpPr bwMode="auto">
          <a:xfrm>
            <a:off x="1836738" y="3929063"/>
            <a:ext cx="1081087" cy="838200"/>
            <a:chOff x="1584" y="816"/>
            <a:chExt cx="912" cy="816"/>
          </a:xfrm>
        </p:grpSpPr>
        <p:sp>
          <p:nvSpPr>
            <p:cNvPr id="38945" name="Freeform 41">
              <a:extLst>
                <a:ext uri="{FF2B5EF4-FFF2-40B4-BE49-F238E27FC236}">
                  <a16:creationId xmlns:a16="http://schemas.microsoft.com/office/drawing/2014/main" id="{1077BC13-DCFB-43D7-B47B-6E3501BC788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6" name="Freeform 42">
              <a:extLst>
                <a:ext uri="{FF2B5EF4-FFF2-40B4-BE49-F238E27FC236}">
                  <a16:creationId xmlns:a16="http://schemas.microsoft.com/office/drawing/2014/main" id="{667EF83F-C66E-43AD-9050-93F513FE69C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7" name="Freeform 43">
              <a:extLst>
                <a:ext uri="{FF2B5EF4-FFF2-40B4-BE49-F238E27FC236}">
                  <a16:creationId xmlns:a16="http://schemas.microsoft.com/office/drawing/2014/main" id="{A9D5BC7D-29A6-4EA5-9CBD-5489A7D62CC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8" name="Freeform 44">
              <a:extLst>
                <a:ext uri="{FF2B5EF4-FFF2-40B4-BE49-F238E27FC236}">
                  <a16:creationId xmlns:a16="http://schemas.microsoft.com/office/drawing/2014/main" id="{A20A128C-8EBF-44C7-865A-BEA9920F6DF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9" name="Freeform 45">
              <a:extLst>
                <a:ext uri="{FF2B5EF4-FFF2-40B4-BE49-F238E27FC236}">
                  <a16:creationId xmlns:a16="http://schemas.microsoft.com/office/drawing/2014/main" id="{5B269DEA-4B66-4662-8407-C11BF97A5D9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0" name="Freeform 46">
              <a:extLst>
                <a:ext uri="{FF2B5EF4-FFF2-40B4-BE49-F238E27FC236}">
                  <a16:creationId xmlns:a16="http://schemas.microsoft.com/office/drawing/2014/main" id="{4016015C-B869-483B-A593-0E50E1EEDE5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1" name="Freeform 47">
              <a:extLst>
                <a:ext uri="{FF2B5EF4-FFF2-40B4-BE49-F238E27FC236}">
                  <a16:creationId xmlns:a16="http://schemas.microsoft.com/office/drawing/2014/main" id="{16117EBD-F6B9-434D-93F2-E018B8DCB1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2" name="Freeform 48">
              <a:extLst>
                <a:ext uri="{FF2B5EF4-FFF2-40B4-BE49-F238E27FC236}">
                  <a16:creationId xmlns:a16="http://schemas.microsoft.com/office/drawing/2014/main" id="{54AC0489-7F91-4C1B-8E36-95B877C81BF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3" name="Freeform 49">
              <a:extLst>
                <a:ext uri="{FF2B5EF4-FFF2-40B4-BE49-F238E27FC236}">
                  <a16:creationId xmlns:a16="http://schemas.microsoft.com/office/drawing/2014/main" id="{30902E68-2914-4636-8C80-0D65530E98F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8944" name="AutoShape 72">
            <a:extLst>
              <a:ext uri="{FF2B5EF4-FFF2-40B4-BE49-F238E27FC236}">
                <a16:creationId xmlns:a16="http://schemas.microsoft.com/office/drawing/2014/main" id="{841BFBFB-3AB6-40D9-832E-CC589A02EC74}"/>
              </a:ext>
            </a:extLst>
          </p:cNvPr>
          <p:cNvSpPr>
            <a:spLocks noChangeArrowheads="1"/>
          </p:cNvSpPr>
          <p:nvPr/>
        </p:nvSpPr>
        <p:spPr bwMode="auto">
          <a:xfrm>
            <a:off x="3390900" y="3721100"/>
            <a:ext cx="1587500" cy="406400"/>
          </a:xfrm>
          <a:prstGeom prst="wedgeRoundRectCallout">
            <a:avLst>
              <a:gd name="adj1" fmla="val -66898"/>
              <a:gd name="adj2" fmla="val 54296"/>
              <a:gd name="adj3" fmla="val 16667"/>
            </a:avLst>
          </a:prstGeom>
          <a:solidFill>
            <a:srgbClr val="FFFF00"/>
          </a:solidFill>
          <a:ln w="38100" algn="ctr">
            <a:solidFill>
              <a:schemeClr val="tx1"/>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1600" b="1">
                <a:solidFill>
                  <a:schemeClr val="tx1"/>
                </a:solidFill>
                <a:ea typeface="宋体" panose="02010600030101010101" pitchFamily="2" charset="-122"/>
              </a:rPr>
              <a:t>honk!</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18657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5767"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8345510B-5944-46C1-81D1-6D9946EDAD6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75E5F8-FA95-484A-B959-0D949DB2DBE8}" type="slidenum">
              <a:rPr lang="ar-SA" altLang="zh-CN" sz="1400">
                <a:solidFill>
                  <a:schemeClr val="tx1"/>
                </a:solidFill>
                <a:latin typeface="Comic Sans MS" panose="030F0702030302020204" pitchFamily="66" charset="0"/>
              </a:rPr>
              <a:pPr/>
              <a:t>37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9940" name="Rectangle 2">
            <a:extLst>
              <a:ext uri="{FF2B5EF4-FFF2-40B4-BE49-F238E27FC236}">
                <a16:creationId xmlns:a16="http://schemas.microsoft.com/office/drawing/2014/main" id="{38185235-6A62-440E-9747-C8D0DDAF5AE2}"/>
              </a:ext>
            </a:extLst>
          </p:cNvPr>
          <p:cNvSpPr>
            <a:spLocks noGrp="1" noChangeArrowheads="1"/>
          </p:cNvSpPr>
          <p:nvPr>
            <p:ph type="title"/>
          </p:nvPr>
        </p:nvSpPr>
        <p:spPr/>
        <p:txBody>
          <a:bodyPr/>
          <a:lstStyle/>
          <a:p>
            <a:r>
              <a:rPr lang="en-US" altLang="zh-CN">
                <a:ea typeface="宋体" panose="02010600030101010101" pitchFamily="2" charset="-122"/>
              </a:rPr>
              <a:t>Coarse-Grained Locking</a:t>
            </a:r>
          </a:p>
        </p:txBody>
      </p:sp>
      <p:sp>
        <p:nvSpPr>
          <p:cNvPr id="39941" name="Rectangle 3">
            <a:extLst>
              <a:ext uri="{FF2B5EF4-FFF2-40B4-BE49-F238E27FC236}">
                <a16:creationId xmlns:a16="http://schemas.microsoft.com/office/drawing/2014/main" id="{281FE426-F58E-46D9-840B-B09FABC32621}"/>
              </a:ext>
            </a:extLst>
          </p:cNvPr>
          <p:cNvSpPr>
            <a:spLocks noGrp="1" noChangeArrowheads="1"/>
          </p:cNvSpPr>
          <p:nvPr>
            <p:ph type="body" idx="1"/>
          </p:nvPr>
        </p:nvSpPr>
        <p:spPr/>
        <p:txBody>
          <a:bodyPr/>
          <a:lstStyle/>
          <a:p>
            <a:pPr algn="ctr"/>
            <a:r>
              <a:rPr lang="en-US" altLang="zh-CN">
                <a:ea typeface="宋体" panose="02010600030101010101" pitchFamily="2" charset="-122"/>
              </a:rPr>
              <a:t>Easy, same as synchronized methods</a:t>
            </a:r>
          </a:p>
          <a:p>
            <a:pPr lvl="1"/>
            <a:r>
              <a:rPr lang="en-US" altLang="zh-CN">
                <a:solidFill>
                  <a:srgbClr val="FF0000"/>
                </a:solidFill>
                <a:ea typeface="宋体" panose="02010600030101010101" pitchFamily="2" charset="-122"/>
              </a:rPr>
              <a:t>“One lock to rule them all …”</a:t>
            </a:r>
          </a:p>
          <a:p>
            <a:r>
              <a:rPr lang="en-US" altLang="zh-CN">
                <a:ea typeface="宋体" panose="02010600030101010101" pitchFamily="2" charset="-122"/>
              </a:rPr>
              <a:t>Simple, clearly correct</a:t>
            </a:r>
          </a:p>
          <a:p>
            <a:pPr lvl="1"/>
            <a:r>
              <a:rPr lang="en-US" altLang="zh-CN">
                <a:ea typeface="宋体" panose="02010600030101010101" pitchFamily="2" charset="-122"/>
              </a:rPr>
              <a:t>Deserves respect!</a:t>
            </a:r>
          </a:p>
          <a:p>
            <a:r>
              <a:rPr lang="en-US" altLang="zh-CN">
                <a:ea typeface="宋体" panose="02010600030101010101" pitchFamily="2" charset="-122"/>
              </a:rPr>
              <a:t>Works poorly with contention</a:t>
            </a:r>
          </a:p>
          <a:p>
            <a:pPr lvl="1"/>
            <a:r>
              <a:rPr lang="en-US" altLang="zh-CN">
                <a:ea typeface="宋体" panose="02010600030101010101" pitchFamily="2" charset="-122"/>
              </a:rPr>
              <a:t>Queue locks help</a:t>
            </a:r>
          </a:p>
          <a:p>
            <a:pPr lvl="1"/>
            <a:r>
              <a:rPr lang="en-US" altLang="zh-CN">
                <a:ea typeface="宋体" panose="02010600030101010101" pitchFamily="2" charset="-122"/>
              </a:rPr>
              <a:t>But bottleneck still an issue</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A0293B2-B1E2-4E5E-8F8F-43302AE3B51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5DCB8A1-EF39-4617-A2A1-31BD30EFAD60}" type="slidenum">
              <a:rPr lang="ar-SA" altLang="zh-CN" sz="1400">
                <a:solidFill>
                  <a:schemeClr val="tx1"/>
                </a:solidFill>
                <a:latin typeface="Comic Sans MS" panose="030F0702030302020204" pitchFamily="66" charset="0"/>
              </a:rPr>
              <a:pPr/>
              <a:t>38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0964" name="Rectangle 2">
            <a:extLst>
              <a:ext uri="{FF2B5EF4-FFF2-40B4-BE49-F238E27FC236}">
                <a16:creationId xmlns:a16="http://schemas.microsoft.com/office/drawing/2014/main" id="{E2A9374A-1DB2-41BE-BC15-A52F6D9374C2}"/>
              </a:ext>
            </a:extLst>
          </p:cNvPr>
          <p:cNvSpPr>
            <a:spLocks noGrp="1" noChangeArrowheads="1"/>
          </p:cNvSpPr>
          <p:nvPr>
            <p:ph type="title"/>
          </p:nvPr>
        </p:nvSpPr>
        <p:spPr/>
        <p:txBody>
          <a:bodyPr/>
          <a:lstStyle/>
          <a:p>
            <a:r>
              <a:rPr lang="en-US" altLang="zh-CN">
                <a:ea typeface="宋体" panose="02010600030101010101" pitchFamily="2" charset="-122"/>
              </a:rPr>
              <a:t>Fine-grained Locking</a:t>
            </a:r>
          </a:p>
        </p:txBody>
      </p:sp>
      <p:sp>
        <p:nvSpPr>
          <p:cNvPr id="40965" name="Rectangle 3">
            <a:extLst>
              <a:ext uri="{FF2B5EF4-FFF2-40B4-BE49-F238E27FC236}">
                <a16:creationId xmlns:a16="http://schemas.microsoft.com/office/drawing/2014/main" id="{B624815A-059C-460B-90C0-56411B9AC15E}"/>
              </a:ext>
            </a:extLst>
          </p:cNvPr>
          <p:cNvSpPr>
            <a:spLocks noGrp="1" noChangeArrowheads="1"/>
          </p:cNvSpPr>
          <p:nvPr>
            <p:ph type="body" idx="1"/>
          </p:nvPr>
        </p:nvSpPr>
        <p:spPr/>
        <p:txBody>
          <a:bodyPr/>
          <a:lstStyle/>
          <a:p>
            <a:r>
              <a:rPr lang="en-US" altLang="zh-CN" dirty="0">
                <a:ea typeface="宋体" panose="02010600030101010101" pitchFamily="2" charset="-122"/>
              </a:rPr>
              <a:t>Requires </a:t>
            </a:r>
            <a:r>
              <a:rPr lang="en-US" altLang="zh-CN" b="1" dirty="0">
                <a:solidFill>
                  <a:schemeClr val="tx1"/>
                </a:solidFill>
                <a:ea typeface="宋体" panose="02010600030101010101" pitchFamily="2" charset="-122"/>
              </a:rPr>
              <a:t>careful</a:t>
            </a:r>
            <a:r>
              <a:rPr lang="en-US" altLang="zh-CN" dirty="0">
                <a:ea typeface="宋体" panose="02010600030101010101" pitchFamily="2" charset="-122"/>
              </a:rPr>
              <a:t> thought</a:t>
            </a:r>
          </a:p>
          <a:p>
            <a:endParaRPr lang="en-US" altLang="zh-CN" dirty="0">
              <a:ea typeface="宋体" panose="02010600030101010101" pitchFamily="2" charset="-122"/>
            </a:endParaRPr>
          </a:p>
          <a:p>
            <a:r>
              <a:rPr lang="en-US" altLang="zh-CN" dirty="0">
                <a:ea typeface="宋体" panose="02010600030101010101" pitchFamily="2" charset="-122"/>
              </a:rPr>
              <a:t>Split object into pieces</a:t>
            </a:r>
          </a:p>
          <a:p>
            <a:pPr lvl="1"/>
            <a:r>
              <a:rPr lang="en-US" altLang="zh-CN" dirty="0">
                <a:ea typeface="宋体" panose="02010600030101010101" pitchFamily="2" charset="-122"/>
              </a:rPr>
              <a:t>Each piece has own lock</a:t>
            </a:r>
          </a:p>
          <a:p>
            <a:pPr lvl="1"/>
            <a:r>
              <a:rPr lang="en-US" altLang="zh-CN" dirty="0">
                <a:ea typeface="宋体" panose="02010600030101010101" pitchFamily="2" charset="-122"/>
              </a:rPr>
              <a:t>Methods that work on disjoint pieces need not exclude each other</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191A7843-4F82-42D7-9E59-03EB3A3715B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A79417-6FEF-4535-B491-6A731B6AE397}" type="slidenum">
              <a:rPr lang="ar-SA" altLang="zh-CN" sz="1400">
                <a:solidFill>
                  <a:schemeClr val="tx1"/>
                </a:solidFill>
                <a:latin typeface="Comic Sans MS" panose="030F0702030302020204" pitchFamily="66" charset="0"/>
              </a:rPr>
              <a:pPr/>
              <a:t>39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1988" name="Rectangle 2">
            <a:extLst>
              <a:ext uri="{FF2B5EF4-FFF2-40B4-BE49-F238E27FC236}">
                <a16:creationId xmlns:a16="http://schemas.microsoft.com/office/drawing/2014/main" id="{B237182D-E679-4651-8F94-4087B08E3F26}"/>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1989" name="Oval 3">
            <a:extLst>
              <a:ext uri="{FF2B5EF4-FFF2-40B4-BE49-F238E27FC236}">
                <a16:creationId xmlns:a16="http://schemas.microsoft.com/office/drawing/2014/main" id="{346A2908-2232-44A5-B30A-B8EE4F5024C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1990" name="Group 4">
            <a:extLst>
              <a:ext uri="{FF2B5EF4-FFF2-40B4-BE49-F238E27FC236}">
                <a16:creationId xmlns:a16="http://schemas.microsoft.com/office/drawing/2014/main" id="{23A5F666-82DA-4FEC-A40F-673AB15250C7}"/>
              </a:ext>
            </a:extLst>
          </p:cNvPr>
          <p:cNvGrpSpPr>
            <a:grpSpLocks/>
          </p:cNvGrpSpPr>
          <p:nvPr/>
        </p:nvGrpSpPr>
        <p:grpSpPr bwMode="auto">
          <a:xfrm>
            <a:off x="946150" y="2814638"/>
            <a:ext cx="866775" cy="582612"/>
            <a:chOff x="596" y="1599"/>
            <a:chExt cx="546" cy="367"/>
          </a:xfrm>
        </p:grpSpPr>
        <p:sp>
          <p:nvSpPr>
            <p:cNvPr id="42016" name="AutoShape 5">
              <a:extLst>
                <a:ext uri="{FF2B5EF4-FFF2-40B4-BE49-F238E27FC236}">
                  <a16:creationId xmlns:a16="http://schemas.microsoft.com/office/drawing/2014/main" id="{8B557089-1C1A-4595-B20B-B7A4136CC4D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17" name="Line 6">
              <a:extLst>
                <a:ext uri="{FF2B5EF4-FFF2-40B4-BE49-F238E27FC236}">
                  <a16:creationId xmlns:a16="http://schemas.microsoft.com/office/drawing/2014/main" id="{8E52CE55-ED42-417D-AF12-12436511053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18" name="Text Box 7">
              <a:extLst>
                <a:ext uri="{FF2B5EF4-FFF2-40B4-BE49-F238E27FC236}">
                  <a16:creationId xmlns:a16="http://schemas.microsoft.com/office/drawing/2014/main" id="{B02854C6-1205-4B60-91F3-BA9B320888D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1991" name="Group 8">
            <a:extLst>
              <a:ext uri="{FF2B5EF4-FFF2-40B4-BE49-F238E27FC236}">
                <a16:creationId xmlns:a16="http://schemas.microsoft.com/office/drawing/2014/main" id="{C418EAEB-B1DE-4C37-A7DD-9417CF425E3C}"/>
              </a:ext>
            </a:extLst>
          </p:cNvPr>
          <p:cNvGrpSpPr>
            <a:grpSpLocks/>
          </p:cNvGrpSpPr>
          <p:nvPr/>
        </p:nvGrpSpPr>
        <p:grpSpPr bwMode="auto">
          <a:xfrm>
            <a:off x="2770188" y="2814638"/>
            <a:ext cx="866775" cy="582612"/>
            <a:chOff x="596" y="1599"/>
            <a:chExt cx="546" cy="367"/>
          </a:xfrm>
        </p:grpSpPr>
        <p:sp>
          <p:nvSpPr>
            <p:cNvPr id="42013" name="AutoShape 9">
              <a:extLst>
                <a:ext uri="{FF2B5EF4-FFF2-40B4-BE49-F238E27FC236}">
                  <a16:creationId xmlns:a16="http://schemas.microsoft.com/office/drawing/2014/main" id="{3118A4F2-025F-4657-9540-7E4E3B9F7D1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14" name="Line 10">
              <a:extLst>
                <a:ext uri="{FF2B5EF4-FFF2-40B4-BE49-F238E27FC236}">
                  <a16:creationId xmlns:a16="http://schemas.microsoft.com/office/drawing/2014/main" id="{C7AFF67B-137A-4164-93C4-F672D9F5F8C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15" name="Text Box 11">
              <a:extLst>
                <a:ext uri="{FF2B5EF4-FFF2-40B4-BE49-F238E27FC236}">
                  <a16:creationId xmlns:a16="http://schemas.microsoft.com/office/drawing/2014/main" id="{C92FA3BF-53B3-4D38-B4DA-2941306677CA}"/>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1992" name="Group 12">
            <a:extLst>
              <a:ext uri="{FF2B5EF4-FFF2-40B4-BE49-F238E27FC236}">
                <a16:creationId xmlns:a16="http://schemas.microsoft.com/office/drawing/2014/main" id="{2AE08D03-5A8C-4617-8C39-B29D53C6B2C6}"/>
              </a:ext>
            </a:extLst>
          </p:cNvPr>
          <p:cNvGrpSpPr>
            <a:grpSpLocks/>
          </p:cNvGrpSpPr>
          <p:nvPr/>
        </p:nvGrpSpPr>
        <p:grpSpPr bwMode="auto">
          <a:xfrm>
            <a:off x="4591050" y="2814638"/>
            <a:ext cx="869950" cy="582612"/>
            <a:chOff x="594" y="1599"/>
            <a:chExt cx="548" cy="367"/>
          </a:xfrm>
        </p:grpSpPr>
        <p:sp>
          <p:nvSpPr>
            <p:cNvPr id="42010" name="AutoShape 13">
              <a:extLst>
                <a:ext uri="{FF2B5EF4-FFF2-40B4-BE49-F238E27FC236}">
                  <a16:creationId xmlns:a16="http://schemas.microsoft.com/office/drawing/2014/main" id="{910C700B-1D79-441C-A6C8-5BD34856044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11" name="Line 14">
              <a:extLst>
                <a:ext uri="{FF2B5EF4-FFF2-40B4-BE49-F238E27FC236}">
                  <a16:creationId xmlns:a16="http://schemas.microsoft.com/office/drawing/2014/main" id="{7CBF5433-F68E-4F4D-992F-B4144F5D293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12" name="Text Box 15">
              <a:extLst>
                <a:ext uri="{FF2B5EF4-FFF2-40B4-BE49-F238E27FC236}">
                  <a16:creationId xmlns:a16="http://schemas.microsoft.com/office/drawing/2014/main" id="{415C6194-C9BE-437F-8830-4815D02E823D}"/>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1993" name="Group 16">
            <a:extLst>
              <a:ext uri="{FF2B5EF4-FFF2-40B4-BE49-F238E27FC236}">
                <a16:creationId xmlns:a16="http://schemas.microsoft.com/office/drawing/2014/main" id="{BFA29265-D871-491A-BE7D-61ACBF7F63D6}"/>
              </a:ext>
            </a:extLst>
          </p:cNvPr>
          <p:cNvGrpSpPr>
            <a:grpSpLocks/>
          </p:cNvGrpSpPr>
          <p:nvPr/>
        </p:nvGrpSpPr>
        <p:grpSpPr bwMode="auto">
          <a:xfrm>
            <a:off x="6419850" y="2814638"/>
            <a:ext cx="866775" cy="582612"/>
            <a:chOff x="596" y="1599"/>
            <a:chExt cx="546" cy="367"/>
          </a:xfrm>
        </p:grpSpPr>
        <p:sp>
          <p:nvSpPr>
            <p:cNvPr id="42007" name="AutoShape 17">
              <a:extLst>
                <a:ext uri="{FF2B5EF4-FFF2-40B4-BE49-F238E27FC236}">
                  <a16:creationId xmlns:a16="http://schemas.microsoft.com/office/drawing/2014/main" id="{351E9149-909F-497D-B12D-57753FFDB73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8" name="Line 18">
              <a:extLst>
                <a:ext uri="{FF2B5EF4-FFF2-40B4-BE49-F238E27FC236}">
                  <a16:creationId xmlns:a16="http://schemas.microsoft.com/office/drawing/2014/main" id="{D5A5A0D6-7ADF-4220-9D02-68AE87760C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09" name="Text Box 19">
              <a:extLst>
                <a:ext uri="{FF2B5EF4-FFF2-40B4-BE49-F238E27FC236}">
                  <a16:creationId xmlns:a16="http://schemas.microsoft.com/office/drawing/2014/main" id="{39E181F1-8983-43CE-B44A-3B0D3C72AB4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1994" name="Line 20">
            <a:extLst>
              <a:ext uri="{FF2B5EF4-FFF2-40B4-BE49-F238E27FC236}">
                <a16:creationId xmlns:a16="http://schemas.microsoft.com/office/drawing/2014/main" id="{4181961D-936B-4B49-AD99-A672B049C37E}"/>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1995" name="Line 21">
            <a:extLst>
              <a:ext uri="{FF2B5EF4-FFF2-40B4-BE49-F238E27FC236}">
                <a16:creationId xmlns:a16="http://schemas.microsoft.com/office/drawing/2014/main" id="{2CFFF8C6-0641-4FD0-9AE0-B11D06097853}"/>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1996" name="Line 22">
            <a:extLst>
              <a:ext uri="{FF2B5EF4-FFF2-40B4-BE49-F238E27FC236}">
                <a16:creationId xmlns:a16="http://schemas.microsoft.com/office/drawing/2014/main" id="{1DA0FD57-A3F1-4B9C-8B93-B5605AAB4810}"/>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1997" name="Group 29">
            <a:extLst>
              <a:ext uri="{FF2B5EF4-FFF2-40B4-BE49-F238E27FC236}">
                <a16:creationId xmlns:a16="http://schemas.microsoft.com/office/drawing/2014/main" id="{594CC626-BB80-4518-AF00-9D41AC7E1A55}"/>
              </a:ext>
            </a:extLst>
          </p:cNvPr>
          <p:cNvGrpSpPr>
            <a:grpSpLocks/>
          </p:cNvGrpSpPr>
          <p:nvPr/>
        </p:nvGrpSpPr>
        <p:grpSpPr bwMode="auto">
          <a:xfrm>
            <a:off x="3862388" y="5026025"/>
            <a:ext cx="1447800" cy="1295400"/>
            <a:chOff x="1584" y="816"/>
            <a:chExt cx="912" cy="816"/>
          </a:xfrm>
        </p:grpSpPr>
        <p:sp>
          <p:nvSpPr>
            <p:cNvPr id="41998" name="Freeform 30">
              <a:extLst>
                <a:ext uri="{FF2B5EF4-FFF2-40B4-BE49-F238E27FC236}">
                  <a16:creationId xmlns:a16="http://schemas.microsoft.com/office/drawing/2014/main" id="{F48AF0D4-F98B-4C9A-9002-03A50E0AEF4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1999" name="Freeform 31">
              <a:extLst>
                <a:ext uri="{FF2B5EF4-FFF2-40B4-BE49-F238E27FC236}">
                  <a16:creationId xmlns:a16="http://schemas.microsoft.com/office/drawing/2014/main" id="{FC1DF9C9-90F2-47E5-B0F5-9C45D4DF97A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0" name="Freeform 32">
              <a:extLst>
                <a:ext uri="{FF2B5EF4-FFF2-40B4-BE49-F238E27FC236}">
                  <a16:creationId xmlns:a16="http://schemas.microsoft.com/office/drawing/2014/main" id="{EB009AE6-15F1-475D-BDE8-2B05511BA79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1" name="Freeform 33">
              <a:extLst>
                <a:ext uri="{FF2B5EF4-FFF2-40B4-BE49-F238E27FC236}">
                  <a16:creationId xmlns:a16="http://schemas.microsoft.com/office/drawing/2014/main" id="{C05FBC91-8EA0-4975-86E1-E6D9A53C764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2" name="Freeform 34">
              <a:extLst>
                <a:ext uri="{FF2B5EF4-FFF2-40B4-BE49-F238E27FC236}">
                  <a16:creationId xmlns:a16="http://schemas.microsoft.com/office/drawing/2014/main" id="{58E8573F-ABF9-4EE5-97BB-B54AC7A326C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3" name="Freeform 35">
              <a:extLst>
                <a:ext uri="{FF2B5EF4-FFF2-40B4-BE49-F238E27FC236}">
                  <a16:creationId xmlns:a16="http://schemas.microsoft.com/office/drawing/2014/main" id="{757478EB-A913-4008-B379-7E6EDE44DE0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4" name="Freeform 36">
              <a:extLst>
                <a:ext uri="{FF2B5EF4-FFF2-40B4-BE49-F238E27FC236}">
                  <a16:creationId xmlns:a16="http://schemas.microsoft.com/office/drawing/2014/main" id="{0AE0DC70-F1D2-4510-AA98-3A73EFABEB0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5" name="Freeform 37">
              <a:extLst>
                <a:ext uri="{FF2B5EF4-FFF2-40B4-BE49-F238E27FC236}">
                  <a16:creationId xmlns:a16="http://schemas.microsoft.com/office/drawing/2014/main" id="{DBA5F57D-F16F-4474-8FC1-DF1BEF857C7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6" name="Freeform 38">
              <a:extLst>
                <a:ext uri="{FF2B5EF4-FFF2-40B4-BE49-F238E27FC236}">
                  <a16:creationId xmlns:a16="http://schemas.microsoft.com/office/drawing/2014/main" id="{BEC5ADE6-2264-4E6F-9D67-00C4842FB1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7E3BB97-26B3-4C13-B61C-BAC93751F8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650EF32-DBF4-447A-B699-E1E965D5ABDE}" type="slidenum">
              <a:rPr lang="ar-SA" altLang="zh-CN" sz="1400">
                <a:solidFill>
                  <a:schemeClr val="tx1"/>
                </a:solidFill>
                <a:latin typeface="Comic Sans MS" panose="030F0702030302020204" pitchFamily="66" charset="0"/>
              </a:rPr>
              <a:pPr/>
              <a:t>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148" name="Rectangle 2">
            <a:extLst>
              <a:ext uri="{FF2B5EF4-FFF2-40B4-BE49-F238E27FC236}">
                <a16:creationId xmlns:a16="http://schemas.microsoft.com/office/drawing/2014/main" id="{69411C0A-067C-4511-B01C-C1772CC78919}"/>
              </a:ext>
            </a:extLst>
          </p:cNvPr>
          <p:cNvSpPr>
            <a:spLocks noGrp="1" noChangeArrowheads="1"/>
          </p:cNvSpPr>
          <p:nvPr>
            <p:ph type="title"/>
          </p:nvPr>
        </p:nvSpPr>
        <p:spPr/>
        <p:txBody>
          <a:bodyPr/>
          <a:lstStyle/>
          <a:p>
            <a:r>
              <a:rPr lang="en-US" altLang="zh-CN" sz="4000">
                <a:solidFill>
                  <a:schemeClr val="tx1"/>
                </a:solidFill>
                <a:ea typeface="宋体" panose="02010600030101010101" pitchFamily="2" charset="-122"/>
              </a:rPr>
              <a:t>Coarse-Grained</a:t>
            </a:r>
            <a:r>
              <a:rPr lang="en-US" altLang="zh-CN" sz="4000">
                <a:ea typeface="宋体" panose="02010600030101010101" pitchFamily="2" charset="-122"/>
              </a:rPr>
              <a:t> Synchronization</a:t>
            </a:r>
          </a:p>
        </p:txBody>
      </p:sp>
      <p:sp>
        <p:nvSpPr>
          <p:cNvPr id="6149" name="Rectangle 3">
            <a:extLst>
              <a:ext uri="{FF2B5EF4-FFF2-40B4-BE49-F238E27FC236}">
                <a16:creationId xmlns:a16="http://schemas.microsoft.com/office/drawing/2014/main" id="{8D297593-655B-44A0-BFF3-A447BC17FF56}"/>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Sequential bottleneck</a:t>
            </a:r>
          </a:p>
          <a:p>
            <a:pPr lvl="1"/>
            <a:r>
              <a:rPr lang="en-US" altLang="zh-CN">
                <a:ea typeface="宋体" panose="02010600030101010101" pitchFamily="2" charset="-122"/>
              </a:rPr>
              <a:t>Threads “stand in line”</a:t>
            </a:r>
          </a:p>
          <a:p>
            <a:r>
              <a:rPr lang="en-US" altLang="zh-CN">
                <a:solidFill>
                  <a:schemeClr val="tx1"/>
                </a:solidFill>
                <a:ea typeface="宋体" panose="02010600030101010101" pitchFamily="2" charset="-122"/>
              </a:rPr>
              <a:t>Adding more threads</a:t>
            </a:r>
          </a:p>
          <a:p>
            <a:pPr lvl="1"/>
            <a:r>
              <a:rPr lang="en-US" altLang="zh-CN">
                <a:ea typeface="宋体" panose="02010600030101010101" pitchFamily="2" charset="-122"/>
              </a:rPr>
              <a:t>Does not improve throughput</a:t>
            </a:r>
          </a:p>
          <a:p>
            <a:pPr lvl="1"/>
            <a:r>
              <a:rPr lang="en-US" altLang="zh-CN">
                <a:ea typeface="宋体" panose="02010600030101010101" pitchFamily="2" charset="-122"/>
              </a:rPr>
              <a:t>Struggle to keep it from getting worse</a:t>
            </a:r>
          </a:p>
          <a:p>
            <a:r>
              <a:rPr lang="en-US" altLang="zh-CN">
                <a:solidFill>
                  <a:schemeClr val="tx1"/>
                </a:solidFill>
                <a:ea typeface="宋体" panose="02010600030101010101" pitchFamily="2" charset="-122"/>
              </a:rPr>
              <a:t>So why even use a multiprocessor?</a:t>
            </a:r>
          </a:p>
          <a:p>
            <a:pPr lvl="1"/>
            <a:r>
              <a:rPr lang="en-US" altLang="zh-CN">
                <a:ea typeface="宋体" panose="02010600030101010101" pitchFamily="2" charset="-122"/>
              </a:rPr>
              <a:t>Well, some apps inherently parallel …</a:t>
            </a:r>
            <a:endParaRPr lang="en-US" altLang="zh-CN">
              <a:solidFill>
                <a:schemeClr val="tx1"/>
              </a:solidFill>
              <a:ea typeface="宋体" panose="02010600030101010101" pitchFamily="2" charset="-122"/>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ED859F66-06FB-4AD9-8CA8-DBA81A8A45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1EA020F-FC59-4752-93BC-CF2C2D9F4F9B}" type="slidenum">
              <a:rPr lang="ar-SA" altLang="zh-CN" sz="1400">
                <a:solidFill>
                  <a:schemeClr val="tx1"/>
                </a:solidFill>
                <a:latin typeface="Comic Sans MS" panose="030F0702030302020204" pitchFamily="66" charset="0"/>
              </a:rPr>
              <a:pPr/>
              <a:t>40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3012" name="Rectangle 2">
            <a:extLst>
              <a:ext uri="{FF2B5EF4-FFF2-40B4-BE49-F238E27FC236}">
                <a16:creationId xmlns:a16="http://schemas.microsoft.com/office/drawing/2014/main" id="{1FEAC39E-C9D1-4A37-B474-64B4EB701234}"/>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3013" name="Oval 3">
            <a:extLst>
              <a:ext uri="{FF2B5EF4-FFF2-40B4-BE49-F238E27FC236}">
                <a16:creationId xmlns:a16="http://schemas.microsoft.com/office/drawing/2014/main" id="{867B171F-47D6-4828-9832-648AB93A20ED}"/>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3014" name="Group 4">
            <a:extLst>
              <a:ext uri="{FF2B5EF4-FFF2-40B4-BE49-F238E27FC236}">
                <a16:creationId xmlns:a16="http://schemas.microsoft.com/office/drawing/2014/main" id="{69EDBAE4-B7D5-40D7-852B-9EE546EED834}"/>
              </a:ext>
            </a:extLst>
          </p:cNvPr>
          <p:cNvGrpSpPr>
            <a:grpSpLocks/>
          </p:cNvGrpSpPr>
          <p:nvPr/>
        </p:nvGrpSpPr>
        <p:grpSpPr bwMode="auto">
          <a:xfrm>
            <a:off x="946150" y="2814638"/>
            <a:ext cx="866775" cy="582612"/>
            <a:chOff x="596" y="1599"/>
            <a:chExt cx="546" cy="367"/>
          </a:xfrm>
        </p:grpSpPr>
        <p:sp>
          <p:nvSpPr>
            <p:cNvPr id="43046" name="AutoShape 5">
              <a:extLst>
                <a:ext uri="{FF2B5EF4-FFF2-40B4-BE49-F238E27FC236}">
                  <a16:creationId xmlns:a16="http://schemas.microsoft.com/office/drawing/2014/main" id="{AD4B9553-5516-4690-B77C-9A2A3441FCCD}"/>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47" name="Line 6">
              <a:extLst>
                <a:ext uri="{FF2B5EF4-FFF2-40B4-BE49-F238E27FC236}">
                  <a16:creationId xmlns:a16="http://schemas.microsoft.com/office/drawing/2014/main" id="{8CC05F7E-583F-4304-B05C-A24D7463EBE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48" name="Text Box 7">
              <a:extLst>
                <a:ext uri="{FF2B5EF4-FFF2-40B4-BE49-F238E27FC236}">
                  <a16:creationId xmlns:a16="http://schemas.microsoft.com/office/drawing/2014/main" id="{22B58681-E94F-4497-8B86-758B6B30A93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3015" name="Group 8">
            <a:extLst>
              <a:ext uri="{FF2B5EF4-FFF2-40B4-BE49-F238E27FC236}">
                <a16:creationId xmlns:a16="http://schemas.microsoft.com/office/drawing/2014/main" id="{BCED7028-D1CA-4E6D-B9E5-0546B0231FCB}"/>
              </a:ext>
            </a:extLst>
          </p:cNvPr>
          <p:cNvGrpSpPr>
            <a:grpSpLocks/>
          </p:cNvGrpSpPr>
          <p:nvPr/>
        </p:nvGrpSpPr>
        <p:grpSpPr bwMode="auto">
          <a:xfrm>
            <a:off x="2770188" y="2814638"/>
            <a:ext cx="866775" cy="582612"/>
            <a:chOff x="596" y="1599"/>
            <a:chExt cx="546" cy="367"/>
          </a:xfrm>
        </p:grpSpPr>
        <p:sp>
          <p:nvSpPr>
            <p:cNvPr id="43043" name="AutoShape 9">
              <a:extLst>
                <a:ext uri="{FF2B5EF4-FFF2-40B4-BE49-F238E27FC236}">
                  <a16:creationId xmlns:a16="http://schemas.microsoft.com/office/drawing/2014/main" id="{94CD11C4-17F6-4582-8ACE-0289ABADBB7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44" name="Line 10">
              <a:extLst>
                <a:ext uri="{FF2B5EF4-FFF2-40B4-BE49-F238E27FC236}">
                  <a16:creationId xmlns:a16="http://schemas.microsoft.com/office/drawing/2014/main" id="{923332F7-51DA-46CE-989C-164D673D257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45" name="Text Box 11">
              <a:extLst>
                <a:ext uri="{FF2B5EF4-FFF2-40B4-BE49-F238E27FC236}">
                  <a16:creationId xmlns:a16="http://schemas.microsoft.com/office/drawing/2014/main" id="{041C87E3-CDCB-4A3E-8548-5898ADBC89AD}"/>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3016" name="Group 12">
            <a:extLst>
              <a:ext uri="{FF2B5EF4-FFF2-40B4-BE49-F238E27FC236}">
                <a16:creationId xmlns:a16="http://schemas.microsoft.com/office/drawing/2014/main" id="{C481B4B7-AA9B-4F45-B743-5715EFC69BEB}"/>
              </a:ext>
            </a:extLst>
          </p:cNvPr>
          <p:cNvGrpSpPr>
            <a:grpSpLocks/>
          </p:cNvGrpSpPr>
          <p:nvPr/>
        </p:nvGrpSpPr>
        <p:grpSpPr bwMode="auto">
          <a:xfrm>
            <a:off x="4591050" y="2814638"/>
            <a:ext cx="869950" cy="582612"/>
            <a:chOff x="594" y="1599"/>
            <a:chExt cx="548" cy="367"/>
          </a:xfrm>
        </p:grpSpPr>
        <p:sp>
          <p:nvSpPr>
            <p:cNvPr id="43040" name="AutoShape 13">
              <a:extLst>
                <a:ext uri="{FF2B5EF4-FFF2-40B4-BE49-F238E27FC236}">
                  <a16:creationId xmlns:a16="http://schemas.microsoft.com/office/drawing/2014/main" id="{5DD4DF59-17C5-4E69-98CD-5E0F3EE638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41" name="Line 14">
              <a:extLst>
                <a:ext uri="{FF2B5EF4-FFF2-40B4-BE49-F238E27FC236}">
                  <a16:creationId xmlns:a16="http://schemas.microsoft.com/office/drawing/2014/main" id="{AA334F1C-3A60-4328-97DB-BFC2D492FC8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42" name="Text Box 15">
              <a:extLst>
                <a:ext uri="{FF2B5EF4-FFF2-40B4-BE49-F238E27FC236}">
                  <a16:creationId xmlns:a16="http://schemas.microsoft.com/office/drawing/2014/main" id="{FFF9D945-E412-4152-AC35-FF98EDA65C0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3017" name="Group 16">
            <a:extLst>
              <a:ext uri="{FF2B5EF4-FFF2-40B4-BE49-F238E27FC236}">
                <a16:creationId xmlns:a16="http://schemas.microsoft.com/office/drawing/2014/main" id="{57DE0CB9-D677-4776-BF28-14DAEC1B7EAE}"/>
              </a:ext>
            </a:extLst>
          </p:cNvPr>
          <p:cNvGrpSpPr>
            <a:grpSpLocks/>
          </p:cNvGrpSpPr>
          <p:nvPr/>
        </p:nvGrpSpPr>
        <p:grpSpPr bwMode="auto">
          <a:xfrm>
            <a:off x="6419850" y="2814638"/>
            <a:ext cx="866775" cy="582612"/>
            <a:chOff x="596" y="1599"/>
            <a:chExt cx="546" cy="367"/>
          </a:xfrm>
        </p:grpSpPr>
        <p:sp>
          <p:nvSpPr>
            <p:cNvPr id="43037" name="AutoShape 17">
              <a:extLst>
                <a:ext uri="{FF2B5EF4-FFF2-40B4-BE49-F238E27FC236}">
                  <a16:creationId xmlns:a16="http://schemas.microsoft.com/office/drawing/2014/main" id="{0FEE4FF9-4F56-4B63-825C-BF45BB9061B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8" name="Line 18">
              <a:extLst>
                <a:ext uri="{FF2B5EF4-FFF2-40B4-BE49-F238E27FC236}">
                  <a16:creationId xmlns:a16="http://schemas.microsoft.com/office/drawing/2014/main" id="{EA0577ED-F28B-466A-B0C1-5E8036B092C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39" name="Text Box 19">
              <a:extLst>
                <a:ext uri="{FF2B5EF4-FFF2-40B4-BE49-F238E27FC236}">
                  <a16:creationId xmlns:a16="http://schemas.microsoft.com/office/drawing/2014/main" id="{422B3AF7-9B75-42D7-8491-38E74A7C0182}"/>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3018" name="Line 20">
            <a:extLst>
              <a:ext uri="{FF2B5EF4-FFF2-40B4-BE49-F238E27FC236}">
                <a16:creationId xmlns:a16="http://schemas.microsoft.com/office/drawing/2014/main" id="{CCF5A735-F37C-444F-A431-038645A2B6A9}"/>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19" name="Line 21">
            <a:extLst>
              <a:ext uri="{FF2B5EF4-FFF2-40B4-BE49-F238E27FC236}">
                <a16:creationId xmlns:a16="http://schemas.microsoft.com/office/drawing/2014/main" id="{DCC106C7-F334-487B-914B-20670532ABDE}"/>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20" name="Line 22">
            <a:extLst>
              <a:ext uri="{FF2B5EF4-FFF2-40B4-BE49-F238E27FC236}">
                <a16:creationId xmlns:a16="http://schemas.microsoft.com/office/drawing/2014/main" id="{88421B78-109F-43D3-A777-0E826FAE8433}"/>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3021" name="Group 28">
            <a:extLst>
              <a:ext uri="{FF2B5EF4-FFF2-40B4-BE49-F238E27FC236}">
                <a16:creationId xmlns:a16="http://schemas.microsoft.com/office/drawing/2014/main" id="{1B722CEA-8406-40BE-BE0A-14960FF95297}"/>
              </a:ext>
            </a:extLst>
          </p:cNvPr>
          <p:cNvGrpSpPr>
            <a:grpSpLocks/>
          </p:cNvGrpSpPr>
          <p:nvPr/>
        </p:nvGrpSpPr>
        <p:grpSpPr bwMode="auto">
          <a:xfrm>
            <a:off x="3862388" y="5026025"/>
            <a:ext cx="1447800" cy="1295400"/>
            <a:chOff x="1584" y="816"/>
            <a:chExt cx="912" cy="816"/>
          </a:xfrm>
        </p:grpSpPr>
        <p:sp>
          <p:nvSpPr>
            <p:cNvPr id="43028" name="Freeform 29">
              <a:extLst>
                <a:ext uri="{FF2B5EF4-FFF2-40B4-BE49-F238E27FC236}">
                  <a16:creationId xmlns:a16="http://schemas.microsoft.com/office/drawing/2014/main" id="{C09029BB-0319-4A26-8692-5BA35E7A254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9" name="Freeform 30">
              <a:extLst>
                <a:ext uri="{FF2B5EF4-FFF2-40B4-BE49-F238E27FC236}">
                  <a16:creationId xmlns:a16="http://schemas.microsoft.com/office/drawing/2014/main" id="{EBBD63C8-9F36-41EC-991D-ECF178B9B55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0" name="Freeform 31">
              <a:extLst>
                <a:ext uri="{FF2B5EF4-FFF2-40B4-BE49-F238E27FC236}">
                  <a16:creationId xmlns:a16="http://schemas.microsoft.com/office/drawing/2014/main" id="{74F33390-35AC-4CE4-862F-8A61B9ECB46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1" name="Freeform 32">
              <a:extLst>
                <a:ext uri="{FF2B5EF4-FFF2-40B4-BE49-F238E27FC236}">
                  <a16:creationId xmlns:a16="http://schemas.microsoft.com/office/drawing/2014/main" id="{B237580B-ADD8-4960-A161-3258D59A21A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2" name="Freeform 33">
              <a:extLst>
                <a:ext uri="{FF2B5EF4-FFF2-40B4-BE49-F238E27FC236}">
                  <a16:creationId xmlns:a16="http://schemas.microsoft.com/office/drawing/2014/main" id="{04171146-AE95-42D5-82A7-6421E9DAAD7C}"/>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3" name="Freeform 34">
              <a:extLst>
                <a:ext uri="{FF2B5EF4-FFF2-40B4-BE49-F238E27FC236}">
                  <a16:creationId xmlns:a16="http://schemas.microsoft.com/office/drawing/2014/main" id="{6A5A1A1C-8F10-4AF1-ACB3-23801E24B60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4" name="Freeform 35">
              <a:extLst>
                <a:ext uri="{FF2B5EF4-FFF2-40B4-BE49-F238E27FC236}">
                  <a16:creationId xmlns:a16="http://schemas.microsoft.com/office/drawing/2014/main" id="{6C855D32-F40D-44B6-964A-0F82904B600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5" name="Freeform 36">
              <a:extLst>
                <a:ext uri="{FF2B5EF4-FFF2-40B4-BE49-F238E27FC236}">
                  <a16:creationId xmlns:a16="http://schemas.microsoft.com/office/drawing/2014/main" id="{564F5075-16C9-40E4-8822-C07C6286CE0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6" name="Freeform 37">
              <a:extLst>
                <a:ext uri="{FF2B5EF4-FFF2-40B4-BE49-F238E27FC236}">
                  <a16:creationId xmlns:a16="http://schemas.microsoft.com/office/drawing/2014/main" id="{D41A43C2-A8F2-46A2-BCCA-9044C2008E5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3022" name="AutoShape 38">
            <a:extLst>
              <a:ext uri="{FF2B5EF4-FFF2-40B4-BE49-F238E27FC236}">
                <a16:creationId xmlns:a16="http://schemas.microsoft.com/office/drawing/2014/main" id="{1BD2E766-5DBB-4EF0-9CDD-D387F280E50D}"/>
              </a:ext>
            </a:extLst>
          </p:cNvPr>
          <p:cNvSpPr>
            <a:spLocks noChangeArrowheads="1"/>
          </p:cNvSpPr>
          <p:nvPr/>
        </p:nvSpPr>
        <p:spPr bwMode="auto">
          <a:xfrm>
            <a:off x="746125" y="2698750"/>
            <a:ext cx="1293813" cy="814388"/>
          </a:xfrm>
          <a:prstGeom prst="wedgeRoundRectCallout">
            <a:avLst>
              <a:gd name="adj1" fmla="val 198468"/>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3023" name="Group 47">
            <a:extLst>
              <a:ext uri="{FF2B5EF4-FFF2-40B4-BE49-F238E27FC236}">
                <a16:creationId xmlns:a16="http://schemas.microsoft.com/office/drawing/2014/main" id="{84F525AA-A488-40A4-A4AD-20989DE4F201}"/>
              </a:ext>
            </a:extLst>
          </p:cNvPr>
          <p:cNvGrpSpPr>
            <a:grpSpLocks/>
          </p:cNvGrpSpPr>
          <p:nvPr/>
        </p:nvGrpSpPr>
        <p:grpSpPr bwMode="auto">
          <a:xfrm>
            <a:off x="1184275" y="1987550"/>
            <a:ext cx="427038" cy="622300"/>
            <a:chOff x="2208" y="1920"/>
            <a:chExt cx="1152" cy="1680"/>
          </a:xfrm>
        </p:grpSpPr>
        <p:sp>
          <p:nvSpPr>
            <p:cNvPr id="43024" name="Oval 48">
              <a:extLst>
                <a:ext uri="{FF2B5EF4-FFF2-40B4-BE49-F238E27FC236}">
                  <a16:creationId xmlns:a16="http://schemas.microsoft.com/office/drawing/2014/main" id="{45514ED4-2501-4B7A-9472-2BD947812D3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5" name="Oval 49">
              <a:extLst>
                <a:ext uri="{FF2B5EF4-FFF2-40B4-BE49-F238E27FC236}">
                  <a16:creationId xmlns:a16="http://schemas.microsoft.com/office/drawing/2014/main" id="{C9C023B3-E0B4-4D80-8B9C-D8D2D390D20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6" name="AutoShape 50">
              <a:extLst>
                <a:ext uri="{FF2B5EF4-FFF2-40B4-BE49-F238E27FC236}">
                  <a16:creationId xmlns:a16="http://schemas.microsoft.com/office/drawing/2014/main" id="{37AF78C3-EF06-4077-97CE-7CAAAC0603C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7" name="AutoShape 51">
              <a:extLst>
                <a:ext uri="{FF2B5EF4-FFF2-40B4-BE49-F238E27FC236}">
                  <a16:creationId xmlns:a16="http://schemas.microsoft.com/office/drawing/2014/main" id="{91ED65BD-029A-469B-B7BA-8A56E1F9E86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8B641868-E020-410F-8445-1CC73658543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19FD66-C145-4234-8B26-815FB982C259}" type="slidenum">
              <a:rPr lang="ar-SA" altLang="zh-CN" sz="1400">
                <a:solidFill>
                  <a:schemeClr val="tx1"/>
                </a:solidFill>
                <a:latin typeface="Comic Sans MS" panose="030F0702030302020204" pitchFamily="66" charset="0"/>
              </a:rPr>
              <a:pPr/>
              <a:t>41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4036" name="Rectangle 2">
            <a:extLst>
              <a:ext uri="{FF2B5EF4-FFF2-40B4-BE49-F238E27FC236}">
                <a16:creationId xmlns:a16="http://schemas.microsoft.com/office/drawing/2014/main" id="{6EEC1996-1D8C-4B6F-B71E-2D329C377553}"/>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4037" name="Oval 3">
            <a:extLst>
              <a:ext uri="{FF2B5EF4-FFF2-40B4-BE49-F238E27FC236}">
                <a16:creationId xmlns:a16="http://schemas.microsoft.com/office/drawing/2014/main" id="{B54C7C24-DFCE-472F-BE9B-ABF5BF7F392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4038" name="Group 4">
            <a:extLst>
              <a:ext uri="{FF2B5EF4-FFF2-40B4-BE49-F238E27FC236}">
                <a16:creationId xmlns:a16="http://schemas.microsoft.com/office/drawing/2014/main" id="{0A40763B-9554-47F2-B4B9-64CFE12A347E}"/>
              </a:ext>
            </a:extLst>
          </p:cNvPr>
          <p:cNvGrpSpPr>
            <a:grpSpLocks/>
          </p:cNvGrpSpPr>
          <p:nvPr/>
        </p:nvGrpSpPr>
        <p:grpSpPr bwMode="auto">
          <a:xfrm>
            <a:off x="946150" y="2814638"/>
            <a:ext cx="866775" cy="582612"/>
            <a:chOff x="596" y="1599"/>
            <a:chExt cx="546" cy="367"/>
          </a:xfrm>
        </p:grpSpPr>
        <p:sp>
          <p:nvSpPr>
            <p:cNvPr id="44076" name="AutoShape 5">
              <a:extLst>
                <a:ext uri="{FF2B5EF4-FFF2-40B4-BE49-F238E27FC236}">
                  <a16:creationId xmlns:a16="http://schemas.microsoft.com/office/drawing/2014/main" id="{258265E3-2BFE-4938-87B2-4B6D067A20E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77" name="Line 6">
              <a:extLst>
                <a:ext uri="{FF2B5EF4-FFF2-40B4-BE49-F238E27FC236}">
                  <a16:creationId xmlns:a16="http://schemas.microsoft.com/office/drawing/2014/main" id="{02A6AAC4-3CCA-4F32-98B1-1AAB2B381DC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78" name="Text Box 7">
              <a:extLst>
                <a:ext uri="{FF2B5EF4-FFF2-40B4-BE49-F238E27FC236}">
                  <a16:creationId xmlns:a16="http://schemas.microsoft.com/office/drawing/2014/main" id="{67BBC7B3-122C-4074-BF05-BF39FC4B38B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4039" name="Group 8">
            <a:extLst>
              <a:ext uri="{FF2B5EF4-FFF2-40B4-BE49-F238E27FC236}">
                <a16:creationId xmlns:a16="http://schemas.microsoft.com/office/drawing/2014/main" id="{57B30AA8-95C7-423D-A52E-248DBD4AA947}"/>
              </a:ext>
            </a:extLst>
          </p:cNvPr>
          <p:cNvGrpSpPr>
            <a:grpSpLocks/>
          </p:cNvGrpSpPr>
          <p:nvPr/>
        </p:nvGrpSpPr>
        <p:grpSpPr bwMode="auto">
          <a:xfrm>
            <a:off x="2770188" y="2814638"/>
            <a:ext cx="866775" cy="582612"/>
            <a:chOff x="596" y="1599"/>
            <a:chExt cx="546" cy="367"/>
          </a:xfrm>
        </p:grpSpPr>
        <p:sp>
          <p:nvSpPr>
            <p:cNvPr id="44073" name="AutoShape 9">
              <a:extLst>
                <a:ext uri="{FF2B5EF4-FFF2-40B4-BE49-F238E27FC236}">
                  <a16:creationId xmlns:a16="http://schemas.microsoft.com/office/drawing/2014/main" id="{1129D88F-58F0-480E-BF04-B9796B1A547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74" name="Line 10">
              <a:extLst>
                <a:ext uri="{FF2B5EF4-FFF2-40B4-BE49-F238E27FC236}">
                  <a16:creationId xmlns:a16="http://schemas.microsoft.com/office/drawing/2014/main" id="{DAE5B164-1B40-41B8-9943-36104A3FB28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75" name="Text Box 11">
              <a:extLst>
                <a:ext uri="{FF2B5EF4-FFF2-40B4-BE49-F238E27FC236}">
                  <a16:creationId xmlns:a16="http://schemas.microsoft.com/office/drawing/2014/main" id="{7E284625-ADF9-4FA3-8443-AAAC7763A97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4040" name="Group 12">
            <a:extLst>
              <a:ext uri="{FF2B5EF4-FFF2-40B4-BE49-F238E27FC236}">
                <a16:creationId xmlns:a16="http://schemas.microsoft.com/office/drawing/2014/main" id="{BE7043F9-88EB-4929-856E-A26C9BF35098}"/>
              </a:ext>
            </a:extLst>
          </p:cNvPr>
          <p:cNvGrpSpPr>
            <a:grpSpLocks/>
          </p:cNvGrpSpPr>
          <p:nvPr/>
        </p:nvGrpSpPr>
        <p:grpSpPr bwMode="auto">
          <a:xfrm>
            <a:off x="4591050" y="2814638"/>
            <a:ext cx="869950" cy="582612"/>
            <a:chOff x="594" y="1599"/>
            <a:chExt cx="548" cy="367"/>
          </a:xfrm>
        </p:grpSpPr>
        <p:sp>
          <p:nvSpPr>
            <p:cNvPr id="44070" name="AutoShape 13">
              <a:extLst>
                <a:ext uri="{FF2B5EF4-FFF2-40B4-BE49-F238E27FC236}">
                  <a16:creationId xmlns:a16="http://schemas.microsoft.com/office/drawing/2014/main" id="{DE99ED29-BDCF-4C3D-9D3F-B0A67795B5F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71" name="Line 14">
              <a:extLst>
                <a:ext uri="{FF2B5EF4-FFF2-40B4-BE49-F238E27FC236}">
                  <a16:creationId xmlns:a16="http://schemas.microsoft.com/office/drawing/2014/main" id="{CE147D00-EFE1-4145-8666-8C16D2F8D2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72" name="Text Box 15">
              <a:extLst>
                <a:ext uri="{FF2B5EF4-FFF2-40B4-BE49-F238E27FC236}">
                  <a16:creationId xmlns:a16="http://schemas.microsoft.com/office/drawing/2014/main" id="{D9482412-A919-45C5-9D45-0519A4682466}"/>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4041" name="Group 16">
            <a:extLst>
              <a:ext uri="{FF2B5EF4-FFF2-40B4-BE49-F238E27FC236}">
                <a16:creationId xmlns:a16="http://schemas.microsoft.com/office/drawing/2014/main" id="{06D8721D-5734-41BE-925B-69E9930F1B1A}"/>
              </a:ext>
            </a:extLst>
          </p:cNvPr>
          <p:cNvGrpSpPr>
            <a:grpSpLocks/>
          </p:cNvGrpSpPr>
          <p:nvPr/>
        </p:nvGrpSpPr>
        <p:grpSpPr bwMode="auto">
          <a:xfrm>
            <a:off x="6419850" y="2814638"/>
            <a:ext cx="866775" cy="582612"/>
            <a:chOff x="596" y="1599"/>
            <a:chExt cx="546" cy="367"/>
          </a:xfrm>
        </p:grpSpPr>
        <p:sp>
          <p:nvSpPr>
            <p:cNvPr id="44067" name="AutoShape 17">
              <a:extLst>
                <a:ext uri="{FF2B5EF4-FFF2-40B4-BE49-F238E27FC236}">
                  <a16:creationId xmlns:a16="http://schemas.microsoft.com/office/drawing/2014/main" id="{698ACBE6-029E-4965-91BC-E6742425667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8" name="Line 18">
              <a:extLst>
                <a:ext uri="{FF2B5EF4-FFF2-40B4-BE49-F238E27FC236}">
                  <a16:creationId xmlns:a16="http://schemas.microsoft.com/office/drawing/2014/main" id="{5B53F519-32A0-4B18-9E38-31AF9045FCF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69" name="Text Box 19">
              <a:extLst>
                <a:ext uri="{FF2B5EF4-FFF2-40B4-BE49-F238E27FC236}">
                  <a16:creationId xmlns:a16="http://schemas.microsoft.com/office/drawing/2014/main" id="{9E1B9A15-0DDE-41F0-9EB7-BA07DC14463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4042" name="Line 20">
            <a:extLst>
              <a:ext uri="{FF2B5EF4-FFF2-40B4-BE49-F238E27FC236}">
                <a16:creationId xmlns:a16="http://schemas.microsoft.com/office/drawing/2014/main" id="{D787A88D-9C38-4D39-B996-CAD18643A32D}"/>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43" name="Line 21">
            <a:extLst>
              <a:ext uri="{FF2B5EF4-FFF2-40B4-BE49-F238E27FC236}">
                <a16:creationId xmlns:a16="http://schemas.microsoft.com/office/drawing/2014/main" id="{ECE8C8EA-0E58-4F2C-A98E-8D7CB03B5FCE}"/>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44" name="Line 22">
            <a:extLst>
              <a:ext uri="{FF2B5EF4-FFF2-40B4-BE49-F238E27FC236}">
                <a16:creationId xmlns:a16="http://schemas.microsoft.com/office/drawing/2014/main" id="{261E1ED3-AD2F-4353-BDD5-BE3F934E57E8}"/>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4045" name="Group 23">
            <a:extLst>
              <a:ext uri="{FF2B5EF4-FFF2-40B4-BE49-F238E27FC236}">
                <a16:creationId xmlns:a16="http://schemas.microsoft.com/office/drawing/2014/main" id="{7A7056A0-AE5E-40F3-9433-D1583D4A3461}"/>
              </a:ext>
            </a:extLst>
          </p:cNvPr>
          <p:cNvGrpSpPr>
            <a:grpSpLocks/>
          </p:cNvGrpSpPr>
          <p:nvPr/>
        </p:nvGrpSpPr>
        <p:grpSpPr bwMode="auto">
          <a:xfrm>
            <a:off x="2898775" y="1987550"/>
            <a:ext cx="427038" cy="622300"/>
            <a:chOff x="2208" y="1920"/>
            <a:chExt cx="1152" cy="1680"/>
          </a:xfrm>
        </p:grpSpPr>
        <p:sp>
          <p:nvSpPr>
            <p:cNvPr id="44063" name="Oval 24">
              <a:extLst>
                <a:ext uri="{FF2B5EF4-FFF2-40B4-BE49-F238E27FC236}">
                  <a16:creationId xmlns:a16="http://schemas.microsoft.com/office/drawing/2014/main" id="{B981D9A3-A7B5-471C-8FC3-034CC23EFDFE}"/>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4" name="Oval 25">
              <a:extLst>
                <a:ext uri="{FF2B5EF4-FFF2-40B4-BE49-F238E27FC236}">
                  <a16:creationId xmlns:a16="http://schemas.microsoft.com/office/drawing/2014/main" id="{D85EDFCF-9BB4-4379-AA21-EFEBBE8DE9D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5" name="AutoShape 26">
              <a:extLst>
                <a:ext uri="{FF2B5EF4-FFF2-40B4-BE49-F238E27FC236}">
                  <a16:creationId xmlns:a16="http://schemas.microsoft.com/office/drawing/2014/main" id="{1802C719-181D-4976-A9F8-00933F0B0A8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6" name="AutoShape 27">
              <a:extLst>
                <a:ext uri="{FF2B5EF4-FFF2-40B4-BE49-F238E27FC236}">
                  <a16:creationId xmlns:a16="http://schemas.microsoft.com/office/drawing/2014/main" id="{75C56523-13FF-4A44-8AC6-245445CCEA5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4046" name="Group 28">
            <a:extLst>
              <a:ext uri="{FF2B5EF4-FFF2-40B4-BE49-F238E27FC236}">
                <a16:creationId xmlns:a16="http://schemas.microsoft.com/office/drawing/2014/main" id="{8D2BAB4C-4D04-478A-BB73-C536BCCDAC20}"/>
              </a:ext>
            </a:extLst>
          </p:cNvPr>
          <p:cNvGrpSpPr>
            <a:grpSpLocks/>
          </p:cNvGrpSpPr>
          <p:nvPr/>
        </p:nvGrpSpPr>
        <p:grpSpPr bwMode="auto">
          <a:xfrm>
            <a:off x="3862388" y="5026025"/>
            <a:ext cx="1447800" cy="1295400"/>
            <a:chOff x="1584" y="816"/>
            <a:chExt cx="912" cy="816"/>
          </a:xfrm>
        </p:grpSpPr>
        <p:sp>
          <p:nvSpPr>
            <p:cNvPr id="44054" name="Freeform 29">
              <a:extLst>
                <a:ext uri="{FF2B5EF4-FFF2-40B4-BE49-F238E27FC236}">
                  <a16:creationId xmlns:a16="http://schemas.microsoft.com/office/drawing/2014/main" id="{189B31F7-DFBB-417A-BB3C-340C88D34FD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5" name="Freeform 30">
              <a:extLst>
                <a:ext uri="{FF2B5EF4-FFF2-40B4-BE49-F238E27FC236}">
                  <a16:creationId xmlns:a16="http://schemas.microsoft.com/office/drawing/2014/main" id="{FACA7336-DF93-4F2F-A42F-5428F892F85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6" name="Freeform 31">
              <a:extLst>
                <a:ext uri="{FF2B5EF4-FFF2-40B4-BE49-F238E27FC236}">
                  <a16:creationId xmlns:a16="http://schemas.microsoft.com/office/drawing/2014/main" id="{E9FD7EFA-1273-4876-B38B-596FF60E61C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7" name="Freeform 32">
              <a:extLst>
                <a:ext uri="{FF2B5EF4-FFF2-40B4-BE49-F238E27FC236}">
                  <a16:creationId xmlns:a16="http://schemas.microsoft.com/office/drawing/2014/main" id="{B2640956-1F58-42CE-81BA-BEA8D38E68A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8" name="Freeform 33">
              <a:extLst>
                <a:ext uri="{FF2B5EF4-FFF2-40B4-BE49-F238E27FC236}">
                  <a16:creationId xmlns:a16="http://schemas.microsoft.com/office/drawing/2014/main" id="{0CEA86EB-D3FD-4AA4-BF35-D0EF95F0EA0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9" name="Freeform 34">
              <a:extLst>
                <a:ext uri="{FF2B5EF4-FFF2-40B4-BE49-F238E27FC236}">
                  <a16:creationId xmlns:a16="http://schemas.microsoft.com/office/drawing/2014/main" id="{B0993B06-0393-42D2-BE08-D31B00D7B75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0" name="Freeform 35">
              <a:extLst>
                <a:ext uri="{FF2B5EF4-FFF2-40B4-BE49-F238E27FC236}">
                  <a16:creationId xmlns:a16="http://schemas.microsoft.com/office/drawing/2014/main" id="{42944426-D898-43C2-94F9-67094FB246F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1" name="Freeform 36">
              <a:extLst>
                <a:ext uri="{FF2B5EF4-FFF2-40B4-BE49-F238E27FC236}">
                  <a16:creationId xmlns:a16="http://schemas.microsoft.com/office/drawing/2014/main" id="{C2A18C37-3012-485D-95DD-695E35FB277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2" name="Freeform 37">
              <a:extLst>
                <a:ext uri="{FF2B5EF4-FFF2-40B4-BE49-F238E27FC236}">
                  <a16:creationId xmlns:a16="http://schemas.microsoft.com/office/drawing/2014/main" id="{255C22AC-F5D4-448E-ADC4-B838E78BC1F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4047" name="AutoShape 39">
            <a:extLst>
              <a:ext uri="{FF2B5EF4-FFF2-40B4-BE49-F238E27FC236}">
                <a16:creationId xmlns:a16="http://schemas.microsoft.com/office/drawing/2014/main" id="{06EFA9B7-CA30-4FB1-ABA0-B111259A668A}"/>
              </a:ext>
            </a:extLst>
          </p:cNvPr>
          <p:cNvSpPr>
            <a:spLocks noChangeArrowheads="1"/>
          </p:cNvSpPr>
          <p:nvPr/>
        </p:nvSpPr>
        <p:spPr bwMode="auto">
          <a:xfrm>
            <a:off x="2554288" y="2698750"/>
            <a:ext cx="1293812" cy="814388"/>
          </a:xfrm>
          <a:prstGeom prst="wedgeRoundRectCallout">
            <a:avLst>
              <a:gd name="adj1" fmla="val 68773"/>
              <a:gd name="adj2" fmla="val 228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4048" name="Group 42">
            <a:extLst>
              <a:ext uri="{FF2B5EF4-FFF2-40B4-BE49-F238E27FC236}">
                <a16:creationId xmlns:a16="http://schemas.microsoft.com/office/drawing/2014/main" id="{D20B7D10-166E-4533-8990-6EF879926057}"/>
              </a:ext>
            </a:extLst>
          </p:cNvPr>
          <p:cNvGrpSpPr>
            <a:grpSpLocks/>
          </p:cNvGrpSpPr>
          <p:nvPr/>
        </p:nvGrpSpPr>
        <p:grpSpPr bwMode="auto">
          <a:xfrm>
            <a:off x="1184275" y="1987550"/>
            <a:ext cx="427038" cy="622300"/>
            <a:chOff x="2208" y="1920"/>
            <a:chExt cx="1152" cy="1680"/>
          </a:xfrm>
        </p:grpSpPr>
        <p:sp>
          <p:nvSpPr>
            <p:cNvPr id="44050" name="Oval 43">
              <a:extLst>
                <a:ext uri="{FF2B5EF4-FFF2-40B4-BE49-F238E27FC236}">
                  <a16:creationId xmlns:a16="http://schemas.microsoft.com/office/drawing/2014/main" id="{41A55321-A253-41E9-A801-CC18264BA2E5}"/>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1" name="Oval 44">
              <a:extLst>
                <a:ext uri="{FF2B5EF4-FFF2-40B4-BE49-F238E27FC236}">
                  <a16:creationId xmlns:a16="http://schemas.microsoft.com/office/drawing/2014/main" id="{8566F598-9D7B-4268-B317-B8BA8AE13A1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2" name="AutoShape 45">
              <a:extLst>
                <a:ext uri="{FF2B5EF4-FFF2-40B4-BE49-F238E27FC236}">
                  <a16:creationId xmlns:a16="http://schemas.microsoft.com/office/drawing/2014/main" id="{069DADA3-71EA-4CF9-BB10-273631C8C37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3" name="AutoShape 46">
              <a:extLst>
                <a:ext uri="{FF2B5EF4-FFF2-40B4-BE49-F238E27FC236}">
                  <a16:creationId xmlns:a16="http://schemas.microsoft.com/office/drawing/2014/main" id="{3960957C-A05D-4D40-9092-C99D575D323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4049" name="AutoShape 47">
            <a:extLst>
              <a:ext uri="{FF2B5EF4-FFF2-40B4-BE49-F238E27FC236}">
                <a16:creationId xmlns:a16="http://schemas.microsoft.com/office/drawing/2014/main" id="{A5D8343E-498E-47A4-B0EC-1602F1AF5580}"/>
              </a:ext>
            </a:extLst>
          </p:cNvPr>
          <p:cNvSpPr>
            <a:spLocks noChangeArrowheads="1"/>
          </p:cNvSpPr>
          <p:nvPr/>
        </p:nvSpPr>
        <p:spPr bwMode="auto">
          <a:xfrm>
            <a:off x="809625" y="2711450"/>
            <a:ext cx="1293813" cy="814388"/>
          </a:xfrm>
          <a:prstGeom prst="wedgeRoundRectCallout">
            <a:avLst>
              <a:gd name="adj1" fmla="val 198468"/>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BEF55EC6-35E6-401D-AD45-029BF37FD22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2B25F6D-7F53-4003-994C-7933BEA805F1}" type="slidenum">
              <a:rPr lang="ar-SA" altLang="zh-CN" sz="1400">
                <a:solidFill>
                  <a:schemeClr val="tx1"/>
                </a:solidFill>
                <a:latin typeface="Comic Sans MS" panose="030F0702030302020204" pitchFamily="66" charset="0"/>
              </a:rPr>
              <a:pPr/>
              <a:t>42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5060" name="Rectangle 2">
            <a:extLst>
              <a:ext uri="{FF2B5EF4-FFF2-40B4-BE49-F238E27FC236}">
                <a16:creationId xmlns:a16="http://schemas.microsoft.com/office/drawing/2014/main" id="{34619F02-BFAF-4D43-945C-70AE9897E23C}"/>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5061" name="Oval 3">
            <a:extLst>
              <a:ext uri="{FF2B5EF4-FFF2-40B4-BE49-F238E27FC236}">
                <a16:creationId xmlns:a16="http://schemas.microsoft.com/office/drawing/2014/main" id="{8768A806-F7C9-4EB5-A2EA-762437CE8F6D}"/>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5062" name="Group 4">
            <a:extLst>
              <a:ext uri="{FF2B5EF4-FFF2-40B4-BE49-F238E27FC236}">
                <a16:creationId xmlns:a16="http://schemas.microsoft.com/office/drawing/2014/main" id="{B1DBA198-5911-4959-AF78-3404ED2AB5F6}"/>
              </a:ext>
            </a:extLst>
          </p:cNvPr>
          <p:cNvGrpSpPr>
            <a:grpSpLocks/>
          </p:cNvGrpSpPr>
          <p:nvPr/>
        </p:nvGrpSpPr>
        <p:grpSpPr bwMode="auto">
          <a:xfrm>
            <a:off x="946150" y="2814638"/>
            <a:ext cx="866775" cy="582612"/>
            <a:chOff x="596" y="1599"/>
            <a:chExt cx="546" cy="367"/>
          </a:xfrm>
        </p:grpSpPr>
        <p:sp>
          <p:nvSpPr>
            <p:cNvPr id="45100" name="AutoShape 5">
              <a:extLst>
                <a:ext uri="{FF2B5EF4-FFF2-40B4-BE49-F238E27FC236}">
                  <a16:creationId xmlns:a16="http://schemas.microsoft.com/office/drawing/2014/main" id="{9EF95A90-3127-46EC-AAE1-F617AFABD8B3}"/>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101" name="Line 6">
              <a:extLst>
                <a:ext uri="{FF2B5EF4-FFF2-40B4-BE49-F238E27FC236}">
                  <a16:creationId xmlns:a16="http://schemas.microsoft.com/office/drawing/2014/main" id="{C498E2BD-17E6-4015-BF89-175437C4CBA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102" name="Text Box 7">
              <a:extLst>
                <a:ext uri="{FF2B5EF4-FFF2-40B4-BE49-F238E27FC236}">
                  <a16:creationId xmlns:a16="http://schemas.microsoft.com/office/drawing/2014/main" id="{A96E2C20-377E-4FA1-B0E7-A7C744204B6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5063" name="Group 8">
            <a:extLst>
              <a:ext uri="{FF2B5EF4-FFF2-40B4-BE49-F238E27FC236}">
                <a16:creationId xmlns:a16="http://schemas.microsoft.com/office/drawing/2014/main" id="{10923B22-60FE-4087-AA42-CAFA1535FA62}"/>
              </a:ext>
            </a:extLst>
          </p:cNvPr>
          <p:cNvGrpSpPr>
            <a:grpSpLocks/>
          </p:cNvGrpSpPr>
          <p:nvPr/>
        </p:nvGrpSpPr>
        <p:grpSpPr bwMode="auto">
          <a:xfrm>
            <a:off x="2770188" y="2814638"/>
            <a:ext cx="866775" cy="582612"/>
            <a:chOff x="596" y="1599"/>
            <a:chExt cx="546" cy="367"/>
          </a:xfrm>
        </p:grpSpPr>
        <p:sp>
          <p:nvSpPr>
            <p:cNvPr id="45097" name="AutoShape 9">
              <a:extLst>
                <a:ext uri="{FF2B5EF4-FFF2-40B4-BE49-F238E27FC236}">
                  <a16:creationId xmlns:a16="http://schemas.microsoft.com/office/drawing/2014/main" id="{7B46DE28-E554-44F6-AC1F-1B882665771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8" name="Line 10">
              <a:extLst>
                <a:ext uri="{FF2B5EF4-FFF2-40B4-BE49-F238E27FC236}">
                  <a16:creationId xmlns:a16="http://schemas.microsoft.com/office/drawing/2014/main" id="{B3E8575F-39F6-44BC-849C-9D35C9E843C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99" name="Text Box 11">
              <a:extLst>
                <a:ext uri="{FF2B5EF4-FFF2-40B4-BE49-F238E27FC236}">
                  <a16:creationId xmlns:a16="http://schemas.microsoft.com/office/drawing/2014/main" id="{23AFDD74-D4D0-4A32-B311-981ED8C378F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5064" name="Group 12">
            <a:extLst>
              <a:ext uri="{FF2B5EF4-FFF2-40B4-BE49-F238E27FC236}">
                <a16:creationId xmlns:a16="http://schemas.microsoft.com/office/drawing/2014/main" id="{7F8796A3-D6A2-4225-8B66-8907DD204B90}"/>
              </a:ext>
            </a:extLst>
          </p:cNvPr>
          <p:cNvGrpSpPr>
            <a:grpSpLocks/>
          </p:cNvGrpSpPr>
          <p:nvPr/>
        </p:nvGrpSpPr>
        <p:grpSpPr bwMode="auto">
          <a:xfrm>
            <a:off x="4591050" y="2814638"/>
            <a:ext cx="869950" cy="582612"/>
            <a:chOff x="594" y="1599"/>
            <a:chExt cx="548" cy="367"/>
          </a:xfrm>
        </p:grpSpPr>
        <p:sp>
          <p:nvSpPr>
            <p:cNvPr id="45094" name="AutoShape 13">
              <a:extLst>
                <a:ext uri="{FF2B5EF4-FFF2-40B4-BE49-F238E27FC236}">
                  <a16:creationId xmlns:a16="http://schemas.microsoft.com/office/drawing/2014/main" id="{A08132C9-2C38-4019-9AE5-01F7B769F05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5" name="Line 14">
              <a:extLst>
                <a:ext uri="{FF2B5EF4-FFF2-40B4-BE49-F238E27FC236}">
                  <a16:creationId xmlns:a16="http://schemas.microsoft.com/office/drawing/2014/main" id="{ED137578-1DB9-433E-A27C-A7B0C36C097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96" name="Text Box 15">
              <a:extLst>
                <a:ext uri="{FF2B5EF4-FFF2-40B4-BE49-F238E27FC236}">
                  <a16:creationId xmlns:a16="http://schemas.microsoft.com/office/drawing/2014/main" id="{9B166A7B-6C5F-457A-A252-FD2C7BB29FA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5065" name="Group 16">
            <a:extLst>
              <a:ext uri="{FF2B5EF4-FFF2-40B4-BE49-F238E27FC236}">
                <a16:creationId xmlns:a16="http://schemas.microsoft.com/office/drawing/2014/main" id="{D9085D0D-29D9-44D7-B981-B6061187B018}"/>
              </a:ext>
            </a:extLst>
          </p:cNvPr>
          <p:cNvGrpSpPr>
            <a:grpSpLocks/>
          </p:cNvGrpSpPr>
          <p:nvPr/>
        </p:nvGrpSpPr>
        <p:grpSpPr bwMode="auto">
          <a:xfrm>
            <a:off x="6419850" y="2814638"/>
            <a:ext cx="866775" cy="582612"/>
            <a:chOff x="596" y="1599"/>
            <a:chExt cx="546" cy="367"/>
          </a:xfrm>
        </p:grpSpPr>
        <p:sp>
          <p:nvSpPr>
            <p:cNvPr id="45091" name="AutoShape 17">
              <a:extLst>
                <a:ext uri="{FF2B5EF4-FFF2-40B4-BE49-F238E27FC236}">
                  <a16:creationId xmlns:a16="http://schemas.microsoft.com/office/drawing/2014/main" id="{64B15500-82E3-43DF-9BB6-3FD5549DE5A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2" name="Line 18">
              <a:extLst>
                <a:ext uri="{FF2B5EF4-FFF2-40B4-BE49-F238E27FC236}">
                  <a16:creationId xmlns:a16="http://schemas.microsoft.com/office/drawing/2014/main" id="{D011E40C-14F7-49DB-8B9E-29451519EAB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93" name="Text Box 19">
              <a:extLst>
                <a:ext uri="{FF2B5EF4-FFF2-40B4-BE49-F238E27FC236}">
                  <a16:creationId xmlns:a16="http://schemas.microsoft.com/office/drawing/2014/main" id="{7EDB81CA-0736-4113-8314-0CA0C2C9268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5066" name="Line 20">
            <a:extLst>
              <a:ext uri="{FF2B5EF4-FFF2-40B4-BE49-F238E27FC236}">
                <a16:creationId xmlns:a16="http://schemas.microsoft.com/office/drawing/2014/main" id="{E4C9600D-774A-46C9-9FBF-921C0E423DFA}"/>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67" name="Line 21">
            <a:extLst>
              <a:ext uri="{FF2B5EF4-FFF2-40B4-BE49-F238E27FC236}">
                <a16:creationId xmlns:a16="http://schemas.microsoft.com/office/drawing/2014/main" id="{E4A7E16E-6635-4FE5-9EF6-11B0D39E287E}"/>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68" name="Line 22">
            <a:extLst>
              <a:ext uri="{FF2B5EF4-FFF2-40B4-BE49-F238E27FC236}">
                <a16:creationId xmlns:a16="http://schemas.microsoft.com/office/drawing/2014/main" id="{D92CC1B7-B7C0-4016-8735-7650A2A92A32}"/>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5069" name="Group 23">
            <a:extLst>
              <a:ext uri="{FF2B5EF4-FFF2-40B4-BE49-F238E27FC236}">
                <a16:creationId xmlns:a16="http://schemas.microsoft.com/office/drawing/2014/main" id="{C21D2712-0BC5-4A9E-B359-8A0D9842A280}"/>
              </a:ext>
            </a:extLst>
          </p:cNvPr>
          <p:cNvGrpSpPr>
            <a:grpSpLocks/>
          </p:cNvGrpSpPr>
          <p:nvPr/>
        </p:nvGrpSpPr>
        <p:grpSpPr bwMode="auto">
          <a:xfrm>
            <a:off x="2898775" y="1987550"/>
            <a:ext cx="427038" cy="622300"/>
            <a:chOff x="2208" y="1920"/>
            <a:chExt cx="1152" cy="1680"/>
          </a:xfrm>
        </p:grpSpPr>
        <p:sp>
          <p:nvSpPr>
            <p:cNvPr id="45087" name="Oval 24">
              <a:extLst>
                <a:ext uri="{FF2B5EF4-FFF2-40B4-BE49-F238E27FC236}">
                  <a16:creationId xmlns:a16="http://schemas.microsoft.com/office/drawing/2014/main" id="{299959AB-FC17-4EF4-836F-C772194EE48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8" name="Oval 25">
              <a:extLst>
                <a:ext uri="{FF2B5EF4-FFF2-40B4-BE49-F238E27FC236}">
                  <a16:creationId xmlns:a16="http://schemas.microsoft.com/office/drawing/2014/main" id="{CD89F21C-473D-43BE-838A-ED9EE22B5F3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9" name="AutoShape 26">
              <a:extLst>
                <a:ext uri="{FF2B5EF4-FFF2-40B4-BE49-F238E27FC236}">
                  <a16:creationId xmlns:a16="http://schemas.microsoft.com/office/drawing/2014/main" id="{F79F57DE-5846-409F-8629-1FFAD364EFB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0" name="AutoShape 27">
              <a:extLst>
                <a:ext uri="{FF2B5EF4-FFF2-40B4-BE49-F238E27FC236}">
                  <a16:creationId xmlns:a16="http://schemas.microsoft.com/office/drawing/2014/main" id="{3FA42751-24A1-4A00-BF8C-3159F4328B2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5070" name="Group 28">
            <a:extLst>
              <a:ext uri="{FF2B5EF4-FFF2-40B4-BE49-F238E27FC236}">
                <a16:creationId xmlns:a16="http://schemas.microsoft.com/office/drawing/2014/main" id="{5E865DC7-C9B5-460A-A469-85BCA3C1E73A}"/>
              </a:ext>
            </a:extLst>
          </p:cNvPr>
          <p:cNvGrpSpPr>
            <a:grpSpLocks/>
          </p:cNvGrpSpPr>
          <p:nvPr/>
        </p:nvGrpSpPr>
        <p:grpSpPr bwMode="auto">
          <a:xfrm>
            <a:off x="3862388" y="5026025"/>
            <a:ext cx="1447800" cy="1295400"/>
            <a:chOff x="1584" y="816"/>
            <a:chExt cx="912" cy="816"/>
          </a:xfrm>
        </p:grpSpPr>
        <p:sp>
          <p:nvSpPr>
            <p:cNvPr id="45078" name="Freeform 29">
              <a:extLst>
                <a:ext uri="{FF2B5EF4-FFF2-40B4-BE49-F238E27FC236}">
                  <a16:creationId xmlns:a16="http://schemas.microsoft.com/office/drawing/2014/main" id="{64FD7BC8-9C84-4D07-A8C4-A4D37AD781C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9" name="Freeform 30">
              <a:extLst>
                <a:ext uri="{FF2B5EF4-FFF2-40B4-BE49-F238E27FC236}">
                  <a16:creationId xmlns:a16="http://schemas.microsoft.com/office/drawing/2014/main" id="{E61C6BCE-40E6-4281-8A9A-6D63191BBD4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0" name="Freeform 31">
              <a:extLst>
                <a:ext uri="{FF2B5EF4-FFF2-40B4-BE49-F238E27FC236}">
                  <a16:creationId xmlns:a16="http://schemas.microsoft.com/office/drawing/2014/main" id="{9AAC5F1E-B2D5-4B4F-BA5E-7473DB097F8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1" name="Freeform 32">
              <a:extLst>
                <a:ext uri="{FF2B5EF4-FFF2-40B4-BE49-F238E27FC236}">
                  <a16:creationId xmlns:a16="http://schemas.microsoft.com/office/drawing/2014/main" id="{08CAD31D-8CEE-4E44-82E4-2BC8DA1BAF9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2" name="Freeform 33">
              <a:extLst>
                <a:ext uri="{FF2B5EF4-FFF2-40B4-BE49-F238E27FC236}">
                  <a16:creationId xmlns:a16="http://schemas.microsoft.com/office/drawing/2014/main" id="{2CA66E74-0A49-4F3B-BE5A-D56C7EBD4A9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3" name="Freeform 34">
              <a:extLst>
                <a:ext uri="{FF2B5EF4-FFF2-40B4-BE49-F238E27FC236}">
                  <a16:creationId xmlns:a16="http://schemas.microsoft.com/office/drawing/2014/main" id="{50684F3B-6944-4245-B628-AAA51E468CC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4" name="Freeform 35">
              <a:extLst>
                <a:ext uri="{FF2B5EF4-FFF2-40B4-BE49-F238E27FC236}">
                  <a16:creationId xmlns:a16="http://schemas.microsoft.com/office/drawing/2014/main" id="{1D84DA44-169D-458E-8FF4-ED8AE62C2D3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5" name="Freeform 36">
              <a:extLst>
                <a:ext uri="{FF2B5EF4-FFF2-40B4-BE49-F238E27FC236}">
                  <a16:creationId xmlns:a16="http://schemas.microsoft.com/office/drawing/2014/main" id="{476DCD11-75FA-4809-BCAE-A758BDD633F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6" name="Freeform 37">
              <a:extLst>
                <a:ext uri="{FF2B5EF4-FFF2-40B4-BE49-F238E27FC236}">
                  <a16:creationId xmlns:a16="http://schemas.microsoft.com/office/drawing/2014/main" id="{E8263FC5-CEFE-4F9D-A402-C9B085FFBF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5071" name="AutoShape 38">
            <a:extLst>
              <a:ext uri="{FF2B5EF4-FFF2-40B4-BE49-F238E27FC236}">
                <a16:creationId xmlns:a16="http://schemas.microsoft.com/office/drawing/2014/main" id="{AEECC5FC-3BB4-4A2A-ADFB-DC08483C7544}"/>
              </a:ext>
            </a:extLst>
          </p:cNvPr>
          <p:cNvSpPr>
            <a:spLocks noChangeArrowheads="1"/>
          </p:cNvSpPr>
          <p:nvPr/>
        </p:nvSpPr>
        <p:spPr bwMode="auto">
          <a:xfrm>
            <a:off x="2554288" y="2698750"/>
            <a:ext cx="1293812" cy="814388"/>
          </a:xfrm>
          <a:prstGeom prst="wedgeRoundRectCallout">
            <a:avLst>
              <a:gd name="adj1" fmla="val 68773"/>
              <a:gd name="adj2" fmla="val 228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5072" name="Group 39">
            <a:extLst>
              <a:ext uri="{FF2B5EF4-FFF2-40B4-BE49-F238E27FC236}">
                <a16:creationId xmlns:a16="http://schemas.microsoft.com/office/drawing/2014/main" id="{BCBD5ED4-0DE3-447E-832D-5EE0A71CF6C8}"/>
              </a:ext>
            </a:extLst>
          </p:cNvPr>
          <p:cNvGrpSpPr>
            <a:grpSpLocks/>
          </p:cNvGrpSpPr>
          <p:nvPr/>
        </p:nvGrpSpPr>
        <p:grpSpPr bwMode="auto">
          <a:xfrm>
            <a:off x="4803775" y="1987550"/>
            <a:ext cx="427038" cy="622300"/>
            <a:chOff x="2208" y="1920"/>
            <a:chExt cx="1152" cy="1680"/>
          </a:xfrm>
        </p:grpSpPr>
        <p:sp>
          <p:nvSpPr>
            <p:cNvPr id="45074" name="Oval 40">
              <a:extLst>
                <a:ext uri="{FF2B5EF4-FFF2-40B4-BE49-F238E27FC236}">
                  <a16:creationId xmlns:a16="http://schemas.microsoft.com/office/drawing/2014/main" id="{2A8EC609-5D70-48A9-97A5-235BE690CBF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5" name="Oval 41">
              <a:extLst>
                <a:ext uri="{FF2B5EF4-FFF2-40B4-BE49-F238E27FC236}">
                  <a16:creationId xmlns:a16="http://schemas.microsoft.com/office/drawing/2014/main" id="{F5D8224C-4780-4A6E-B3AE-59603A322EDC}"/>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6" name="AutoShape 42">
              <a:extLst>
                <a:ext uri="{FF2B5EF4-FFF2-40B4-BE49-F238E27FC236}">
                  <a16:creationId xmlns:a16="http://schemas.microsoft.com/office/drawing/2014/main" id="{A7250DBE-D3A8-43DA-9CFA-A683B665DE0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7" name="AutoShape 43">
              <a:extLst>
                <a:ext uri="{FF2B5EF4-FFF2-40B4-BE49-F238E27FC236}">
                  <a16:creationId xmlns:a16="http://schemas.microsoft.com/office/drawing/2014/main" id="{9C92E2EA-C367-43FB-BDDE-4BE4D5497AC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5073" name="AutoShape 44">
            <a:extLst>
              <a:ext uri="{FF2B5EF4-FFF2-40B4-BE49-F238E27FC236}">
                <a16:creationId xmlns:a16="http://schemas.microsoft.com/office/drawing/2014/main" id="{6C6705E9-FE5D-4FFC-A4BA-2EF1F8F60086}"/>
              </a:ext>
            </a:extLst>
          </p:cNvPr>
          <p:cNvSpPr>
            <a:spLocks noChangeArrowheads="1"/>
          </p:cNvSpPr>
          <p:nvPr/>
        </p:nvSpPr>
        <p:spPr bwMode="auto">
          <a:xfrm>
            <a:off x="4429125" y="2647950"/>
            <a:ext cx="1293813" cy="814388"/>
          </a:xfrm>
          <a:prstGeom prst="wedgeRoundRectCallout">
            <a:avLst>
              <a:gd name="adj1" fmla="val -73435"/>
              <a:gd name="adj2" fmla="val 23947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6E6D5529-39D5-4E65-80DD-833648B84ED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9D1F4F-225B-40BC-9301-F63E88BABD33}" type="slidenum">
              <a:rPr lang="ar-SA" altLang="zh-CN" sz="1400">
                <a:solidFill>
                  <a:schemeClr val="tx1"/>
                </a:solidFill>
                <a:latin typeface="Comic Sans MS" panose="030F0702030302020204" pitchFamily="66" charset="0"/>
              </a:rPr>
              <a:pPr/>
              <a:t>43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6084" name="Rectangle 2">
            <a:extLst>
              <a:ext uri="{FF2B5EF4-FFF2-40B4-BE49-F238E27FC236}">
                <a16:creationId xmlns:a16="http://schemas.microsoft.com/office/drawing/2014/main" id="{59ACC006-DA92-47FD-9116-AEDC581AA3DB}"/>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6085" name="Oval 3">
            <a:extLst>
              <a:ext uri="{FF2B5EF4-FFF2-40B4-BE49-F238E27FC236}">
                <a16:creationId xmlns:a16="http://schemas.microsoft.com/office/drawing/2014/main" id="{794FAEB2-0363-4D3A-A38E-BB78D93F9E0F}"/>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6086" name="Group 4">
            <a:extLst>
              <a:ext uri="{FF2B5EF4-FFF2-40B4-BE49-F238E27FC236}">
                <a16:creationId xmlns:a16="http://schemas.microsoft.com/office/drawing/2014/main" id="{5D26784C-39D2-48DA-BAB6-23F95B610427}"/>
              </a:ext>
            </a:extLst>
          </p:cNvPr>
          <p:cNvGrpSpPr>
            <a:grpSpLocks/>
          </p:cNvGrpSpPr>
          <p:nvPr/>
        </p:nvGrpSpPr>
        <p:grpSpPr bwMode="auto">
          <a:xfrm>
            <a:off x="946150" y="2814638"/>
            <a:ext cx="866775" cy="582612"/>
            <a:chOff x="596" y="1599"/>
            <a:chExt cx="546" cy="367"/>
          </a:xfrm>
        </p:grpSpPr>
        <p:sp>
          <p:nvSpPr>
            <p:cNvPr id="46124" name="AutoShape 5">
              <a:extLst>
                <a:ext uri="{FF2B5EF4-FFF2-40B4-BE49-F238E27FC236}">
                  <a16:creationId xmlns:a16="http://schemas.microsoft.com/office/drawing/2014/main" id="{095CC168-B8A1-4E30-9E4E-F72AC6EFA9B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25" name="Line 6">
              <a:extLst>
                <a:ext uri="{FF2B5EF4-FFF2-40B4-BE49-F238E27FC236}">
                  <a16:creationId xmlns:a16="http://schemas.microsoft.com/office/drawing/2014/main" id="{705EE64C-B303-454C-8CE6-BD40D7CF72E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26" name="Text Box 7">
              <a:extLst>
                <a:ext uri="{FF2B5EF4-FFF2-40B4-BE49-F238E27FC236}">
                  <a16:creationId xmlns:a16="http://schemas.microsoft.com/office/drawing/2014/main" id="{8E692C6C-4098-4705-A7F2-0545C7D2D10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6087" name="Group 8">
            <a:extLst>
              <a:ext uri="{FF2B5EF4-FFF2-40B4-BE49-F238E27FC236}">
                <a16:creationId xmlns:a16="http://schemas.microsoft.com/office/drawing/2014/main" id="{37E0BAC7-44A5-492A-A71C-8B2A98621171}"/>
              </a:ext>
            </a:extLst>
          </p:cNvPr>
          <p:cNvGrpSpPr>
            <a:grpSpLocks/>
          </p:cNvGrpSpPr>
          <p:nvPr/>
        </p:nvGrpSpPr>
        <p:grpSpPr bwMode="auto">
          <a:xfrm>
            <a:off x="2770188" y="2814638"/>
            <a:ext cx="866775" cy="582612"/>
            <a:chOff x="596" y="1599"/>
            <a:chExt cx="546" cy="367"/>
          </a:xfrm>
        </p:grpSpPr>
        <p:sp>
          <p:nvSpPr>
            <p:cNvPr id="46121" name="AutoShape 9">
              <a:extLst>
                <a:ext uri="{FF2B5EF4-FFF2-40B4-BE49-F238E27FC236}">
                  <a16:creationId xmlns:a16="http://schemas.microsoft.com/office/drawing/2014/main" id="{301E7252-A8F5-4781-9AA5-12DEEFC4800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22" name="Line 10">
              <a:extLst>
                <a:ext uri="{FF2B5EF4-FFF2-40B4-BE49-F238E27FC236}">
                  <a16:creationId xmlns:a16="http://schemas.microsoft.com/office/drawing/2014/main" id="{7FD7FFC9-ED2F-4D8D-93F2-EEA782CF36D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23" name="Text Box 11">
              <a:extLst>
                <a:ext uri="{FF2B5EF4-FFF2-40B4-BE49-F238E27FC236}">
                  <a16:creationId xmlns:a16="http://schemas.microsoft.com/office/drawing/2014/main" id="{6B070943-A78B-4C9B-8A34-2438D9F7CAF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6088" name="Group 12">
            <a:extLst>
              <a:ext uri="{FF2B5EF4-FFF2-40B4-BE49-F238E27FC236}">
                <a16:creationId xmlns:a16="http://schemas.microsoft.com/office/drawing/2014/main" id="{D31876CF-F044-42F8-8A2E-253931BB0386}"/>
              </a:ext>
            </a:extLst>
          </p:cNvPr>
          <p:cNvGrpSpPr>
            <a:grpSpLocks/>
          </p:cNvGrpSpPr>
          <p:nvPr/>
        </p:nvGrpSpPr>
        <p:grpSpPr bwMode="auto">
          <a:xfrm>
            <a:off x="4591050" y="2814638"/>
            <a:ext cx="869950" cy="582612"/>
            <a:chOff x="594" y="1599"/>
            <a:chExt cx="548" cy="367"/>
          </a:xfrm>
        </p:grpSpPr>
        <p:sp>
          <p:nvSpPr>
            <p:cNvPr id="46118" name="AutoShape 13">
              <a:extLst>
                <a:ext uri="{FF2B5EF4-FFF2-40B4-BE49-F238E27FC236}">
                  <a16:creationId xmlns:a16="http://schemas.microsoft.com/office/drawing/2014/main" id="{4A19CA91-82FD-4A9A-867F-3343E36BA79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9" name="Line 14">
              <a:extLst>
                <a:ext uri="{FF2B5EF4-FFF2-40B4-BE49-F238E27FC236}">
                  <a16:creationId xmlns:a16="http://schemas.microsoft.com/office/drawing/2014/main" id="{53B21BE9-7A0E-49EA-85ED-1824E837E98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20" name="Text Box 15">
              <a:extLst>
                <a:ext uri="{FF2B5EF4-FFF2-40B4-BE49-F238E27FC236}">
                  <a16:creationId xmlns:a16="http://schemas.microsoft.com/office/drawing/2014/main" id="{30BEF890-52AF-4119-AB5C-2021A1A68C4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6089" name="Group 16">
            <a:extLst>
              <a:ext uri="{FF2B5EF4-FFF2-40B4-BE49-F238E27FC236}">
                <a16:creationId xmlns:a16="http://schemas.microsoft.com/office/drawing/2014/main" id="{86E7F8DA-65A8-4C70-B5B7-667946CA7CBC}"/>
              </a:ext>
            </a:extLst>
          </p:cNvPr>
          <p:cNvGrpSpPr>
            <a:grpSpLocks/>
          </p:cNvGrpSpPr>
          <p:nvPr/>
        </p:nvGrpSpPr>
        <p:grpSpPr bwMode="auto">
          <a:xfrm>
            <a:off x="6419850" y="2814638"/>
            <a:ext cx="866775" cy="582612"/>
            <a:chOff x="596" y="1599"/>
            <a:chExt cx="546" cy="367"/>
          </a:xfrm>
        </p:grpSpPr>
        <p:sp>
          <p:nvSpPr>
            <p:cNvPr id="46115" name="AutoShape 17">
              <a:extLst>
                <a:ext uri="{FF2B5EF4-FFF2-40B4-BE49-F238E27FC236}">
                  <a16:creationId xmlns:a16="http://schemas.microsoft.com/office/drawing/2014/main" id="{72F766AE-2823-43CF-937A-00917592CC9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6" name="Line 18">
              <a:extLst>
                <a:ext uri="{FF2B5EF4-FFF2-40B4-BE49-F238E27FC236}">
                  <a16:creationId xmlns:a16="http://schemas.microsoft.com/office/drawing/2014/main" id="{77651F34-7725-42D8-9A53-1F7CC37D6C7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17" name="Text Box 19">
              <a:extLst>
                <a:ext uri="{FF2B5EF4-FFF2-40B4-BE49-F238E27FC236}">
                  <a16:creationId xmlns:a16="http://schemas.microsoft.com/office/drawing/2014/main" id="{C3A0CAA7-5FAA-4C8D-8032-4FC94CAE57D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6090" name="Line 20">
            <a:extLst>
              <a:ext uri="{FF2B5EF4-FFF2-40B4-BE49-F238E27FC236}">
                <a16:creationId xmlns:a16="http://schemas.microsoft.com/office/drawing/2014/main" id="{2649156C-6809-4881-8ED7-7E5659DF6AED}"/>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091" name="Line 21">
            <a:extLst>
              <a:ext uri="{FF2B5EF4-FFF2-40B4-BE49-F238E27FC236}">
                <a16:creationId xmlns:a16="http://schemas.microsoft.com/office/drawing/2014/main" id="{5B829864-85DD-45DA-8F7F-0B02C0DA0FDC}"/>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092" name="Line 22">
            <a:extLst>
              <a:ext uri="{FF2B5EF4-FFF2-40B4-BE49-F238E27FC236}">
                <a16:creationId xmlns:a16="http://schemas.microsoft.com/office/drawing/2014/main" id="{11317315-71DB-45BE-B4BE-7FC34BCB0BFA}"/>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6093" name="Group 23">
            <a:extLst>
              <a:ext uri="{FF2B5EF4-FFF2-40B4-BE49-F238E27FC236}">
                <a16:creationId xmlns:a16="http://schemas.microsoft.com/office/drawing/2014/main" id="{3DC3EF3C-2BB8-4D5A-BA6D-775F6707BA59}"/>
              </a:ext>
            </a:extLst>
          </p:cNvPr>
          <p:cNvGrpSpPr>
            <a:grpSpLocks/>
          </p:cNvGrpSpPr>
          <p:nvPr/>
        </p:nvGrpSpPr>
        <p:grpSpPr bwMode="auto">
          <a:xfrm>
            <a:off x="6569075" y="1987550"/>
            <a:ext cx="427038" cy="622300"/>
            <a:chOff x="2208" y="1920"/>
            <a:chExt cx="1152" cy="1680"/>
          </a:xfrm>
        </p:grpSpPr>
        <p:sp>
          <p:nvSpPr>
            <p:cNvPr id="46111" name="Oval 24">
              <a:extLst>
                <a:ext uri="{FF2B5EF4-FFF2-40B4-BE49-F238E27FC236}">
                  <a16:creationId xmlns:a16="http://schemas.microsoft.com/office/drawing/2014/main" id="{F29FD4B3-D4A8-416B-9AC7-D77D03AC0F6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2" name="Oval 25">
              <a:extLst>
                <a:ext uri="{FF2B5EF4-FFF2-40B4-BE49-F238E27FC236}">
                  <a16:creationId xmlns:a16="http://schemas.microsoft.com/office/drawing/2014/main" id="{5B90FFFA-5C48-4101-9FF3-EF51566E3BF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3" name="AutoShape 26">
              <a:extLst>
                <a:ext uri="{FF2B5EF4-FFF2-40B4-BE49-F238E27FC236}">
                  <a16:creationId xmlns:a16="http://schemas.microsoft.com/office/drawing/2014/main" id="{6FF34B95-9EFD-4BFA-80DA-EF7031729B3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4" name="AutoShape 27">
              <a:extLst>
                <a:ext uri="{FF2B5EF4-FFF2-40B4-BE49-F238E27FC236}">
                  <a16:creationId xmlns:a16="http://schemas.microsoft.com/office/drawing/2014/main" id="{9EA27E29-15D4-4A03-846D-10047565E3A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6094" name="Group 28">
            <a:extLst>
              <a:ext uri="{FF2B5EF4-FFF2-40B4-BE49-F238E27FC236}">
                <a16:creationId xmlns:a16="http://schemas.microsoft.com/office/drawing/2014/main" id="{E37B5113-BF14-46B0-9DDD-6BDA8765A5FF}"/>
              </a:ext>
            </a:extLst>
          </p:cNvPr>
          <p:cNvGrpSpPr>
            <a:grpSpLocks/>
          </p:cNvGrpSpPr>
          <p:nvPr/>
        </p:nvGrpSpPr>
        <p:grpSpPr bwMode="auto">
          <a:xfrm>
            <a:off x="3862388" y="5026025"/>
            <a:ext cx="1447800" cy="1295400"/>
            <a:chOff x="1584" y="816"/>
            <a:chExt cx="912" cy="816"/>
          </a:xfrm>
        </p:grpSpPr>
        <p:sp>
          <p:nvSpPr>
            <p:cNvPr id="46102" name="Freeform 29">
              <a:extLst>
                <a:ext uri="{FF2B5EF4-FFF2-40B4-BE49-F238E27FC236}">
                  <a16:creationId xmlns:a16="http://schemas.microsoft.com/office/drawing/2014/main" id="{A30D42DC-2461-415E-BDA3-1C8EF7F759D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3" name="Freeform 30">
              <a:extLst>
                <a:ext uri="{FF2B5EF4-FFF2-40B4-BE49-F238E27FC236}">
                  <a16:creationId xmlns:a16="http://schemas.microsoft.com/office/drawing/2014/main" id="{2FDD54B5-9492-44CE-99D5-52FB3CD4FFE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4" name="Freeform 31">
              <a:extLst>
                <a:ext uri="{FF2B5EF4-FFF2-40B4-BE49-F238E27FC236}">
                  <a16:creationId xmlns:a16="http://schemas.microsoft.com/office/drawing/2014/main" id="{357EFD55-975A-4DBE-A370-2811F8C3DD0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5" name="Freeform 32">
              <a:extLst>
                <a:ext uri="{FF2B5EF4-FFF2-40B4-BE49-F238E27FC236}">
                  <a16:creationId xmlns:a16="http://schemas.microsoft.com/office/drawing/2014/main" id="{BA6A5717-24CB-49D5-A463-054623A0D78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6" name="Freeform 33">
              <a:extLst>
                <a:ext uri="{FF2B5EF4-FFF2-40B4-BE49-F238E27FC236}">
                  <a16:creationId xmlns:a16="http://schemas.microsoft.com/office/drawing/2014/main" id="{5F144905-4A58-44B2-A569-D0202620C97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7" name="Freeform 34">
              <a:extLst>
                <a:ext uri="{FF2B5EF4-FFF2-40B4-BE49-F238E27FC236}">
                  <a16:creationId xmlns:a16="http://schemas.microsoft.com/office/drawing/2014/main" id="{3981002F-743E-4327-9852-4D660DB7614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8" name="Freeform 35">
              <a:extLst>
                <a:ext uri="{FF2B5EF4-FFF2-40B4-BE49-F238E27FC236}">
                  <a16:creationId xmlns:a16="http://schemas.microsoft.com/office/drawing/2014/main" id="{5B15BDDA-6C2C-402E-981A-E1936F0ED0C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9" name="Freeform 36">
              <a:extLst>
                <a:ext uri="{FF2B5EF4-FFF2-40B4-BE49-F238E27FC236}">
                  <a16:creationId xmlns:a16="http://schemas.microsoft.com/office/drawing/2014/main" id="{1709A7A4-14CC-4745-A7C3-7D38F546803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0" name="Freeform 37">
              <a:extLst>
                <a:ext uri="{FF2B5EF4-FFF2-40B4-BE49-F238E27FC236}">
                  <a16:creationId xmlns:a16="http://schemas.microsoft.com/office/drawing/2014/main" id="{7E57E8D3-7033-45F1-BAD6-1D037FD957D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6095" name="AutoShape 38">
            <a:extLst>
              <a:ext uri="{FF2B5EF4-FFF2-40B4-BE49-F238E27FC236}">
                <a16:creationId xmlns:a16="http://schemas.microsoft.com/office/drawing/2014/main" id="{E6A65BA0-A0CF-4CA3-B3D8-E9E56D6599A6}"/>
              </a:ext>
            </a:extLst>
          </p:cNvPr>
          <p:cNvSpPr>
            <a:spLocks noChangeArrowheads="1"/>
          </p:cNvSpPr>
          <p:nvPr/>
        </p:nvSpPr>
        <p:spPr bwMode="auto">
          <a:xfrm>
            <a:off x="6199188" y="2698750"/>
            <a:ext cx="1293812" cy="814388"/>
          </a:xfrm>
          <a:prstGeom prst="wedgeRoundRectCallout">
            <a:avLst>
              <a:gd name="adj1" fmla="val -216870"/>
              <a:gd name="adj2" fmla="val 24571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6096" name="Group 39">
            <a:extLst>
              <a:ext uri="{FF2B5EF4-FFF2-40B4-BE49-F238E27FC236}">
                <a16:creationId xmlns:a16="http://schemas.microsoft.com/office/drawing/2014/main" id="{E55B74A0-F235-44A8-AE7C-14FE79659864}"/>
              </a:ext>
            </a:extLst>
          </p:cNvPr>
          <p:cNvGrpSpPr>
            <a:grpSpLocks/>
          </p:cNvGrpSpPr>
          <p:nvPr/>
        </p:nvGrpSpPr>
        <p:grpSpPr bwMode="auto">
          <a:xfrm>
            <a:off x="4803775" y="1987550"/>
            <a:ext cx="427038" cy="622300"/>
            <a:chOff x="2208" y="1920"/>
            <a:chExt cx="1152" cy="1680"/>
          </a:xfrm>
        </p:grpSpPr>
        <p:sp>
          <p:nvSpPr>
            <p:cNvPr id="46098" name="Oval 40">
              <a:extLst>
                <a:ext uri="{FF2B5EF4-FFF2-40B4-BE49-F238E27FC236}">
                  <a16:creationId xmlns:a16="http://schemas.microsoft.com/office/drawing/2014/main" id="{F0E09258-17B9-4E23-8C4B-0E2C4C38E43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099" name="Oval 41">
              <a:extLst>
                <a:ext uri="{FF2B5EF4-FFF2-40B4-BE49-F238E27FC236}">
                  <a16:creationId xmlns:a16="http://schemas.microsoft.com/office/drawing/2014/main" id="{C9A3F867-BAC5-434F-A3D0-E66C26A49FB2}"/>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0" name="AutoShape 42">
              <a:extLst>
                <a:ext uri="{FF2B5EF4-FFF2-40B4-BE49-F238E27FC236}">
                  <a16:creationId xmlns:a16="http://schemas.microsoft.com/office/drawing/2014/main" id="{72EE4F95-5723-47B6-8907-4DE8341C87C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1" name="AutoShape 43">
              <a:extLst>
                <a:ext uri="{FF2B5EF4-FFF2-40B4-BE49-F238E27FC236}">
                  <a16:creationId xmlns:a16="http://schemas.microsoft.com/office/drawing/2014/main" id="{D8BE8798-BBD7-4B33-93DB-98B72C717C1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6097" name="AutoShape 44">
            <a:extLst>
              <a:ext uri="{FF2B5EF4-FFF2-40B4-BE49-F238E27FC236}">
                <a16:creationId xmlns:a16="http://schemas.microsoft.com/office/drawing/2014/main" id="{0824501E-ABB4-4E82-AA7E-26A21EAAF7FA}"/>
              </a:ext>
            </a:extLst>
          </p:cNvPr>
          <p:cNvSpPr>
            <a:spLocks noChangeArrowheads="1"/>
          </p:cNvSpPr>
          <p:nvPr/>
        </p:nvSpPr>
        <p:spPr bwMode="auto">
          <a:xfrm>
            <a:off x="4429125" y="2647950"/>
            <a:ext cx="1293813" cy="814388"/>
          </a:xfrm>
          <a:prstGeom prst="wedgeRoundRectCallout">
            <a:avLst>
              <a:gd name="adj1" fmla="val -73435"/>
              <a:gd name="adj2" fmla="val 23947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BD277BB6-FD16-4F20-99A4-21CCD4869B8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7A9339B-6FCF-48BF-A47A-F172FB579B08}" type="slidenum">
              <a:rPr lang="ar-SA" altLang="zh-CN" sz="1400">
                <a:solidFill>
                  <a:schemeClr val="tx1"/>
                </a:solidFill>
                <a:latin typeface="Comic Sans MS" panose="030F0702030302020204" pitchFamily="66" charset="0"/>
              </a:rPr>
              <a:pPr/>
              <a:t>44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7108" name="Rectangle 2">
            <a:extLst>
              <a:ext uri="{FF2B5EF4-FFF2-40B4-BE49-F238E27FC236}">
                <a16:creationId xmlns:a16="http://schemas.microsoft.com/office/drawing/2014/main" id="{E44F5FF0-454F-4023-9876-EDB0534A36C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47109" name="Oval 3">
            <a:extLst>
              <a:ext uri="{FF2B5EF4-FFF2-40B4-BE49-F238E27FC236}">
                <a16:creationId xmlns:a16="http://schemas.microsoft.com/office/drawing/2014/main" id="{DA7FAB2D-FA1E-422D-AD1D-4AA43CD07FCB}"/>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7110" name="Group 4">
            <a:extLst>
              <a:ext uri="{FF2B5EF4-FFF2-40B4-BE49-F238E27FC236}">
                <a16:creationId xmlns:a16="http://schemas.microsoft.com/office/drawing/2014/main" id="{06ED200D-DF18-42BE-A923-2CEDA29E6FEC}"/>
              </a:ext>
            </a:extLst>
          </p:cNvPr>
          <p:cNvGrpSpPr>
            <a:grpSpLocks/>
          </p:cNvGrpSpPr>
          <p:nvPr/>
        </p:nvGrpSpPr>
        <p:grpSpPr bwMode="auto">
          <a:xfrm>
            <a:off x="946150" y="2771775"/>
            <a:ext cx="866775" cy="582613"/>
            <a:chOff x="596" y="1599"/>
            <a:chExt cx="546" cy="367"/>
          </a:xfrm>
        </p:grpSpPr>
        <p:sp>
          <p:nvSpPr>
            <p:cNvPr id="47142" name="AutoShape 5">
              <a:extLst>
                <a:ext uri="{FF2B5EF4-FFF2-40B4-BE49-F238E27FC236}">
                  <a16:creationId xmlns:a16="http://schemas.microsoft.com/office/drawing/2014/main" id="{3189DF10-120C-4E6C-8DBB-7D84C4F85A8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43" name="Line 6">
              <a:extLst>
                <a:ext uri="{FF2B5EF4-FFF2-40B4-BE49-F238E27FC236}">
                  <a16:creationId xmlns:a16="http://schemas.microsoft.com/office/drawing/2014/main" id="{8AE77A07-3474-4A64-9A47-D498E2862E6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44" name="Text Box 7">
              <a:extLst>
                <a:ext uri="{FF2B5EF4-FFF2-40B4-BE49-F238E27FC236}">
                  <a16:creationId xmlns:a16="http://schemas.microsoft.com/office/drawing/2014/main" id="{5905CF54-3C0E-44BB-A496-7BDFB955B127}"/>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7111" name="Group 8">
            <a:extLst>
              <a:ext uri="{FF2B5EF4-FFF2-40B4-BE49-F238E27FC236}">
                <a16:creationId xmlns:a16="http://schemas.microsoft.com/office/drawing/2014/main" id="{06067B1C-1A6F-41EB-8D2D-5D238D0405EC}"/>
              </a:ext>
            </a:extLst>
          </p:cNvPr>
          <p:cNvGrpSpPr>
            <a:grpSpLocks/>
          </p:cNvGrpSpPr>
          <p:nvPr/>
        </p:nvGrpSpPr>
        <p:grpSpPr bwMode="auto">
          <a:xfrm>
            <a:off x="2543175" y="2771775"/>
            <a:ext cx="866775" cy="582613"/>
            <a:chOff x="596" y="1599"/>
            <a:chExt cx="546" cy="367"/>
          </a:xfrm>
        </p:grpSpPr>
        <p:sp>
          <p:nvSpPr>
            <p:cNvPr id="47139" name="AutoShape 9">
              <a:extLst>
                <a:ext uri="{FF2B5EF4-FFF2-40B4-BE49-F238E27FC236}">
                  <a16:creationId xmlns:a16="http://schemas.microsoft.com/office/drawing/2014/main" id="{A369D2F9-C34D-428E-B354-C5759D341DD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40" name="Line 10">
              <a:extLst>
                <a:ext uri="{FF2B5EF4-FFF2-40B4-BE49-F238E27FC236}">
                  <a16:creationId xmlns:a16="http://schemas.microsoft.com/office/drawing/2014/main" id="{B47B8EED-B66C-4D68-AC8F-6EC847A247F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41" name="Text Box 11">
              <a:extLst>
                <a:ext uri="{FF2B5EF4-FFF2-40B4-BE49-F238E27FC236}">
                  <a16:creationId xmlns:a16="http://schemas.microsoft.com/office/drawing/2014/main" id="{F891B6BC-DC31-4BE5-A168-4A529CC9F723}"/>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7112" name="Group 12">
            <a:extLst>
              <a:ext uri="{FF2B5EF4-FFF2-40B4-BE49-F238E27FC236}">
                <a16:creationId xmlns:a16="http://schemas.microsoft.com/office/drawing/2014/main" id="{4AD21B54-F506-4DAA-BCC9-EF78D18F710C}"/>
              </a:ext>
            </a:extLst>
          </p:cNvPr>
          <p:cNvGrpSpPr>
            <a:grpSpLocks/>
          </p:cNvGrpSpPr>
          <p:nvPr/>
        </p:nvGrpSpPr>
        <p:grpSpPr bwMode="auto">
          <a:xfrm>
            <a:off x="4141788" y="2771775"/>
            <a:ext cx="869950" cy="582613"/>
            <a:chOff x="594" y="1599"/>
            <a:chExt cx="548" cy="367"/>
          </a:xfrm>
        </p:grpSpPr>
        <p:sp>
          <p:nvSpPr>
            <p:cNvPr id="47136" name="AutoShape 13">
              <a:extLst>
                <a:ext uri="{FF2B5EF4-FFF2-40B4-BE49-F238E27FC236}">
                  <a16:creationId xmlns:a16="http://schemas.microsoft.com/office/drawing/2014/main" id="{89407E28-35E5-404D-A176-6D1045F233A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7" name="Line 14">
              <a:extLst>
                <a:ext uri="{FF2B5EF4-FFF2-40B4-BE49-F238E27FC236}">
                  <a16:creationId xmlns:a16="http://schemas.microsoft.com/office/drawing/2014/main" id="{F1B8248F-B323-4855-A51C-B231D987E5A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38" name="Text Box 15">
              <a:extLst>
                <a:ext uri="{FF2B5EF4-FFF2-40B4-BE49-F238E27FC236}">
                  <a16:creationId xmlns:a16="http://schemas.microsoft.com/office/drawing/2014/main" id="{68411A55-1155-40A6-BBEB-CE7EA3042D5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7113" name="Group 16">
            <a:extLst>
              <a:ext uri="{FF2B5EF4-FFF2-40B4-BE49-F238E27FC236}">
                <a16:creationId xmlns:a16="http://schemas.microsoft.com/office/drawing/2014/main" id="{0DC2AC5B-78A7-48C7-A790-699F8D1F58EB}"/>
              </a:ext>
            </a:extLst>
          </p:cNvPr>
          <p:cNvGrpSpPr>
            <a:grpSpLocks/>
          </p:cNvGrpSpPr>
          <p:nvPr/>
        </p:nvGrpSpPr>
        <p:grpSpPr bwMode="auto">
          <a:xfrm>
            <a:off x="5741988" y="2771775"/>
            <a:ext cx="866775" cy="582613"/>
            <a:chOff x="596" y="1599"/>
            <a:chExt cx="546" cy="367"/>
          </a:xfrm>
        </p:grpSpPr>
        <p:sp>
          <p:nvSpPr>
            <p:cNvPr id="47133" name="AutoShape 17">
              <a:extLst>
                <a:ext uri="{FF2B5EF4-FFF2-40B4-BE49-F238E27FC236}">
                  <a16:creationId xmlns:a16="http://schemas.microsoft.com/office/drawing/2014/main" id="{EF5294AC-5132-4DC7-A046-34ED3B08C80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4" name="Line 18">
              <a:extLst>
                <a:ext uri="{FF2B5EF4-FFF2-40B4-BE49-F238E27FC236}">
                  <a16:creationId xmlns:a16="http://schemas.microsoft.com/office/drawing/2014/main" id="{7951346F-49D7-4A2F-B52E-660CBAFDF23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35" name="Text Box 19">
              <a:extLst>
                <a:ext uri="{FF2B5EF4-FFF2-40B4-BE49-F238E27FC236}">
                  <a16:creationId xmlns:a16="http://schemas.microsoft.com/office/drawing/2014/main" id="{D3452F02-9B64-4666-878E-01F34B90FC3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7114" name="Line 20">
            <a:extLst>
              <a:ext uri="{FF2B5EF4-FFF2-40B4-BE49-F238E27FC236}">
                <a16:creationId xmlns:a16="http://schemas.microsoft.com/office/drawing/2014/main" id="{5CE157B3-708D-485C-94AB-218D46A8554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15" name="Line 21">
            <a:extLst>
              <a:ext uri="{FF2B5EF4-FFF2-40B4-BE49-F238E27FC236}">
                <a16:creationId xmlns:a16="http://schemas.microsoft.com/office/drawing/2014/main" id="{E1836C9B-30D1-4221-BEBB-E403015E6923}"/>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7116" name="Group 29">
            <a:extLst>
              <a:ext uri="{FF2B5EF4-FFF2-40B4-BE49-F238E27FC236}">
                <a16:creationId xmlns:a16="http://schemas.microsoft.com/office/drawing/2014/main" id="{AB2D25DF-7925-462A-8B8F-0A90E7077E2E}"/>
              </a:ext>
            </a:extLst>
          </p:cNvPr>
          <p:cNvGrpSpPr>
            <a:grpSpLocks/>
          </p:cNvGrpSpPr>
          <p:nvPr/>
        </p:nvGrpSpPr>
        <p:grpSpPr bwMode="auto">
          <a:xfrm>
            <a:off x="3862388" y="5026025"/>
            <a:ext cx="1447800" cy="1295400"/>
            <a:chOff x="1584" y="816"/>
            <a:chExt cx="912" cy="816"/>
          </a:xfrm>
        </p:grpSpPr>
        <p:sp>
          <p:nvSpPr>
            <p:cNvPr id="47124" name="Freeform 30">
              <a:extLst>
                <a:ext uri="{FF2B5EF4-FFF2-40B4-BE49-F238E27FC236}">
                  <a16:creationId xmlns:a16="http://schemas.microsoft.com/office/drawing/2014/main" id="{5791A5D4-88A9-4131-A240-3BF8C5E3F4E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5" name="Freeform 31">
              <a:extLst>
                <a:ext uri="{FF2B5EF4-FFF2-40B4-BE49-F238E27FC236}">
                  <a16:creationId xmlns:a16="http://schemas.microsoft.com/office/drawing/2014/main" id="{E328A91C-47EE-4986-95FC-46B96FB67B9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6" name="Freeform 32">
              <a:extLst>
                <a:ext uri="{FF2B5EF4-FFF2-40B4-BE49-F238E27FC236}">
                  <a16:creationId xmlns:a16="http://schemas.microsoft.com/office/drawing/2014/main" id="{78C06790-E19A-4457-B049-F9665FBAD25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7" name="Freeform 33">
              <a:extLst>
                <a:ext uri="{FF2B5EF4-FFF2-40B4-BE49-F238E27FC236}">
                  <a16:creationId xmlns:a16="http://schemas.microsoft.com/office/drawing/2014/main" id="{3396E78D-9383-41DC-B585-F8A7AABD527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8" name="Freeform 34">
              <a:extLst>
                <a:ext uri="{FF2B5EF4-FFF2-40B4-BE49-F238E27FC236}">
                  <a16:creationId xmlns:a16="http://schemas.microsoft.com/office/drawing/2014/main" id="{4D93EC3A-0020-472C-B3E0-6BC8799885D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9" name="Freeform 35">
              <a:extLst>
                <a:ext uri="{FF2B5EF4-FFF2-40B4-BE49-F238E27FC236}">
                  <a16:creationId xmlns:a16="http://schemas.microsoft.com/office/drawing/2014/main" id="{3F5103D2-B31B-4D5F-9DE2-62B78C1955D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0" name="Freeform 36">
              <a:extLst>
                <a:ext uri="{FF2B5EF4-FFF2-40B4-BE49-F238E27FC236}">
                  <a16:creationId xmlns:a16="http://schemas.microsoft.com/office/drawing/2014/main" id="{E93D4441-2EE3-4941-BF8E-A1C21091902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1" name="Freeform 37">
              <a:extLst>
                <a:ext uri="{FF2B5EF4-FFF2-40B4-BE49-F238E27FC236}">
                  <a16:creationId xmlns:a16="http://schemas.microsoft.com/office/drawing/2014/main" id="{32BE7E5A-23FA-4140-B8C4-373AA319AC0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2" name="Freeform 38">
              <a:extLst>
                <a:ext uri="{FF2B5EF4-FFF2-40B4-BE49-F238E27FC236}">
                  <a16:creationId xmlns:a16="http://schemas.microsoft.com/office/drawing/2014/main" id="{52CA65D7-8F94-4CC1-950C-6608B2399F1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7117" name="Group 41">
            <a:extLst>
              <a:ext uri="{FF2B5EF4-FFF2-40B4-BE49-F238E27FC236}">
                <a16:creationId xmlns:a16="http://schemas.microsoft.com/office/drawing/2014/main" id="{087DDF7D-7004-4230-A809-8FD4F616DE14}"/>
              </a:ext>
            </a:extLst>
          </p:cNvPr>
          <p:cNvGrpSpPr>
            <a:grpSpLocks/>
          </p:cNvGrpSpPr>
          <p:nvPr/>
        </p:nvGrpSpPr>
        <p:grpSpPr bwMode="auto">
          <a:xfrm>
            <a:off x="7340600" y="2773363"/>
            <a:ext cx="868363" cy="582612"/>
            <a:chOff x="595" y="1599"/>
            <a:chExt cx="547" cy="367"/>
          </a:xfrm>
        </p:grpSpPr>
        <p:sp>
          <p:nvSpPr>
            <p:cNvPr id="47121" name="AutoShape 42">
              <a:extLst>
                <a:ext uri="{FF2B5EF4-FFF2-40B4-BE49-F238E27FC236}">
                  <a16:creationId xmlns:a16="http://schemas.microsoft.com/office/drawing/2014/main" id="{87402CD6-E7F5-4797-88E1-645FDCAAE0A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2" name="Line 43">
              <a:extLst>
                <a:ext uri="{FF2B5EF4-FFF2-40B4-BE49-F238E27FC236}">
                  <a16:creationId xmlns:a16="http://schemas.microsoft.com/office/drawing/2014/main" id="{8D4827DE-D895-42F9-9296-39472E2F74B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23" name="Text Box 44">
              <a:extLst>
                <a:ext uri="{FF2B5EF4-FFF2-40B4-BE49-F238E27FC236}">
                  <a16:creationId xmlns:a16="http://schemas.microsoft.com/office/drawing/2014/main" id="{7DC857F4-9784-4DB2-BC57-57E5DE40024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47118" name="Line 45">
            <a:extLst>
              <a:ext uri="{FF2B5EF4-FFF2-40B4-BE49-F238E27FC236}">
                <a16:creationId xmlns:a16="http://schemas.microsoft.com/office/drawing/2014/main" id="{5754FAF5-6EA6-4661-8022-E7F3C9CFA18B}"/>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19" name="Line 46">
            <a:extLst>
              <a:ext uri="{FF2B5EF4-FFF2-40B4-BE49-F238E27FC236}">
                <a16:creationId xmlns:a16="http://schemas.microsoft.com/office/drawing/2014/main" id="{1FAD3505-A561-49EB-8E0E-D9586977E044}"/>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20" name="AutoShape 47">
            <a:extLst>
              <a:ext uri="{FF2B5EF4-FFF2-40B4-BE49-F238E27FC236}">
                <a16:creationId xmlns:a16="http://schemas.microsoft.com/office/drawing/2014/main" id="{3DECDCFC-17E1-4425-8BCF-397BC96F4E46}"/>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7BFC1A02-3A70-4773-86BF-13B2AF5CC13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F70D98B-821C-4400-BB1B-FA647874259C}" type="slidenum">
              <a:rPr lang="ar-SA" altLang="zh-CN" sz="1400">
                <a:solidFill>
                  <a:schemeClr val="tx1"/>
                </a:solidFill>
                <a:latin typeface="Comic Sans MS" panose="030F0702030302020204" pitchFamily="66" charset="0"/>
              </a:rPr>
              <a:pPr/>
              <a:t>45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8132" name="Rectangle 2">
            <a:extLst>
              <a:ext uri="{FF2B5EF4-FFF2-40B4-BE49-F238E27FC236}">
                <a16:creationId xmlns:a16="http://schemas.microsoft.com/office/drawing/2014/main" id="{04A19B31-E58C-4CA6-88AC-5A6A1877C426}"/>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48133" name="Oval 3">
            <a:extLst>
              <a:ext uri="{FF2B5EF4-FFF2-40B4-BE49-F238E27FC236}">
                <a16:creationId xmlns:a16="http://schemas.microsoft.com/office/drawing/2014/main" id="{0C1DDB67-6B10-4BF5-8F06-C37179EB9E8B}"/>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8134" name="Group 4">
            <a:extLst>
              <a:ext uri="{FF2B5EF4-FFF2-40B4-BE49-F238E27FC236}">
                <a16:creationId xmlns:a16="http://schemas.microsoft.com/office/drawing/2014/main" id="{0526A02A-6477-4B78-9894-D2E44CA15735}"/>
              </a:ext>
            </a:extLst>
          </p:cNvPr>
          <p:cNvGrpSpPr>
            <a:grpSpLocks/>
          </p:cNvGrpSpPr>
          <p:nvPr/>
        </p:nvGrpSpPr>
        <p:grpSpPr bwMode="auto">
          <a:xfrm>
            <a:off x="946150" y="2771775"/>
            <a:ext cx="866775" cy="582613"/>
            <a:chOff x="596" y="1599"/>
            <a:chExt cx="546" cy="367"/>
          </a:xfrm>
        </p:grpSpPr>
        <p:sp>
          <p:nvSpPr>
            <p:cNvPr id="48172" name="AutoShape 5">
              <a:extLst>
                <a:ext uri="{FF2B5EF4-FFF2-40B4-BE49-F238E27FC236}">
                  <a16:creationId xmlns:a16="http://schemas.microsoft.com/office/drawing/2014/main" id="{3EB0D7A1-8DC2-4D21-8D3D-0B33975FB15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73" name="Line 6">
              <a:extLst>
                <a:ext uri="{FF2B5EF4-FFF2-40B4-BE49-F238E27FC236}">
                  <a16:creationId xmlns:a16="http://schemas.microsoft.com/office/drawing/2014/main" id="{25A511AD-AE16-4504-B00F-54F8B9ADF81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74" name="Text Box 7">
              <a:extLst>
                <a:ext uri="{FF2B5EF4-FFF2-40B4-BE49-F238E27FC236}">
                  <a16:creationId xmlns:a16="http://schemas.microsoft.com/office/drawing/2014/main" id="{35DC4941-E978-49E9-A8C9-F09688EEF49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8135" name="Group 8">
            <a:extLst>
              <a:ext uri="{FF2B5EF4-FFF2-40B4-BE49-F238E27FC236}">
                <a16:creationId xmlns:a16="http://schemas.microsoft.com/office/drawing/2014/main" id="{46F45D59-57BB-4BD7-90DC-969AB04C592C}"/>
              </a:ext>
            </a:extLst>
          </p:cNvPr>
          <p:cNvGrpSpPr>
            <a:grpSpLocks/>
          </p:cNvGrpSpPr>
          <p:nvPr/>
        </p:nvGrpSpPr>
        <p:grpSpPr bwMode="auto">
          <a:xfrm>
            <a:off x="2543175" y="2771775"/>
            <a:ext cx="866775" cy="582613"/>
            <a:chOff x="596" y="1599"/>
            <a:chExt cx="546" cy="367"/>
          </a:xfrm>
        </p:grpSpPr>
        <p:sp>
          <p:nvSpPr>
            <p:cNvPr id="48169" name="AutoShape 9">
              <a:extLst>
                <a:ext uri="{FF2B5EF4-FFF2-40B4-BE49-F238E27FC236}">
                  <a16:creationId xmlns:a16="http://schemas.microsoft.com/office/drawing/2014/main" id="{9793E26C-BAE4-46E5-9775-82A821088CF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70" name="Line 10">
              <a:extLst>
                <a:ext uri="{FF2B5EF4-FFF2-40B4-BE49-F238E27FC236}">
                  <a16:creationId xmlns:a16="http://schemas.microsoft.com/office/drawing/2014/main" id="{5C6E3429-2870-4AF2-AA81-921EEAB2C1D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71" name="Text Box 11">
              <a:extLst>
                <a:ext uri="{FF2B5EF4-FFF2-40B4-BE49-F238E27FC236}">
                  <a16:creationId xmlns:a16="http://schemas.microsoft.com/office/drawing/2014/main" id="{7356C5A5-B39A-41CA-8A72-DC32AEF154E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8136" name="Group 12">
            <a:extLst>
              <a:ext uri="{FF2B5EF4-FFF2-40B4-BE49-F238E27FC236}">
                <a16:creationId xmlns:a16="http://schemas.microsoft.com/office/drawing/2014/main" id="{E97DD0AF-ED83-41ED-A697-98CCD49CFAC2}"/>
              </a:ext>
            </a:extLst>
          </p:cNvPr>
          <p:cNvGrpSpPr>
            <a:grpSpLocks/>
          </p:cNvGrpSpPr>
          <p:nvPr/>
        </p:nvGrpSpPr>
        <p:grpSpPr bwMode="auto">
          <a:xfrm>
            <a:off x="4141788" y="2771775"/>
            <a:ext cx="869950" cy="582613"/>
            <a:chOff x="594" y="1599"/>
            <a:chExt cx="548" cy="367"/>
          </a:xfrm>
        </p:grpSpPr>
        <p:sp>
          <p:nvSpPr>
            <p:cNvPr id="48166" name="AutoShape 13">
              <a:extLst>
                <a:ext uri="{FF2B5EF4-FFF2-40B4-BE49-F238E27FC236}">
                  <a16:creationId xmlns:a16="http://schemas.microsoft.com/office/drawing/2014/main" id="{6BD2F5BC-AB76-453D-B172-5BC9AA1152D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7" name="Line 14">
              <a:extLst>
                <a:ext uri="{FF2B5EF4-FFF2-40B4-BE49-F238E27FC236}">
                  <a16:creationId xmlns:a16="http://schemas.microsoft.com/office/drawing/2014/main" id="{B8C313AE-5214-4EE2-95D5-BB8DF753AB6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68" name="Text Box 15">
              <a:extLst>
                <a:ext uri="{FF2B5EF4-FFF2-40B4-BE49-F238E27FC236}">
                  <a16:creationId xmlns:a16="http://schemas.microsoft.com/office/drawing/2014/main" id="{A23C904E-4933-455E-A31F-D86B587ABDC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8137" name="Group 16">
            <a:extLst>
              <a:ext uri="{FF2B5EF4-FFF2-40B4-BE49-F238E27FC236}">
                <a16:creationId xmlns:a16="http://schemas.microsoft.com/office/drawing/2014/main" id="{332CA682-2572-4C1E-B44F-A5B379330F04}"/>
              </a:ext>
            </a:extLst>
          </p:cNvPr>
          <p:cNvGrpSpPr>
            <a:grpSpLocks/>
          </p:cNvGrpSpPr>
          <p:nvPr/>
        </p:nvGrpSpPr>
        <p:grpSpPr bwMode="auto">
          <a:xfrm>
            <a:off x="5741988" y="2771775"/>
            <a:ext cx="866775" cy="582613"/>
            <a:chOff x="596" y="1599"/>
            <a:chExt cx="546" cy="367"/>
          </a:xfrm>
        </p:grpSpPr>
        <p:sp>
          <p:nvSpPr>
            <p:cNvPr id="48163" name="AutoShape 17">
              <a:extLst>
                <a:ext uri="{FF2B5EF4-FFF2-40B4-BE49-F238E27FC236}">
                  <a16:creationId xmlns:a16="http://schemas.microsoft.com/office/drawing/2014/main" id="{27755A9E-D693-43CD-B80A-D7A6373B3B3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4" name="Line 18">
              <a:extLst>
                <a:ext uri="{FF2B5EF4-FFF2-40B4-BE49-F238E27FC236}">
                  <a16:creationId xmlns:a16="http://schemas.microsoft.com/office/drawing/2014/main" id="{403A44F2-93BF-42BC-A3D9-7C8FCC1C48D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65" name="Text Box 19">
              <a:extLst>
                <a:ext uri="{FF2B5EF4-FFF2-40B4-BE49-F238E27FC236}">
                  <a16:creationId xmlns:a16="http://schemas.microsoft.com/office/drawing/2014/main" id="{AF8C970C-C2B6-40AB-A1E4-EDD10676FB69}"/>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8138" name="Line 20">
            <a:extLst>
              <a:ext uri="{FF2B5EF4-FFF2-40B4-BE49-F238E27FC236}">
                <a16:creationId xmlns:a16="http://schemas.microsoft.com/office/drawing/2014/main" id="{847AB4A2-466B-4FE9-9EB7-77604C4C018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39" name="Line 21">
            <a:extLst>
              <a:ext uri="{FF2B5EF4-FFF2-40B4-BE49-F238E27FC236}">
                <a16:creationId xmlns:a16="http://schemas.microsoft.com/office/drawing/2014/main" id="{95B624C9-C69C-4CBE-897B-45AEDA9358C3}"/>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8140" name="Group 28">
            <a:extLst>
              <a:ext uri="{FF2B5EF4-FFF2-40B4-BE49-F238E27FC236}">
                <a16:creationId xmlns:a16="http://schemas.microsoft.com/office/drawing/2014/main" id="{5880AC86-D5ED-461E-9818-60BEED67CB35}"/>
              </a:ext>
            </a:extLst>
          </p:cNvPr>
          <p:cNvGrpSpPr>
            <a:grpSpLocks/>
          </p:cNvGrpSpPr>
          <p:nvPr/>
        </p:nvGrpSpPr>
        <p:grpSpPr bwMode="auto">
          <a:xfrm>
            <a:off x="3862388" y="5026025"/>
            <a:ext cx="1447800" cy="1295400"/>
            <a:chOff x="1584" y="816"/>
            <a:chExt cx="912" cy="816"/>
          </a:xfrm>
        </p:grpSpPr>
        <p:sp>
          <p:nvSpPr>
            <p:cNvPr id="48154" name="Freeform 29">
              <a:extLst>
                <a:ext uri="{FF2B5EF4-FFF2-40B4-BE49-F238E27FC236}">
                  <a16:creationId xmlns:a16="http://schemas.microsoft.com/office/drawing/2014/main" id="{2724952F-C42B-494E-B034-A548FDF0B63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5" name="Freeform 30">
              <a:extLst>
                <a:ext uri="{FF2B5EF4-FFF2-40B4-BE49-F238E27FC236}">
                  <a16:creationId xmlns:a16="http://schemas.microsoft.com/office/drawing/2014/main" id="{8CE54B46-1D43-4EC7-8E20-7B7907DEEE8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6" name="Freeform 31">
              <a:extLst>
                <a:ext uri="{FF2B5EF4-FFF2-40B4-BE49-F238E27FC236}">
                  <a16:creationId xmlns:a16="http://schemas.microsoft.com/office/drawing/2014/main" id="{8343A3D8-2695-44C0-8EBE-5E91225DECB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7" name="Freeform 32">
              <a:extLst>
                <a:ext uri="{FF2B5EF4-FFF2-40B4-BE49-F238E27FC236}">
                  <a16:creationId xmlns:a16="http://schemas.microsoft.com/office/drawing/2014/main" id="{2A606F1F-5CF4-40C6-BA1A-E8E08C6A7FA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8" name="Freeform 33">
              <a:extLst>
                <a:ext uri="{FF2B5EF4-FFF2-40B4-BE49-F238E27FC236}">
                  <a16:creationId xmlns:a16="http://schemas.microsoft.com/office/drawing/2014/main" id="{3B3F927F-CEBD-4708-8DF0-4A4C836353D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9" name="Freeform 34">
              <a:extLst>
                <a:ext uri="{FF2B5EF4-FFF2-40B4-BE49-F238E27FC236}">
                  <a16:creationId xmlns:a16="http://schemas.microsoft.com/office/drawing/2014/main" id="{F9285DC0-ECF8-4DB4-A1B1-ADD386BBE98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0" name="Freeform 35">
              <a:extLst>
                <a:ext uri="{FF2B5EF4-FFF2-40B4-BE49-F238E27FC236}">
                  <a16:creationId xmlns:a16="http://schemas.microsoft.com/office/drawing/2014/main" id="{3AB62073-21E3-44F6-B67C-8CD4830E009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1" name="Freeform 36">
              <a:extLst>
                <a:ext uri="{FF2B5EF4-FFF2-40B4-BE49-F238E27FC236}">
                  <a16:creationId xmlns:a16="http://schemas.microsoft.com/office/drawing/2014/main" id="{CAFAF6F6-B796-43CA-9125-A70CBBABD05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2" name="Freeform 37">
              <a:extLst>
                <a:ext uri="{FF2B5EF4-FFF2-40B4-BE49-F238E27FC236}">
                  <a16:creationId xmlns:a16="http://schemas.microsoft.com/office/drawing/2014/main" id="{92FDB3DE-F34C-477C-B174-94851905A19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8141" name="Group 40">
            <a:extLst>
              <a:ext uri="{FF2B5EF4-FFF2-40B4-BE49-F238E27FC236}">
                <a16:creationId xmlns:a16="http://schemas.microsoft.com/office/drawing/2014/main" id="{AD2412DA-8B4A-4E7F-B936-0D520836A16A}"/>
              </a:ext>
            </a:extLst>
          </p:cNvPr>
          <p:cNvGrpSpPr>
            <a:grpSpLocks/>
          </p:cNvGrpSpPr>
          <p:nvPr/>
        </p:nvGrpSpPr>
        <p:grpSpPr bwMode="auto">
          <a:xfrm>
            <a:off x="7340600" y="2773363"/>
            <a:ext cx="868363" cy="582612"/>
            <a:chOff x="595" y="1599"/>
            <a:chExt cx="547" cy="367"/>
          </a:xfrm>
        </p:grpSpPr>
        <p:sp>
          <p:nvSpPr>
            <p:cNvPr id="48151" name="AutoShape 41">
              <a:extLst>
                <a:ext uri="{FF2B5EF4-FFF2-40B4-BE49-F238E27FC236}">
                  <a16:creationId xmlns:a16="http://schemas.microsoft.com/office/drawing/2014/main" id="{DBDA589D-F863-4829-9790-377324A2630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2" name="Line 42">
              <a:extLst>
                <a:ext uri="{FF2B5EF4-FFF2-40B4-BE49-F238E27FC236}">
                  <a16:creationId xmlns:a16="http://schemas.microsoft.com/office/drawing/2014/main" id="{C550D6F9-B21A-4E53-8545-36C0989618C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53" name="Text Box 43">
              <a:extLst>
                <a:ext uri="{FF2B5EF4-FFF2-40B4-BE49-F238E27FC236}">
                  <a16:creationId xmlns:a16="http://schemas.microsoft.com/office/drawing/2014/main" id="{99F0A4F0-BC23-4975-BFF7-22E61B6812C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48142" name="Line 44">
            <a:extLst>
              <a:ext uri="{FF2B5EF4-FFF2-40B4-BE49-F238E27FC236}">
                <a16:creationId xmlns:a16="http://schemas.microsoft.com/office/drawing/2014/main" id="{964BB788-7FBC-4FC5-A4FE-E6A77A6EE4C2}"/>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43" name="Line 45">
            <a:extLst>
              <a:ext uri="{FF2B5EF4-FFF2-40B4-BE49-F238E27FC236}">
                <a16:creationId xmlns:a16="http://schemas.microsoft.com/office/drawing/2014/main" id="{46E82703-E38E-49E7-9472-D1A225E2F33D}"/>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44" name="AutoShape 47">
            <a:extLst>
              <a:ext uri="{FF2B5EF4-FFF2-40B4-BE49-F238E27FC236}">
                <a16:creationId xmlns:a16="http://schemas.microsoft.com/office/drawing/2014/main" id="{A5BA05B7-763A-4D90-8673-0AE448E9AC4B}"/>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48145" name="Group 48">
            <a:extLst>
              <a:ext uri="{FF2B5EF4-FFF2-40B4-BE49-F238E27FC236}">
                <a16:creationId xmlns:a16="http://schemas.microsoft.com/office/drawing/2014/main" id="{83B2C9F4-98ED-452E-9529-CC9BC6B24A1A}"/>
              </a:ext>
            </a:extLst>
          </p:cNvPr>
          <p:cNvGrpSpPr>
            <a:grpSpLocks/>
          </p:cNvGrpSpPr>
          <p:nvPr/>
        </p:nvGrpSpPr>
        <p:grpSpPr bwMode="auto">
          <a:xfrm>
            <a:off x="1108075" y="1936750"/>
            <a:ext cx="427038" cy="622300"/>
            <a:chOff x="2208" y="1920"/>
            <a:chExt cx="1152" cy="1680"/>
          </a:xfrm>
        </p:grpSpPr>
        <p:sp>
          <p:nvSpPr>
            <p:cNvPr id="48147" name="Oval 49">
              <a:extLst>
                <a:ext uri="{FF2B5EF4-FFF2-40B4-BE49-F238E27FC236}">
                  <a16:creationId xmlns:a16="http://schemas.microsoft.com/office/drawing/2014/main" id="{AE2775A3-037E-4144-AD2C-8139E5DEF03A}"/>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48" name="Oval 50">
              <a:extLst>
                <a:ext uri="{FF2B5EF4-FFF2-40B4-BE49-F238E27FC236}">
                  <a16:creationId xmlns:a16="http://schemas.microsoft.com/office/drawing/2014/main" id="{928E2536-6D03-41DC-B0BA-54F278A1CDD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49" name="AutoShape 51">
              <a:extLst>
                <a:ext uri="{FF2B5EF4-FFF2-40B4-BE49-F238E27FC236}">
                  <a16:creationId xmlns:a16="http://schemas.microsoft.com/office/drawing/2014/main" id="{5B7E0078-F2DA-4E8C-B622-368B87BA412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0" name="AutoShape 52">
              <a:extLst>
                <a:ext uri="{FF2B5EF4-FFF2-40B4-BE49-F238E27FC236}">
                  <a16:creationId xmlns:a16="http://schemas.microsoft.com/office/drawing/2014/main" id="{CD57918C-42C2-4ED1-9F09-93B6B2FA2B7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8146" name="AutoShape 53">
            <a:extLst>
              <a:ext uri="{FF2B5EF4-FFF2-40B4-BE49-F238E27FC236}">
                <a16:creationId xmlns:a16="http://schemas.microsoft.com/office/drawing/2014/main" id="{2412498C-1599-4F7B-AE6F-1653ECFC876B}"/>
              </a:ext>
            </a:extLst>
          </p:cNvPr>
          <p:cNvSpPr>
            <a:spLocks noChangeArrowheads="1"/>
          </p:cNvSpPr>
          <p:nvPr/>
        </p:nvSpPr>
        <p:spPr bwMode="auto">
          <a:xfrm>
            <a:off x="708025" y="2673350"/>
            <a:ext cx="1293813" cy="814388"/>
          </a:xfrm>
          <a:prstGeom prst="wedgeRoundRectCallout">
            <a:avLst>
              <a:gd name="adj1" fmla="val 216134"/>
              <a:gd name="adj2" fmla="val 24727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CB568E92-99DA-41C5-B902-728C553C935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DA18AE9-FDB7-4F59-87E2-2A5E4DD7A1CA}" type="slidenum">
              <a:rPr lang="ar-SA" altLang="zh-CN" sz="1400">
                <a:solidFill>
                  <a:schemeClr val="tx1"/>
                </a:solidFill>
                <a:latin typeface="Comic Sans MS" panose="030F0702030302020204" pitchFamily="66" charset="0"/>
              </a:rPr>
              <a:pPr/>
              <a:t>46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9156" name="Rectangle 2">
            <a:extLst>
              <a:ext uri="{FF2B5EF4-FFF2-40B4-BE49-F238E27FC236}">
                <a16:creationId xmlns:a16="http://schemas.microsoft.com/office/drawing/2014/main" id="{43E67C24-5D54-46D1-A445-7E110AA3C90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49157" name="Oval 3">
            <a:extLst>
              <a:ext uri="{FF2B5EF4-FFF2-40B4-BE49-F238E27FC236}">
                <a16:creationId xmlns:a16="http://schemas.microsoft.com/office/drawing/2014/main" id="{2243CC82-FDD1-4AED-892E-8F73017E9A97}"/>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9158" name="Group 4">
            <a:extLst>
              <a:ext uri="{FF2B5EF4-FFF2-40B4-BE49-F238E27FC236}">
                <a16:creationId xmlns:a16="http://schemas.microsoft.com/office/drawing/2014/main" id="{62FB133B-9E2E-445F-A4DA-D01EB2499DA3}"/>
              </a:ext>
            </a:extLst>
          </p:cNvPr>
          <p:cNvGrpSpPr>
            <a:grpSpLocks/>
          </p:cNvGrpSpPr>
          <p:nvPr/>
        </p:nvGrpSpPr>
        <p:grpSpPr bwMode="auto">
          <a:xfrm>
            <a:off x="946150" y="2771775"/>
            <a:ext cx="866775" cy="582613"/>
            <a:chOff x="596" y="1599"/>
            <a:chExt cx="546" cy="367"/>
          </a:xfrm>
        </p:grpSpPr>
        <p:sp>
          <p:nvSpPr>
            <p:cNvPr id="49202" name="AutoShape 5">
              <a:extLst>
                <a:ext uri="{FF2B5EF4-FFF2-40B4-BE49-F238E27FC236}">
                  <a16:creationId xmlns:a16="http://schemas.microsoft.com/office/drawing/2014/main" id="{35A68479-A24A-4338-8F98-F6D015B3A3E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203" name="Line 6">
              <a:extLst>
                <a:ext uri="{FF2B5EF4-FFF2-40B4-BE49-F238E27FC236}">
                  <a16:creationId xmlns:a16="http://schemas.microsoft.com/office/drawing/2014/main" id="{C5DCF95A-E007-465B-9479-55C005906FE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204" name="Text Box 7">
              <a:extLst>
                <a:ext uri="{FF2B5EF4-FFF2-40B4-BE49-F238E27FC236}">
                  <a16:creationId xmlns:a16="http://schemas.microsoft.com/office/drawing/2014/main" id="{A93BA3C8-1FD5-4F22-A09C-4135BD04141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9159" name="Group 8">
            <a:extLst>
              <a:ext uri="{FF2B5EF4-FFF2-40B4-BE49-F238E27FC236}">
                <a16:creationId xmlns:a16="http://schemas.microsoft.com/office/drawing/2014/main" id="{BC54363D-FAFA-4449-905A-629B6BA016DB}"/>
              </a:ext>
            </a:extLst>
          </p:cNvPr>
          <p:cNvGrpSpPr>
            <a:grpSpLocks/>
          </p:cNvGrpSpPr>
          <p:nvPr/>
        </p:nvGrpSpPr>
        <p:grpSpPr bwMode="auto">
          <a:xfrm>
            <a:off x="2543175" y="2771775"/>
            <a:ext cx="866775" cy="582613"/>
            <a:chOff x="596" y="1599"/>
            <a:chExt cx="546" cy="367"/>
          </a:xfrm>
        </p:grpSpPr>
        <p:sp>
          <p:nvSpPr>
            <p:cNvPr id="49199" name="AutoShape 9">
              <a:extLst>
                <a:ext uri="{FF2B5EF4-FFF2-40B4-BE49-F238E27FC236}">
                  <a16:creationId xmlns:a16="http://schemas.microsoft.com/office/drawing/2014/main" id="{79432AD5-0596-4A91-9F44-D7F2DAB2377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200" name="Line 10">
              <a:extLst>
                <a:ext uri="{FF2B5EF4-FFF2-40B4-BE49-F238E27FC236}">
                  <a16:creationId xmlns:a16="http://schemas.microsoft.com/office/drawing/2014/main" id="{67237612-CC60-4CD0-A872-FA7B083E495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201" name="Text Box 11">
              <a:extLst>
                <a:ext uri="{FF2B5EF4-FFF2-40B4-BE49-F238E27FC236}">
                  <a16:creationId xmlns:a16="http://schemas.microsoft.com/office/drawing/2014/main" id="{65A84871-FC33-4510-AEDD-2672B678DC5A}"/>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9160" name="Group 12">
            <a:extLst>
              <a:ext uri="{FF2B5EF4-FFF2-40B4-BE49-F238E27FC236}">
                <a16:creationId xmlns:a16="http://schemas.microsoft.com/office/drawing/2014/main" id="{3B875BE9-523F-46D5-9F12-8BD278744774}"/>
              </a:ext>
            </a:extLst>
          </p:cNvPr>
          <p:cNvGrpSpPr>
            <a:grpSpLocks/>
          </p:cNvGrpSpPr>
          <p:nvPr/>
        </p:nvGrpSpPr>
        <p:grpSpPr bwMode="auto">
          <a:xfrm>
            <a:off x="4141788" y="2771775"/>
            <a:ext cx="869950" cy="582613"/>
            <a:chOff x="594" y="1599"/>
            <a:chExt cx="548" cy="367"/>
          </a:xfrm>
        </p:grpSpPr>
        <p:sp>
          <p:nvSpPr>
            <p:cNvPr id="49196" name="AutoShape 13">
              <a:extLst>
                <a:ext uri="{FF2B5EF4-FFF2-40B4-BE49-F238E27FC236}">
                  <a16:creationId xmlns:a16="http://schemas.microsoft.com/office/drawing/2014/main" id="{7892689C-4CCF-4E01-9690-953D140C10A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7" name="Line 14">
              <a:extLst>
                <a:ext uri="{FF2B5EF4-FFF2-40B4-BE49-F238E27FC236}">
                  <a16:creationId xmlns:a16="http://schemas.microsoft.com/office/drawing/2014/main" id="{7109DEBD-2EF6-4665-909E-472F5E8DE82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98" name="Text Box 15">
              <a:extLst>
                <a:ext uri="{FF2B5EF4-FFF2-40B4-BE49-F238E27FC236}">
                  <a16:creationId xmlns:a16="http://schemas.microsoft.com/office/drawing/2014/main" id="{770A06DC-60DD-4420-859D-DF10AEEC7D3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9161" name="Group 16">
            <a:extLst>
              <a:ext uri="{FF2B5EF4-FFF2-40B4-BE49-F238E27FC236}">
                <a16:creationId xmlns:a16="http://schemas.microsoft.com/office/drawing/2014/main" id="{A451C892-1D12-4328-923F-61AAAE9E5E78}"/>
              </a:ext>
            </a:extLst>
          </p:cNvPr>
          <p:cNvGrpSpPr>
            <a:grpSpLocks/>
          </p:cNvGrpSpPr>
          <p:nvPr/>
        </p:nvGrpSpPr>
        <p:grpSpPr bwMode="auto">
          <a:xfrm>
            <a:off x="5741988" y="2771775"/>
            <a:ext cx="866775" cy="582613"/>
            <a:chOff x="596" y="1599"/>
            <a:chExt cx="546" cy="367"/>
          </a:xfrm>
        </p:grpSpPr>
        <p:sp>
          <p:nvSpPr>
            <p:cNvPr id="49193" name="AutoShape 17">
              <a:extLst>
                <a:ext uri="{FF2B5EF4-FFF2-40B4-BE49-F238E27FC236}">
                  <a16:creationId xmlns:a16="http://schemas.microsoft.com/office/drawing/2014/main" id="{7A556656-1E6E-4C94-988E-7D7E3C2E839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4" name="Line 18">
              <a:extLst>
                <a:ext uri="{FF2B5EF4-FFF2-40B4-BE49-F238E27FC236}">
                  <a16:creationId xmlns:a16="http://schemas.microsoft.com/office/drawing/2014/main" id="{0B4F46B1-2397-41C2-A3C1-7E119558EC4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95" name="Text Box 19">
              <a:extLst>
                <a:ext uri="{FF2B5EF4-FFF2-40B4-BE49-F238E27FC236}">
                  <a16:creationId xmlns:a16="http://schemas.microsoft.com/office/drawing/2014/main" id="{35EC6E95-F6AE-442A-8F23-0CB20B3F528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9162" name="Line 20">
            <a:extLst>
              <a:ext uri="{FF2B5EF4-FFF2-40B4-BE49-F238E27FC236}">
                <a16:creationId xmlns:a16="http://schemas.microsoft.com/office/drawing/2014/main" id="{BCD3BD39-50DE-42C9-B933-2942D89A84D7}"/>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63" name="Line 21">
            <a:extLst>
              <a:ext uri="{FF2B5EF4-FFF2-40B4-BE49-F238E27FC236}">
                <a16:creationId xmlns:a16="http://schemas.microsoft.com/office/drawing/2014/main" id="{D59C04A7-F792-479C-A062-59A86ED0439F}"/>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9164" name="Group 28">
            <a:extLst>
              <a:ext uri="{FF2B5EF4-FFF2-40B4-BE49-F238E27FC236}">
                <a16:creationId xmlns:a16="http://schemas.microsoft.com/office/drawing/2014/main" id="{8F3A49DF-FBE7-4296-88DD-3D9AABBCCA5B}"/>
              </a:ext>
            </a:extLst>
          </p:cNvPr>
          <p:cNvGrpSpPr>
            <a:grpSpLocks/>
          </p:cNvGrpSpPr>
          <p:nvPr/>
        </p:nvGrpSpPr>
        <p:grpSpPr bwMode="auto">
          <a:xfrm>
            <a:off x="3862388" y="5026025"/>
            <a:ext cx="1447800" cy="1295400"/>
            <a:chOff x="1584" y="816"/>
            <a:chExt cx="912" cy="816"/>
          </a:xfrm>
        </p:grpSpPr>
        <p:sp>
          <p:nvSpPr>
            <p:cNvPr id="49184" name="Freeform 29">
              <a:extLst>
                <a:ext uri="{FF2B5EF4-FFF2-40B4-BE49-F238E27FC236}">
                  <a16:creationId xmlns:a16="http://schemas.microsoft.com/office/drawing/2014/main" id="{F33BC9A7-1E36-4FB0-930F-A3C980139E5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5" name="Freeform 30">
              <a:extLst>
                <a:ext uri="{FF2B5EF4-FFF2-40B4-BE49-F238E27FC236}">
                  <a16:creationId xmlns:a16="http://schemas.microsoft.com/office/drawing/2014/main" id="{041DC052-D44D-4CC1-AE57-179E41D1684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6" name="Freeform 31">
              <a:extLst>
                <a:ext uri="{FF2B5EF4-FFF2-40B4-BE49-F238E27FC236}">
                  <a16:creationId xmlns:a16="http://schemas.microsoft.com/office/drawing/2014/main" id="{4554CFF9-A757-44E1-ABEB-F30E314C676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7" name="Freeform 32">
              <a:extLst>
                <a:ext uri="{FF2B5EF4-FFF2-40B4-BE49-F238E27FC236}">
                  <a16:creationId xmlns:a16="http://schemas.microsoft.com/office/drawing/2014/main" id="{981D8749-7317-4602-ABFB-8E796D68230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8" name="Freeform 33">
              <a:extLst>
                <a:ext uri="{FF2B5EF4-FFF2-40B4-BE49-F238E27FC236}">
                  <a16:creationId xmlns:a16="http://schemas.microsoft.com/office/drawing/2014/main" id="{28360BBA-8F77-4412-B96D-9EA9345CD26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9" name="Freeform 34">
              <a:extLst>
                <a:ext uri="{FF2B5EF4-FFF2-40B4-BE49-F238E27FC236}">
                  <a16:creationId xmlns:a16="http://schemas.microsoft.com/office/drawing/2014/main" id="{02CF82CD-A9EE-47AB-8646-BAC96F27F54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0" name="Freeform 35">
              <a:extLst>
                <a:ext uri="{FF2B5EF4-FFF2-40B4-BE49-F238E27FC236}">
                  <a16:creationId xmlns:a16="http://schemas.microsoft.com/office/drawing/2014/main" id="{91B3BA12-CC28-4941-8BEC-E99497E00A9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1" name="Freeform 36">
              <a:extLst>
                <a:ext uri="{FF2B5EF4-FFF2-40B4-BE49-F238E27FC236}">
                  <a16:creationId xmlns:a16="http://schemas.microsoft.com/office/drawing/2014/main" id="{9379C980-6343-455D-9EA8-6793691B5F0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2" name="Freeform 37">
              <a:extLst>
                <a:ext uri="{FF2B5EF4-FFF2-40B4-BE49-F238E27FC236}">
                  <a16:creationId xmlns:a16="http://schemas.microsoft.com/office/drawing/2014/main" id="{E37F8B5E-E6E3-4EC7-9A6E-88C35B62955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9165" name="AutoShape 39">
            <a:extLst>
              <a:ext uri="{FF2B5EF4-FFF2-40B4-BE49-F238E27FC236}">
                <a16:creationId xmlns:a16="http://schemas.microsoft.com/office/drawing/2014/main" id="{BBE39984-4360-4709-ADBC-E674288F09D8}"/>
              </a:ext>
            </a:extLst>
          </p:cNvPr>
          <p:cNvSpPr>
            <a:spLocks noChangeArrowheads="1"/>
          </p:cNvSpPr>
          <p:nvPr/>
        </p:nvSpPr>
        <p:spPr bwMode="auto">
          <a:xfrm>
            <a:off x="2347913" y="2698750"/>
            <a:ext cx="1293812" cy="814388"/>
          </a:xfrm>
          <a:prstGeom prst="wedgeRoundRectCallout">
            <a:avLst>
              <a:gd name="adj1" fmla="val 77977"/>
              <a:gd name="adj2" fmla="val 219981"/>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9166" name="Group 40">
            <a:extLst>
              <a:ext uri="{FF2B5EF4-FFF2-40B4-BE49-F238E27FC236}">
                <a16:creationId xmlns:a16="http://schemas.microsoft.com/office/drawing/2014/main" id="{6BC650F7-3B66-4B6F-91CE-0981D4FC1A97}"/>
              </a:ext>
            </a:extLst>
          </p:cNvPr>
          <p:cNvGrpSpPr>
            <a:grpSpLocks/>
          </p:cNvGrpSpPr>
          <p:nvPr/>
        </p:nvGrpSpPr>
        <p:grpSpPr bwMode="auto">
          <a:xfrm>
            <a:off x="7340600" y="2773363"/>
            <a:ext cx="868363" cy="582612"/>
            <a:chOff x="595" y="1599"/>
            <a:chExt cx="547" cy="367"/>
          </a:xfrm>
        </p:grpSpPr>
        <p:sp>
          <p:nvSpPr>
            <p:cNvPr id="49181" name="AutoShape 41">
              <a:extLst>
                <a:ext uri="{FF2B5EF4-FFF2-40B4-BE49-F238E27FC236}">
                  <a16:creationId xmlns:a16="http://schemas.microsoft.com/office/drawing/2014/main" id="{0FEA3436-6275-4A45-B873-B75237A3102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2" name="Line 42">
              <a:extLst>
                <a:ext uri="{FF2B5EF4-FFF2-40B4-BE49-F238E27FC236}">
                  <a16:creationId xmlns:a16="http://schemas.microsoft.com/office/drawing/2014/main" id="{86DBF45A-BBDE-4002-A212-DDDECA5819D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83" name="Text Box 43">
              <a:extLst>
                <a:ext uri="{FF2B5EF4-FFF2-40B4-BE49-F238E27FC236}">
                  <a16:creationId xmlns:a16="http://schemas.microsoft.com/office/drawing/2014/main" id="{34B5D6EA-3C88-4248-97B9-3CE4D0B0847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49167" name="Line 44">
            <a:extLst>
              <a:ext uri="{FF2B5EF4-FFF2-40B4-BE49-F238E27FC236}">
                <a16:creationId xmlns:a16="http://schemas.microsoft.com/office/drawing/2014/main" id="{636EE98C-D3B6-4919-8899-AD3803DB7D5B}"/>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68" name="Line 45">
            <a:extLst>
              <a:ext uri="{FF2B5EF4-FFF2-40B4-BE49-F238E27FC236}">
                <a16:creationId xmlns:a16="http://schemas.microsoft.com/office/drawing/2014/main" id="{2C21A504-36A8-4EDA-BBB2-57B6A651A777}"/>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69" name="AutoShape 47">
            <a:extLst>
              <a:ext uri="{FF2B5EF4-FFF2-40B4-BE49-F238E27FC236}">
                <a16:creationId xmlns:a16="http://schemas.microsoft.com/office/drawing/2014/main" id="{89ACCC25-2B39-4924-88CD-281D79039AFD}"/>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49170" name="Group 48">
            <a:extLst>
              <a:ext uri="{FF2B5EF4-FFF2-40B4-BE49-F238E27FC236}">
                <a16:creationId xmlns:a16="http://schemas.microsoft.com/office/drawing/2014/main" id="{03464FA4-9E24-4FF9-B4C5-53AA4DFD86A9}"/>
              </a:ext>
            </a:extLst>
          </p:cNvPr>
          <p:cNvGrpSpPr>
            <a:grpSpLocks/>
          </p:cNvGrpSpPr>
          <p:nvPr/>
        </p:nvGrpSpPr>
        <p:grpSpPr bwMode="auto">
          <a:xfrm>
            <a:off x="1260475" y="2025650"/>
            <a:ext cx="427038" cy="622300"/>
            <a:chOff x="2208" y="1920"/>
            <a:chExt cx="1152" cy="1680"/>
          </a:xfrm>
        </p:grpSpPr>
        <p:sp>
          <p:nvSpPr>
            <p:cNvPr id="49177" name="Oval 49">
              <a:extLst>
                <a:ext uri="{FF2B5EF4-FFF2-40B4-BE49-F238E27FC236}">
                  <a16:creationId xmlns:a16="http://schemas.microsoft.com/office/drawing/2014/main" id="{F8B9FFDC-C4AF-480B-8466-E78351D338B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8" name="Oval 50">
              <a:extLst>
                <a:ext uri="{FF2B5EF4-FFF2-40B4-BE49-F238E27FC236}">
                  <a16:creationId xmlns:a16="http://schemas.microsoft.com/office/drawing/2014/main" id="{E4236107-A9BD-458A-B277-EBFD10795ED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9" name="AutoShape 51">
              <a:extLst>
                <a:ext uri="{FF2B5EF4-FFF2-40B4-BE49-F238E27FC236}">
                  <a16:creationId xmlns:a16="http://schemas.microsoft.com/office/drawing/2014/main" id="{8007BE26-465E-4985-B71B-862EA3C684D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0" name="AutoShape 52">
              <a:extLst>
                <a:ext uri="{FF2B5EF4-FFF2-40B4-BE49-F238E27FC236}">
                  <a16:creationId xmlns:a16="http://schemas.microsoft.com/office/drawing/2014/main" id="{700C278A-A22D-4C9C-9840-6CE4AA1AF7E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9171" name="AutoShape 53">
            <a:extLst>
              <a:ext uri="{FF2B5EF4-FFF2-40B4-BE49-F238E27FC236}">
                <a16:creationId xmlns:a16="http://schemas.microsoft.com/office/drawing/2014/main" id="{790A5C38-F465-4223-BAEC-E78B85E43708}"/>
              </a:ext>
            </a:extLst>
          </p:cNvPr>
          <p:cNvSpPr>
            <a:spLocks noChangeArrowheads="1"/>
          </p:cNvSpPr>
          <p:nvPr/>
        </p:nvSpPr>
        <p:spPr bwMode="auto">
          <a:xfrm>
            <a:off x="720725" y="2686050"/>
            <a:ext cx="1293813" cy="814388"/>
          </a:xfrm>
          <a:prstGeom prst="wedgeRoundRectCallout">
            <a:avLst>
              <a:gd name="adj1" fmla="val 216134"/>
              <a:gd name="adj2" fmla="val 24727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9172" name="Group 54">
            <a:extLst>
              <a:ext uri="{FF2B5EF4-FFF2-40B4-BE49-F238E27FC236}">
                <a16:creationId xmlns:a16="http://schemas.microsoft.com/office/drawing/2014/main" id="{6888619B-47B8-4FC1-B5A7-2FD82C0BEF85}"/>
              </a:ext>
            </a:extLst>
          </p:cNvPr>
          <p:cNvGrpSpPr>
            <a:grpSpLocks/>
          </p:cNvGrpSpPr>
          <p:nvPr/>
        </p:nvGrpSpPr>
        <p:grpSpPr bwMode="auto">
          <a:xfrm>
            <a:off x="2733675" y="2025650"/>
            <a:ext cx="427038" cy="622300"/>
            <a:chOff x="2208" y="1920"/>
            <a:chExt cx="1152" cy="1680"/>
          </a:xfrm>
        </p:grpSpPr>
        <p:sp>
          <p:nvSpPr>
            <p:cNvPr id="49173" name="Oval 55">
              <a:extLst>
                <a:ext uri="{FF2B5EF4-FFF2-40B4-BE49-F238E27FC236}">
                  <a16:creationId xmlns:a16="http://schemas.microsoft.com/office/drawing/2014/main" id="{3BB62B9A-3A1B-436C-AAD3-063A5E3FAB0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4" name="Oval 56">
              <a:extLst>
                <a:ext uri="{FF2B5EF4-FFF2-40B4-BE49-F238E27FC236}">
                  <a16:creationId xmlns:a16="http://schemas.microsoft.com/office/drawing/2014/main" id="{3CDC890C-F63E-499E-A062-1B83A44324A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5" name="AutoShape 57">
              <a:extLst>
                <a:ext uri="{FF2B5EF4-FFF2-40B4-BE49-F238E27FC236}">
                  <a16:creationId xmlns:a16="http://schemas.microsoft.com/office/drawing/2014/main" id="{2C7C464B-8A7D-4757-9D18-EAF1DF65989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6" name="AutoShape 58">
              <a:extLst>
                <a:ext uri="{FF2B5EF4-FFF2-40B4-BE49-F238E27FC236}">
                  <a16:creationId xmlns:a16="http://schemas.microsoft.com/office/drawing/2014/main" id="{6971BCBA-048C-4B2B-9C54-7852879D4E0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511FD26B-43C4-465E-AC20-17BE24ABAB6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3746AA6-150B-4658-995D-2DD2839C44FC}" type="slidenum">
              <a:rPr lang="ar-SA" altLang="zh-CN" sz="1400">
                <a:solidFill>
                  <a:schemeClr val="tx1"/>
                </a:solidFill>
                <a:latin typeface="Comic Sans MS" panose="030F0702030302020204" pitchFamily="66" charset="0"/>
              </a:rPr>
              <a:pPr/>
              <a:t>47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0180" name="Rectangle 2">
            <a:extLst>
              <a:ext uri="{FF2B5EF4-FFF2-40B4-BE49-F238E27FC236}">
                <a16:creationId xmlns:a16="http://schemas.microsoft.com/office/drawing/2014/main" id="{6574E89F-5195-46FF-BB39-1B8F545D30AC}"/>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50181" name="Oval 3">
            <a:extLst>
              <a:ext uri="{FF2B5EF4-FFF2-40B4-BE49-F238E27FC236}">
                <a16:creationId xmlns:a16="http://schemas.microsoft.com/office/drawing/2014/main" id="{8B2CAFFA-FEB6-4C97-AF48-53EA11335FE2}"/>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0182" name="Group 4">
            <a:extLst>
              <a:ext uri="{FF2B5EF4-FFF2-40B4-BE49-F238E27FC236}">
                <a16:creationId xmlns:a16="http://schemas.microsoft.com/office/drawing/2014/main" id="{8FEB57D8-373A-4511-AC10-ABDBF69F6CF5}"/>
              </a:ext>
            </a:extLst>
          </p:cNvPr>
          <p:cNvGrpSpPr>
            <a:grpSpLocks/>
          </p:cNvGrpSpPr>
          <p:nvPr/>
        </p:nvGrpSpPr>
        <p:grpSpPr bwMode="auto">
          <a:xfrm>
            <a:off x="946150" y="2771775"/>
            <a:ext cx="866775" cy="582613"/>
            <a:chOff x="596" y="1599"/>
            <a:chExt cx="546" cy="367"/>
          </a:xfrm>
        </p:grpSpPr>
        <p:sp>
          <p:nvSpPr>
            <p:cNvPr id="50226" name="AutoShape 5">
              <a:extLst>
                <a:ext uri="{FF2B5EF4-FFF2-40B4-BE49-F238E27FC236}">
                  <a16:creationId xmlns:a16="http://schemas.microsoft.com/office/drawing/2014/main" id="{50D25D46-AB4B-482D-99AA-0A14F5043CD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27" name="Line 6">
              <a:extLst>
                <a:ext uri="{FF2B5EF4-FFF2-40B4-BE49-F238E27FC236}">
                  <a16:creationId xmlns:a16="http://schemas.microsoft.com/office/drawing/2014/main" id="{BEC3ABB3-819B-4A63-9331-38FD4EEB2B0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28" name="Text Box 7">
              <a:extLst>
                <a:ext uri="{FF2B5EF4-FFF2-40B4-BE49-F238E27FC236}">
                  <a16:creationId xmlns:a16="http://schemas.microsoft.com/office/drawing/2014/main" id="{B992A583-A0C0-45CF-BDE0-8F4B4E4907F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0183" name="Group 8">
            <a:extLst>
              <a:ext uri="{FF2B5EF4-FFF2-40B4-BE49-F238E27FC236}">
                <a16:creationId xmlns:a16="http://schemas.microsoft.com/office/drawing/2014/main" id="{A76DF65A-839A-402E-A56C-3095FC3A6A2F}"/>
              </a:ext>
            </a:extLst>
          </p:cNvPr>
          <p:cNvGrpSpPr>
            <a:grpSpLocks/>
          </p:cNvGrpSpPr>
          <p:nvPr/>
        </p:nvGrpSpPr>
        <p:grpSpPr bwMode="auto">
          <a:xfrm>
            <a:off x="2543175" y="2771775"/>
            <a:ext cx="866775" cy="582613"/>
            <a:chOff x="596" y="1599"/>
            <a:chExt cx="546" cy="367"/>
          </a:xfrm>
        </p:grpSpPr>
        <p:sp>
          <p:nvSpPr>
            <p:cNvPr id="50223" name="AutoShape 9">
              <a:extLst>
                <a:ext uri="{FF2B5EF4-FFF2-40B4-BE49-F238E27FC236}">
                  <a16:creationId xmlns:a16="http://schemas.microsoft.com/office/drawing/2014/main" id="{CC4ACF46-4DD9-438F-8FCB-A5E899F4D0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24" name="Line 10">
              <a:extLst>
                <a:ext uri="{FF2B5EF4-FFF2-40B4-BE49-F238E27FC236}">
                  <a16:creationId xmlns:a16="http://schemas.microsoft.com/office/drawing/2014/main" id="{864D43BC-B743-4F61-BAD5-D9AFE009ADF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25" name="Text Box 11">
              <a:extLst>
                <a:ext uri="{FF2B5EF4-FFF2-40B4-BE49-F238E27FC236}">
                  <a16:creationId xmlns:a16="http://schemas.microsoft.com/office/drawing/2014/main" id="{4EDEABD0-AF33-4E12-82AE-CEFEC97371AE}"/>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0184" name="Group 12">
            <a:extLst>
              <a:ext uri="{FF2B5EF4-FFF2-40B4-BE49-F238E27FC236}">
                <a16:creationId xmlns:a16="http://schemas.microsoft.com/office/drawing/2014/main" id="{3D5C8FF4-26FA-4EFD-BA82-7303E4DCCDAB}"/>
              </a:ext>
            </a:extLst>
          </p:cNvPr>
          <p:cNvGrpSpPr>
            <a:grpSpLocks/>
          </p:cNvGrpSpPr>
          <p:nvPr/>
        </p:nvGrpSpPr>
        <p:grpSpPr bwMode="auto">
          <a:xfrm>
            <a:off x="4141788" y="2771775"/>
            <a:ext cx="869950" cy="582613"/>
            <a:chOff x="594" y="1599"/>
            <a:chExt cx="548" cy="367"/>
          </a:xfrm>
        </p:grpSpPr>
        <p:sp>
          <p:nvSpPr>
            <p:cNvPr id="50220" name="AutoShape 13">
              <a:extLst>
                <a:ext uri="{FF2B5EF4-FFF2-40B4-BE49-F238E27FC236}">
                  <a16:creationId xmlns:a16="http://schemas.microsoft.com/office/drawing/2014/main" id="{6B84EB84-EA66-46DE-9797-6F2FCBBC03E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21" name="Line 14">
              <a:extLst>
                <a:ext uri="{FF2B5EF4-FFF2-40B4-BE49-F238E27FC236}">
                  <a16:creationId xmlns:a16="http://schemas.microsoft.com/office/drawing/2014/main" id="{F9309CCA-B787-41B1-A787-F7C19990DF7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22" name="Text Box 15">
              <a:extLst>
                <a:ext uri="{FF2B5EF4-FFF2-40B4-BE49-F238E27FC236}">
                  <a16:creationId xmlns:a16="http://schemas.microsoft.com/office/drawing/2014/main" id="{874E4403-2433-4390-A0C0-1838A10D447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0185" name="Group 16">
            <a:extLst>
              <a:ext uri="{FF2B5EF4-FFF2-40B4-BE49-F238E27FC236}">
                <a16:creationId xmlns:a16="http://schemas.microsoft.com/office/drawing/2014/main" id="{E1BA0ADD-F7DA-49A9-8535-766C881A45D8}"/>
              </a:ext>
            </a:extLst>
          </p:cNvPr>
          <p:cNvGrpSpPr>
            <a:grpSpLocks/>
          </p:cNvGrpSpPr>
          <p:nvPr/>
        </p:nvGrpSpPr>
        <p:grpSpPr bwMode="auto">
          <a:xfrm>
            <a:off x="5741988" y="2771775"/>
            <a:ext cx="866775" cy="582613"/>
            <a:chOff x="596" y="1599"/>
            <a:chExt cx="546" cy="367"/>
          </a:xfrm>
        </p:grpSpPr>
        <p:sp>
          <p:nvSpPr>
            <p:cNvPr id="50217" name="AutoShape 17">
              <a:extLst>
                <a:ext uri="{FF2B5EF4-FFF2-40B4-BE49-F238E27FC236}">
                  <a16:creationId xmlns:a16="http://schemas.microsoft.com/office/drawing/2014/main" id="{BA07AC52-28A1-45A6-87C9-6AFBB9C545B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8" name="Line 18">
              <a:extLst>
                <a:ext uri="{FF2B5EF4-FFF2-40B4-BE49-F238E27FC236}">
                  <a16:creationId xmlns:a16="http://schemas.microsoft.com/office/drawing/2014/main" id="{12B1F2FE-E106-4E5A-812D-E54C4C752B7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19" name="Text Box 19">
              <a:extLst>
                <a:ext uri="{FF2B5EF4-FFF2-40B4-BE49-F238E27FC236}">
                  <a16:creationId xmlns:a16="http://schemas.microsoft.com/office/drawing/2014/main" id="{82855DE8-562A-4530-A378-0FADA523884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0186" name="Line 20">
            <a:extLst>
              <a:ext uri="{FF2B5EF4-FFF2-40B4-BE49-F238E27FC236}">
                <a16:creationId xmlns:a16="http://schemas.microsoft.com/office/drawing/2014/main" id="{F18BB7B9-E436-4F83-912F-347E0C63147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0188" name="Group 28">
            <a:extLst>
              <a:ext uri="{FF2B5EF4-FFF2-40B4-BE49-F238E27FC236}">
                <a16:creationId xmlns:a16="http://schemas.microsoft.com/office/drawing/2014/main" id="{E0341E9C-B445-418D-BE1C-E7E0ACA438C8}"/>
              </a:ext>
            </a:extLst>
          </p:cNvPr>
          <p:cNvGrpSpPr>
            <a:grpSpLocks/>
          </p:cNvGrpSpPr>
          <p:nvPr/>
        </p:nvGrpSpPr>
        <p:grpSpPr bwMode="auto">
          <a:xfrm>
            <a:off x="3862388" y="5026025"/>
            <a:ext cx="1447800" cy="1295400"/>
            <a:chOff x="1584" y="816"/>
            <a:chExt cx="912" cy="816"/>
          </a:xfrm>
        </p:grpSpPr>
        <p:sp>
          <p:nvSpPr>
            <p:cNvPr id="50208" name="Freeform 29">
              <a:extLst>
                <a:ext uri="{FF2B5EF4-FFF2-40B4-BE49-F238E27FC236}">
                  <a16:creationId xmlns:a16="http://schemas.microsoft.com/office/drawing/2014/main" id="{98E1368E-E321-47BD-A049-7368C98DC5B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9" name="Freeform 30">
              <a:extLst>
                <a:ext uri="{FF2B5EF4-FFF2-40B4-BE49-F238E27FC236}">
                  <a16:creationId xmlns:a16="http://schemas.microsoft.com/office/drawing/2014/main" id="{FFD4A338-CA1E-4D19-B60F-4CA5B90E3EF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0" name="Freeform 31">
              <a:extLst>
                <a:ext uri="{FF2B5EF4-FFF2-40B4-BE49-F238E27FC236}">
                  <a16:creationId xmlns:a16="http://schemas.microsoft.com/office/drawing/2014/main" id="{448E6A35-8AC3-4750-8E57-D9CB337ED9F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1" name="Freeform 32">
              <a:extLst>
                <a:ext uri="{FF2B5EF4-FFF2-40B4-BE49-F238E27FC236}">
                  <a16:creationId xmlns:a16="http://schemas.microsoft.com/office/drawing/2014/main" id="{9505E252-9A96-40E6-A7C4-EDEA9BE7FD5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2" name="Freeform 33">
              <a:extLst>
                <a:ext uri="{FF2B5EF4-FFF2-40B4-BE49-F238E27FC236}">
                  <a16:creationId xmlns:a16="http://schemas.microsoft.com/office/drawing/2014/main" id="{8C0D7B37-725C-4930-8E06-8D75F8D8BBD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3" name="Freeform 34">
              <a:extLst>
                <a:ext uri="{FF2B5EF4-FFF2-40B4-BE49-F238E27FC236}">
                  <a16:creationId xmlns:a16="http://schemas.microsoft.com/office/drawing/2014/main" id="{ACA2CE23-368A-4F64-B391-58751577E88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4" name="Freeform 35">
              <a:extLst>
                <a:ext uri="{FF2B5EF4-FFF2-40B4-BE49-F238E27FC236}">
                  <a16:creationId xmlns:a16="http://schemas.microsoft.com/office/drawing/2014/main" id="{0355DD4E-464A-4DCB-95F7-43F09F431D6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5" name="Freeform 36">
              <a:extLst>
                <a:ext uri="{FF2B5EF4-FFF2-40B4-BE49-F238E27FC236}">
                  <a16:creationId xmlns:a16="http://schemas.microsoft.com/office/drawing/2014/main" id="{7625AE6E-9B2A-44A5-97A0-B5E0553EABD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6" name="Freeform 37">
              <a:extLst>
                <a:ext uri="{FF2B5EF4-FFF2-40B4-BE49-F238E27FC236}">
                  <a16:creationId xmlns:a16="http://schemas.microsoft.com/office/drawing/2014/main" id="{C310ABCF-C31A-4B47-937B-A681D3BD147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0190" name="AutoShape 39">
            <a:extLst>
              <a:ext uri="{FF2B5EF4-FFF2-40B4-BE49-F238E27FC236}">
                <a16:creationId xmlns:a16="http://schemas.microsoft.com/office/drawing/2014/main" id="{369A90B2-0471-44BC-B0B0-9D9AB8662A19}"/>
              </a:ext>
            </a:extLst>
          </p:cNvPr>
          <p:cNvSpPr>
            <a:spLocks noChangeArrowheads="1"/>
          </p:cNvSpPr>
          <p:nvPr/>
        </p:nvSpPr>
        <p:spPr bwMode="auto">
          <a:xfrm>
            <a:off x="2347913" y="2698750"/>
            <a:ext cx="1293812" cy="814388"/>
          </a:xfrm>
          <a:prstGeom prst="wedgeRoundRectCallout">
            <a:avLst>
              <a:gd name="adj1" fmla="val 64231"/>
              <a:gd name="adj2" fmla="val 182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0191" name="Group 40">
            <a:extLst>
              <a:ext uri="{FF2B5EF4-FFF2-40B4-BE49-F238E27FC236}">
                <a16:creationId xmlns:a16="http://schemas.microsoft.com/office/drawing/2014/main" id="{88F040D3-7779-4F6E-A6B7-2ACB6C184A18}"/>
              </a:ext>
            </a:extLst>
          </p:cNvPr>
          <p:cNvGrpSpPr>
            <a:grpSpLocks/>
          </p:cNvGrpSpPr>
          <p:nvPr/>
        </p:nvGrpSpPr>
        <p:grpSpPr bwMode="auto">
          <a:xfrm>
            <a:off x="7340600" y="2773363"/>
            <a:ext cx="868363" cy="582612"/>
            <a:chOff x="595" y="1599"/>
            <a:chExt cx="547" cy="367"/>
          </a:xfrm>
        </p:grpSpPr>
        <p:sp>
          <p:nvSpPr>
            <p:cNvPr id="50205" name="AutoShape 41">
              <a:extLst>
                <a:ext uri="{FF2B5EF4-FFF2-40B4-BE49-F238E27FC236}">
                  <a16:creationId xmlns:a16="http://schemas.microsoft.com/office/drawing/2014/main" id="{2972C9EA-B04B-4C49-9879-79D211A8C04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6" name="Line 42">
              <a:extLst>
                <a:ext uri="{FF2B5EF4-FFF2-40B4-BE49-F238E27FC236}">
                  <a16:creationId xmlns:a16="http://schemas.microsoft.com/office/drawing/2014/main" id="{FAAD9DD2-2291-4477-8FB4-FC181A69C2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07" name="Text Box 43">
              <a:extLst>
                <a:ext uri="{FF2B5EF4-FFF2-40B4-BE49-F238E27FC236}">
                  <a16:creationId xmlns:a16="http://schemas.microsoft.com/office/drawing/2014/main" id="{E891F8DE-739E-4C2C-9420-EEA9E245523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0192" name="Line 44">
            <a:extLst>
              <a:ext uri="{FF2B5EF4-FFF2-40B4-BE49-F238E27FC236}">
                <a16:creationId xmlns:a16="http://schemas.microsoft.com/office/drawing/2014/main" id="{CF33AC59-05BF-4AC6-AD9D-0689DD5643CC}"/>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193" name="Line 45">
            <a:extLst>
              <a:ext uri="{FF2B5EF4-FFF2-40B4-BE49-F238E27FC236}">
                <a16:creationId xmlns:a16="http://schemas.microsoft.com/office/drawing/2014/main" id="{5860748E-D13D-4148-8C4F-B4C65D236F91}"/>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194" name="AutoShape 47">
            <a:extLst>
              <a:ext uri="{FF2B5EF4-FFF2-40B4-BE49-F238E27FC236}">
                <a16:creationId xmlns:a16="http://schemas.microsoft.com/office/drawing/2014/main" id="{64C66A31-244C-4317-8FF6-EBC571E4D37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50195" name="Group 54">
            <a:extLst>
              <a:ext uri="{FF2B5EF4-FFF2-40B4-BE49-F238E27FC236}">
                <a16:creationId xmlns:a16="http://schemas.microsoft.com/office/drawing/2014/main" id="{4B9A0E55-7E8B-49C5-8C82-35EE64B409E1}"/>
              </a:ext>
            </a:extLst>
          </p:cNvPr>
          <p:cNvGrpSpPr>
            <a:grpSpLocks/>
          </p:cNvGrpSpPr>
          <p:nvPr/>
        </p:nvGrpSpPr>
        <p:grpSpPr bwMode="auto">
          <a:xfrm>
            <a:off x="4359275" y="2051050"/>
            <a:ext cx="427038" cy="622300"/>
            <a:chOff x="2208" y="1920"/>
            <a:chExt cx="1152" cy="1680"/>
          </a:xfrm>
        </p:grpSpPr>
        <p:sp>
          <p:nvSpPr>
            <p:cNvPr id="50201" name="Oval 55">
              <a:extLst>
                <a:ext uri="{FF2B5EF4-FFF2-40B4-BE49-F238E27FC236}">
                  <a16:creationId xmlns:a16="http://schemas.microsoft.com/office/drawing/2014/main" id="{83B13808-EA05-4095-8875-7BC3D47B9D6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2" name="Oval 56">
              <a:extLst>
                <a:ext uri="{FF2B5EF4-FFF2-40B4-BE49-F238E27FC236}">
                  <a16:creationId xmlns:a16="http://schemas.microsoft.com/office/drawing/2014/main" id="{9C370441-114B-40A0-87C6-3A32F4AE8AC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3" name="AutoShape 57">
              <a:extLst>
                <a:ext uri="{FF2B5EF4-FFF2-40B4-BE49-F238E27FC236}">
                  <a16:creationId xmlns:a16="http://schemas.microsoft.com/office/drawing/2014/main" id="{07A3848E-5914-4B23-9906-C40EFF328EE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4" name="AutoShape 58">
              <a:extLst>
                <a:ext uri="{FF2B5EF4-FFF2-40B4-BE49-F238E27FC236}">
                  <a16:creationId xmlns:a16="http://schemas.microsoft.com/office/drawing/2014/main" id="{87B177BC-0884-40CD-BE5F-9C3614BC12C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0196" name="Group 59">
            <a:extLst>
              <a:ext uri="{FF2B5EF4-FFF2-40B4-BE49-F238E27FC236}">
                <a16:creationId xmlns:a16="http://schemas.microsoft.com/office/drawing/2014/main" id="{0B8A34DE-5847-4F23-9192-5490D85DD9DC}"/>
              </a:ext>
            </a:extLst>
          </p:cNvPr>
          <p:cNvGrpSpPr>
            <a:grpSpLocks/>
          </p:cNvGrpSpPr>
          <p:nvPr/>
        </p:nvGrpSpPr>
        <p:grpSpPr bwMode="auto">
          <a:xfrm>
            <a:off x="2733675" y="2025650"/>
            <a:ext cx="427038" cy="622300"/>
            <a:chOff x="2208" y="1920"/>
            <a:chExt cx="1152" cy="1680"/>
          </a:xfrm>
        </p:grpSpPr>
        <p:sp>
          <p:nvSpPr>
            <p:cNvPr id="50197" name="Oval 60">
              <a:extLst>
                <a:ext uri="{FF2B5EF4-FFF2-40B4-BE49-F238E27FC236}">
                  <a16:creationId xmlns:a16="http://schemas.microsoft.com/office/drawing/2014/main" id="{20B4F3E7-C24B-4B55-AB52-B1E17312ACC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198" name="Oval 61">
              <a:extLst>
                <a:ext uri="{FF2B5EF4-FFF2-40B4-BE49-F238E27FC236}">
                  <a16:creationId xmlns:a16="http://schemas.microsoft.com/office/drawing/2014/main" id="{00E23E17-AF9F-470D-AA10-9E79BBC22FA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199" name="AutoShape 62">
              <a:extLst>
                <a:ext uri="{FF2B5EF4-FFF2-40B4-BE49-F238E27FC236}">
                  <a16:creationId xmlns:a16="http://schemas.microsoft.com/office/drawing/2014/main" id="{F54CD64D-289B-46FE-A7A0-A4E2DA47DD0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0" name="AutoShape 63">
              <a:extLst>
                <a:ext uri="{FF2B5EF4-FFF2-40B4-BE49-F238E27FC236}">
                  <a16:creationId xmlns:a16="http://schemas.microsoft.com/office/drawing/2014/main" id="{CEC7BD86-AF67-43F0-9536-32E50AF85599}"/>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3" name="Line 21">
            <a:extLst>
              <a:ext uri="{FF2B5EF4-FFF2-40B4-BE49-F238E27FC236}">
                <a16:creationId xmlns:a16="http://schemas.microsoft.com/office/drawing/2014/main" id="{233208CC-14DC-4537-88A5-C49DD3A08002}"/>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189" name="AutoShape 38">
            <a:extLst>
              <a:ext uri="{FF2B5EF4-FFF2-40B4-BE49-F238E27FC236}">
                <a16:creationId xmlns:a16="http://schemas.microsoft.com/office/drawing/2014/main" id="{DE089218-E9DE-46BC-AF52-1FEE93A24480}"/>
              </a:ext>
            </a:extLst>
          </p:cNvPr>
          <p:cNvSpPr>
            <a:spLocks noChangeArrowheads="1"/>
          </p:cNvSpPr>
          <p:nvPr/>
        </p:nvSpPr>
        <p:spPr bwMode="auto">
          <a:xfrm>
            <a:off x="3946525" y="2698750"/>
            <a:ext cx="1293813" cy="814388"/>
          </a:xfrm>
          <a:prstGeom prst="wedgeRoundRectCallout">
            <a:avLst>
              <a:gd name="adj1" fmla="val -39083"/>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E1C85519-97A1-4B18-BEFD-91A34397BBE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87F2781-878B-4475-9B7C-C37D0A1FEBC5}" type="slidenum">
              <a:rPr lang="ar-SA" altLang="zh-CN" sz="1400">
                <a:solidFill>
                  <a:schemeClr val="tx1"/>
                </a:solidFill>
                <a:latin typeface="Comic Sans MS" panose="030F0702030302020204" pitchFamily="66" charset="0"/>
              </a:rPr>
              <a:pPr/>
              <a:t>48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1204" name="Rectangle 2">
            <a:extLst>
              <a:ext uri="{FF2B5EF4-FFF2-40B4-BE49-F238E27FC236}">
                <a16:creationId xmlns:a16="http://schemas.microsoft.com/office/drawing/2014/main" id="{A10598CB-8C9F-4AA1-9228-6BA2ED9DD8DE}"/>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51205" name="Oval 3">
            <a:extLst>
              <a:ext uri="{FF2B5EF4-FFF2-40B4-BE49-F238E27FC236}">
                <a16:creationId xmlns:a16="http://schemas.microsoft.com/office/drawing/2014/main" id="{B52F7B8D-9DEB-4295-A0AE-13E52440644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1206" name="Group 4">
            <a:extLst>
              <a:ext uri="{FF2B5EF4-FFF2-40B4-BE49-F238E27FC236}">
                <a16:creationId xmlns:a16="http://schemas.microsoft.com/office/drawing/2014/main" id="{C3EEFE58-FA1B-4FBB-8314-01D95F48E825}"/>
              </a:ext>
            </a:extLst>
          </p:cNvPr>
          <p:cNvGrpSpPr>
            <a:grpSpLocks/>
          </p:cNvGrpSpPr>
          <p:nvPr/>
        </p:nvGrpSpPr>
        <p:grpSpPr bwMode="auto">
          <a:xfrm>
            <a:off x="946150" y="2771775"/>
            <a:ext cx="866775" cy="582613"/>
            <a:chOff x="596" y="1599"/>
            <a:chExt cx="546" cy="367"/>
          </a:xfrm>
        </p:grpSpPr>
        <p:sp>
          <p:nvSpPr>
            <p:cNvPr id="51250" name="AutoShape 5">
              <a:extLst>
                <a:ext uri="{FF2B5EF4-FFF2-40B4-BE49-F238E27FC236}">
                  <a16:creationId xmlns:a16="http://schemas.microsoft.com/office/drawing/2014/main" id="{FDA87EA6-3440-4643-9014-54E94A648DB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51" name="Line 6">
              <a:extLst>
                <a:ext uri="{FF2B5EF4-FFF2-40B4-BE49-F238E27FC236}">
                  <a16:creationId xmlns:a16="http://schemas.microsoft.com/office/drawing/2014/main" id="{4A4B70F9-07C5-498F-A84D-DB26FF3993F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52" name="Text Box 7">
              <a:extLst>
                <a:ext uri="{FF2B5EF4-FFF2-40B4-BE49-F238E27FC236}">
                  <a16:creationId xmlns:a16="http://schemas.microsoft.com/office/drawing/2014/main" id="{3EA93C9D-05BF-4107-A962-18E28644EBC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1207" name="Group 8">
            <a:extLst>
              <a:ext uri="{FF2B5EF4-FFF2-40B4-BE49-F238E27FC236}">
                <a16:creationId xmlns:a16="http://schemas.microsoft.com/office/drawing/2014/main" id="{0A7333C5-FE5B-41AF-BACB-49650FAD0CEB}"/>
              </a:ext>
            </a:extLst>
          </p:cNvPr>
          <p:cNvGrpSpPr>
            <a:grpSpLocks/>
          </p:cNvGrpSpPr>
          <p:nvPr/>
        </p:nvGrpSpPr>
        <p:grpSpPr bwMode="auto">
          <a:xfrm>
            <a:off x="2543175" y="2771775"/>
            <a:ext cx="866775" cy="582613"/>
            <a:chOff x="596" y="1599"/>
            <a:chExt cx="546" cy="367"/>
          </a:xfrm>
        </p:grpSpPr>
        <p:sp>
          <p:nvSpPr>
            <p:cNvPr id="51247" name="AutoShape 9">
              <a:extLst>
                <a:ext uri="{FF2B5EF4-FFF2-40B4-BE49-F238E27FC236}">
                  <a16:creationId xmlns:a16="http://schemas.microsoft.com/office/drawing/2014/main" id="{19BF3D81-4C7C-4256-B59E-C502F090BBA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8" name="Line 10">
              <a:extLst>
                <a:ext uri="{FF2B5EF4-FFF2-40B4-BE49-F238E27FC236}">
                  <a16:creationId xmlns:a16="http://schemas.microsoft.com/office/drawing/2014/main" id="{E8ECA435-3BE9-417C-AA00-6520605833E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49" name="Text Box 11">
              <a:extLst>
                <a:ext uri="{FF2B5EF4-FFF2-40B4-BE49-F238E27FC236}">
                  <a16:creationId xmlns:a16="http://schemas.microsoft.com/office/drawing/2014/main" id="{87D92D9D-944F-4679-9F4B-C48837FE4A5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1208" name="Group 12">
            <a:extLst>
              <a:ext uri="{FF2B5EF4-FFF2-40B4-BE49-F238E27FC236}">
                <a16:creationId xmlns:a16="http://schemas.microsoft.com/office/drawing/2014/main" id="{47581CCF-88FF-4577-9954-100828046D4E}"/>
              </a:ext>
            </a:extLst>
          </p:cNvPr>
          <p:cNvGrpSpPr>
            <a:grpSpLocks/>
          </p:cNvGrpSpPr>
          <p:nvPr/>
        </p:nvGrpSpPr>
        <p:grpSpPr bwMode="auto">
          <a:xfrm>
            <a:off x="4141788" y="2771775"/>
            <a:ext cx="869950" cy="582613"/>
            <a:chOff x="594" y="1599"/>
            <a:chExt cx="548" cy="367"/>
          </a:xfrm>
        </p:grpSpPr>
        <p:sp>
          <p:nvSpPr>
            <p:cNvPr id="51244" name="AutoShape 13">
              <a:extLst>
                <a:ext uri="{FF2B5EF4-FFF2-40B4-BE49-F238E27FC236}">
                  <a16:creationId xmlns:a16="http://schemas.microsoft.com/office/drawing/2014/main" id="{D1740B59-48AF-40BB-B6F2-A6E6B71741D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5" name="Line 14">
              <a:extLst>
                <a:ext uri="{FF2B5EF4-FFF2-40B4-BE49-F238E27FC236}">
                  <a16:creationId xmlns:a16="http://schemas.microsoft.com/office/drawing/2014/main" id="{8C251F06-0131-463D-998D-3C387A698AB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46" name="Text Box 15">
              <a:extLst>
                <a:ext uri="{FF2B5EF4-FFF2-40B4-BE49-F238E27FC236}">
                  <a16:creationId xmlns:a16="http://schemas.microsoft.com/office/drawing/2014/main" id="{BB305505-483B-467A-86C7-80D8FAA1664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1209" name="Group 16">
            <a:extLst>
              <a:ext uri="{FF2B5EF4-FFF2-40B4-BE49-F238E27FC236}">
                <a16:creationId xmlns:a16="http://schemas.microsoft.com/office/drawing/2014/main" id="{140120E2-3D81-4434-8EDD-BDB8AD1DB3A3}"/>
              </a:ext>
            </a:extLst>
          </p:cNvPr>
          <p:cNvGrpSpPr>
            <a:grpSpLocks/>
          </p:cNvGrpSpPr>
          <p:nvPr/>
        </p:nvGrpSpPr>
        <p:grpSpPr bwMode="auto">
          <a:xfrm>
            <a:off x="5741988" y="2771775"/>
            <a:ext cx="866775" cy="582613"/>
            <a:chOff x="596" y="1599"/>
            <a:chExt cx="546" cy="367"/>
          </a:xfrm>
        </p:grpSpPr>
        <p:sp>
          <p:nvSpPr>
            <p:cNvPr id="51241" name="AutoShape 17">
              <a:extLst>
                <a:ext uri="{FF2B5EF4-FFF2-40B4-BE49-F238E27FC236}">
                  <a16:creationId xmlns:a16="http://schemas.microsoft.com/office/drawing/2014/main" id="{A88D0CEB-52F8-4E6C-8B9F-8CED4219030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2" name="Line 18">
              <a:extLst>
                <a:ext uri="{FF2B5EF4-FFF2-40B4-BE49-F238E27FC236}">
                  <a16:creationId xmlns:a16="http://schemas.microsoft.com/office/drawing/2014/main" id="{7E1D6070-F8D1-4F22-BCD8-FEBB445C58E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43" name="Text Box 19">
              <a:extLst>
                <a:ext uri="{FF2B5EF4-FFF2-40B4-BE49-F238E27FC236}">
                  <a16:creationId xmlns:a16="http://schemas.microsoft.com/office/drawing/2014/main" id="{2A68DBBF-17AF-4CB1-9559-C9F74225D1CF}"/>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1210" name="Line 20">
            <a:extLst>
              <a:ext uri="{FF2B5EF4-FFF2-40B4-BE49-F238E27FC236}">
                <a16:creationId xmlns:a16="http://schemas.microsoft.com/office/drawing/2014/main" id="{8572478B-671A-447A-A4FA-844074DF802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11" name="Freeform 22">
            <a:extLst>
              <a:ext uri="{FF2B5EF4-FFF2-40B4-BE49-F238E27FC236}">
                <a16:creationId xmlns:a16="http://schemas.microsoft.com/office/drawing/2014/main" id="{84B4ED70-7D14-4FC1-A6AA-4D9A760B813C}"/>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1212" name="Group 28">
            <a:extLst>
              <a:ext uri="{FF2B5EF4-FFF2-40B4-BE49-F238E27FC236}">
                <a16:creationId xmlns:a16="http://schemas.microsoft.com/office/drawing/2014/main" id="{6E8994BB-F2C9-4B13-9854-642AF25A4895}"/>
              </a:ext>
            </a:extLst>
          </p:cNvPr>
          <p:cNvGrpSpPr>
            <a:grpSpLocks/>
          </p:cNvGrpSpPr>
          <p:nvPr/>
        </p:nvGrpSpPr>
        <p:grpSpPr bwMode="auto">
          <a:xfrm>
            <a:off x="3862388" y="5026025"/>
            <a:ext cx="1447800" cy="1295400"/>
            <a:chOff x="1584" y="816"/>
            <a:chExt cx="912" cy="816"/>
          </a:xfrm>
        </p:grpSpPr>
        <p:sp>
          <p:nvSpPr>
            <p:cNvPr id="51232" name="Freeform 29">
              <a:extLst>
                <a:ext uri="{FF2B5EF4-FFF2-40B4-BE49-F238E27FC236}">
                  <a16:creationId xmlns:a16="http://schemas.microsoft.com/office/drawing/2014/main" id="{E85A9470-05AE-4EB1-8701-77D1D1A10DC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3" name="Freeform 30">
              <a:extLst>
                <a:ext uri="{FF2B5EF4-FFF2-40B4-BE49-F238E27FC236}">
                  <a16:creationId xmlns:a16="http://schemas.microsoft.com/office/drawing/2014/main" id="{FDE4E42B-2CDC-45F7-A756-EB7F785FADB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4" name="Freeform 31">
              <a:extLst>
                <a:ext uri="{FF2B5EF4-FFF2-40B4-BE49-F238E27FC236}">
                  <a16:creationId xmlns:a16="http://schemas.microsoft.com/office/drawing/2014/main" id="{FABB35F8-73A8-49A6-B1D6-E92E5BEDF9B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5" name="Freeform 32">
              <a:extLst>
                <a:ext uri="{FF2B5EF4-FFF2-40B4-BE49-F238E27FC236}">
                  <a16:creationId xmlns:a16="http://schemas.microsoft.com/office/drawing/2014/main" id="{FA586D21-7CF1-4890-8A45-A5F81977DF8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6" name="Freeform 33">
              <a:extLst>
                <a:ext uri="{FF2B5EF4-FFF2-40B4-BE49-F238E27FC236}">
                  <a16:creationId xmlns:a16="http://schemas.microsoft.com/office/drawing/2014/main" id="{EE009B64-0155-466E-B71D-140D507FCA7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7" name="Freeform 34">
              <a:extLst>
                <a:ext uri="{FF2B5EF4-FFF2-40B4-BE49-F238E27FC236}">
                  <a16:creationId xmlns:a16="http://schemas.microsoft.com/office/drawing/2014/main" id="{C4D1D125-F8EF-44D0-ACA1-4B2983B7009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8" name="Freeform 35">
              <a:extLst>
                <a:ext uri="{FF2B5EF4-FFF2-40B4-BE49-F238E27FC236}">
                  <a16:creationId xmlns:a16="http://schemas.microsoft.com/office/drawing/2014/main" id="{FE9E8C29-6153-44E9-BF71-9CC265C66F3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9" name="Freeform 36">
              <a:extLst>
                <a:ext uri="{FF2B5EF4-FFF2-40B4-BE49-F238E27FC236}">
                  <a16:creationId xmlns:a16="http://schemas.microsoft.com/office/drawing/2014/main" id="{511A3078-B93F-488B-A720-80EC22BD271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0" name="Freeform 37">
              <a:extLst>
                <a:ext uri="{FF2B5EF4-FFF2-40B4-BE49-F238E27FC236}">
                  <a16:creationId xmlns:a16="http://schemas.microsoft.com/office/drawing/2014/main" id="{47FFCFAB-6EDC-4496-AA36-32F28238403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1213" name="AutoShape 38">
            <a:extLst>
              <a:ext uri="{FF2B5EF4-FFF2-40B4-BE49-F238E27FC236}">
                <a16:creationId xmlns:a16="http://schemas.microsoft.com/office/drawing/2014/main" id="{81A88C78-608C-4266-BD0B-09EE26D1179E}"/>
              </a:ext>
            </a:extLst>
          </p:cNvPr>
          <p:cNvSpPr>
            <a:spLocks noChangeArrowheads="1"/>
          </p:cNvSpPr>
          <p:nvPr/>
        </p:nvSpPr>
        <p:spPr bwMode="auto">
          <a:xfrm>
            <a:off x="3921125" y="2660650"/>
            <a:ext cx="1293813" cy="814388"/>
          </a:xfrm>
          <a:prstGeom prst="wedgeRoundRectCallout">
            <a:avLst>
              <a:gd name="adj1" fmla="val -39083"/>
              <a:gd name="adj2" fmla="val 22231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1214" name="AutoShape 39">
            <a:extLst>
              <a:ext uri="{FF2B5EF4-FFF2-40B4-BE49-F238E27FC236}">
                <a16:creationId xmlns:a16="http://schemas.microsoft.com/office/drawing/2014/main" id="{E5C6ACAF-6887-42EA-ABA0-F0CB05113679}"/>
              </a:ext>
            </a:extLst>
          </p:cNvPr>
          <p:cNvSpPr>
            <a:spLocks noChangeArrowheads="1"/>
          </p:cNvSpPr>
          <p:nvPr/>
        </p:nvSpPr>
        <p:spPr bwMode="auto">
          <a:xfrm>
            <a:off x="2347913" y="2698750"/>
            <a:ext cx="1293812" cy="814388"/>
          </a:xfrm>
          <a:prstGeom prst="wedgeRoundRectCallout">
            <a:avLst>
              <a:gd name="adj1" fmla="val 64231"/>
              <a:gd name="adj2" fmla="val 182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1215" name="Group 40">
            <a:extLst>
              <a:ext uri="{FF2B5EF4-FFF2-40B4-BE49-F238E27FC236}">
                <a16:creationId xmlns:a16="http://schemas.microsoft.com/office/drawing/2014/main" id="{2ABAB45F-ED83-4F50-8D1E-932C2424BC65}"/>
              </a:ext>
            </a:extLst>
          </p:cNvPr>
          <p:cNvGrpSpPr>
            <a:grpSpLocks/>
          </p:cNvGrpSpPr>
          <p:nvPr/>
        </p:nvGrpSpPr>
        <p:grpSpPr bwMode="auto">
          <a:xfrm>
            <a:off x="7340600" y="2773363"/>
            <a:ext cx="868363" cy="582612"/>
            <a:chOff x="595" y="1599"/>
            <a:chExt cx="547" cy="367"/>
          </a:xfrm>
        </p:grpSpPr>
        <p:sp>
          <p:nvSpPr>
            <p:cNvPr id="51229" name="AutoShape 41">
              <a:extLst>
                <a:ext uri="{FF2B5EF4-FFF2-40B4-BE49-F238E27FC236}">
                  <a16:creationId xmlns:a16="http://schemas.microsoft.com/office/drawing/2014/main" id="{347A3B0A-3B40-4094-B110-93A6BAD5ABF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0" name="Line 42">
              <a:extLst>
                <a:ext uri="{FF2B5EF4-FFF2-40B4-BE49-F238E27FC236}">
                  <a16:creationId xmlns:a16="http://schemas.microsoft.com/office/drawing/2014/main" id="{89E8DBD1-8382-46C5-BC1B-B389B6FB83B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31" name="Text Box 43">
              <a:extLst>
                <a:ext uri="{FF2B5EF4-FFF2-40B4-BE49-F238E27FC236}">
                  <a16:creationId xmlns:a16="http://schemas.microsoft.com/office/drawing/2014/main" id="{D5D2A5BF-1DDF-412B-8193-790D2E0080E6}"/>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1216" name="Line 44">
            <a:extLst>
              <a:ext uri="{FF2B5EF4-FFF2-40B4-BE49-F238E27FC236}">
                <a16:creationId xmlns:a16="http://schemas.microsoft.com/office/drawing/2014/main" id="{72EA3A22-BC99-42D2-AD12-4308E0D2D4A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17" name="Line 45">
            <a:extLst>
              <a:ext uri="{FF2B5EF4-FFF2-40B4-BE49-F238E27FC236}">
                <a16:creationId xmlns:a16="http://schemas.microsoft.com/office/drawing/2014/main" id="{E38CEDF0-5B72-437F-AE6D-0C49126F3A15}"/>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18" name="AutoShape 47">
            <a:extLst>
              <a:ext uri="{FF2B5EF4-FFF2-40B4-BE49-F238E27FC236}">
                <a16:creationId xmlns:a16="http://schemas.microsoft.com/office/drawing/2014/main" id="{4DF711A9-BD56-455D-90EC-754220371C3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51219" name="Group 54">
            <a:extLst>
              <a:ext uri="{FF2B5EF4-FFF2-40B4-BE49-F238E27FC236}">
                <a16:creationId xmlns:a16="http://schemas.microsoft.com/office/drawing/2014/main" id="{23A1B314-8337-4A00-A9AF-53AB574D3548}"/>
              </a:ext>
            </a:extLst>
          </p:cNvPr>
          <p:cNvGrpSpPr>
            <a:grpSpLocks/>
          </p:cNvGrpSpPr>
          <p:nvPr/>
        </p:nvGrpSpPr>
        <p:grpSpPr bwMode="auto">
          <a:xfrm>
            <a:off x="4308475" y="1974850"/>
            <a:ext cx="427038" cy="622300"/>
            <a:chOff x="2208" y="1920"/>
            <a:chExt cx="1152" cy="1680"/>
          </a:xfrm>
        </p:grpSpPr>
        <p:sp>
          <p:nvSpPr>
            <p:cNvPr id="51225" name="Oval 55">
              <a:extLst>
                <a:ext uri="{FF2B5EF4-FFF2-40B4-BE49-F238E27FC236}">
                  <a16:creationId xmlns:a16="http://schemas.microsoft.com/office/drawing/2014/main" id="{4DDC6124-F89F-46EE-83A0-A23CD8EA27AE}"/>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6" name="Oval 56">
              <a:extLst>
                <a:ext uri="{FF2B5EF4-FFF2-40B4-BE49-F238E27FC236}">
                  <a16:creationId xmlns:a16="http://schemas.microsoft.com/office/drawing/2014/main" id="{357F5CFE-367F-4124-AFAC-FA6176C9A39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7" name="AutoShape 57">
              <a:extLst>
                <a:ext uri="{FF2B5EF4-FFF2-40B4-BE49-F238E27FC236}">
                  <a16:creationId xmlns:a16="http://schemas.microsoft.com/office/drawing/2014/main" id="{7C055B61-F41F-4275-8921-674F4559BE4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8" name="AutoShape 58">
              <a:extLst>
                <a:ext uri="{FF2B5EF4-FFF2-40B4-BE49-F238E27FC236}">
                  <a16:creationId xmlns:a16="http://schemas.microsoft.com/office/drawing/2014/main" id="{AD55427B-98D1-4265-9103-97407F055B0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1220" name="Group 59">
            <a:extLst>
              <a:ext uri="{FF2B5EF4-FFF2-40B4-BE49-F238E27FC236}">
                <a16:creationId xmlns:a16="http://schemas.microsoft.com/office/drawing/2014/main" id="{2FDDE0EE-96EE-45EF-BCB9-A3D4A78ECDEB}"/>
              </a:ext>
            </a:extLst>
          </p:cNvPr>
          <p:cNvGrpSpPr>
            <a:grpSpLocks/>
          </p:cNvGrpSpPr>
          <p:nvPr/>
        </p:nvGrpSpPr>
        <p:grpSpPr bwMode="auto">
          <a:xfrm>
            <a:off x="2733675" y="2025650"/>
            <a:ext cx="427038" cy="622300"/>
            <a:chOff x="2208" y="1920"/>
            <a:chExt cx="1152" cy="1680"/>
          </a:xfrm>
        </p:grpSpPr>
        <p:sp>
          <p:nvSpPr>
            <p:cNvPr id="51221" name="Oval 60">
              <a:extLst>
                <a:ext uri="{FF2B5EF4-FFF2-40B4-BE49-F238E27FC236}">
                  <a16:creationId xmlns:a16="http://schemas.microsoft.com/office/drawing/2014/main" id="{14D4AC5D-3CF0-436B-8379-A06E74CF98A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2" name="Oval 61">
              <a:extLst>
                <a:ext uri="{FF2B5EF4-FFF2-40B4-BE49-F238E27FC236}">
                  <a16:creationId xmlns:a16="http://schemas.microsoft.com/office/drawing/2014/main" id="{300E7858-33A9-4546-BAC2-2D2CFB7050E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3" name="AutoShape 62">
              <a:extLst>
                <a:ext uri="{FF2B5EF4-FFF2-40B4-BE49-F238E27FC236}">
                  <a16:creationId xmlns:a16="http://schemas.microsoft.com/office/drawing/2014/main" id="{E446FCAA-982A-4C02-91F1-54C4A5E15A4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4" name="AutoShape 63">
              <a:extLst>
                <a:ext uri="{FF2B5EF4-FFF2-40B4-BE49-F238E27FC236}">
                  <a16:creationId xmlns:a16="http://schemas.microsoft.com/office/drawing/2014/main" id="{F6D2576F-476C-4486-8462-734DEC3B3E1F}"/>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7178C285-0F77-45FD-B491-D9874C1CA5D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045D933-2C6B-48C1-A386-214D216BE028}" type="slidenum">
              <a:rPr lang="ar-SA" altLang="zh-CN" sz="1400">
                <a:solidFill>
                  <a:schemeClr val="tx1"/>
                </a:solidFill>
                <a:latin typeface="Comic Sans MS" panose="030F0702030302020204" pitchFamily="66" charset="0"/>
              </a:rPr>
              <a:pPr/>
              <a:t>49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2228" name="Rectangle 2">
            <a:extLst>
              <a:ext uri="{FF2B5EF4-FFF2-40B4-BE49-F238E27FC236}">
                <a16:creationId xmlns:a16="http://schemas.microsoft.com/office/drawing/2014/main" id="{99E93CDF-86B0-42E9-87EA-02D75C65787B}"/>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52229" name="Oval 3">
            <a:extLst>
              <a:ext uri="{FF2B5EF4-FFF2-40B4-BE49-F238E27FC236}">
                <a16:creationId xmlns:a16="http://schemas.microsoft.com/office/drawing/2014/main" id="{C022B767-DA34-46A0-9842-047CF10D5C98}"/>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2230" name="Group 4">
            <a:extLst>
              <a:ext uri="{FF2B5EF4-FFF2-40B4-BE49-F238E27FC236}">
                <a16:creationId xmlns:a16="http://schemas.microsoft.com/office/drawing/2014/main" id="{F4B9676E-1E42-481B-BEB2-8971DCDE5CCF}"/>
              </a:ext>
            </a:extLst>
          </p:cNvPr>
          <p:cNvGrpSpPr>
            <a:grpSpLocks/>
          </p:cNvGrpSpPr>
          <p:nvPr/>
        </p:nvGrpSpPr>
        <p:grpSpPr bwMode="auto">
          <a:xfrm>
            <a:off x="946150" y="2771775"/>
            <a:ext cx="866775" cy="582613"/>
            <a:chOff x="596" y="1599"/>
            <a:chExt cx="546" cy="367"/>
          </a:xfrm>
        </p:grpSpPr>
        <p:sp>
          <p:nvSpPr>
            <p:cNvPr id="52264" name="AutoShape 5">
              <a:extLst>
                <a:ext uri="{FF2B5EF4-FFF2-40B4-BE49-F238E27FC236}">
                  <a16:creationId xmlns:a16="http://schemas.microsoft.com/office/drawing/2014/main" id="{4741E48E-DC8C-42DE-8837-974F3104E66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65" name="Line 6">
              <a:extLst>
                <a:ext uri="{FF2B5EF4-FFF2-40B4-BE49-F238E27FC236}">
                  <a16:creationId xmlns:a16="http://schemas.microsoft.com/office/drawing/2014/main" id="{2A79F446-9863-4C24-B576-0995DCF7410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66" name="Text Box 7">
              <a:extLst>
                <a:ext uri="{FF2B5EF4-FFF2-40B4-BE49-F238E27FC236}">
                  <a16:creationId xmlns:a16="http://schemas.microsoft.com/office/drawing/2014/main" id="{37176893-42CD-452E-90B7-75308C24E27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2231" name="Group 8">
            <a:extLst>
              <a:ext uri="{FF2B5EF4-FFF2-40B4-BE49-F238E27FC236}">
                <a16:creationId xmlns:a16="http://schemas.microsoft.com/office/drawing/2014/main" id="{5B49FBA9-1CC6-4068-9D01-5D2CE7A79FC3}"/>
              </a:ext>
            </a:extLst>
          </p:cNvPr>
          <p:cNvGrpSpPr>
            <a:grpSpLocks/>
          </p:cNvGrpSpPr>
          <p:nvPr/>
        </p:nvGrpSpPr>
        <p:grpSpPr bwMode="auto">
          <a:xfrm>
            <a:off x="2543175" y="2771775"/>
            <a:ext cx="866775" cy="582613"/>
            <a:chOff x="596" y="1599"/>
            <a:chExt cx="546" cy="367"/>
          </a:xfrm>
        </p:grpSpPr>
        <p:sp>
          <p:nvSpPr>
            <p:cNvPr id="52261" name="AutoShape 9">
              <a:extLst>
                <a:ext uri="{FF2B5EF4-FFF2-40B4-BE49-F238E27FC236}">
                  <a16:creationId xmlns:a16="http://schemas.microsoft.com/office/drawing/2014/main" id="{7BD50B31-7D44-4AF2-B20E-4D7BFF6497E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62" name="Line 10">
              <a:extLst>
                <a:ext uri="{FF2B5EF4-FFF2-40B4-BE49-F238E27FC236}">
                  <a16:creationId xmlns:a16="http://schemas.microsoft.com/office/drawing/2014/main" id="{B50C2BA0-E594-4D6F-9203-CE52245CF2B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63" name="Text Box 11">
              <a:extLst>
                <a:ext uri="{FF2B5EF4-FFF2-40B4-BE49-F238E27FC236}">
                  <a16:creationId xmlns:a16="http://schemas.microsoft.com/office/drawing/2014/main" id="{6363EDDF-D66A-4CB8-AC2F-3D761477DB1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2232" name="Group 16">
            <a:extLst>
              <a:ext uri="{FF2B5EF4-FFF2-40B4-BE49-F238E27FC236}">
                <a16:creationId xmlns:a16="http://schemas.microsoft.com/office/drawing/2014/main" id="{D30EFCA6-B03D-4FB7-A393-38CE88393DD5}"/>
              </a:ext>
            </a:extLst>
          </p:cNvPr>
          <p:cNvGrpSpPr>
            <a:grpSpLocks/>
          </p:cNvGrpSpPr>
          <p:nvPr/>
        </p:nvGrpSpPr>
        <p:grpSpPr bwMode="auto">
          <a:xfrm>
            <a:off x="5741988" y="2771775"/>
            <a:ext cx="866775" cy="582613"/>
            <a:chOff x="596" y="1599"/>
            <a:chExt cx="546" cy="367"/>
          </a:xfrm>
        </p:grpSpPr>
        <p:sp>
          <p:nvSpPr>
            <p:cNvPr id="52258" name="AutoShape 17">
              <a:extLst>
                <a:ext uri="{FF2B5EF4-FFF2-40B4-BE49-F238E27FC236}">
                  <a16:creationId xmlns:a16="http://schemas.microsoft.com/office/drawing/2014/main" id="{690FB129-39C4-4D56-BADB-3DD2A06322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9" name="Line 18">
              <a:extLst>
                <a:ext uri="{FF2B5EF4-FFF2-40B4-BE49-F238E27FC236}">
                  <a16:creationId xmlns:a16="http://schemas.microsoft.com/office/drawing/2014/main" id="{F582EB0F-10E8-4867-8798-B357AC5549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60" name="Text Box 19">
              <a:extLst>
                <a:ext uri="{FF2B5EF4-FFF2-40B4-BE49-F238E27FC236}">
                  <a16:creationId xmlns:a16="http://schemas.microsoft.com/office/drawing/2014/main" id="{FC243271-C1A5-4E63-B961-84FBD5E5EA3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2233" name="Line 20">
            <a:extLst>
              <a:ext uri="{FF2B5EF4-FFF2-40B4-BE49-F238E27FC236}">
                <a16:creationId xmlns:a16="http://schemas.microsoft.com/office/drawing/2014/main" id="{418961FB-8EE7-4CBB-A98F-110D4323D38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34" name="Freeform 21">
            <a:extLst>
              <a:ext uri="{FF2B5EF4-FFF2-40B4-BE49-F238E27FC236}">
                <a16:creationId xmlns:a16="http://schemas.microsoft.com/office/drawing/2014/main" id="{B1A6756F-2C7B-4924-8A6F-F2B2C1910389}"/>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2235" name="Group 22">
            <a:extLst>
              <a:ext uri="{FF2B5EF4-FFF2-40B4-BE49-F238E27FC236}">
                <a16:creationId xmlns:a16="http://schemas.microsoft.com/office/drawing/2014/main" id="{8C1AF4CB-F636-4B43-9DC7-7A210580E2AF}"/>
              </a:ext>
            </a:extLst>
          </p:cNvPr>
          <p:cNvGrpSpPr>
            <a:grpSpLocks/>
          </p:cNvGrpSpPr>
          <p:nvPr/>
        </p:nvGrpSpPr>
        <p:grpSpPr bwMode="auto">
          <a:xfrm>
            <a:off x="3862388" y="5026025"/>
            <a:ext cx="1447800" cy="1295400"/>
            <a:chOff x="1584" y="816"/>
            <a:chExt cx="912" cy="816"/>
          </a:xfrm>
        </p:grpSpPr>
        <p:sp>
          <p:nvSpPr>
            <p:cNvPr id="52249" name="Freeform 23">
              <a:extLst>
                <a:ext uri="{FF2B5EF4-FFF2-40B4-BE49-F238E27FC236}">
                  <a16:creationId xmlns:a16="http://schemas.microsoft.com/office/drawing/2014/main" id="{E1E7D56D-277B-4EED-A728-39FE81EA8D8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0" name="Freeform 24">
              <a:extLst>
                <a:ext uri="{FF2B5EF4-FFF2-40B4-BE49-F238E27FC236}">
                  <a16:creationId xmlns:a16="http://schemas.microsoft.com/office/drawing/2014/main" id="{FD022ED1-3AF5-41B3-9BCD-6CDE17DF9AE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1" name="Freeform 25">
              <a:extLst>
                <a:ext uri="{FF2B5EF4-FFF2-40B4-BE49-F238E27FC236}">
                  <a16:creationId xmlns:a16="http://schemas.microsoft.com/office/drawing/2014/main" id="{37D90B20-B40A-4174-A1EB-49E5EFA5CDC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2" name="Freeform 26">
              <a:extLst>
                <a:ext uri="{FF2B5EF4-FFF2-40B4-BE49-F238E27FC236}">
                  <a16:creationId xmlns:a16="http://schemas.microsoft.com/office/drawing/2014/main" id="{59A5FEBE-9738-466D-BAB4-177C2F07BB2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3" name="Freeform 27">
              <a:extLst>
                <a:ext uri="{FF2B5EF4-FFF2-40B4-BE49-F238E27FC236}">
                  <a16:creationId xmlns:a16="http://schemas.microsoft.com/office/drawing/2014/main" id="{CF0DDA48-33AB-4182-8C4A-E2E7664D2DB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4" name="Freeform 28">
              <a:extLst>
                <a:ext uri="{FF2B5EF4-FFF2-40B4-BE49-F238E27FC236}">
                  <a16:creationId xmlns:a16="http://schemas.microsoft.com/office/drawing/2014/main" id="{CED6E678-94B7-4554-BE4B-2495D8F4AC6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5" name="Freeform 29">
              <a:extLst>
                <a:ext uri="{FF2B5EF4-FFF2-40B4-BE49-F238E27FC236}">
                  <a16:creationId xmlns:a16="http://schemas.microsoft.com/office/drawing/2014/main" id="{3515524B-4ED8-4A60-AE84-907F034A5C4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6" name="Freeform 30">
              <a:extLst>
                <a:ext uri="{FF2B5EF4-FFF2-40B4-BE49-F238E27FC236}">
                  <a16:creationId xmlns:a16="http://schemas.microsoft.com/office/drawing/2014/main" id="{F8CA39B8-E42A-40A9-8CF0-2E8A1A6AFDF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7" name="Freeform 31">
              <a:extLst>
                <a:ext uri="{FF2B5EF4-FFF2-40B4-BE49-F238E27FC236}">
                  <a16:creationId xmlns:a16="http://schemas.microsoft.com/office/drawing/2014/main" id="{E0CA5C8D-0258-4B1A-8604-2DA4C99DFF1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2236" name="AutoShape 33">
            <a:extLst>
              <a:ext uri="{FF2B5EF4-FFF2-40B4-BE49-F238E27FC236}">
                <a16:creationId xmlns:a16="http://schemas.microsoft.com/office/drawing/2014/main" id="{1AA3472C-7690-4A5D-858A-F09EA02E5226}"/>
              </a:ext>
            </a:extLst>
          </p:cNvPr>
          <p:cNvSpPr>
            <a:spLocks noChangeArrowheads="1"/>
          </p:cNvSpPr>
          <p:nvPr/>
        </p:nvSpPr>
        <p:spPr bwMode="auto">
          <a:xfrm>
            <a:off x="2347913" y="2698750"/>
            <a:ext cx="1293812" cy="814388"/>
          </a:xfrm>
          <a:prstGeom prst="wedgeRoundRectCallout">
            <a:avLst>
              <a:gd name="adj1" fmla="val 64231"/>
              <a:gd name="adj2" fmla="val 182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2237" name="Group 34">
            <a:extLst>
              <a:ext uri="{FF2B5EF4-FFF2-40B4-BE49-F238E27FC236}">
                <a16:creationId xmlns:a16="http://schemas.microsoft.com/office/drawing/2014/main" id="{4CE056B6-7510-482F-AA75-06736DB06446}"/>
              </a:ext>
            </a:extLst>
          </p:cNvPr>
          <p:cNvGrpSpPr>
            <a:grpSpLocks/>
          </p:cNvGrpSpPr>
          <p:nvPr/>
        </p:nvGrpSpPr>
        <p:grpSpPr bwMode="auto">
          <a:xfrm>
            <a:off x="7340600" y="2773363"/>
            <a:ext cx="868363" cy="582612"/>
            <a:chOff x="595" y="1599"/>
            <a:chExt cx="547" cy="367"/>
          </a:xfrm>
        </p:grpSpPr>
        <p:sp>
          <p:nvSpPr>
            <p:cNvPr id="52246" name="AutoShape 35">
              <a:extLst>
                <a:ext uri="{FF2B5EF4-FFF2-40B4-BE49-F238E27FC236}">
                  <a16:creationId xmlns:a16="http://schemas.microsoft.com/office/drawing/2014/main" id="{9768D0CB-3495-447C-8DC0-33452CD2D7C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7" name="Line 36">
              <a:extLst>
                <a:ext uri="{FF2B5EF4-FFF2-40B4-BE49-F238E27FC236}">
                  <a16:creationId xmlns:a16="http://schemas.microsoft.com/office/drawing/2014/main" id="{38DA580A-F450-49EA-9A60-BBED400D05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48" name="Text Box 37">
              <a:extLst>
                <a:ext uri="{FF2B5EF4-FFF2-40B4-BE49-F238E27FC236}">
                  <a16:creationId xmlns:a16="http://schemas.microsoft.com/office/drawing/2014/main" id="{A5DF9A66-2E7B-47FB-933B-ACC35D8E4370}"/>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2238" name="Line 39">
            <a:extLst>
              <a:ext uri="{FF2B5EF4-FFF2-40B4-BE49-F238E27FC236}">
                <a16:creationId xmlns:a16="http://schemas.microsoft.com/office/drawing/2014/main" id="{A593230A-9178-41BF-B31A-938703259245}"/>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39" name="AutoShape 40">
            <a:extLst>
              <a:ext uri="{FF2B5EF4-FFF2-40B4-BE49-F238E27FC236}">
                <a16:creationId xmlns:a16="http://schemas.microsoft.com/office/drawing/2014/main" id="{B55F4DE5-9297-4DBD-B20E-D9C6B41AFB89}"/>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52240" name="Group 46">
            <a:extLst>
              <a:ext uri="{FF2B5EF4-FFF2-40B4-BE49-F238E27FC236}">
                <a16:creationId xmlns:a16="http://schemas.microsoft.com/office/drawing/2014/main" id="{5133D5FB-5655-4D1C-BC46-3F0A7E88C33D}"/>
              </a:ext>
            </a:extLst>
          </p:cNvPr>
          <p:cNvGrpSpPr>
            <a:grpSpLocks/>
          </p:cNvGrpSpPr>
          <p:nvPr/>
        </p:nvGrpSpPr>
        <p:grpSpPr bwMode="auto">
          <a:xfrm>
            <a:off x="2733675" y="2025650"/>
            <a:ext cx="427038" cy="622300"/>
            <a:chOff x="2208" y="1920"/>
            <a:chExt cx="1152" cy="1680"/>
          </a:xfrm>
        </p:grpSpPr>
        <p:sp>
          <p:nvSpPr>
            <p:cNvPr id="52242" name="Oval 47">
              <a:extLst>
                <a:ext uri="{FF2B5EF4-FFF2-40B4-BE49-F238E27FC236}">
                  <a16:creationId xmlns:a16="http://schemas.microsoft.com/office/drawing/2014/main" id="{5DF81DE3-0F7C-4B5C-BFBF-57C431678C7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3" name="Oval 48">
              <a:extLst>
                <a:ext uri="{FF2B5EF4-FFF2-40B4-BE49-F238E27FC236}">
                  <a16:creationId xmlns:a16="http://schemas.microsoft.com/office/drawing/2014/main" id="{0819559B-D8E6-4953-9C02-2F513467E91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4" name="AutoShape 49">
              <a:extLst>
                <a:ext uri="{FF2B5EF4-FFF2-40B4-BE49-F238E27FC236}">
                  <a16:creationId xmlns:a16="http://schemas.microsoft.com/office/drawing/2014/main" id="{3A87DF9B-EE1E-4C37-A75F-EE5A0E6BC0B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5" name="AutoShape 50">
              <a:extLst>
                <a:ext uri="{FF2B5EF4-FFF2-40B4-BE49-F238E27FC236}">
                  <a16:creationId xmlns:a16="http://schemas.microsoft.com/office/drawing/2014/main" id="{FAE8945F-7851-40FE-B271-B6747130B9B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8" name="TextBox 47">
            <a:extLst>
              <a:ext uri="{FF2B5EF4-FFF2-40B4-BE49-F238E27FC236}">
                <a16:creationId xmlns:a16="http://schemas.microsoft.com/office/drawing/2014/main" id="{0802B9DE-D96A-40FE-8797-9AA687A18913}"/>
              </a:ext>
            </a:extLst>
          </p:cNvPr>
          <p:cNvSpPr txBox="1"/>
          <p:nvPr/>
        </p:nvSpPr>
        <p:spPr>
          <a:xfrm>
            <a:off x="5511800" y="4025900"/>
            <a:ext cx="3668713" cy="1570038"/>
          </a:xfrm>
          <a:prstGeom prst="rect">
            <a:avLst/>
          </a:prstGeom>
          <a:noFill/>
        </p:spPr>
        <p:txBody>
          <a:bodyPr wrap="none">
            <a:spAutoFit/>
          </a:bodyPr>
          <a:lstStyle/>
          <a:p>
            <a:pPr algn="l">
              <a:defRPr/>
            </a:pPr>
            <a:r>
              <a:rPr lang="en-US" sz="3200" b="1" dirty="0">
                <a:solidFill>
                  <a:srgbClr val="FF0000"/>
                </a:solidFill>
                <a:latin typeface="+mn-lt"/>
              </a:rPr>
              <a:t>Why do we need </a:t>
            </a:r>
          </a:p>
          <a:p>
            <a:pPr algn="l">
              <a:defRPr/>
            </a:pPr>
            <a:r>
              <a:rPr lang="en-US" sz="3200" b="1" dirty="0">
                <a:solidFill>
                  <a:srgbClr val="FF0000"/>
                </a:solidFill>
                <a:latin typeface="+mn-lt"/>
              </a:rPr>
              <a:t>to always hold 2 </a:t>
            </a:r>
          </a:p>
          <a:p>
            <a:pPr algn="l">
              <a:defRPr/>
            </a:pPr>
            <a:r>
              <a:rPr lang="en-US" sz="3200" b="1" dirty="0">
                <a:solidFill>
                  <a:srgbClr val="FF0000"/>
                </a:solidFill>
                <a:latin typeface="+mn-lt"/>
              </a:rPr>
              <a:t>locks?</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C874CEA2-9A49-4487-B9A7-A7977413F55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BF2D2C-0D4B-45A7-BE23-7161A17C697F}" type="slidenum">
              <a:rPr lang="ar-SA" altLang="zh-CN" sz="1400">
                <a:solidFill>
                  <a:schemeClr val="tx1"/>
                </a:solidFill>
                <a:latin typeface="Comic Sans MS" panose="030F0702030302020204" pitchFamily="66" charset="0"/>
              </a:rPr>
              <a:pPr/>
              <a:t>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172" name="Rectangle 2">
            <a:extLst>
              <a:ext uri="{FF2B5EF4-FFF2-40B4-BE49-F238E27FC236}">
                <a16:creationId xmlns:a16="http://schemas.microsoft.com/office/drawing/2014/main" id="{195A892D-9969-48BC-9835-F0D0E8D107FC}"/>
              </a:ext>
            </a:extLst>
          </p:cNvPr>
          <p:cNvSpPr>
            <a:spLocks noGrp="1" noChangeArrowheads="1"/>
          </p:cNvSpPr>
          <p:nvPr>
            <p:ph type="title"/>
          </p:nvPr>
        </p:nvSpPr>
        <p:spPr/>
        <p:txBody>
          <a:bodyPr/>
          <a:lstStyle/>
          <a:p>
            <a:r>
              <a:rPr lang="en-US" altLang="zh-CN">
                <a:ea typeface="宋体" panose="02010600030101010101" pitchFamily="2" charset="-122"/>
              </a:rPr>
              <a:t>This Lecture</a:t>
            </a:r>
          </a:p>
        </p:txBody>
      </p:sp>
      <p:sp>
        <p:nvSpPr>
          <p:cNvPr id="7173" name="Rectangle 3">
            <a:extLst>
              <a:ext uri="{FF2B5EF4-FFF2-40B4-BE49-F238E27FC236}">
                <a16:creationId xmlns:a16="http://schemas.microsoft.com/office/drawing/2014/main" id="{E5E260DB-E552-40F4-B37C-7C531A8EA00A}"/>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Introduce four “patterns”</a:t>
            </a:r>
          </a:p>
          <a:p>
            <a:pPr lvl="1"/>
            <a:r>
              <a:rPr lang="en-US" altLang="zh-CN">
                <a:ea typeface="宋体" panose="02010600030101010101" pitchFamily="2" charset="-122"/>
              </a:rPr>
              <a:t>Bag of tricks …</a:t>
            </a:r>
          </a:p>
          <a:p>
            <a:pPr lvl="1"/>
            <a:r>
              <a:rPr lang="en-US" altLang="zh-CN">
                <a:ea typeface="宋体" panose="02010600030101010101" pitchFamily="2" charset="-122"/>
              </a:rPr>
              <a:t>Methods that work more than once …</a:t>
            </a:r>
          </a:p>
          <a:p>
            <a:r>
              <a:rPr lang="en-US" altLang="zh-CN">
                <a:solidFill>
                  <a:schemeClr val="tx1"/>
                </a:solidFill>
                <a:ea typeface="宋体" panose="02010600030101010101" pitchFamily="2" charset="-122"/>
              </a:rPr>
              <a:t>For highly-concurrent objects</a:t>
            </a:r>
          </a:p>
          <a:p>
            <a:r>
              <a:rPr lang="en-US" altLang="zh-CN">
                <a:solidFill>
                  <a:schemeClr val="tx1"/>
                </a:solidFill>
                <a:ea typeface="宋体" panose="02010600030101010101" pitchFamily="2" charset="-122"/>
              </a:rPr>
              <a:t>Goal:</a:t>
            </a:r>
          </a:p>
          <a:p>
            <a:pPr lvl="1"/>
            <a:r>
              <a:rPr lang="en-US" altLang="zh-CN">
                <a:ea typeface="宋体" panose="02010600030101010101" pitchFamily="2" charset="-122"/>
              </a:rPr>
              <a:t>Concurrent access</a:t>
            </a:r>
          </a:p>
          <a:p>
            <a:pPr lvl="1"/>
            <a:r>
              <a:rPr lang="en-US" altLang="zh-CN">
                <a:ea typeface="宋体" panose="02010600030101010101" pitchFamily="2" charset="-122"/>
              </a:rPr>
              <a:t>More threads, more throughput</a:t>
            </a:r>
          </a:p>
          <a:p>
            <a:endParaRPr lang="en-US" altLang="zh-CN">
              <a:ea typeface="宋体" panose="02010600030101010101" pitchFamily="2" charset="-122"/>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Slide Number Placeholder 4">
            <a:extLst>
              <a:ext uri="{FF2B5EF4-FFF2-40B4-BE49-F238E27FC236}">
                <a16:creationId xmlns:a16="http://schemas.microsoft.com/office/drawing/2014/main" id="{2E6F7099-0612-404D-9212-AEC69BA1E58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99E312-9EA7-49AD-AF6E-7F6CFEFAB198}" type="slidenum">
              <a:rPr lang="ar-SA" altLang="zh-CN" sz="1400">
                <a:solidFill>
                  <a:schemeClr val="tx1"/>
                </a:solidFill>
                <a:latin typeface="Comic Sans MS" panose="030F0702030302020204" pitchFamily="66" charset="0"/>
              </a:rPr>
              <a:pPr/>
              <a:t>50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3252" name="Rectangle 2">
            <a:extLst>
              <a:ext uri="{FF2B5EF4-FFF2-40B4-BE49-F238E27FC236}">
                <a16:creationId xmlns:a16="http://schemas.microsoft.com/office/drawing/2014/main" id="{E009DF86-766D-4BC0-A285-37CB940C8EA8}"/>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3253" name="Group 4">
            <a:extLst>
              <a:ext uri="{FF2B5EF4-FFF2-40B4-BE49-F238E27FC236}">
                <a16:creationId xmlns:a16="http://schemas.microsoft.com/office/drawing/2014/main" id="{C79A1294-C43F-4D07-A06A-484ADCCA6529}"/>
              </a:ext>
            </a:extLst>
          </p:cNvPr>
          <p:cNvGrpSpPr>
            <a:grpSpLocks/>
          </p:cNvGrpSpPr>
          <p:nvPr/>
        </p:nvGrpSpPr>
        <p:grpSpPr bwMode="auto">
          <a:xfrm>
            <a:off x="946150" y="2771775"/>
            <a:ext cx="866775" cy="582613"/>
            <a:chOff x="596" y="1599"/>
            <a:chExt cx="546" cy="367"/>
          </a:xfrm>
        </p:grpSpPr>
        <p:sp>
          <p:nvSpPr>
            <p:cNvPr id="53296" name="AutoShape 5">
              <a:extLst>
                <a:ext uri="{FF2B5EF4-FFF2-40B4-BE49-F238E27FC236}">
                  <a16:creationId xmlns:a16="http://schemas.microsoft.com/office/drawing/2014/main" id="{FA4976A5-DC81-44E0-BAE8-2329F30CECC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97" name="Line 6">
              <a:extLst>
                <a:ext uri="{FF2B5EF4-FFF2-40B4-BE49-F238E27FC236}">
                  <a16:creationId xmlns:a16="http://schemas.microsoft.com/office/drawing/2014/main" id="{2EA207F8-B309-4454-AA2A-B4EF63492D2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98" name="Text Box 7">
              <a:extLst>
                <a:ext uri="{FF2B5EF4-FFF2-40B4-BE49-F238E27FC236}">
                  <a16:creationId xmlns:a16="http://schemas.microsoft.com/office/drawing/2014/main" id="{C098B5B4-77D5-40BF-AB2A-913C34BAB70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3254" name="Group 8">
            <a:extLst>
              <a:ext uri="{FF2B5EF4-FFF2-40B4-BE49-F238E27FC236}">
                <a16:creationId xmlns:a16="http://schemas.microsoft.com/office/drawing/2014/main" id="{165C9E20-7741-4F89-8112-56A6DFA3EC46}"/>
              </a:ext>
            </a:extLst>
          </p:cNvPr>
          <p:cNvGrpSpPr>
            <a:grpSpLocks/>
          </p:cNvGrpSpPr>
          <p:nvPr/>
        </p:nvGrpSpPr>
        <p:grpSpPr bwMode="auto">
          <a:xfrm>
            <a:off x="2543175" y="2771775"/>
            <a:ext cx="866775" cy="582613"/>
            <a:chOff x="596" y="1599"/>
            <a:chExt cx="546" cy="367"/>
          </a:xfrm>
        </p:grpSpPr>
        <p:sp>
          <p:nvSpPr>
            <p:cNvPr id="53293" name="AutoShape 9">
              <a:extLst>
                <a:ext uri="{FF2B5EF4-FFF2-40B4-BE49-F238E27FC236}">
                  <a16:creationId xmlns:a16="http://schemas.microsoft.com/office/drawing/2014/main" id="{DF0A93C5-7E3D-434F-BC1D-89956DD0F1E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94" name="Line 10">
              <a:extLst>
                <a:ext uri="{FF2B5EF4-FFF2-40B4-BE49-F238E27FC236}">
                  <a16:creationId xmlns:a16="http://schemas.microsoft.com/office/drawing/2014/main" id="{D2BBFD36-5511-42C1-82F5-CE5C74F0419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95" name="Text Box 11">
              <a:extLst>
                <a:ext uri="{FF2B5EF4-FFF2-40B4-BE49-F238E27FC236}">
                  <a16:creationId xmlns:a16="http://schemas.microsoft.com/office/drawing/2014/main" id="{E11ACFC1-4E9F-4F59-8B1A-506AE3D34BC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3255" name="Group 12">
            <a:extLst>
              <a:ext uri="{FF2B5EF4-FFF2-40B4-BE49-F238E27FC236}">
                <a16:creationId xmlns:a16="http://schemas.microsoft.com/office/drawing/2014/main" id="{7A385A05-6E0D-46B3-8420-057C51E20F8C}"/>
              </a:ext>
            </a:extLst>
          </p:cNvPr>
          <p:cNvGrpSpPr>
            <a:grpSpLocks/>
          </p:cNvGrpSpPr>
          <p:nvPr/>
        </p:nvGrpSpPr>
        <p:grpSpPr bwMode="auto">
          <a:xfrm>
            <a:off x="4141788" y="2771775"/>
            <a:ext cx="869950" cy="582613"/>
            <a:chOff x="594" y="1599"/>
            <a:chExt cx="548" cy="367"/>
          </a:xfrm>
        </p:grpSpPr>
        <p:sp>
          <p:nvSpPr>
            <p:cNvPr id="53290" name="AutoShape 13">
              <a:extLst>
                <a:ext uri="{FF2B5EF4-FFF2-40B4-BE49-F238E27FC236}">
                  <a16:creationId xmlns:a16="http://schemas.microsoft.com/office/drawing/2014/main" id="{78915FAD-8051-4E3F-9E59-0054540B03B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91" name="Line 14">
              <a:extLst>
                <a:ext uri="{FF2B5EF4-FFF2-40B4-BE49-F238E27FC236}">
                  <a16:creationId xmlns:a16="http://schemas.microsoft.com/office/drawing/2014/main" id="{A47DFA86-E259-48D0-B074-0295FECC2D8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92" name="Text Box 15">
              <a:extLst>
                <a:ext uri="{FF2B5EF4-FFF2-40B4-BE49-F238E27FC236}">
                  <a16:creationId xmlns:a16="http://schemas.microsoft.com/office/drawing/2014/main" id="{EF7F5C27-50B0-4145-8F66-E0A25D6B8EE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3256" name="Group 16">
            <a:extLst>
              <a:ext uri="{FF2B5EF4-FFF2-40B4-BE49-F238E27FC236}">
                <a16:creationId xmlns:a16="http://schemas.microsoft.com/office/drawing/2014/main" id="{0D521F76-A1B6-4F3E-8E12-A2422E7720DA}"/>
              </a:ext>
            </a:extLst>
          </p:cNvPr>
          <p:cNvGrpSpPr>
            <a:grpSpLocks/>
          </p:cNvGrpSpPr>
          <p:nvPr/>
        </p:nvGrpSpPr>
        <p:grpSpPr bwMode="auto">
          <a:xfrm>
            <a:off x="5741988" y="2771775"/>
            <a:ext cx="866775" cy="582613"/>
            <a:chOff x="596" y="1599"/>
            <a:chExt cx="546" cy="367"/>
          </a:xfrm>
        </p:grpSpPr>
        <p:sp>
          <p:nvSpPr>
            <p:cNvPr id="53287" name="AutoShape 17">
              <a:extLst>
                <a:ext uri="{FF2B5EF4-FFF2-40B4-BE49-F238E27FC236}">
                  <a16:creationId xmlns:a16="http://schemas.microsoft.com/office/drawing/2014/main" id="{9B6AB59E-FE33-4D78-8C78-25AD6CF98A7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8" name="Line 18">
              <a:extLst>
                <a:ext uri="{FF2B5EF4-FFF2-40B4-BE49-F238E27FC236}">
                  <a16:creationId xmlns:a16="http://schemas.microsoft.com/office/drawing/2014/main" id="{A413C62D-CEEB-4CC1-8388-92E83B9725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89" name="Text Box 19">
              <a:extLst>
                <a:ext uri="{FF2B5EF4-FFF2-40B4-BE49-F238E27FC236}">
                  <a16:creationId xmlns:a16="http://schemas.microsoft.com/office/drawing/2014/main" id="{4045A879-0F1B-41BE-923C-96AEF043522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3257" name="Line 20">
            <a:extLst>
              <a:ext uri="{FF2B5EF4-FFF2-40B4-BE49-F238E27FC236}">
                <a16:creationId xmlns:a16="http://schemas.microsoft.com/office/drawing/2014/main" id="{B8D3F1C6-57F2-4100-8C68-BC650299DF4F}"/>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58" name="Line 21">
            <a:extLst>
              <a:ext uri="{FF2B5EF4-FFF2-40B4-BE49-F238E27FC236}">
                <a16:creationId xmlns:a16="http://schemas.microsoft.com/office/drawing/2014/main" id="{76993512-43FA-4B5F-AB70-06CEAA5D2385}"/>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3259" name="Group 28">
            <a:extLst>
              <a:ext uri="{FF2B5EF4-FFF2-40B4-BE49-F238E27FC236}">
                <a16:creationId xmlns:a16="http://schemas.microsoft.com/office/drawing/2014/main" id="{3C69B357-1431-4D9D-BA98-B83F2A066CA6}"/>
              </a:ext>
            </a:extLst>
          </p:cNvPr>
          <p:cNvGrpSpPr>
            <a:grpSpLocks/>
          </p:cNvGrpSpPr>
          <p:nvPr/>
        </p:nvGrpSpPr>
        <p:grpSpPr bwMode="auto">
          <a:xfrm>
            <a:off x="3862388" y="5026025"/>
            <a:ext cx="1447800" cy="1295400"/>
            <a:chOff x="1584" y="816"/>
            <a:chExt cx="912" cy="816"/>
          </a:xfrm>
        </p:grpSpPr>
        <p:sp>
          <p:nvSpPr>
            <p:cNvPr id="53278" name="Freeform 29">
              <a:extLst>
                <a:ext uri="{FF2B5EF4-FFF2-40B4-BE49-F238E27FC236}">
                  <a16:creationId xmlns:a16="http://schemas.microsoft.com/office/drawing/2014/main" id="{5B6F7330-10F9-45BF-91F3-293658A8A5E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9" name="Freeform 30">
              <a:extLst>
                <a:ext uri="{FF2B5EF4-FFF2-40B4-BE49-F238E27FC236}">
                  <a16:creationId xmlns:a16="http://schemas.microsoft.com/office/drawing/2014/main" id="{9B0BBBA2-2993-4DB8-BDD2-6FB3EBEFF50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0" name="Freeform 31">
              <a:extLst>
                <a:ext uri="{FF2B5EF4-FFF2-40B4-BE49-F238E27FC236}">
                  <a16:creationId xmlns:a16="http://schemas.microsoft.com/office/drawing/2014/main" id="{1C4CB1B1-6D4E-42EC-8A4D-A66BF309422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1" name="Freeform 32">
              <a:extLst>
                <a:ext uri="{FF2B5EF4-FFF2-40B4-BE49-F238E27FC236}">
                  <a16:creationId xmlns:a16="http://schemas.microsoft.com/office/drawing/2014/main" id="{E6A37C48-AC2D-4869-A16D-B32C1E3A265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2" name="Freeform 33">
              <a:extLst>
                <a:ext uri="{FF2B5EF4-FFF2-40B4-BE49-F238E27FC236}">
                  <a16:creationId xmlns:a16="http://schemas.microsoft.com/office/drawing/2014/main" id="{15D4B333-B7D1-4F45-A611-66364439A25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3" name="Freeform 34">
              <a:extLst>
                <a:ext uri="{FF2B5EF4-FFF2-40B4-BE49-F238E27FC236}">
                  <a16:creationId xmlns:a16="http://schemas.microsoft.com/office/drawing/2014/main" id="{4E750763-C0B6-4831-9C1F-446ECC110B0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4" name="Freeform 35">
              <a:extLst>
                <a:ext uri="{FF2B5EF4-FFF2-40B4-BE49-F238E27FC236}">
                  <a16:creationId xmlns:a16="http://schemas.microsoft.com/office/drawing/2014/main" id="{327E56A5-42F8-4800-A1DE-253E4F601FC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5" name="Freeform 36">
              <a:extLst>
                <a:ext uri="{FF2B5EF4-FFF2-40B4-BE49-F238E27FC236}">
                  <a16:creationId xmlns:a16="http://schemas.microsoft.com/office/drawing/2014/main" id="{2EBE6D64-5B6A-4892-BB09-510E19E4BCD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6" name="Freeform 37">
              <a:extLst>
                <a:ext uri="{FF2B5EF4-FFF2-40B4-BE49-F238E27FC236}">
                  <a16:creationId xmlns:a16="http://schemas.microsoft.com/office/drawing/2014/main" id="{02D852CF-21CB-4AE7-9D5A-BFE1D6B4E36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3260" name="Group 40">
            <a:extLst>
              <a:ext uri="{FF2B5EF4-FFF2-40B4-BE49-F238E27FC236}">
                <a16:creationId xmlns:a16="http://schemas.microsoft.com/office/drawing/2014/main" id="{DF2E200F-04AF-4FF5-9EB5-41ADED45411C}"/>
              </a:ext>
            </a:extLst>
          </p:cNvPr>
          <p:cNvGrpSpPr>
            <a:grpSpLocks/>
          </p:cNvGrpSpPr>
          <p:nvPr/>
        </p:nvGrpSpPr>
        <p:grpSpPr bwMode="auto">
          <a:xfrm>
            <a:off x="7340600" y="2773363"/>
            <a:ext cx="868363" cy="582612"/>
            <a:chOff x="595" y="1599"/>
            <a:chExt cx="547" cy="367"/>
          </a:xfrm>
        </p:grpSpPr>
        <p:sp>
          <p:nvSpPr>
            <p:cNvPr id="53275" name="AutoShape 41">
              <a:extLst>
                <a:ext uri="{FF2B5EF4-FFF2-40B4-BE49-F238E27FC236}">
                  <a16:creationId xmlns:a16="http://schemas.microsoft.com/office/drawing/2014/main" id="{5B2BBFCC-57F8-4A5A-9762-FCCB2EAEF25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6" name="Line 42">
              <a:extLst>
                <a:ext uri="{FF2B5EF4-FFF2-40B4-BE49-F238E27FC236}">
                  <a16:creationId xmlns:a16="http://schemas.microsoft.com/office/drawing/2014/main" id="{18395E74-9915-4F44-A382-6112AC2A07C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77" name="Text Box 43">
              <a:extLst>
                <a:ext uri="{FF2B5EF4-FFF2-40B4-BE49-F238E27FC236}">
                  <a16:creationId xmlns:a16="http://schemas.microsoft.com/office/drawing/2014/main" id="{64D45638-40BE-4931-9F12-B72F509E9AC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3261" name="Line 44">
            <a:extLst>
              <a:ext uri="{FF2B5EF4-FFF2-40B4-BE49-F238E27FC236}">
                <a16:creationId xmlns:a16="http://schemas.microsoft.com/office/drawing/2014/main" id="{6916B48A-28BB-48CB-A927-E4CABB671249}"/>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62" name="Line 45">
            <a:extLst>
              <a:ext uri="{FF2B5EF4-FFF2-40B4-BE49-F238E27FC236}">
                <a16:creationId xmlns:a16="http://schemas.microsoft.com/office/drawing/2014/main" id="{1429AE5F-79B9-40A4-B1F0-BF407FBCA6E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3263" name="Group 46">
            <a:extLst>
              <a:ext uri="{FF2B5EF4-FFF2-40B4-BE49-F238E27FC236}">
                <a16:creationId xmlns:a16="http://schemas.microsoft.com/office/drawing/2014/main" id="{401B5921-7A16-44E8-87E4-85AE7351A44B}"/>
              </a:ext>
            </a:extLst>
          </p:cNvPr>
          <p:cNvGrpSpPr>
            <a:grpSpLocks/>
          </p:cNvGrpSpPr>
          <p:nvPr/>
        </p:nvGrpSpPr>
        <p:grpSpPr bwMode="auto">
          <a:xfrm>
            <a:off x="5527675" y="4989513"/>
            <a:ext cx="1447800" cy="1295400"/>
            <a:chOff x="1584" y="816"/>
            <a:chExt cx="912" cy="816"/>
          </a:xfrm>
        </p:grpSpPr>
        <p:sp>
          <p:nvSpPr>
            <p:cNvPr id="53266" name="Freeform 47">
              <a:extLst>
                <a:ext uri="{FF2B5EF4-FFF2-40B4-BE49-F238E27FC236}">
                  <a16:creationId xmlns:a16="http://schemas.microsoft.com/office/drawing/2014/main" id="{AE531CB2-2DB1-4E61-8150-1A2C0C05C55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67" name="Freeform 48">
              <a:extLst>
                <a:ext uri="{FF2B5EF4-FFF2-40B4-BE49-F238E27FC236}">
                  <a16:creationId xmlns:a16="http://schemas.microsoft.com/office/drawing/2014/main" id="{5EC2AD06-FE93-4CF8-8E15-90476EC15C3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68" name="Freeform 49">
              <a:extLst>
                <a:ext uri="{FF2B5EF4-FFF2-40B4-BE49-F238E27FC236}">
                  <a16:creationId xmlns:a16="http://schemas.microsoft.com/office/drawing/2014/main" id="{29F67B37-D6AE-4D99-B127-6C086945DDE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69" name="Freeform 50">
              <a:extLst>
                <a:ext uri="{FF2B5EF4-FFF2-40B4-BE49-F238E27FC236}">
                  <a16:creationId xmlns:a16="http://schemas.microsoft.com/office/drawing/2014/main" id="{20D11133-ED97-4B30-BB6D-E813AE89751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0" name="Freeform 51">
              <a:extLst>
                <a:ext uri="{FF2B5EF4-FFF2-40B4-BE49-F238E27FC236}">
                  <a16:creationId xmlns:a16="http://schemas.microsoft.com/office/drawing/2014/main" id="{1D8A7D81-4E84-44B9-A140-5524AF3713D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1" name="Freeform 52">
              <a:extLst>
                <a:ext uri="{FF2B5EF4-FFF2-40B4-BE49-F238E27FC236}">
                  <a16:creationId xmlns:a16="http://schemas.microsoft.com/office/drawing/2014/main" id="{91112140-EA32-4844-98C2-D9A17CEFAE5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2" name="Freeform 53">
              <a:extLst>
                <a:ext uri="{FF2B5EF4-FFF2-40B4-BE49-F238E27FC236}">
                  <a16:creationId xmlns:a16="http://schemas.microsoft.com/office/drawing/2014/main" id="{6E091369-7E83-4BE4-9D5D-051C7DF340E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3" name="Freeform 54">
              <a:extLst>
                <a:ext uri="{FF2B5EF4-FFF2-40B4-BE49-F238E27FC236}">
                  <a16:creationId xmlns:a16="http://schemas.microsoft.com/office/drawing/2014/main" id="{C9A2ACF7-6FAF-4C38-957A-ABF5425BE64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4" name="Freeform 55">
              <a:extLst>
                <a:ext uri="{FF2B5EF4-FFF2-40B4-BE49-F238E27FC236}">
                  <a16:creationId xmlns:a16="http://schemas.microsoft.com/office/drawing/2014/main" id="{2A4C711B-8B0D-4949-9CBD-E9821052345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3264" name="AutoShape 66">
            <a:extLst>
              <a:ext uri="{FF2B5EF4-FFF2-40B4-BE49-F238E27FC236}">
                <a16:creationId xmlns:a16="http://schemas.microsoft.com/office/drawing/2014/main" id="{CCCB046C-4CAE-4758-A55B-F98A63FC5BC8}"/>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
        <p:nvSpPr>
          <p:cNvPr id="53265" name="AutoShape 67">
            <a:extLst>
              <a:ext uri="{FF2B5EF4-FFF2-40B4-BE49-F238E27FC236}">
                <a16:creationId xmlns:a16="http://schemas.microsoft.com/office/drawing/2014/main" id="{242BA592-2DCC-4D59-9EDA-C82A17558B4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2" name="文本框 1">
            <a:extLst>
              <a:ext uri="{FF2B5EF4-FFF2-40B4-BE49-F238E27FC236}">
                <a16:creationId xmlns:a16="http://schemas.microsoft.com/office/drawing/2014/main" id="{51CB1EBA-2C56-4CD8-A4D1-4A59D342135F}"/>
              </a:ext>
            </a:extLst>
          </p:cNvPr>
          <p:cNvSpPr txBox="1"/>
          <p:nvPr/>
        </p:nvSpPr>
        <p:spPr>
          <a:xfrm>
            <a:off x="600411" y="1916083"/>
            <a:ext cx="8190063" cy="369332"/>
          </a:xfrm>
          <a:prstGeom prst="rect">
            <a:avLst/>
          </a:prstGeom>
          <a:noFill/>
        </p:spPr>
        <p:txBody>
          <a:bodyPr wrap="none" rtlCol="0">
            <a:spAutoFit/>
          </a:bodyPr>
          <a:lstStyle/>
          <a:p>
            <a:pPr algn="l">
              <a:defRPr/>
            </a:pPr>
            <a:r>
              <a:rPr lang="en-US" altLang="zh-CN" sz="1800" dirty="0">
                <a:solidFill>
                  <a:schemeClr val="tx1"/>
                </a:solidFill>
                <a:latin typeface="+mn-lt"/>
              </a:rPr>
              <a:t>Supposed we </a:t>
            </a:r>
            <a:r>
              <a:rPr lang="en-US" altLang="zh-CN" sz="1800">
                <a:solidFill>
                  <a:schemeClr val="tx1"/>
                </a:solidFill>
                <a:latin typeface="+mn-lt"/>
              </a:rPr>
              <a:t>only lock </a:t>
            </a:r>
            <a:r>
              <a:rPr lang="en-US" altLang="zh-CN" sz="1800" dirty="0">
                <a:solidFill>
                  <a:schemeClr val="tx1"/>
                </a:solidFill>
                <a:latin typeface="+mn-lt"/>
              </a:rPr>
              <a:t>one node (the predecessor of the removed node).</a:t>
            </a:r>
            <a:endParaRPr lang="zh-CN" altLang="en-US" sz="1800" dirty="0">
              <a:solidFill>
                <a:schemeClr val="tx1"/>
              </a:solidFill>
              <a:latin typeface="+mn-lt"/>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Slide Number Placeholder 4">
            <a:extLst>
              <a:ext uri="{FF2B5EF4-FFF2-40B4-BE49-F238E27FC236}">
                <a16:creationId xmlns:a16="http://schemas.microsoft.com/office/drawing/2014/main" id="{F6E4660A-A17C-4D5D-8C89-337D8DF9E57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251682-D2FE-497A-8DCC-0A04ACF79775}" type="slidenum">
              <a:rPr lang="ar-SA" altLang="zh-CN" sz="1400">
                <a:solidFill>
                  <a:schemeClr val="tx1"/>
                </a:solidFill>
                <a:latin typeface="Comic Sans MS" panose="030F0702030302020204" pitchFamily="66" charset="0"/>
              </a:rPr>
              <a:pPr/>
              <a:t>51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4276" name="Rectangle 2">
            <a:extLst>
              <a:ext uri="{FF2B5EF4-FFF2-40B4-BE49-F238E27FC236}">
                <a16:creationId xmlns:a16="http://schemas.microsoft.com/office/drawing/2014/main" id="{58CBC2B6-F901-45CD-ACC7-AF7D05563B0D}"/>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4277" name="Group 3">
            <a:extLst>
              <a:ext uri="{FF2B5EF4-FFF2-40B4-BE49-F238E27FC236}">
                <a16:creationId xmlns:a16="http://schemas.microsoft.com/office/drawing/2014/main" id="{E94A6DE5-8EDB-4386-BE27-A40A90F281A2}"/>
              </a:ext>
            </a:extLst>
          </p:cNvPr>
          <p:cNvGrpSpPr>
            <a:grpSpLocks/>
          </p:cNvGrpSpPr>
          <p:nvPr/>
        </p:nvGrpSpPr>
        <p:grpSpPr bwMode="auto">
          <a:xfrm>
            <a:off x="946150" y="2771775"/>
            <a:ext cx="866775" cy="582613"/>
            <a:chOff x="596" y="1599"/>
            <a:chExt cx="546" cy="367"/>
          </a:xfrm>
        </p:grpSpPr>
        <p:sp>
          <p:nvSpPr>
            <p:cNvPr id="54326" name="AutoShape 4">
              <a:extLst>
                <a:ext uri="{FF2B5EF4-FFF2-40B4-BE49-F238E27FC236}">
                  <a16:creationId xmlns:a16="http://schemas.microsoft.com/office/drawing/2014/main" id="{D0F0109A-8BD7-4236-B8D5-96F523AA6E4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27" name="Line 5">
              <a:extLst>
                <a:ext uri="{FF2B5EF4-FFF2-40B4-BE49-F238E27FC236}">
                  <a16:creationId xmlns:a16="http://schemas.microsoft.com/office/drawing/2014/main" id="{29972DD7-548E-4D31-8BB6-CD9C4F1D090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28" name="Text Box 6">
              <a:extLst>
                <a:ext uri="{FF2B5EF4-FFF2-40B4-BE49-F238E27FC236}">
                  <a16:creationId xmlns:a16="http://schemas.microsoft.com/office/drawing/2014/main" id="{A7F3C907-F745-4775-9421-AB8633BE5CE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4278" name="Group 7">
            <a:extLst>
              <a:ext uri="{FF2B5EF4-FFF2-40B4-BE49-F238E27FC236}">
                <a16:creationId xmlns:a16="http://schemas.microsoft.com/office/drawing/2014/main" id="{EBF7814C-D2ED-48D4-9E26-30B257CE4553}"/>
              </a:ext>
            </a:extLst>
          </p:cNvPr>
          <p:cNvGrpSpPr>
            <a:grpSpLocks/>
          </p:cNvGrpSpPr>
          <p:nvPr/>
        </p:nvGrpSpPr>
        <p:grpSpPr bwMode="auto">
          <a:xfrm>
            <a:off x="2543175" y="2771775"/>
            <a:ext cx="866775" cy="582613"/>
            <a:chOff x="596" y="1599"/>
            <a:chExt cx="546" cy="367"/>
          </a:xfrm>
        </p:grpSpPr>
        <p:sp>
          <p:nvSpPr>
            <p:cNvPr id="54323" name="AutoShape 8">
              <a:extLst>
                <a:ext uri="{FF2B5EF4-FFF2-40B4-BE49-F238E27FC236}">
                  <a16:creationId xmlns:a16="http://schemas.microsoft.com/office/drawing/2014/main" id="{2109A1A1-9F71-42D1-93B0-FC91444D5FC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24" name="Line 9">
              <a:extLst>
                <a:ext uri="{FF2B5EF4-FFF2-40B4-BE49-F238E27FC236}">
                  <a16:creationId xmlns:a16="http://schemas.microsoft.com/office/drawing/2014/main" id="{E51C8656-D94D-42D3-990C-4BBEE5B4A6E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25" name="Text Box 10">
              <a:extLst>
                <a:ext uri="{FF2B5EF4-FFF2-40B4-BE49-F238E27FC236}">
                  <a16:creationId xmlns:a16="http://schemas.microsoft.com/office/drawing/2014/main" id="{CD0DBCD9-DF1D-4DF9-B50F-4BACB418049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4279" name="Group 11">
            <a:extLst>
              <a:ext uri="{FF2B5EF4-FFF2-40B4-BE49-F238E27FC236}">
                <a16:creationId xmlns:a16="http://schemas.microsoft.com/office/drawing/2014/main" id="{A23437C9-384E-47AA-9FB6-3E7135E0BC4D}"/>
              </a:ext>
            </a:extLst>
          </p:cNvPr>
          <p:cNvGrpSpPr>
            <a:grpSpLocks/>
          </p:cNvGrpSpPr>
          <p:nvPr/>
        </p:nvGrpSpPr>
        <p:grpSpPr bwMode="auto">
          <a:xfrm>
            <a:off x="4141788" y="2771775"/>
            <a:ext cx="869950" cy="582613"/>
            <a:chOff x="594" y="1599"/>
            <a:chExt cx="548" cy="367"/>
          </a:xfrm>
        </p:grpSpPr>
        <p:sp>
          <p:nvSpPr>
            <p:cNvPr id="54320" name="AutoShape 12">
              <a:extLst>
                <a:ext uri="{FF2B5EF4-FFF2-40B4-BE49-F238E27FC236}">
                  <a16:creationId xmlns:a16="http://schemas.microsoft.com/office/drawing/2014/main" id="{3FECE84A-A435-4243-A5FA-D7C58D46ECB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21" name="Line 13">
              <a:extLst>
                <a:ext uri="{FF2B5EF4-FFF2-40B4-BE49-F238E27FC236}">
                  <a16:creationId xmlns:a16="http://schemas.microsoft.com/office/drawing/2014/main" id="{B41870B9-D455-48B5-8208-D156308CA19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22" name="Text Box 14">
              <a:extLst>
                <a:ext uri="{FF2B5EF4-FFF2-40B4-BE49-F238E27FC236}">
                  <a16:creationId xmlns:a16="http://schemas.microsoft.com/office/drawing/2014/main" id="{58554B1A-21CE-4A0A-95C0-21A0359D2A6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4280" name="Group 15">
            <a:extLst>
              <a:ext uri="{FF2B5EF4-FFF2-40B4-BE49-F238E27FC236}">
                <a16:creationId xmlns:a16="http://schemas.microsoft.com/office/drawing/2014/main" id="{36837AF7-AB86-4116-BAFA-25B4CC533838}"/>
              </a:ext>
            </a:extLst>
          </p:cNvPr>
          <p:cNvGrpSpPr>
            <a:grpSpLocks/>
          </p:cNvGrpSpPr>
          <p:nvPr/>
        </p:nvGrpSpPr>
        <p:grpSpPr bwMode="auto">
          <a:xfrm>
            <a:off x="5741988" y="2771775"/>
            <a:ext cx="866775" cy="582613"/>
            <a:chOff x="596" y="1599"/>
            <a:chExt cx="546" cy="367"/>
          </a:xfrm>
        </p:grpSpPr>
        <p:sp>
          <p:nvSpPr>
            <p:cNvPr id="54317" name="AutoShape 16">
              <a:extLst>
                <a:ext uri="{FF2B5EF4-FFF2-40B4-BE49-F238E27FC236}">
                  <a16:creationId xmlns:a16="http://schemas.microsoft.com/office/drawing/2014/main" id="{7466B58F-FE52-4403-B5EA-A20C06D35AF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8" name="Line 17">
              <a:extLst>
                <a:ext uri="{FF2B5EF4-FFF2-40B4-BE49-F238E27FC236}">
                  <a16:creationId xmlns:a16="http://schemas.microsoft.com/office/drawing/2014/main" id="{1525EE56-B4EB-41E6-8693-F8205B79E0B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19" name="Text Box 18">
              <a:extLst>
                <a:ext uri="{FF2B5EF4-FFF2-40B4-BE49-F238E27FC236}">
                  <a16:creationId xmlns:a16="http://schemas.microsoft.com/office/drawing/2014/main" id="{F8735355-1D66-4D01-AC25-BBBC3B0434D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4281" name="Line 19">
            <a:extLst>
              <a:ext uri="{FF2B5EF4-FFF2-40B4-BE49-F238E27FC236}">
                <a16:creationId xmlns:a16="http://schemas.microsoft.com/office/drawing/2014/main" id="{E051E6F6-AC1D-4554-B1A1-AD7E608C206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282" name="Line 20">
            <a:extLst>
              <a:ext uri="{FF2B5EF4-FFF2-40B4-BE49-F238E27FC236}">
                <a16:creationId xmlns:a16="http://schemas.microsoft.com/office/drawing/2014/main" id="{BC368DA2-9B4E-4F2D-90A7-2CE7B2CC8DC6}"/>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4283" name="Group 27">
            <a:extLst>
              <a:ext uri="{FF2B5EF4-FFF2-40B4-BE49-F238E27FC236}">
                <a16:creationId xmlns:a16="http://schemas.microsoft.com/office/drawing/2014/main" id="{ED7638B5-EABE-4238-83EC-EF3F524BE335}"/>
              </a:ext>
            </a:extLst>
          </p:cNvPr>
          <p:cNvGrpSpPr>
            <a:grpSpLocks/>
          </p:cNvGrpSpPr>
          <p:nvPr/>
        </p:nvGrpSpPr>
        <p:grpSpPr bwMode="auto">
          <a:xfrm>
            <a:off x="3862388" y="5026025"/>
            <a:ext cx="1447800" cy="1295400"/>
            <a:chOff x="1584" y="816"/>
            <a:chExt cx="912" cy="816"/>
          </a:xfrm>
        </p:grpSpPr>
        <p:sp>
          <p:nvSpPr>
            <p:cNvPr id="54308" name="Freeform 28">
              <a:extLst>
                <a:ext uri="{FF2B5EF4-FFF2-40B4-BE49-F238E27FC236}">
                  <a16:creationId xmlns:a16="http://schemas.microsoft.com/office/drawing/2014/main" id="{4B935F11-A967-4886-90AF-AA8622AAD72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9" name="Freeform 29">
              <a:extLst>
                <a:ext uri="{FF2B5EF4-FFF2-40B4-BE49-F238E27FC236}">
                  <a16:creationId xmlns:a16="http://schemas.microsoft.com/office/drawing/2014/main" id="{E5CDC92A-841B-4DC6-AF98-BC5C5AE3E65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0" name="Freeform 30">
              <a:extLst>
                <a:ext uri="{FF2B5EF4-FFF2-40B4-BE49-F238E27FC236}">
                  <a16:creationId xmlns:a16="http://schemas.microsoft.com/office/drawing/2014/main" id="{5FAE456A-366B-4DDD-8A72-6AF2DCBEB79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1" name="Freeform 31">
              <a:extLst>
                <a:ext uri="{FF2B5EF4-FFF2-40B4-BE49-F238E27FC236}">
                  <a16:creationId xmlns:a16="http://schemas.microsoft.com/office/drawing/2014/main" id="{981171CB-0EAE-4D9E-AB12-D95638DA59D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2" name="Freeform 32">
              <a:extLst>
                <a:ext uri="{FF2B5EF4-FFF2-40B4-BE49-F238E27FC236}">
                  <a16:creationId xmlns:a16="http://schemas.microsoft.com/office/drawing/2014/main" id="{E97E6900-A5F9-4861-B2F2-D118A8946C2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3" name="Freeform 33">
              <a:extLst>
                <a:ext uri="{FF2B5EF4-FFF2-40B4-BE49-F238E27FC236}">
                  <a16:creationId xmlns:a16="http://schemas.microsoft.com/office/drawing/2014/main" id="{C18F2356-F2C2-4CBC-A9EE-B64F13A3378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4" name="Freeform 34">
              <a:extLst>
                <a:ext uri="{FF2B5EF4-FFF2-40B4-BE49-F238E27FC236}">
                  <a16:creationId xmlns:a16="http://schemas.microsoft.com/office/drawing/2014/main" id="{A84445AD-7226-4CB9-81BC-C925D0948A6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5" name="Freeform 35">
              <a:extLst>
                <a:ext uri="{FF2B5EF4-FFF2-40B4-BE49-F238E27FC236}">
                  <a16:creationId xmlns:a16="http://schemas.microsoft.com/office/drawing/2014/main" id="{861D76A8-5C01-43B9-9770-014DFD06A8B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6" name="Freeform 36">
              <a:extLst>
                <a:ext uri="{FF2B5EF4-FFF2-40B4-BE49-F238E27FC236}">
                  <a16:creationId xmlns:a16="http://schemas.microsoft.com/office/drawing/2014/main" id="{957D31CB-10BC-4B36-AD64-D2F51AC9DB99}"/>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4284" name="Group 39">
            <a:extLst>
              <a:ext uri="{FF2B5EF4-FFF2-40B4-BE49-F238E27FC236}">
                <a16:creationId xmlns:a16="http://schemas.microsoft.com/office/drawing/2014/main" id="{15FB93E6-1969-4D4E-B559-95BD48C6CE1A}"/>
              </a:ext>
            </a:extLst>
          </p:cNvPr>
          <p:cNvGrpSpPr>
            <a:grpSpLocks/>
          </p:cNvGrpSpPr>
          <p:nvPr/>
        </p:nvGrpSpPr>
        <p:grpSpPr bwMode="auto">
          <a:xfrm>
            <a:off x="7340600" y="2773363"/>
            <a:ext cx="868363" cy="582612"/>
            <a:chOff x="595" y="1599"/>
            <a:chExt cx="547" cy="367"/>
          </a:xfrm>
        </p:grpSpPr>
        <p:sp>
          <p:nvSpPr>
            <p:cNvPr id="54305" name="AutoShape 40">
              <a:extLst>
                <a:ext uri="{FF2B5EF4-FFF2-40B4-BE49-F238E27FC236}">
                  <a16:creationId xmlns:a16="http://schemas.microsoft.com/office/drawing/2014/main" id="{A6D22C4D-67E7-42C7-9A69-EAEAFDD90E7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6" name="Line 41">
              <a:extLst>
                <a:ext uri="{FF2B5EF4-FFF2-40B4-BE49-F238E27FC236}">
                  <a16:creationId xmlns:a16="http://schemas.microsoft.com/office/drawing/2014/main" id="{CF3166A4-17FF-4C52-8A5E-B9E8C37C785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07" name="Text Box 42">
              <a:extLst>
                <a:ext uri="{FF2B5EF4-FFF2-40B4-BE49-F238E27FC236}">
                  <a16:creationId xmlns:a16="http://schemas.microsoft.com/office/drawing/2014/main" id="{78FC6E34-BB16-4F44-9EE8-97656E92067B}"/>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4285" name="Line 43">
            <a:extLst>
              <a:ext uri="{FF2B5EF4-FFF2-40B4-BE49-F238E27FC236}">
                <a16:creationId xmlns:a16="http://schemas.microsoft.com/office/drawing/2014/main" id="{A7D80C00-A89F-495A-B296-2754728DE494}"/>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286" name="Line 44">
            <a:extLst>
              <a:ext uri="{FF2B5EF4-FFF2-40B4-BE49-F238E27FC236}">
                <a16:creationId xmlns:a16="http://schemas.microsoft.com/office/drawing/2014/main" id="{B21372CE-B934-4047-9A25-F613337223A7}"/>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4287" name="Group 45">
            <a:extLst>
              <a:ext uri="{FF2B5EF4-FFF2-40B4-BE49-F238E27FC236}">
                <a16:creationId xmlns:a16="http://schemas.microsoft.com/office/drawing/2014/main" id="{BF30E603-3F4D-44EB-89BB-D5D71BFF5EF9}"/>
              </a:ext>
            </a:extLst>
          </p:cNvPr>
          <p:cNvGrpSpPr>
            <a:grpSpLocks/>
          </p:cNvGrpSpPr>
          <p:nvPr/>
        </p:nvGrpSpPr>
        <p:grpSpPr bwMode="auto">
          <a:xfrm>
            <a:off x="5527675" y="4989513"/>
            <a:ext cx="1447800" cy="1295400"/>
            <a:chOff x="1584" y="816"/>
            <a:chExt cx="912" cy="816"/>
          </a:xfrm>
        </p:grpSpPr>
        <p:sp>
          <p:nvSpPr>
            <p:cNvPr id="54296" name="Freeform 46">
              <a:extLst>
                <a:ext uri="{FF2B5EF4-FFF2-40B4-BE49-F238E27FC236}">
                  <a16:creationId xmlns:a16="http://schemas.microsoft.com/office/drawing/2014/main" id="{00869EA3-269F-4F35-9329-9840ABD4528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7" name="Freeform 47">
              <a:extLst>
                <a:ext uri="{FF2B5EF4-FFF2-40B4-BE49-F238E27FC236}">
                  <a16:creationId xmlns:a16="http://schemas.microsoft.com/office/drawing/2014/main" id="{0381E2D6-7A5A-4404-B2D1-ABDF3C2319C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8" name="Freeform 48">
              <a:extLst>
                <a:ext uri="{FF2B5EF4-FFF2-40B4-BE49-F238E27FC236}">
                  <a16:creationId xmlns:a16="http://schemas.microsoft.com/office/drawing/2014/main" id="{C1C546EC-7120-4FC2-A7E7-F2AC4FC7377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9" name="Freeform 49">
              <a:extLst>
                <a:ext uri="{FF2B5EF4-FFF2-40B4-BE49-F238E27FC236}">
                  <a16:creationId xmlns:a16="http://schemas.microsoft.com/office/drawing/2014/main" id="{A104F4F1-5FC8-4E15-98EE-830E2725551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0" name="Freeform 50">
              <a:extLst>
                <a:ext uri="{FF2B5EF4-FFF2-40B4-BE49-F238E27FC236}">
                  <a16:creationId xmlns:a16="http://schemas.microsoft.com/office/drawing/2014/main" id="{EB595392-51F8-489B-986F-8287733D104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1" name="Freeform 51">
              <a:extLst>
                <a:ext uri="{FF2B5EF4-FFF2-40B4-BE49-F238E27FC236}">
                  <a16:creationId xmlns:a16="http://schemas.microsoft.com/office/drawing/2014/main" id="{FBD8F2D4-6EA7-4ACE-9578-61BF6FA31FD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2" name="Freeform 52">
              <a:extLst>
                <a:ext uri="{FF2B5EF4-FFF2-40B4-BE49-F238E27FC236}">
                  <a16:creationId xmlns:a16="http://schemas.microsoft.com/office/drawing/2014/main" id="{E78AA0A4-44EC-4568-929A-A3FB5E02B59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3" name="Freeform 53">
              <a:extLst>
                <a:ext uri="{FF2B5EF4-FFF2-40B4-BE49-F238E27FC236}">
                  <a16:creationId xmlns:a16="http://schemas.microsoft.com/office/drawing/2014/main" id="{5438DCA4-5906-4E8E-992A-A10D10D1EE6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4" name="Freeform 54">
              <a:extLst>
                <a:ext uri="{FF2B5EF4-FFF2-40B4-BE49-F238E27FC236}">
                  <a16:creationId xmlns:a16="http://schemas.microsoft.com/office/drawing/2014/main" id="{CADD1C6A-8184-4A25-9A3F-05AB7536F38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4288" name="Group 55">
            <a:extLst>
              <a:ext uri="{FF2B5EF4-FFF2-40B4-BE49-F238E27FC236}">
                <a16:creationId xmlns:a16="http://schemas.microsoft.com/office/drawing/2014/main" id="{88092ADB-FC6D-4CCC-9636-FCCF9EBB6738}"/>
              </a:ext>
            </a:extLst>
          </p:cNvPr>
          <p:cNvGrpSpPr>
            <a:grpSpLocks/>
          </p:cNvGrpSpPr>
          <p:nvPr/>
        </p:nvGrpSpPr>
        <p:grpSpPr bwMode="auto">
          <a:xfrm>
            <a:off x="1119188" y="1979613"/>
            <a:ext cx="427037" cy="622300"/>
            <a:chOff x="2208" y="1920"/>
            <a:chExt cx="1152" cy="1680"/>
          </a:xfrm>
        </p:grpSpPr>
        <p:sp>
          <p:nvSpPr>
            <p:cNvPr id="54292" name="Oval 56">
              <a:extLst>
                <a:ext uri="{FF2B5EF4-FFF2-40B4-BE49-F238E27FC236}">
                  <a16:creationId xmlns:a16="http://schemas.microsoft.com/office/drawing/2014/main" id="{13F935C3-4D78-46A1-AAF7-6759D2C6D7BD}"/>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3" name="Oval 57">
              <a:extLst>
                <a:ext uri="{FF2B5EF4-FFF2-40B4-BE49-F238E27FC236}">
                  <a16:creationId xmlns:a16="http://schemas.microsoft.com/office/drawing/2014/main" id="{42B81D4E-6125-4211-94BB-59063C48948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4" name="AutoShape 58">
              <a:extLst>
                <a:ext uri="{FF2B5EF4-FFF2-40B4-BE49-F238E27FC236}">
                  <a16:creationId xmlns:a16="http://schemas.microsoft.com/office/drawing/2014/main" id="{105FADFD-27F5-4BF4-8133-057BA2EC1A2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5" name="AutoShape 59">
              <a:extLst>
                <a:ext uri="{FF2B5EF4-FFF2-40B4-BE49-F238E27FC236}">
                  <a16:creationId xmlns:a16="http://schemas.microsoft.com/office/drawing/2014/main" id="{820482CB-F16C-498B-9E87-7A2C07683C8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4289" name="AutoShape 66">
            <a:extLst>
              <a:ext uri="{FF2B5EF4-FFF2-40B4-BE49-F238E27FC236}">
                <a16:creationId xmlns:a16="http://schemas.microsoft.com/office/drawing/2014/main" id="{32A73AC2-0E85-4CC1-800B-C10950F3E18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4290" name="AutoShape 67">
            <a:extLst>
              <a:ext uri="{FF2B5EF4-FFF2-40B4-BE49-F238E27FC236}">
                <a16:creationId xmlns:a16="http://schemas.microsoft.com/office/drawing/2014/main" id="{4C050461-0B51-479E-8262-B812D26B8EBD}"/>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
        <p:nvSpPr>
          <p:cNvPr id="54291" name="AutoShape 68">
            <a:extLst>
              <a:ext uri="{FF2B5EF4-FFF2-40B4-BE49-F238E27FC236}">
                <a16:creationId xmlns:a16="http://schemas.microsoft.com/office/drawing/2014/main" id="{1A4829C3-D769-4413-A16E-A3997D996315}"/>
              </a:ext>
            </a:extLst>
          </p:cNvPr>
          <p:cNvSpPr>
            <a:spLocks noChangeArrowheads="1"/>
          </p:cNvSpPr>
          <p:nvPr/>
        </p:nvSpPr>
        <p:spPr bwMode="auto">
          <a:xfrm>
            <a:off x="692150" y="2695575"/>
            <a:ext cx="1293813" cy="814388"/>
          </a:xfrm>
          <a:prstGeom prst="wedgeRoundRectCallout">
            <a:avLst>
              <a:gd name="adj1" fmla="val 329264"/>
              <a:gd name="adj2" fmla="val 219981"/>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lide Number Placeholder 4">
            <a:extLst>
              <a:ext uri="{FF2B5EF4-FFF2-40B4-BE49-F238E27FC236}">
                <a16:creationId xmlns:a16="http://schemas.microsoft.com/office/drawing/2014/main" id="{558F1BE0-4DB5-4B66-9DE6-DFB7D3B0219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0F98F55-7E3F-420F-9C1D-35AAA788A7B2}" type="slidenum">
              <a:rPr lang="ar-SA" altLang="zh-CN" sz="1400">
                <a:solidFill>
                  <a:schemeClr val="tx1"/>
                </a:solidFill>
                <a:latin typeface="Comic Sans MS" panose="030F0702030302020204" pitchFamily="66" charset="0"/>
              </a:rPr>
              <a:pPr/>
              <a:t>52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5300" name="Rectangle 2">
            <a:extLst>
              <a:ext uri="{FF2B5EF4-FFF2-40B4-BE49-F238E27FC236}">
                <a16:creationId xmlns:a16="http://schemas.microsoft.com/office/drawing/2014/main" id="{3C8D6AB5-1877-4F9D-95BA-C1679CF84573}"/>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5301" name="Group 3">
            <a:extLst>
              <a:ext uri="{FF2B5EF4-FFF2-40B4-BE49-F238E27FC236}">
                <a16:creationId xmlns:a16="http://schemas.microsoft.com/office/drawing/2014/main" id="{17D8DAD1-943D-491E-9782-EDF7AD2F467A}"/>
              </a:ext>
            </a:extLst>
          </p:cNvPr>
          <p:cNvGrpSpPr>
            <a:grpSpLocks/>
          </p:cNvGrpSpPr>
          <p:nvPr/>
        </p:nvGrpSpPr>
        <p:grpSpPr bwMode="auto">
          <a:xfrm>
            <a:off x="946150" y="2771775"/>
            <a:ext cx="866775" cy="582613"/>
            <a:chOff x="596" y="1599"/>
            <a:chExt cx="546" cy="367"/>
          </a:xfrm>
        </p:grpSpPr>
        <p:sp>
          <p:nvSpPr>
            <p:cNvPr id="55350" name="AutoShape 4">
              <a:extLst>
                <a:ext uri="{FF2B5EF4-FFF2-40B4-BE49-F238E27FC236}">
                  <a16:creationId xmlns:a16="http://schemas.microsoft.com/office/drawing/2014/main" id="{374177C0-6882-4147-A46D-A099ABA2ED0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51" name="Line 5">
              <a:extLst>
                <a:ext uri="{FF2B5EF4-FFF2-40B4-BE49-F238E27FC236}">
                  <a16:creationId xmlns:a16="http://schemas.microsoft.com/office/drawing/2014/main" id="{DCCAF8EB-9828-47CF-BA5B-B2AA86D0461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52" name="Text Box 6">
              <a:extLst>
                <a:ext uri="{FF2B5EF4-FFF2-40B4-BE49-F238E27FC236}">
                  <a16:creationId xmlns:a16="http://schemas.microsoft.com/office/drawing/2014/main" id="{ADEFE7EA-D4FA-4424-9E1E-BBF1678B3BA7}"/>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5302" name="Group 7">
            <a:extLst>
              <a:ext uri="{FF2B5EF4-FFF2-40B4-BE49-F238E27FC236}">
                <a16:creationId xmlns:a16="http://schemas.microsoft.com/office/drawing/2014/main" id="{96CAED8F-0683-44A7-A518-9F0AC575215E}"/>
              </a:ext>
            </a:extLst>
          </p:cNvPr>
          <p:cNvGrpSpPr>
            <a:grpSpLocks/>
          </p:cNvGrpSpPr>
          <p:nvPr/>
        </p:nvGrpSpPr>
        <p:grpSpPr bwMode="auto">
          <a:xfrm>
            <a:off x="2543175" y="2771775"/>
            <a:ext cx="866775" cy="582613"/>
            <a:chOff x="596" y="1599"/>
            <a:chExt cx="546" cy="367"/>
          </a:xfrm>
        </p:grpSpPr>
        <p:sp>
          <p:nvSpPr>
            <p:cNvPr id="55347" name="AutoShape 8">
              <a:extLst>
                <a:ext uri="{FF2B5EF4-FFF2-40B4-BE49-F238E27FC236}">
                  <a16:creationId xmlns:a16="http://schemas.microsoft.com/office/drawing/2014/main" id="{44E2F4A2-DF78-43E9-82F9-258D8EF80AD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8" name="Line 9">
              <a:extLst>
                <a:ext uri="{FF2B5EF4-FFF2-40B4-BE49-F238E27FC236}">
                  <a16:creationId xmlns:a16="http://schemas.microsoft.com/office/drawing/2014/main" id="{F98E0421-B6D5-40C5-8D4C-5E5E7CB5F26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49" name="Text Box 10">
              <a:extLst>
                <a:ext uri="{FF2B5EF4-FFF2-40B4-BE49-F238E27FC236}">
                  <a16:creationId xmlns:a16="http://schemas.microsoft.com/office/drawing/2014/main" id="{DC2DC920-85F0-4567-99C3-F865B2335043}"/>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5303" name="Group 11">
            <a:extLst>
              <a:ext uri="{FF2B5EF4-FFF2-40B4-BE49-F238E27FC236}">
                <a16:creationId xmlns:a16="http://schemas.microsoft.com/office/drawing/2014/main" id="{D4A3FDF3-4BBC-436F-B66A-B784A28FFB2F}"/>
              </a:ext>
            </a:extLst>
          </p:cNvPr>
          <p:cNvGrpSpPr>
            <a:grpSpLocks/>
          </p:cNvGrpSpPr>
          <p:nvPr/>
        </p:nvGrpSpPr>
        <p:grpSpPr bwMode="auto">
          <a:xfrm>
            <a:off x="4141788" y="2771775"/>
            <a:ext cx="869950" cy="582613"/>
            <a:chOff x="594" y="1599"/>
            <a:chExt cx="548" cy="367"/>
          </a:xfrm>
        </p:grpSpPr>
        <p:sp>
          <p:nvSpPr>
            <p:cNvPr id="55344" name="AutoShape 12">
              <a:extLst>
                <a:ext uri="{FF2B5EF4-FFF2-40B4-BE49-F238E27FC236}">
                  <a16:creationId xmlns:a16="http://schemas.microsoft.com/office/drawing/2014/main" id="{90B44F76-B0CC-42F2-8E42-38149E06878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5" name="Line 13">
              <a:extLst>
                <a:ext uri="{FF2B5EF4-FFF2-40B4-BE49-F238E27FC236}">
                  <a16:creationId xmlns:a16="http://schemas.microsoft.com/office/drawing/2014/main" id="{0FFBE2B5-55A6-4590-BD82-D4B1B733662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46" name="Text Box 14">
              <a:extLst>
                <a:ext uri="{FF2B5EF4-FFF2-40B4-BE49-F238E27FC236}">
                  <a16:creationId xmlns:a16="http://schemas.microsoft.com/office/drawing/2014/main" id="{344553B7-034C-4176-A64C-7BABAF948368}"/>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5304" name="Group 15">
            <a:extLst>
              <a:ext uri="{FF2B5EF4-FFF2-40B4-BE49-F238E27FC236}">
                <a16:creationId xmlns:a16="http://schemas.microsoft.com/office/drawing/2014/main" id="{B43D34DE-1FB8-41E4-B55E-EA0FE3FAB522}"/>
              </a:ext>
            </a:extLst>
          </p:cNvPr>
          <p:cNvGrpSpPr>
            <a:grpSpLocks/>
          </p:cNvGrpSpPr>
          <p:nvPr/>
        </p:nvGrpSpPr>
        <p:grpSpPr bwMode="auto">
          <a:xfrm>
            <a:off x="5741988" y="2771775"/>
            <a:ext cx="866775" cy="582613"/>
            <a:chOff x="596" y="1599"/>
            <a:chExt cx="546" cy="367"/>
          </a:xfrm>
        </p:grpSpPr>
        <p:sp>
          <p:nvSpPr>
            <p:cNvPr id="55341" name="AutoShape 16">
              <a:extLst>
                <a:ext uri="{FF2B5EF4-FFF2-40B4-BE49-F238E27FC236}">
                  <a16:creationId xmlns:a16="http://schemas.microsoft.com/office/drawing/2014/main" id="{A62BA8DB-85BF-4EB1-8B24-3BD030F3685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2" name="Line 17">
              <a:extLst>
                <a:ext uri="{FF2B5EF4-FFF2-40B4-BE49-F238E27FC236}">
                  <a16:creationId xmlns:a16="http://schemas.microsoft.com/office/drawing/2014/main" id="{522C400D-11A2-44A3-B15D-8C2FFED0A1C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43" name="Text Box 18">
              <a:extLst>
                <a:ext uri="{FF2B5EF4-FFF2-40B4-BE49-F238E27FC236}">
                  <a16:creationId xmlns:a16="http://schemas.microsoft.com/office/drawing/2014/main" id="{ABC810C1-C49D-4600-85E6-5DD7D725BBB7}"/>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5305" name="Line 19">
            <a:extLst>
              <a:ext uri="{FF2B5EF4-FFF2-40B4-BE49-F238E27FC236}">
                <a16:creationId xmlns:a16="http://schemas.microsoft.com/office/drawing/2014/main" id="{AD7F4F5E-DEEE-4738-A632-41ED862D192F}"/>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06" name="Line 20">
            <a:extLst>
              <a:ext uri="{FF2B5EF4-FFF2-40B4-BE49-F238E27FC236}">
                <a16:creationId xmlns:a16="http://schemas.microsoft.com/office/drawing/2014/main" id="{F9CF1F4A-0E5A-416D-8388-2FFFEB04D93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5307" name="Group 27">
            <a:extLst>
              <a:ext uri="{FF2B5EF4-FFF2-40B4-BE49-F238E27FC236}">
                <a16:creationId xmlns:a16="http://schemas.microsoft.com/office/drawing/2014/main" id="{64299C8B-CC49-4FE4-A070-183C6C465746}"/>
              </a:ext>
            </a:extLst>
          </p:cNvPr>
          <p:cNvGrpSpPr>
            <a:grpSpLocks/>
          </p:cNvGrpSpPr>
          <p:nvPr/>
        </p:nvGrpSpPr>
        <p:grpSpPr bwMode="auto">
          <a:xfrm>
            <a:off x="3862388" y="5026025"/>
            <a:ext cx="1447800" cy="1295400"/>
            <a:chOff x="1584" y="816"/>
            <a:chExt cx="912" cy="816"/>
          </a:xfrm>
        </p:grpSpPr>
        <p:sp>
          <p:nvSpPr>
            <p:cNvPr id="55332" name="Freeform 28">
              <a:extLst>
                <a:ext uri="{FF2B5EF4-FFF2-40B4-BE49-F238E27FC236}">
                  <a16:creationId xmlns:a16="http://schemas.microsoft.com/office/drawing/2014/main" id="{5D70CE88-EB90-4998-911F-0BE58A10E7B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3" name="Freeform 29">
              <a:extLst>
                <a:ext uri="{FF2B5EF4-FFF2-40B4-BE49-F238E27FC236}">
                  <a16:creationId xmlns:a16="http://schemas.microsoft.com/office/drawing/2014/main" id="{48F66269-A83C-4BD0-9DEF-A5E57450CC5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4" name="Freeform 30">
              <a:extLst>
                <a:ext uri="{FF2B5EF4-FFF2-40B4-BE49-F238E27FC236}">
                  <a16:creationId xmlns:a16="http://schemas.microsoft.com/office/drawing/2014/main" id="{96505918-7734-49D2-99ED-B42CF319082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5" name="Freeform 31">
              <a:extLst>
                <a:ext uri="{FF2B5EF4-FFF2-40B4-BE49-F238E27FC236}">
                  <a16:creationId xmlns:a16="http://schemas.microsoft.com/office/drawing/2014/main" id="{EC7035A5-3218-407F-AE7D-60CF76AF281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6" name="Freeform 32">
              <a:extLst>
                <a:ext uri="{FF2B5EF4-FFF2-40B4-BE49-F238E27FC236}">
                  <a16:creationId xmlns:a16="http://schemas.microsoft.com/office/drawing/2014/main" id="{B35D471A-3B3E-4DB4-B933-835B6ED6CDB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7" name="Freeform 33">
              <a:extLst>
                <a:ext uri="{FF2B5EF4-FFF2-40B4-BE49-F238E27FC236}">
                  <a16:creationId xmlns:a16="http://schemas.microsoft.com/office/drawing/2014/main" id="{8BC2F679-715F-4F65-82DB-9C466E51A87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8" name="Freeform 34">
              <a:extLst>
                <a:ext uri="{FF2B5EF4-FFF2-40B4-BE49-F238E27FC236}">
                  <a16:creationId xmlns:a16="http://schemas.microsoft.com/office/drawing/2014/main" id="{92D4C591-425A-4105-9954-F17BD239BDD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9" name="Freeform 35">
              <a:extLst>
                <a:ext uri="{FF2B5EF4-FFF2-40B4-BE49-F238E27FC236}">
                  <a16:creationId xmlns:a16="http://schemas.microsoft.com/office/drawing/2014/main" id="{F730C990-B0FF-4F50-BC4F-004677F177F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0" name="Freeform 36">
              <a:extLst>
                <a:ext uri="{FF2B5EF4-FFF2-40B4-BE49-F238E27FC236}">
                  <a16:creationId xmlns:a16="http://schemas.microsoft.com/office/drawing/2014/main" id="{597FF36C-70E3-463A-90B2-4F30D7BA55C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5308" name="Group 39">
            <a:extLst>
              <a:ext uri="{FF2B5EF4-FFF2-40B4-BE49-F238E27FC236}">
                <a16:creationId xmlns:a16="http://schemas.microsoft.com/office/drawing/2014/main" id="{6BD26887-5BAB-41BB-94F8-6C2C11AD7161}"/>
              </a:ext>
            </a:extLst>
          </p:cNvPr>
          <p:cNvGrpSpPr>
            <a:grpSpLocks/>
          </p:cNvGrpSpPr>
          <p:nvPr/>
        </p:nvGrpSpPr>
        <p:grpSpPr bwMode="auto">
          <a:xfrm>
            <a:off x="7340600" y="2773363"/>
            <a:ext cx="868363" cy="582612"/>
            <a:chOff x="595" y="1599"/>
            <a:chExt cx="547" cy="367"/>
          </a:xfrm>
        </p:grpSpPr>
        <p:sp>
          <p:nvSpPr>
            <p:cNvPr id="55329" name="AutoShape 40">
              <a:extLst>
                <a:ext uri="{FF2B5EF4-FFF2-40B4-BE49-F238E27FC236}">
                  <a16:creationId xmlns:a16="http://schemas.microsoft.com/office/drawing/2014/main" id="{BA3FC44E-E960-44E3-843E-C5AA7A9CD10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0" name="Line 41">
              <a:extLst>
                <a:ext uri="{FF2B5EF4-FFF2-40B4-BE49-F238E27FC236}">
                  <a16:creationId xmlns:a16="http://schemas.microsoft.com/office/drawing/2014/main" id="{310E2DE7-085B-42F8-8413-4BA00E16736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31" name="Text Box 42">
              <a:extLst>
                <a:ext uri="{FF2B5EF4-FFF2-40B4-BE49-F238E27FC236}">
                  <a16:creationId xmlns:a16="http://schemas.microsoft.com/office/drawing/2014/main" id="{32EDBCF8-1146-4BA6-B58E-FEAB358E1AE0}"/>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5309" name="Line 43">
            <a:extLst>
              <a:ext uri="{FF2B5EF4-FFF2-40B4-BE49-F238E27FC236}">
                <a16:creationId xmlns:a16="http://schemas.microsoft.com/office/drawing/2014/main" id="{A010C26E-996E-4D2D-A4F4-7E75CB0E8E8C}"/>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10" name="Line 44">
            <a:extLst>
              <a:ext uri="{FF2B5EF4-FFF2-40B4-BE49-F238E27FC236}">
                <a16:creationId xmlns:a16="http://schemas.microsoft.com/office/drawing/2014/main" id="{2546EE35-636E-496C-B99A-151465570C9D}"/>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5311" name="Group 45">
            <a:extLst>
              <a:ext uri="{FF2B5EF4-FFF2-40B4-BE49-F238E27FC236}">
                <a16:creationId xmlns:a16="http://schemas.microsoft.com/office/drawing/2014/main" id="{CF0849D5-FB43-4636-B110-B570EF68F771}"/>
              </a:ext>
            </a:extLst>
          </p:cNvPr>
          <p:cNvGrpSpPr>
            <a:grpSpLocks/>
          </p:cNvGrpSpPr>
          <p:nvPr/>
        </p:nvGrpSpPr>
        <p:grpSpPr bwMode="auto">
          <a:xfrm>
            <a:off x="5527675" y="4989513"/>
            <a:ext cx="1447800" cy="1295400"/>
            <a:chOff x="1584" y="816"/>
            <a:chExt cx="912" cy="816"/>
          </a:xfrm>
        </p:grpSpPr>
        <p:sp>
          <p:nvSpPr>
            <p:cNvPr id="55320" name="Freeform 46">
              <a:extLst>
                <a:ext uri="{FF2B5EF4-FFF2-40B4-BE49-F238E27FC236}">
                  <a16:creationId xmlns:a16="http://schemas.microsoft.com/office/drawing/2014/main" id="{6741B631-D3F3-40FA-A4EE-C7D8DB23660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1" name="Freeform 47">
              <a:extLst>
                <a:ext uri="{FF2B5EF4-FFF2-40B4-BE49-F238E27FC236}">
                  <a16:creationId xmlns:a16="http://schemas.microsoft.com/office/drawing/2014/main" id="{4F987090-A797-4841-87AB-F44A9176EC7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2" name="Freeform 48">
              <a:extLst>
                <a:ext uri="{FF2B5EF4-FFF2-40B4-BE49-F238E27FC236}">
                  <a16:creationId xmlns:a16="http://schemas.microsoft.com/office/drawing/2014/main" id="{C462EDBA-2098-41C0-BA4F-3DE7A654C46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3" name="Freeform 49">
              <a:extLst>
                <a:ext uri="{FF2B5EF4-FFF2-40B4-BE49-F238E27FC236}">
                  <a16:creationId xmlns:a16="http://schemas.microsoft.com/office/drawing/2014/main" id="{0CB378C6-B13E-4303-A33E-E015CF1EA5C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4" name="Freeform 50">
              <a:extLst>
                <a:ext uri="{FF2B5EF4-FFF2-40B4-BE49-F238E27FC236}">
                  <a16:creationId xmlns:a16="http://schemas.microsoft.com/office/drawing/2014/main" id="{CD43A919-6C2D-42B1-BF90-CB87E92EAA2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5" name="Freeform 51">
              <a:extLst>
                <a:ext uri="{FF2B5EF4-FFF2-40B4-BE49-F238E27FC236}">
                  <a16:creationId xmlns:a16="http://schemas.microsoft.com/office/drawing/2014/main" id="{156C1E87-D089-4569-ADFA-A6E45B51BEE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6" name="Freeform 52">
              <a:extLst>
                <a:ext uri="{FF2B5EF4-FFF2-40B4-BE49-F238E27FC236}">
                  <a16:creationId xmlns:a16="http://schemas.microsoft.com/office/drawing/2014/main" id="{458B95EA-D472-452B-856D-6B08B49CD7E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7" name="Freeform 53">
              <a:extLst>
                <a:ext uri="{FF2B5EF4-FFF2-40B4-BE49-F238E27FC236}">
                  <a16:creationId xmlns:a16="http://schemas.microsoft.com/office/drawing/2014/main" id="{583C15CF-1CE6-4122-98D4-8F89D2E8972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8" name="Freeform 54">
              <a:extLst>
                <a:ext uri="{FF2B5EF4-FFF2-40B4-BE49-F238E27FC236}">
                  <a16:creationId xmlns:a16="http://schemas.microsoft.com/office/drawing/2014/main" id="{F727266E-B3A9-433D-9259-BE41A2F5EF2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5312" name="Group 55">
            <a:extLst>
              <a:ext uri="{FF2B5EF4-FFF2-40B4-BE49-F238E27FC236}">
                <a16:creationId xmlns:a16="http://schemas.microsoft.com/office/drawing/2014/main" id="{2D7CE0E2-3587-4D68-9F7A-EDB55CFB4DC8}"/>
              </a:ext>
            </a:extLst>
          </p:cNvPr>
          <p:cNvGrpSpPr>
            <a:grpSpLocks/>
          </p:cNvGrpSpPr>
          <p:nvPr/>
        </p:nvGrpSpPr>
        <p:grpSpPr bwMode="auto">
          <a:xfrm>
            <a:off x="2744788" y="1966913"/>
            <a:ext cx="427037" cy="622300"/>
            <a:chOff x="2208" y="1920"/>
            <a:chExt cx="1152" cy="1680"/>
          </a:xfrm>
        </p:grpSpPr>
        <p:sp>
          <p:nvSpPr>
            <p:cNvPr id="55316" name="Oval 56">
              <a:extLst>
                <a:ext uri="{FF2B5EF4-FFF2-40B4-BE49-F238E27FC236}">
                  <a16:creationId xmlns:a16="http://schemas.microsoft.com/office/drawing/2014/main" id="{FB2B1D77-5582-429F-BD34-584D55793CB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17" name="Oval 57">
              <a:extLst>
                <a:ext uri="{FF2B5EF4-FFF2-40B4-BE49-F238E27FC236}">
                  <a16:creationId xmlns:a16="http://schemas.microsoft.com/office/drawing/2014/main" id="{6BC8EBD8-50C1-44C5-A4AF-F94EDCFDBC3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18" name="AutoShape 58">
              <a:extLst>
                <a:ext uri="{FF2B5EF4-FFF2-40B4-BE49-F238E27FC236}">
                  <a16:creationId xmlns:a16="http://schemas.microsoft.com/office/drawing/2014/main" id="{B85490B1-8A36-47E3-8227-F9C6DC970BF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19" name="AutoShape 59">
              <a:extLst>
                <a:ext uri="{FF2B5EF4-FFF2-40B4-BE49-F238E27FC236}">
                  <a16:creationId xmlns:a16="http://schemas.microsoft.com/office/drawing/2014/main" id="{114C9B8D-E8EA-4CD9-8976-A59405CDE3D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5313" name="AutoShape 61">
            <a:extLst>
              <a:ext uri="{FF2B5EF4-FFF2-40B4-BE49-F238E27FC236}">
                <a16:creationId xmlns:a16="http://schemas.microsoft.com/office/drawing/2014/main" id="{51EDDAF2-9D09-4998-8AF7-E98B0E66AD5D}"/>
              </a:ext>
            </a:extLst>
          </p:cNvPr>
          <p:cNvSpPr>
            <a:spLocks noChangeArrowheads="1"/>
          </p:cNvSpPr>
          <p:nvPr/>
        </p:nvSpPr>
        <p:spPr bwMode="auto">
          <a:xfrm>
            <a:off x="2373313" y="2701925"/>
            <a:ext cx="1293812" cy="814388"/>
          </a:xfrm>
          <a:prstGeom prst="wedgeRoundRectCallout">
            <a:avLst>
              <a:gd name="adj1" fmla="val 205949"/>
              <a:gd name="adj2" fmla="val 22075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5314" name="AutoShape 66">
            <a:extLst>
              <a:ext uri="{FF2B5EF4-FFF2-40B4-BE49-F238E27FC236}">
                <a16:creationId xmlns:a16="http://schemas.microsoft.com/office/drawing/2014/main" id="{0791FA10-8537-4CA6-A621-E143FBDF8FDC}"/>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5315" name="AutoShape 80">
            <a:extLst>
              <a:ext uri="{FF2B5EF4-FFF2-40B4-BE49-F238E27FC236}">
                <a16:creationId xmlns:a16="http://schemas.microsoft.com/office/drawing/2014/main" id="{3D5CDEB3-4527-4C6C-B0F9-350825FDE9C6}"/>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lide Number Placeholder 4">
            <a:extLst>
              <a:ext uri="{FF2B5EF4-FFF2-40B4-BE49-F238E27FC236}">
                <a16:creationId xmlns:a16="http://schemas.microsoft.com/office/drawing/2014/main" id="{4CF8B471-1933-4C84-9EFA-3D9D1C053A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C7A8B4-136B-43C4-9607-547ABBF7BB32}" type="slidenum">
              <a:rPr lang="ar-SA" altLang="zh-CN" sz="1400">
                <a:solidFill>
                  <a:schemeClr val="tx1"/>
                </a:solidFill>
                <a:latin typeface="Comic Sans MS" panose="030F0702030302020204" pitchFamily="66" charset="0"/>
              </a:rPr>
              <a:pPr/>
              <a:t>53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6324" name="Rectangle 2">
            <a:extLst>
              <a:ext uri="{FF2B5EF4-FFF2-40B4-BE49-F238E27FC236}">
                <a16:creationId xmlns:a16="http://schemas.microsoft.com/office/drawing/2014/main" id="{8DFBB32B-552F-4262-9976-7BED6A69A617}"/>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6325" name="Group 3">
            <a:extLst>
              <a:ext uri="{FF2B5EF4-FFF2-40B4-BE49-F238E27FC236}">
                <a16:creationId xmlns:a16="http://schemas.microsoft.com/office/drawing/2014/main" id="{79CEC6F1-F92F-4D71-843F-53A35BB2FF29}"/>
              </a:ext>
            </a:extLst>
          </p:cNvPr>
          <p:cNvGrpSpPr>
            <a:grpSpLocks/>
          </p:cNvGrpSpPr>
          <p:nvPr/>
        </p:nvGrpSpPr>
        <p:grpSpPr bwMode="auto">
          <a:xfrm>
            <a:off x="946150" y="2771775"/>
            <a:ext cx="866775" cy="582613"/>
            <a:chOff x="596" y="1599"/>
            <a:chExt cx="546" cy="367"/>
          </a:xfrm>
        </p:grpSpPr>
        <p:sp>
          <p:nvSpPr>
            <p:cNvPr id="56374" name="AutoShape 4">
              <a:extLst>
                <a:ext uri="{FF2B5EF4-FFF2-40B4-BE49-F238E27FC236}">
                  <a16:creationId xmlns:a16="http://schemas.microsoft.com/office/drawing/2014/main" id="{51A453A3-CC6F-479A-86E4-C61D8334375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75" name="Line 5">
              <a:extLst>
                <a:ext uri="{FF2B5EF4-FFF2-40B4-BE49-F238E27FC236}">
                  <a16:creationId xmlns:a16="http://schemas.microsoft.com/office/drawing/2014/main" id="{71B611D2-2DBA-4736-BBDF-DB8D2758AED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76" name="Text Box 6">
              <a:extLst>
                <a:ext uri="{FF2B5EF4-FFF2-40B4-BE49-F238E27FC236}">
                  <a16:creationId xmlns:a16="http://schemas.microsoft.com/office/drawing/2014/main" id="{6999CC11-FFD2-400C-96AE-D5F990F965D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6326" name="Group 7">
            <a:extLst>
              <a:ext uri="{FF2B5EF4-FFF2-40B4-BE49-F238E27FC236}">
                <a16:creationId xmlns:a16="http://schemas.microsoft.com/office/drawing/2014/main" id="{5226DB57-1BDB-45C5-B1CC-03F0E0DC2DB7}"/>
              </a:ext>
            </a:extLst>
          </p:cNvPr>
          <p:cNvGrpSpPr>
            <a:grpSpLocks/>
          </p:cNvGrpSpPr>
          <p:nvPr/>
        </p:nvGrpSpPr>
        <p:grpSpPr bwMode="auto">
          <a:xfrm>
            <a:off x="2543175" y="2771775"/>
            <a:ext cx="866775" cy="582613"/>
            <a:chOff x="596" y="1599"/>
            <a:chExt cx="546" cy="367"/>
          </a:xfrm>
        </p:grpSpPr>
        <p:sp>
          <p:nvSpPr>
            <p:cNvPr id="56371" name="AutoShape 8">
              <a:extLst>
                <a:ext uri="{FF2B5EF4-FFF2-40B4-BE49-F238E27FC236}">
                  <a16:creationId xmlns:a16="http://schemas.microsoft.com/office/drawing/2014/main" id="{9C7FE6D9-4484-43B0-B3EC-733573CC170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72" name="Line 9">
              <a:extLst>
                <a:ext uri="{FF2B5EF4-FFF2-40B4-BE49-F238E27FC236}">
                  <a16:creationId xmlns:a16="http://schemas.microsoft.com/office/drawing/2014/main" id="{70A4A256-E113-4A5A-AF2D-465770FBDD3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73" name="Text Box 10">
              <a:extLst>
                <a:ext uri="{FF2B5EF4-FFF2-40B4-BE49-F238E27FC236}">
                  <a16:creationId xmlns:a16="http://schemas.microsoft.com/office/drawing/2014/main" id="{D750A6B4-501C-47B4-B687-7173A1AA8DB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6327" name="Group 11">
            <a:extLst>
              <a:ext uri="{FF2B5EF4-FFF2-40B4-BE49-F238E27FC236}">
                <a16:creationId xmlns:a16="http://schemas.microsoft.com/office/drawing/2014/main" id="{506A4FE2-2C63-495A-881D-D4605656E9D3}"/>
              </a:ext>
            </a:extLst>
          </p:cNvPr>
          <p:cNvGrpSpPr>
            <a:grpSpLocks/>
          </p:cNvGrpSpPr>
          <p:nvPr/>
        </p:nvGrpSpPr>
        <p:grpSpPr bwMode="auto">
          <a:xfrm>
            <a:off x="4141788" y="2771775"/>
            <a:ext cx="869950" cy="582613"/>
            <a:chOff x="594" y="1599"/>
            <a:chExt cx="548" cy="367"/>
          </a:xfrm>
        </p:grpSpPr>
        <p:sp>
          <p:nvSpPr>
            <p:cNvPr id="56368" name="AutoShape 12">
              <a:extLst>
                <a:ext uri="{FF2B5EF4-FFF2-40B4-BE49-F238E27FC236}">
                  <a16:creationId xmlns:a16="http://schemas.microsoft.com/office/drawing/2014/main" id="{634CD0B6-8739-4EB6-A6DB-B3EC461F926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9" name="Line 13">
              <a:extLst>
                <a:ext uri="{FF2B5EF4-FFF2-40B4-BE49-F238E27FC236}">
                  <a16:creationId xmlns:a16="http://schemas.microsoft.com/office/drawing/2014/main" id="{0957B607-026E-4F6F-ACDD-C0D78203938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70" name="Text Box 14">
              <a:extLst>
                <a:ext uri="{FF2B5EF4-FFF2-40B4-BE49-F238E27FC236}">
                  <a16:creationId xmlns:a16="http://schemas.microsoft.com/office/drawing/2014/main" id="{B29F81A5-E80E-4798-B542-C7BDE5F70627}"/>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6328" name="Group 15">
            <a:extLst>
              <a:ext uri="{FF2B5EF4-FFF2-40B4-BE49-F238E27FC236}">
                <a16:creationId xmlns:a16="http://schemas.microsoft.com/office/drawing/2014/main" id="{660F497B-6E78-44DA-8250-CD8DFE762EA9}"/>
              </a:ext>
            </a:extLst>
          </p:cNvPr>
          <p:cNvGrpSpPr>
            <a:grpSpLocks/>
          </p:cNvGrpSpPr>
          <p:nvPr/>
        </p:nvGrpSpPr>
        <p:grpSpPr bwMode="auto">
          <a:xfrm>
            <a:off x="5741988" y="2771775"/>
            <a:ext cx="866775" cy="582613"/>
            <a:chOff x="596" y="1599"/>
            <a:chExt cx="546" cy="367"/>
          </a:xfrm>
        </p:grpSpPr>
        <p:sp>
          <p:nvSpPr>
            <p:cNvPr id="56365" name="AutoShape 16">
              <a:extLst>
                <a:ext uri="{FF2B5EF4-FFF2-40B4-BE49-F238E27FC236}">
                  <a16:creationId xmlns:a16="http://schemas.microsoft.com/office/drawing/2014/main" id="{BC96DF8D-3FAD-4C31-A4A6-E503DDA875A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6" name="Line 17">
              <a:extLst>
                <a:ext uri="{FF2B5EF4-FFF2-40B4-BE49-F238E27FC236}">
                  <a16:creationId xmlns:a16="http://schemas.microsoft.com/office/drawing/2014/main" id="{9E81A508-BA8B-458C-BB01-59EDA955CB2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67" name="Text Box 18">
              <a:extLst>
                <a:ext uri="{FF2B5EF4-FFF2-40B4-BE49-F238E27FC236}">
                  <a16:creationId xmlns:a16="http://schemas.microsoft.com/office/drawing/2014/main" id="{E8E6DB70-53E1-4044-89FA-7DD12C022459}"/>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6329" name="Line 19">
            <a:extLst>
              <a:ext uri="{FF2B5EF4-FFF2-40B4-BE49-F238E27FC236}">
                <a16:creationId xmlns:a16="http://schemas.microsoft.com/office/drawing/2014/main" id="{DF0EB743-B520-44E3-BB7E-79541F1DFC8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30" name="Line 20">
            <a:extLst>
              <a:ext uri="{FF2B5EF4-FFF2-40B4-BE49-F238E27FC236}">
                <a16:creationId xmlns:a16="http://schemas.microsoft.com/office/drawing/2014/main" id="{68F0860C-83A8-408E-8DCE-EC52D6D01DB9}"/>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6331" name="Group 27">
            <a:extLst>
              <a:ext uri="{FF2B5EF4-FFF2-40B4-BE49-F238E27FC236}">
                <a16:creationId xmlns:a16="http://schemas.microsoft.com/office/drawing/2014/main" id="{5B2CB4C3-B019-4A13-8DFF-54BF64B46EE4}"/>
              </a:ext>
            </a:extLst>
          </p:cNvPr>
          <p:cNvGrpSpPr>
            <a:grpSpLocks/>
          </p:cNvGrpSpPr>
          <p:nvPr/>
        </p:nvGrpSpPr>
        <p:grpSpPr bwMode="auto">
          <a:xfrm>
            <a:off x="3862388" y="5026025"/>
            <a:ext cx="1447800" cy="1295400"/>
            <a:chOff x="1584" y="816"/>
            <a:chExt cx="912" cy="816"/>
          </a:xfrm>
        </p:grpSpPr>
        <p:sp>
          <p:nvSpPr>
            <p:cNvPr id="56356" name="Freeform 28">
              <a:extLst>
                <a:ext uri="{FF2B5EF4-FFF2-40B4-BE49-F238E27FC236}">
                  <a16:creationId xmlns:a16="http://schemas.microsoft.com/office/drawing/2014/main" id="{562532D6-F3C1-4FDD-A070-A3188E58D28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7" name="Freeform 29">
              <a:extLst>
                <a:ext uri="{FF2B5EF4-FFF2-40B4-BE49-F238E27FC236}">
                  <a16:creationId xmlns:a16="http://schemas.microsoft.com/office/drawing/2014/main" id="{FAFF207D-21EB-425E-AE3F-DF502BDE5F9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8" name="Freeform 30">
              <a:extLst>
                <a:ext uri="{FF2B5EF4-FFF2-40B4-BE49-F238E27FC236}">
                  <a16:creationId xmlns:a16="http://schemas.microsoft.com/office/drawing/2014/main" id="{1E61B3F9-A0E5-47CE-A1B3-BBCEBF1030B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9" name="Freeform 31">
              <a:extLst>
                <a:ext uri="{FF2B5EF4-FFF2-40B4-BE49-F238E27FC236}">
                  <a16:creationId xmlns:a16="http://schemas.microsoft.com/office/drawing/2014/main" id="{97597AEF-6480-4BD8-B8EB-B39D9EE525B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0" name="Freeform 32">
              <a:extLst>
                <a:ext uri="{FF2B5EF4-FFF2-40B4-BE49-F238E27FC236}">
                  <a16:creationId xmlns:a16="http://schemas.microsoft.com/office/drawing/2014/main" id="{23C919B0-3F56-4EDE-A98C-01ACC1E95D0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1" name="Freeform 33">
              <a:extLst>
                <a:ext uri="{FF2B5EF4-FFF2-40B4-BE49-F238E27FC236}">
                  <a16:creationId xmlns:a16="http://schemas.microsoft.com/office/drawing/2014/main" id="{957D1BD1-3DF8-4A77-AACE-285814AF9FC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2" name="Freeform 34">
              <a:extLst>
                <a:ext uri="{FF2B5EF4-FFF2-40B4-BE49-F238E27FC236}">
                  <a16:creationId xmlns:a16="http://schemas.microsoft.com/office/drawing/2014/main" id="{F5C72B80-CAB5-4074-BBF3-0198811BE8D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3" name="Freeform 35">
              <a:extLst>
                <a:ext uri="{FF2B5EF4-FFF2-40B4-BE49-F238E27FC236}">
                  <a16:creationId xmlns:a16="http://schemas.microsoft.com/office/drawing/2014/main" id="{94BC642F-D079-470D-B8B1-46797FD8C91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4" name="Freeform 36">
              <a:extLst>
                <a:ext uri="{FF2B5EF4-FFF2-40B4-BE49-F238E27FC236}">
                  <a16:creationId xmlns:a16="http://schemas.microsoft.com/office/drawing/2014/main" id="{ED70D666-04D2-41E1-91FF-CED2FDD156C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6332" name="Group 39">
            <a:extLst>
              <a:ext uri="{FF2B5EF4-FFF2-40B4-BE49-F238E27FC236}">
                <a16:creationId xmlns:a16="http://schemas.microsoft.com/office/drawing/2014/main" id="{812E6305-7A66-4901-8CAF-201C69797695}"/>
              </a:ext>
            </a:extLst>
          </p:cNvPr>
          <p:cNvGrpSpPr>
            <a:grpSpLocks/>
          </p:cNvGrpSpPr>
          <p:nvPr/>
        </p:nvGrpSpPr>
        <p:grpSpPr bwMode="auto">
          <a:xfrm>
            <a:off x="7340600" y="2773363"/>
            <a:ext cx="868363" cy="582612"/>
            <a:chOff x="595" y="1599"/>
            <a:chExt cx="547" cy="367"/>
          </a:xfrm>
        </p:grpSpPr>
        <p:sp>
          <p:nvSpPr>
            <p:cNvPr id="56353" name="AutoShape 40">
              <a:extLst>
                <a:ext uri="{FF2B5EF4-FFF2-40B4-BE49-F238E27FC236}">
                  <a16:creationId xmlns:a16="http://schemas.microsoft.com/office/drawing/2014/main" id="{55FF5406-E187-4623-BB3E-F68A085E578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4" name="Line 41">
              <a:extLst>
                <a:ext uri="{FF2B5EF4-FFF2-40B4-BE49-F238E27FC236}">
                  <a16:creationId xmlns:a16="http://schemas.microsoft.com/office/drawing/2014/main" id="{4A185D9B-D5E5-42A2-9AE2-812CEB8AB3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55" name="Text Box 42">
              <a:extLst>
                <a:ext uri="{FF2B5EF4-FFF2-40B4-BE49-F238E27FC236}">
                  <a16:creationId xmlns:a16="http://schemas.microsoft.com/office/drawing/2014/main" id="{4BF0ECFF-F289-4518-BA08-B74400E964E6}"/>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6333" name="Line 43">
            <a:extLst>
              <a:ext uri="{FF2B5EF4-FFF2-40B4-BE49-F238E27FC236}">
                <a16:creationId xmlns:a16="http://schemas.microsoft.com/office/drawing/2014/main" id="{950F44F5-400A-4A7E-8E33-5D7C22B0DB68}"/>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34" name="Line 44">
            <a:extLst>
              <a:ext uri="{FF2B5EF4-FFF2-40B4-BE49-F238E27FC236}">
                <a16:creationId xmlns:a16="http://schemas.microsoft.com/office/drawing/2014/main" id="{63A5D508-AABB-4996-B9AD-8A77CEADACD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6335" name="Group 45">
            <a:extLst>
              <a:ext uri="{FF2B5EF4-FFF2-40B4-BE49-F238E27FC236}">
                <a16:creationId xmlns:a16="http://schemas.microsoft.com/office/drawing/2014/main" id="{35A1299D-9C51-486B-8085-625DC5BC377C}"/>
              </a:ext>
            </a:extLst>
          </p:cNvPr>
          <p:cNvGrpSpPr>
            <a:grpSpLocks/>
          </p:cNvGrpSpPr>
          <p:nvPr/>
        </p:nvGrpSpPr>
        <p:grpSpPr bwMode="auto">
          <a:xfrm>
            <a:off x="5527675" y="4989513"/>
            <a:ext cx="1447800" cy="1295400"/>
            <a:chOff x="1584" y="816"/>
            <a:chExt cx="912" cy="816"/>
          </a:xfrm>
        </p:grpSpPr>
        <p:sp>
          <p:nvSpPr>
            <p:cNvPr id="56344" name="Freeform 46">
              <a:extLst>
                <a:ext uri="{FF2B5EF4-FFF2-40B4-BE49-F238E27FC236}">
                  <a16:creationId xmlns:a16="http://schemas.microsoft.com/office/drawing/2014/main" id="{5D94B353-8FDF-4D14-ACE7-E2E39F9E0C3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5" name="Freeform 47">
              <a:extLst>
                <a:ext uri="{FF2B5EF4-FFF2-40B4-BE49-F238E27FC236}">
                  <a16:creationId xmlns:a16="http://schemas.microsoft.com/office/drawing/2014/main" id="{0B196579-FC0C-43D6-87D4-A16E6B643FA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6" name="Freeform 48">
              <a:extLst>
                <a:ext uri="{FF2B5EF4-FFF2-40B4-BE49-F238E27FC236}">
                  <a16:creationId xmlns:a16="http://schemas.microsoft.com/office/drawing/2014/main" id="{1C3C6B61-61F2-4EE5-8E92-1685212B834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7" name="Freeform 49">
              <a:extLst>
                <a:ext uri="{FF2B5EF4-FFF2-40B4-BE49-F238E27FC236}">
                  <a16:creationId xmlns:a16="http://schemas.microsoft.com/office/drawing/2014/main" id="{40BE537C-06CF-4BC1-A546-0033BC836F4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8" name="Freeform 50">
              <a:extLst>
                <a:ext uri="{FF2B5EF4-FFF2-40B4-BE49-F238E27FC236}">
                  <a16:creationId xmlns:a16="http://schemas.microsoft.com/office/drawing/2014/main" id="{B9EC1A97-A3D0-474A-9FF5-38ACF088F40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9" name="Freeform 51">
              <a:extLst>
                <a:ext uri="{FF2B5EF4-FFF2-40B4-BE49-F238E27FC236}">
                  <a16:creationId xmlns:a16="http://schemas.microsoft.com/office/drawing/2014/main" id="{18664123-2CDE-4917-82F4-CE103C23BF9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0" name="Freeform 52">
              <a:extLst>
                <a:ext uri="{FF2B5EF4-FFF2-40B4-BE49-F238E27FC236}">
                  <a16:creationId xmlns:a16="http://schemas.microsoft.com/office/drawing/2014/main" id="{C69BF9A6-1586-4A7A-9B0F-B2CF033CD7F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1" name="Freeform 53">
              <a:extLst>
                <a:ext uri="{FF2B5EF4-FFF2-40B4-BE49-F238E27FC236}">
                  <a16:creationId xmlns:a16="http://schemas.microsoft.com/office/drawing/2014/main" id="{83F6DB9A-3213-4489-ABD2-18739256F62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2" name="Freeform 54">
              <a:extLst>
                <a:ext uri="{FF2B5EF4-FFF2-40B4-BE49-F238E27FC236}">
                  <a16:creationId xmlns:a16="http://schemas.microsoft.com/office/drawing/2014/main" id="{351AC6F9-DECE-4A2B-A7FC-B2D9442936F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6336" name="AutoShape 62">
            <a:extLst>
              <a:ext uri="{FF2B5EF4-FFF2-40B4-BE49-F238E27FC236}">
                <a16:creationId xmlns:a16="http://schemas.microsoft.com/office/drawing/2014/main" id="{3B962CAB-1DF9-43C8-8083-DA37A2090E7A}"/>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6337" name="AutoShape 66">
            <a:extLst>
              <a:ext uri="{FF2B5EF4-FFF2-40B4-BE49-F238E27FC236}">
                <a16:creationId xmlns:a16="http://schemas.microsoft.com/office/drawing/2014/main" id="{418C5E35-BA32-49EA-971C-D81BCE092CB5}"/>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6338" name="AutoShape 67">
            <a:extLst>
              <a:ext uri="{FF2B5EF4-FFF2-40B4-BE49-F238E27FC236}">
                <a16:creationId xmlns:a16="http://schemas.microsoft.com/office/drawing/2014/main" id="{62B65469-8CC2-4CFD-8E05-F44F91001E08}"/>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6339" name="Group 74">
            <a:extLst>
              <a:ext uri="{FF2B5EF4-FFF2-40B4-BE49-F238E27FC236}">
                <a16:creationId xmlns:a16="http://schemas.microsoft.com/office/drawing/2014/main" id="{C999D5CC-2B86-4308-A634-E9E6D926E067}"/>
              </a:ext>
            </a:extLst>
          </p:cNvPr>
          <p:cNvGrpSpPr>
            <a:grpSpLocks/>
          </p:cNvGrpSpPr>
          <p:nvPr/>
        </p:nvGrpSpPr>
        <p:grpSpPr bwMode="auto">
          <a:xfrm>
            <a:off x="4370388" y="1979613"/>
            <a:ext cx="427037" cy="622300"/>
            <a:chOff x="2208" y="1920"/>
            <a:chExt cx="1152" cy="1680"/>
          </a:xfrm>
        </p:grpSpPr>
        <p:sp>
          <p:nvSpPr>
            <p:cNvPr id="56340" name="Oval 75">
              <a:extLst>
                <a:ext uri="{FF2B5EF4-FFF2-40B4-BE49-F238E27FC236}">
                  <a16:creationId xmlns:a16="http://schemas.microsoft.com/office/drawing/2014/main" id="{C7F38248-21D3-4096-A5E2-3A2D5DE6E10D}"/>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1" name="Oval 76">
              <a:extLst>
                <a:ext uri="{FF2B5EF4-FFF2-40B4-BE49-F238E27FC236}">
                  <a16:creationId xmlns:a16="http://schemas.microsoft.com/office/drawing/2014/main" id="{E00E6DEA-8BFB-471A-A4D5-27AF1DCF889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2" name="AutoShape 77">
              <a:extLst>
                <a:ext uri="{FF2B5EF4-FFF2-40B4-BE49-F238E27FC236}">
                  <a16:creationId xmlns:a16="http://schemas.microsoft.com/office/drawing/2014/main" id="{D2D138A8-239A-4257-A485-F6719813E34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3" name="AutoShape 78">
              <a:extLst>
                <a:ext uri="{FF2B5EF4-FFF2-40B4-BE49-F238E27FC236}">
                  <a16:creationId xmlns:a16="http://schemas.microsoft.com/office/drawing/2014/main" id="{220967D5-CED4-4208-AF54-AF87E780133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D74B42DB-2BE2-43F2-814E-0E09888DEE5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9381475-BBDF-44FE-AB5E-B6F55F7F0607}" type="slidenum">
              <a:rPr lang="ar-SA" altLang="zh-CN" sz="1400">
                <a:solidFill>
                  <a:schemeClr val="tx1"/>
                </a:solidFill>
                <a:latin typeface="Comic Sans MS" panose="030F0702030302020204" pitchFamily="66" charset="0"/>
              </a:rPr>
              <a:pPr/>
              <a:t>54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7348" name="Rectangle 2">
            <a:extLst>
              <a:ext uri="{FF2B5EF4-FFF2-40B4-BE49-F238E27FC236}">
                <a16:creationId xmlns:a16="http://schemas.microsoft.com/office/drawing/2014/main" id="{2F01DA66-C2BB-4879-80FC-25790BEB98C3}"/>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7349" name="Group 3">
            <a:extLst>
              <a:ext uri="{FF2B5EF4-FFF2-40B4-BE49-F238E27FC236}">
                <a16:creationId xmlns:a16="http://schemas.microsoft.com/office/drawing/2014/main" id="{09168638-1A20-415A-BAA6-609D6F14DD4A}"/>
              </a:ext>
            </a:extLst>
          </p:cNvPr>
          <p:cNvGrpSpPr>
            <a:grpSpLocks/>
          </p:cNvGrpSpPr>
          <p:nvPr/>
        </p:nvGrpSpPr>
        <p:grpSpPr bwMode="auto">
          <a:xfrm>
            <a:off x="946150" y="2771775"/>
            <a:ext cx="866775" cy="582613"/>
            <a:chOff x="596" y="1599"/>
            <a:chExt cx="546" cy="367"/>
          </a:xfrm>
        </p:grpSpPr>
        <p:sp>
          <p:nvSpPr>
            <p:cNvPr id="57404" name="AutoShape 4">
              <a:extLst>
                <a:ext uri="{FF2B5EF4-FFF2-40B4-BE49-F238E27FC236}">
                  <a16:creationId xmlns:a16="http://schemas.microsoft.com/office/drawing/2014/main" id="{CC5568C3-C55C-4A40-A2F9-1BD0F51787A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405" name="Line 5">
              <a:extLst>
                <a:ext uri="{FF2B5EF4-FFF2-40B4-BE49-F238E27FC236}">
                  <a16:creationId xmlns:a16="http://schemas.microsoft.com/office/drawing/2014/main" id="{397CC774-318F-4CE0-91B7-F49DF30AF39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406" name="Text Box 6">
              <a:extLst>
                <a:ext uri="{FF2B5EF4-FFF2-40B4-BE49-F238E27FC236}">
                  <a16:creationId xmlns:a16="http://schemas.microsoft.com/office/drawing/2014/main" id="{A210469D-EE07-41DF-8065-0EC261C4D8A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7350" name="Group 7">
            <a:extLst>
              <a:ext uri="{FF2B5EF4-FFF2-40B4-BE49-F238E27FC236}">
                <a16:creationId xmlns:a16="http://schemas.microsoft.com/office/drawing/2014/main" id="{B2FAFD35-47A3-4488-B7AF-4917C6471DF5}"/>
              </a:ext>
            </a:extLst>
          </p:cNvPr>
          <p:cNvGrpSpPr>
            <a:grpSpLocks/>
          </p:cNvGrpSpPr>
          <p:nvPr/>
        </p:nvGrpSpPr>
        <p:grpSpPr bwMode="auto">
          <a:xfrm>
            <a:off x="2543175" y="2771775"/>
            <a:ext cx="866775" cy="582613"/>
            <a:chOff x="596" y="1599"/>
            <a:chExt cx="546" cy="367"/>
          </a:xfrm>
        </p:grpSpPr>
        <p:sp>
          <p:nvSpPr>
            <p:cNvPr id="57401" name="AutoShape 8">
              <a:extLst>
                <a:ext uri="{FF2B5EF4-FFF2-40B4-BE49-F238E27FC236}">
                  <a16:creationId xmlns:a16="http://schemas.microsoft.com/office/drawing/2014/main" id="{8F0EFE16-032F-4EF3-85A7-B1B5E037956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402" name="Line 9">
              <a:extLst>
                <a:ext uri="{FF2B5EF4-FFF2-40B4-BE49-F238E27FC236}">
                  <a16:creationId xmlns:a16="http://schemas.microsoft.com/office/drawing/2014/main" id="{3F9636C8-846A-4AE2-9735-70F8DFF8DEA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403" name="Text Box 10">
              <a:extLst>
                <a:ext uri="{FF2B5EF4-FFF2-40B4-BE49-F238E27FC236}">
                  <a16:creationId xmlns:a16="http://schemas.microsoft.com/office/drawing/2014/main" id="{E5D4CF60-BBBF-471F-8110-9C1AB543485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7351" name="Group 11">
            <a:extLst>
              <a:ext uri="{FF2B5EF4-FFF2-40B4-BE49-F238E27FC236}">
                <a16:creationId xmlns:a16="http://schemas.microsoft.com/office/drawing/2014/main" id="{B28CEE7D-74AD-4E23-B645-6B56DDEE6B56}"/>
              </a:ext>
            </a:extLst>
          </p:cNvPr>
          <p:cNvGrpSpPr>
            <a:grpSpLocks/>
          </p:cNvGrpSpPr>
          <p:nvPr/>
        </p:nvGrpSpPr>
        <p:grpSpPr bwMode="auto">
          <a:xfrm>
            <a:off x="4141788" y="2771775"/>
            <a:ext cx="869950" cy="582613"/>
            <a:chOff x="594" y="1599"/>
            <a:chExt cx="548" cy="367"/>
          </a:xfrm>
        </p:grpSpPr>
        <p:sp>
          <p:nvSpPr>
            <p:cNvPr id="57398" name="AutoShape 12">
              <a:extLst>
                <a:ext uri="{FF2B5EF4-FFF2-40B4-BE49-F238E27FC236}">
                  <a16:creationId xmlns:a16="http://schemas.microsoft.com/office/drawing/2014/main" id="{2955920B-C385-490A-B5CB-8C18D15E795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9" name="Line 13">
              <a:extLst>
                <a:ext uri="{FF2B5EF4-FFF2-40B4-BE49-F238E27FC236}">
                  <a16:creationId xmlns:a16="http://schemas.microsoft.com/office/drawing/2014/main" id="{9A55E130-0B79-45EF-8712-6735AF1C1EF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400" name="Text Box 14">
              <a:extLst>
                <a:ext uri="{FF2B5EF4-FFF2-40B4-BE49-F238E27FC236}">
                  <a16:creationId xmlns:a16="http://schemas.microsoft.com/office/drawing/2014/main" id="{F89980A5-8EC9-4539-BF9C-8EE31159FBA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7352" name="Group 15">
            <a:extLst>
              <a:ext uri="{FF2B5EF4-FFF2-40B4-BE49-F238E27FC236}">
                <a16:creationId xmlns:a16="http://schemas.microsoft.com/office/drawing/2014/main" id="{BB1958BE-CC77-408F-955C-31812AAE7237}"/>
              </a:ext>
            </a:extLst>
          </p:cNvPr>
          <p:cNvGrpSpPr>
            <a:grpSpLocks/>
          </p:cNvGrpSpPr>
          <p:nvPr/>
        </p:nvGrpSpPr>
        <p:grpSpPr bwMode="auto">
          <a:xfrm>
            <a:off x="5741988" y="2771775"/>
            <a:ext cx="866775" cy="582613"/>
            <a:chOff x="596" y="1599"/>
            <a:chExt cx="546" cy="367"/>
          </a:xfrm>
        </p:grpSpPr>
        <p:sp>
          <p:nvSpPr>
            <p:cNvPr id="57395" name="AutoShape 16">
              <a:extLst>
                <a:ext uri="{FF2B5EF4-FFF2-40B4-BE49-F238E27FC236}">
                  <a16:creationId xmlns:a16="http://schemas.microsoft.com/office/drawing/2014/main" id="{EE50089E-FEDE-4653-9492-DDC93AD800C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6" name="Line 17">
              <a:extLst>
                <a:ext uri="{FF2B5EF4-FFF2-40B4-BE49-F238E27FC236}">
                  <a16:creationId xmlns:a16="http://schemas.microsoft.com/office/drawing/2014/main" id="{4EBEFD09-E518-4075-8C59-A6C454CA4A9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97" name="Text Box 18">
              <a:extLst>
                <a:ext uri="{FF2B5EF4-FFF2-40B4-BE49-F238E27FC236}">
                  <a16:creationId xmlns:a16="http://schemas.microsoft.com/office/drawing/2014/main" id="{29F30379-8D76-403B-A010-E306E82196E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7353" name="Line 19">
            <a:extLst>
              <a:ext uri="{FF2B5EF4-FFF2-40B4-BE49-F238E27FC236}">
                <a16:creationId xmlns:a16="http://schemas.microsoft.com/office/drawing/2014/main" id="{F5822CEC-79E2-4F4C-9948-1FEFCC808AB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54" name="Line 20">
            <a:extLst>
              <a:ext uri="{FF2B5EF4-FFF2-40B4-BE49-F238E27FC236}">
                <a16:creationId xmlns:a16="http://schemas.microsoft.com/office/drawing/2014/main" id="{3A7D0037-6295-45D1-9739-3282F9C23295}"/>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7355" name="Group 21">
            <a:extLst>
              <a:ext uri="{FF2B5EF4-FFF2-40B4-BE49-F238E27FC236}">
                <a16:creationId xmlns:a16="http://schemas.microsoft.com/office/drawing/2014/main" id="{18A6B455-7758-4D00-9EE1-864FA411647D}"/>
              </a:ext>
            </a:extLst>
          </p:cNvPr>
          <p:cNvGrpSpPr>
            <a:grpSpLocks/>
          </p:cNvGrpSpPr>
          <p:nvPr/>
        </p:nvGrpSpPr>
        <p:grpSpPr bwMode="auto">
          <a:xfrm>
            <a:off x="3862388" y="5026025"/>
            <a:ext cx="1447800" cy="1295400"/>
            <a:chOff x="1584" y="816"/>
            <a:chExt cx="912" cy="816"/>
          </a:xfrm>
        </p:grpSpPr>
        <p:sp>
          <p:nvSpPr>
            <p:cNvPr id="57386" name="Freeform 22">
              <a:extLst>
                <a:ext uri="{FF2B5EF4-FFF2-40B4-BE49-F238E27FC236}">
                  <a16:creationId xmlns:a16="http://schemas.microsoft.com/office/drawing/2014/main" id="{3027DF27-8942-4346-AF4A-146DBB75D7B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7" name="Freeform 23">
              <a:extLst>
                <a:ext uri="{FF2B5EF4-FFF2-40B4-BE49-F238E27FC236}">
                  <a16:creationId xmlns:a16="http://schemas.microsoft.com/office/drawing/2014/main" id="{E4174E72-79E2-4D56-9BD2-0FFD065ACFF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8" name="Freeform 24">
              <a:extLst>
                <a:ext uri="{FF2B5EF4-FFF2-40B4-BE49-F238E27FC236}">
                  <a16:creationId xmlns:a16="http://schemas.microsoft.com/office/drawing/2014/main" id="{5653760D-3093-41C4-8719-31B486D94B0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9" name="Freeform 25">
              <a:extLst>
                <a:ext uri="{FF2B5EF4-FFF2-40B4-BE49-F238E27FC236}">
                  <a16:creationId xmlns:a16="http://schemas.microsoft.com/office/drawing/2014/main" id="{C22739DF-F22A-49A2-8E13-8B8E9946126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0" name="Freeform 26">
              <a:extLst>
                <a:ext uri="{FF2B5EF4-FFF2-40B4-BE49-F238E27FC236}">
                  <a16:creationId xmlns:a16="http://schemas.microsoft.com/office/drawing/2014/main" id="{EB0E2849-38B8-4B6A-911A-5BB1FE584E6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1" name="Freeform 27">
              <a:extLst>
                <a:ext uri="{FF2B5EF4-FFF2-40B4-BE49-F238E27FC236}">
                  <a16:creationId xmlns:a16="http://schemas.microsoft.com/office/drawing/2014/main" id="{AA405E9A-CEE3-490F-AC9E-073CFA4910F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2" name="Freeform 28">
              <a:extLst>
                <a:ext uri="{FF2B5EF4-FFF2-40B4-BE49-F238E27FC236}">
                  <a16:creationId xmlns:a16="http://schemas.microsoft.com/office/drawing/2014/main" id="{509DF87F-2B7D-4F0F-8451-A7E85D4348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3" name="Freeform 29">
              <a:extLst>
                <a:ext uri="{FF2B5EF4-FFF2-40B4-BE49-F238E27FC236}">
                  <a16:creationId xmlns:a16="http://schemas.microsoft.com/office/drawing/2014/main" id="{B0F1303F-C058-47A9-A29A-A3459A5F647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4" name="Freeform 30">
              <a:extLst>
                <a:ext uri="{FF2B5EF4-FFF2-40B4-BE49-F238E27FC236}">
                  <a16:creationId xmlns:a16="http://schemas.microsoft.com/office/drawing/2014/main" id="{1BBAF530-B450-4C3B-B7E3-C018A976D37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7356" name="Group 31">
            <a:extLst>
              <a:ext uri="{FF2B5EF4-FFF2-40B4-BE49-F238E27FC236}">
                <a16:creationId xmlns:a16="http://schemas.microsoft.com/office/drawing/2014/main" id="{B5E30602-402A-43BB-B851-B0319FC8123D}"/>
              </a:ext>
            </a:extLst>
          </p:cNvPr>
          <p:cNvGrpSpPr>
            <a:grpSpLocks/>
          </p:cNvGrpSpPr>
          <p:nvPr/>
        </p:nvGrpSpPr>
        <p:grpSpPr bwMode="auto">
          <a:xfrm>
            <a:off x="7340600" y="2773363"/>
            <a:ext cx="868363" cy="582612"/>
            <a:chOff x="595" y="1599"/>
            <a:chExt cx="547" cy="367"/>
          </a:xfrm>
        </p:grpSpPr>
        <p:sp>
          <p:nvSpPr>
            <p:cNvPr id="57383" name="AutoShape 32">
              <a:extLst>
                <a:ext uri="{FF2B5EF4-FFF2-40B4-BE49-F238E27FC236}">
                  <a16:creationId xmlns:a16="http://schemas.microsoft.com/office/drawing/2014/main" id="{CEDEDD00-5900-44B6-9E91-59048D25A18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4" name="Line 33">
              <a:extLst>
                <a:ext uri="{FF2B5EF4-FFF2-40B4-BE49-F238E27FC236}">
                  <a16:creationId xmlns:a16="http://schemas.microsoft.com/office/drawing/2014/main" id="{10AE78AC-7156-4837-94E9-05E93E1ACFA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85" name="Text Box 34">
              <a:extLst>
                <a:ext uri="{FF2B5EF4-FFF2-40B4-BE49-F238E27FC236}">
                  <a16:creationId xmlns:a16="http://schemas.microsoft.com/office/drawing/2014/main" id="{479C9E8E-424E-471D-BA77-B569A5E30D01}"/>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7357" name="Line 35">
            <a:extLst>
              <a:ext uri="{FF2B5EF4-FFF2-40B4-BE49-F238E27FC236}">
                <a16:creationId xmlns:a16="http://schemas.microsoft.com/office/drawing/2014/main" id="{BE651DFC-C553-4571-BB3F-B14362112FBB}"/>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58" name="Line 36">
            <a:extLst>
              <a:ext uri="{FF2B5EF4-FFF2-40B4-BE49-F238E27FC236}">
                <a16:creationId xmlns:a16="http://schemas.microsoft.com/office/drawing/2014/main" id="{52B5122B-9586-4DED-A2DB-4069C00E6129}"/>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7359" name="Group 37">
            <a:extLst>
              <a:ext uri="{FF2B5EF4-FFF2-40B4-BE49-F238E27FC236}">
                <a16:creationId xmlns:a16="http://schemas.microsoft.com/office/drawing/2014/main" id="{9393E598-C12E-4751-8FED-E827378F93A2}"/>
              </a:ext>
            </a:extLst>
          </p:cNvPr>
          <p:cNvGrpSpPr>
            <a:grpSpLocks/>
          </p:cNvGrpSpPr>
          <p:nvPr/>
        </p:nvGrpSpPr>
        <p:grpSpPr bwMode="auto">
          <a:xfrm>
            <a:off x="5527675" y="4989513"/>
            <a:ext cx="1447800" cy="1295400"/>
            <a:chOff x="1584" y="816"/>
            <a:chExt cx="912" cy="816"/>
          </a:xfrm>
        </p:grpSpPr>
        <p:sp>
          <p:nvSpPr>
            <p:cNvPr id="57374" name="Freeform 38">
              <a:extLst>
                <a:ext uri="{FF2B5EF4-FFF2-40B4-BE49-F238E27FC236}">
                  <a16:creationId xmlns:a16="http://schemas.microsoft.com/office/drawing/2014/main" id="{2DE803E4-6680-4F01-989A-7ABCE77D37A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5" name="Freeform 39">
              <a:extLst>
                <a:ext uri="{FF2B5EF4-FFF2-40B4-BE49-F238E27FC236}">
                  <a16:creationId xmlns:a16="http://schemas.microsoft.com/office/drawing/2014/main" id="{349594FB-CD97-4FD5-B081-9863A59D582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6" name="Freeform 40">
              <a:extLst>
                <a:ext uri="{FF2B5EF4-FFF2-40B4-BE49-F238E27FC236}">
                  <a16:creationId xmlns:a16="http://schemas.microsoft.com/office/drawing/2014/main" id="{8C31561D-96AA-41B6-AB85-EEF47ED832F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7" name="Freeform 41">
              <a:extLst>
                <a:ext uri="{FF2B5EF4-FFF2-40B4-BE49-F238E27FC236}">
                  <a16:creationId xmlns:a16="http://schemas.microsoft.com/office/drawing/2014/main" id="{EAEC4BD3-EA83-44B1-A490-C7294E80826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8" name="Freeform 42">
              <a:extLst>
                <a:ext uri="{FF2B5EF4-FFF2-40B4-BE49-F238E27FC236}">
                  <a16:creationId xmlns:a16="http://schemas.microsoft.com/office/drawing/2014/main" id="{2D02A298-B4B1-4A03-91C5-3668094BF24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9" name="Freeform 43">
              <a:extLst>
                <a:ext uri="{FF2B5EF4-FFF2-40B4-BE49-F238E27FC236}">
                  <a16:creationId xmlns:a16="http://schemas.microsoft.com/office/drawing/2014/main" id="{AA9C97E1-C9F9-4E9D-8FFD-88C587E764E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0" name="Freeform 44">
              <a:extLst>
                <a:ext uri="{FF2B5EF4-FFF2-40B4-BE49-F238E27FC236}">
                  <a16:creationId xmlns:a16="http://schemas.microsoft.com/office/drawing/2014/main" id="{702B4C57-31A3-4BF4-8D64-00A9FDF2A18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1" name="Freeform 45">
              <a:extLst>
                <a:ext uri="{FF2B5EF4-FFF2-40B4-BE49-F238E27FC236}">
                  <a16:creationId xmlns:a16="http://schemas.microsoft.com/office/drawing/2014/main" id="{B46C38F6-606D-44BA-A3DA-BB1442A818E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2" name="Freeform 46">
              <a:extLst>
                <a:ext uri="{FF2B5EF4-FFF2-40B4-BE49-F238E27FC236}">
                  <a16:creationId xmlns:a16="http://schemas.microsoft.com/office/drawing/2014/main" id="{950D72C8-FCC5-4298-99B6-12D0E9348BC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7360" name="AutoShape 47">
            <a:extLst>
              <a:ext uri="{FF2B5EF4-FFF2-40B4-BE49-F238E27FC236}">
                <a16:creationId xmlns:a16="http://schemas.microsoft.com/office/drawing/2014/main" id="{BD37F64D-C872-4456-9A3C-867DAC1BED09}"/>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7361" name="AutoShape 48">
            <a:extLst>
              <a:ext uri="{FF2B5EF4-FFF2-40B4-BE49-F238E27FC236}">
                <a16:creationId xmlns:a16="http://schemas.microsoft.com/office/drawing/2014/main" id="{EB32AA2B-075F-4B72-B5DD-C79AA905ECA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7362" name="AutoShape 49">
            <a:extLst>
              <a:ext uri="{FF2B5EF4-FFF2-40B4-BE49-F238E27FC236}">
                <a16:creationId xmlns:a16="http://schemas.microsoft.com/office/drawing/2014/main" id="{BD0C8352-F8E9-406F-B016-DAA2A55E8CC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7363" name="Group 56">
            <a:extLst>
              <a:ext uri="{FF2B5EF4-FFF2-40B4-BE49-F238E27FC236}">
                <a16:creationId xmlns:a16="http://schemas.microsoft.com/office/drawing/2014/main" id="{F0EA0E95-494C-4DD0-96B2-8C6DEA2FA003}"/>
              </a:ext>
            </a:extLst>
          </p:cNvPr>
          <p:cNvGrpSpPr>
            <a:grpSpLocks/>
          </p:cNvGrpSpPr>
          <p:nvPr/>
        </p:nvGrpSpPr>
        <p:grpSpPr bwMode="auto">
          <a:xfrm>
            <a:off x="4370388" y="1979613"/>
            <a:ext cx="427037" cy="622300"/>
            <a:chOff x="2208" y="1920"/>
            <a:chExt cx="1152" cy="1680"/>
          </a:xfrm>
        </p:grpSpPr>
        <p:sp>
          <p:nvSpPr>
            <p:cNvPr id="57370" name="Oval 57">
              <a:extLst>
                <a:ext uri="{FF2B5EF4-FFF2-40B4-BE49-F238E27FC236}">
                  <a16:creationId xmlns:a16="http://schemas.microsoft.com/office/drawing/2014/main" id="{4D3F7BDD-5083-40E7-AB91-67CF72D329A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1" name="Oval 58">
              <a:extLst>
                <a:ext uri="{FF2B5EF4-FFF2-40B4-BE49-F238E27FC236}">
                  <a16:creationId xmlns:a16="http://schemas.microsoft.com/office/drawing/2014/main" id="{1464292A-E1E0-4F08-88FE-21F86187FCF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2" name="AutoShape 59">
              <a:extLst>
                <a:ext uri="{FF2B5EF4-FFF2-40B4-BE49-F238E27FC236}">
                  <a16:creationId xmlns:a16="http://schemas.microsoft.com/office/drawing/2014/main" id="{02413446-5820-4F8D-889D-77D6C26F6C7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3" name="AutoShape 60">
              <a:extLst>
                <a:ext uri="{FF2B5EF4-FFF2-40B4-BE49-F238E27FC236}">
                  <a16:creationId xmlns:a16="http://schemas.microsoft.com/office/drawing/2014/main" id="{B62BB0D6-F286-4874-8705-15A5FEB980D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7364" name="AutoShape 61">
            <a:extLst>
              <a:ext uri="{FF2B5EF4-FFF2-40B4-BE49-F238E27FC236}">
                <a16:creationId xmlns:a16="http://schemas.microsoft.com/office/drawing/2014/main" id="{A1D7D5CF-5761-466F-98F6-2B0DED483AB1}"/>
              </a:ext>
            </a:extLst>
          </p:cNvPr>
          <p:cNvSpPr>
            <a:spLocks noChangeArrowheads="1"/>
          </p:cNvSpPr>
          <p:nvPr/>
        </p:nvSpPr>
        <p:spPr bwMode="auto">
          <a:xfrm>
            <a:off x="746125" y="2698750"/>
            <a:ext cx="1293813" cy="814388"/>
          </a:xfrm>
          <a:prstGeom prst="wedgeRoundRectCallout">
            <a:avLst>
              <a:gd name="adj1" fmla="val 199449"/>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7365" name="Group 62">
            <a:extLst>
              <a:ext uri="{FF2B5EF4-FFF2-40B4-BE49-F238E27FC236}">
                <a16:creationId xmlns:a16="http://schemas.microsoft.com/office/drawing/2014/main" id="{C1B5628B-45BB-4C3D-959A-E83995B59EC1}"/>
              </a:ext>
            </a:extLst>
          </p:cNvPr>
          <p:cNvGrpSpPr>
            <a:grpSpLocks/>
          </p:cNvGrpSpPr>
          <p:nvPr/>
        </p:nvGrpSpPr>
        <p:grpSpPr bwMode="auto">
          <a:xfrm>
            <a:off x="1131888" y="1966913"/>
            <a:ext cx="427037" cy="622300"/>
            <a:chOff x="2208" y="1920"/>
            <a:chExt cx="1152" cy="1680"/>
          </a:xfrm>
        </p:grpSpPr>
        <p:sp>
          <p:nvSpPr>
            <p:cNvPr id="57366" name="Oval 63">
              <a:extLst>
                <a:ext uri="{FF2B5EF4-FFF2-40B4-BE49-F238E27FC236}">
                  <a16:creationId xmlns:a16="http://schemas.microsoft.com/office/drawing/2014/main" id="{FA6225E3-FD6B-4CEB-9C73-194ABD46C3C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67" name="Oval 64">
              <a:extLst>
                <a:ext uri="{FF2B5EF4-FFF2-40B4-BE49-F238E27FC236}">
                  <a16:creationId xmlns:a16="http://schemas.microsoft.com/office/drawing/2014/main" id="{ECD05A66-3292-4731-83B3-1F8A50F046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68" name="AutoShape 65">
              <a:extLst>
                <a:ext uri="{FF2B5EF4-FFF2-40B4-BE49-F238E27FC236}">
                  <a16:creationId xmlns:a16="http://schemas.microsoft.com/office/drawing/2014/main" id="{9622FE93-034E-43D9-B3A7-84FB2ECC3D5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69" name="AutoShape 66">
              <a:extLst>
                <a:ext uri="{FF2B5EF4-FFF2-40B4-BE49-F238E27FC236}">
                  <a16:creationId xmlns:a16="http://schemas.microsoft.com/office/drawing/2014/main" id="{8EFBCA10-A13C-450A-95FB-17BD0009D4D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63C5B770-1729-43AE-A5BE-404D3DD9B3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ABDE00-6284-418F-8A2B-7C5F899C3816}" type="slidenum">
              <a:rPr lang="ar-SA" altLang="zh-CN" sz="1400">
                <a:solidFill>
                  <a:schemeClr val="tx1"/>
                </a:solidFill>
                <a:latin typeface="Comic Sans MS" panose="030F0702030302020204" pitchFamily="66" charset="0"/>
              </a:rPr>
              <a:pPr/>
              <a:t>55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9396" name="Rectangle 2">
            <a:extLst>
              <a:ext uri="{FF2B5EF4-FFF2-40B4-BE49-F238E27FC236}">
                <a16:creationId xmlns:a16="http://schemas.microsoft.com/office/drawing/2014/main" id="{CB6DE6CA-B1FF-4D02-A5F4-1AA4BF1AD2BA}"/>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9397" name="Group 3">
            <a:extLst>
              <a:ext uri="{FF2B5EF4-FFF2-40B4-BE49-F238E27FC236}">
                <a16:creationId xmlns:a16="http://schemas.microsoft.com/office/drawing/2014/main" id="{AD691316-48FA-4FD8-A692-31360AB7453A}"/>
              </a:ext>
            </a:extLst>
          </p:cNvPr>
          <p:cNvGrpSpPr>
            <a:grpSpLocks/>
          </p:cNvGrpSpPr>
          <p:nvPr/>
        </p:nvGrpSpPr>
        <p:grpSpPr bwMode="auto">
          <a:xfrm>
            <a:off x="946150" y="2771775"/>
            <a:ext cx="866775" cy="582613"/>
            <a:chOff x="596" y="1599"/>
            <a:chExt cx="546" cy="367"/>
          </a:xfrm>
        </p:grpSpPr>
        <p:sp>
          <p:nvSpPr>
            <p:cNvPr id="59452" name="AutoShape 4">
              <a:extLst>
                <a:ext uri="{FF2B5EF4-FFF2-40B4-BE49-F238E27FC236}">
                  <a16:creationId xmlns:a16="http://schemas.microsoft.com/office/drawing/2014/main" id="{02D3980C-132D-4663-A92C-130F67AE8F4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3" name="Line 5">
              <a:extLst>
                <a:ext uri="{FF2B5EF4-FFF2-40B4-BE49-F238E27FC236}">
                  <a16:creationId xmlns:a16="http://schemas.microsoft.com/office/drawing/2014/main" id="{A2CD335A-513F-44B4-B0E5-3AA39437EE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4" name="Text Box 6">
              <a:extLst>
                <a:ext uri="{FF2B5EF4-FFF2-40B4-BE49-F238E27FC236}">
                  <a16:creationId xmlns:a16="http://schemas.microsoft.com/office/drawing/2014/main" id="{9C8DBF28-24B8-42AA-AC9D-AE4A86B8EC1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9398" name="Group 7">
            <a:extLst>
              <a:ext uri="{FF2B5EF4-FFF2-40B4-BE49-F238E27FC236}">
                <a16:creationId xmlns:a16="http://schemas.microsoft.com/office/drawing/2014/main" id="{87041088-56DE-4B10-8284-E1DD4022ECFE}"/>
              </a:ext>
            </a:extLst>
          </p:cNvPr>
          <p:cNvGrpSpPr>
            <a:grpSpLocks/>
          </p:cNvGrpSpPr>
          <p:nvPr/>
        </p:nvGrpSpPr>
        <p:grpSpPr bwMode="auto">
          <a:xfrm>
            <a:off x="2543175" y="2771775"/>
            <a:ext cx="866775" cy="582613"/>
            <a:chOff x="596" y="1599"/>
            <a:chExt cx="546" cy="367"/>
          </a:xfrm>
        </p:grpSpPr>
        <p:sp>
          <p:nvSpPr>
            <p:cNvPr id="59449" name="AutoShape 8">
              <a:extLst>
                <a:ext uri="{FF2B5EF4-FFF2-40B4-BE49-F238E27FC236}">
                  <a16:creationId xmlns:a16="http://schemas.microsoft.com/office/drawing/2014/main" id="{E35661FC-533C-457B-89C7-625AB94FD78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0" name="Line 9">
              <a:extLst>
                <a:ext uri="{FF2B5EF4-FFF2-40B4-BE49-F238E27FC236}">
                  <a16:creationId xmlns:a16="http://schemas.microsoft.com/office/drawing/2014/main" id="{C01C391F-F24A-4CBB-9B7F-D61CF193A6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1" name="Text Box 10">
              <a:extLst>
                <a:ext uri="{FF2B5EF4-FFF2-40B4-BE49-F238E27FC236}">
                  <a16:creationId xmlns:a16="http://schemas.microsoft.com/office/drawing/2014/main" id="{F662470B-708E-4564-ACEA-45A913DC489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9399" name="Group 11">
            <a:extLst>
              <a:ext uri="{FF2B5EF4-FFF2-40B4-BE49-F238E27FC236}">
                <a16:creationId xmlns:a16="http://schemas.microsoft.com/office/drawing/2014/main" id="{E879E5F6-AAFB-4F2F-B92F-0B2A26F9EF22}"/>
              </a:ext>
            </a:extLst>
          </p:cNvPr>
          <p:cNvGrpSpPr>
            <a:grpSpLocks/>
          </p:cNvGrpSpPr>
          <p:nvPr/>
        </p:nvGrpSpPr>
        <p:grpSpPr bwMode="auto">
          <a:xfrm>
            <a:off x="4141788" y="2771775"/>
            <a:ext cx="869950" cy="582613"/>
            <a:chOff x="594" y="1599"/>
            <a:chExt cx="548" cy="367"/>
          </a:xfrm>
        </p:grpSpPr>
        <p:sp>
          <p:nvSpPr>
            <p:cNvPr id="59446" name="AutoShape 12">
              <a:extLst>
                <a:ext uri="{FF2B5EF4-FFF2-40B4-BE49-F238E27FC236}">
                  <a16:creationId xmlns:a16="http://schemas.microsoft.com/office/drawing/2014/main" id="{5284D87B-96FF-48B3-BF9B-42571AC672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7" name="Line 13">
              <a:extLst>
                <a:ext uri="{FF2B5EF4-FFF2-40B4-BE49-F238E27FC236}">
                  <a16:creationId xmlns:a16="http://schemas.microsoft.com/office/drawing/2014/main" id="{D0E51287-D02A-4CB3-A6E9-9AFCC1201C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8" name="Text Box 14">
              <a:extLst>
                <a:ext uri="{FF2B5EF4-FFF2-40B4-BE49-F238E27FC236}">
                  <a16:creationId xmlns:a16="http://schemas.microsoft.com/office/drawing/2014/main" id="{9F4D8E3A-0326-4910-89AB-98ADD25F3A8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9400" name="Group 15">
            <a:extLst>
              <a:ext uri="{FF2B5EF4-FFF2-40B4-BE49-F238E27FC236}">
                <a16:creationId xmlns:a16="http://schemas.microsoft.com/office/drawing/2014/main" id="{33A9D223-9D34-433B-850B-BBFAF7D70EAA}"/>
              </a:ext>
            </a:extLst>
          </p:cNvPr>
          <p:cNvGrpSpPr>
            <a:grpSpLocks/>
          </p:cNvGrpSpPr>
          <p:nvPr/>
        </p:nvGrpSpPr>
        <p:grpSpPr bwMode="auto">
          <a:xfrm>
            <a:off x="5741988" y="2771775"/>
            <a:ext cx="866775" cy="582613"/>
            <a:chOff x="596" y="1599"/>
            <a:chExt cx="546" cy="367"/>
          </a:xfrm>
        </p:grpSpPr>
        <p:sp>
          <p:nvSpPr>
            <p:cNvPr id="59443" name="AutoShape 16">
              <a:extLst>
                <a:ext uri="{FF2B5EF4-FFF2-40B4-BE49-F238E27FC236}">
                  <a16:creationId xmlns:a16="http://schemas.microsoft.com/office/drawing/2014/main" id="{4AB70A07-FAFC-49BF-A96C-C7792D1743C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4" name="Line 17">
              <a:extLst>
                <a:ext uri="{FF2B5EF4-FFF2-40B4-BE49-F238E27FC236}">
                  <a16:creationId xmlns:a16="http://schemas.microsoft.com/office/drawing/2014/main" id="{E95C8D72-EF3D-48D0-B66D-AC2A328F347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5" name="Text Box 18">
              <a:extLst>
                <a:ext uri="{FF2B5EF4-FFF2-40B4-BE49-F238E27FC236}">
                  <a16:creationId xmlns:a16="http://schemas.microsoft.com/office/drawing/2014/main" id="{2576D125-472F-4C3E-8206-1A0BCFC6054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9401" name="Line 19">
            <a:extLst>
              <a:ext uri="{FF2B5EF4-FFF2-40B4-BE49-F238E27FC236}">
                <a16:creationId xmlns:a16="http://schemas.microsoft.com/office/drawing/2014/main" id="{6233A9CB-226E-4285-9F1A-214EA1C5063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02" name="Line 20">
            <a:extLst>
              <a:ext uri="{FF2B5EF4-FFF2-40B4-BE49-F238E27FC236}">
                <a16:creationId xmlns:a16="http://schemas.microsoft.com/office/drawing/2014/main" id="{91DE52CD-C428-4FD4-B340-901F2C25D3E2}"/>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3" name="Group 21">
            <a:extLst>
              <a:ext uri="{FF2B5EF4-FFF2-40B4-BE49-F238E27FC236}">
                <a16:creationId xmlns:a16="http://schemas.microsoft.com/office/drawing/2014/main" id="{76FBAA7C-7463-46A0-9576-C1B4093FF51F}"/>
              </a:ext>
            </a:extLst>
          </p:cNvPr>
          <p:cNvGrpSpPr>
            <a:grpSpLocks/>
          </p:cNvGrpSpPr>
          <p:nvPr/>
        </p:nvGrpSpPr>
        <p:grpSpPr bwMode="auto">
          <a:xfrm>
            <a:off x="3862388" y="5026025"/>
            <a:ext cx="1447800" cy="1295400"/>
            <a:chOff x="1584" y="816"/>
            <a:chExt cx="912" cy="816"/>
          </a:xfrm>
        </p:grpSpPr>
        <p:sp>
          <p:nvSpPr>
            <p:cNvPr id="59434" name="Freeform 22">
              <a:extLst>
                <a:ext uri="{FF2B5EF4-FFF2-40B4-BE49-F238E27FC236}">
                  <a16:creationId xmlns:a16="http://schemas.microsoft.com/office/drawing/2014/main" id="{6A55703E-747B-4AF7-94D3-0E2906BA98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5" name="Freeform 23">
              <a:extLst>
                <a:ext uri="{FF2B5EF4-FFF2-40B4-BE49-F238E27FC236}">
                  <a16:creationId xmlns:a16="http://schemas.microsoft.com/office/drawing/2014/main" id="{A8E11D89-C3D4-47A4-B833-BB64EF9D878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6" name="Freeform 24">
              <a:extLst>
                <a:ext uri="{FF2B5EF4-FFF2-40B4-BE49-F238E27FC236}">
                  <a16:creationId xmlns:a16="http://schemas.microsoft.com/office/drawing/2014/main" id="{73693413-E447-45EB-80D2-0A809C5A64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7" name="Freeform 25">
              <a:extLst>
                <a:ext uri="{FF2B5EF4-FFF2-40B4-BE49-F238E27FC236}">
                  <a16:creationId xmlns:a16="http://schemas.microsoft.com/office/drawing/2014/main" id="{181A2E50-96D5-4707-9C1A-33A6958F92A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8" name="Freeform 26">
              <a:extLst>
                <a:ext uri="{FF2B5EF4-FFF2-40B4-BE49-F238E27FC236}">
                  <a16:creationId xmlns:a16="http://schemas.microsoft.com/office/drawing/2014/main" id="{89B993AF-F752-47FF-8D7A-FB8A094D9A1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9" name="Freeform 27">
              <a:extLst>
                <a:ext uri="{FF2B5EF4-FFF2-40B4-BE49-F238E27FC236}">
                  <a16:creationId xmlns:a16="http://schemas.microsoft.com/office/drawing/2014/main" id="{92686CBE-1921-4756-AC74-E68696872E4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0" name="Freeform 28">
              <a:extLst>
                <a:ext uri="{FF2B5EF4-FFF2-40B4-BE49-F238E27FC236}">
                  <a16:creationId xmlns:a16="http://schemas.microsoft.com/office/drawing/2014/main" id="{834CFEDE-FB91-48E5-AD9A-1FAC56661D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1" name="Freeform 29">
              <a:extLst>
                <a:ext uri="{FF2B5EF4-FFF2-40B4-BE49-F238E27FC236}">
                  <a16:creationId xmlns:a16="http://schemas.microsoft.com/office/drawing/2014/main" id="{58574D08-0F0C-476D-927E-518B1A36226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2" name="Freeform 30">
              <a:extLst>
                <a:ext uri="{FF2B5EF4-FFF2-40B4-BE49-F238E27FC236}">
                  <a16:creationId xmlns:a16="http://schemas.microsoft.com/office/drawing/2014/main" id="{72239CAC-E006-4CDD-A653-D25E8FACFBB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9404" name="Group 31">
            <a:extLst>
              <a:ext uri="{FF2B5EF4-FFF2-40B4-BE49-F238E27FC236}">
                <a16:creationId xmlns:a16="http://schemas.microsoft.com/office/drawing/2014/main" id="{ADD75438-2132-47E4-9294-552295F96472}"/>
              </a:ext>
            </a:extLst>
          </p:cNvPr>
          <p:cNvGrpSpPr>
            <a:grpSpLocks/>
          </p:cNvGrpSpPr>
          <p:nvPr/>
        </p:nvGrpSpPr>
        <p:grpSpPr bwMode="auto">
          <a:xfrm>
            <a:off x="7340600" y="2773363"/>
            <a:ext cx="868363" cy="582612"/>
            <a:chOff x="595" y="1599"/>
            <a:chExt cx="547" cy="367"/>
          </a:xfrm>
        </p:grpSpPr>
        <p:sp>
          <p:nvSpPr>
            <p:cNvPr id="59431" name="AutoShape 32">
              <a:extLst>
                <a:ext uri="{FF2B5EF4-FFF2-40B4-BE49-F238E27FC236}">
                  <a16:creationId xmlns:a16="http://schemas.microsoft.com/office/drawing/2014/main" id="{3A00F24F-4D9E-4010-B86C-B80376A9F94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2" name="Line 33">
              <a:extLst>
                <a:ext uri="{FF2B5EF4-FFF2-40B4-BE49-F238E27FC236}">
                  <a16:creationId xmlns:a16="http://schemas.microsoft.com/office/drawing/2014/main" id="{C153EABA-8BE7-430C-A0D3-925AFAADE9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33" name="Text Box 34">
              <a:extLst>
                <a:ext uri="{FF2B5EF4-FFF2-40B4-BE49-F238E27FC236}">
                  <a16:creationId xmlns:a16="http://schemas.microsoft.com/office/drawing/2014/main" id="{36800A36-C907-4619-9247-7109EC5F7E2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9405" name="Line 35">
            <a:extLst>
              <a:ext uri="{FF2B5EF4-FFF2-40B4-BE49-F238E27FC236}">
                <a16:creationId xmlns:a16="http://schemas.microsoft.com/office/drawing/2014/main" id="{30C88204-825F-4C4E-9668-6CFE00668900}"/>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06" name="Line 36">
            <a:extLst>
              <a:ext uri="{FF2B5EF4-FFF2-40B4-BE49-F238E27FC236}">
                <a16:creationId xmlns:a16="http://schemas.microsoft.com/office/drawing/2014/main" id="{72A9D8B6-6F87-4804-8D61-93EFEC74CC6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7" name="Group 37">
            <a:extLst>
              <a:ext uri="{FF2B5EF4-FFF2-40B4-BE49-F238E27FC236}">
                <a16:creationId xmlns:a16="http://schemas.microsoft.com/office/drawing/2014/main" id="{7E613F82-8E79-40CE-8BAA-A68687138F91}"/>
              </a:ext>
            </a:extLst>
          </p:cNvPr>
          <p:cNvGrpSpPr>
            <a:grpSpLocks/>
          </p:cNvGrpSpPr>
          <p:nvPr/>
        </p:nvGrpSpPr>
        <p:grpSpPr bwMode="auto">
          <a:xfrm>
            <a:off x="5527675" y="4989513"/>
            <a:ext cx="1447800" cy="1295400"/>
            <a:chOff x="1584" y="816"/>
            <a:chExt cx="912" cy="816"/>
          </a:xfrm>
        </p:grpSpPr>
        <p:sp>
          <p:nvSpPr>
            <p:cNvPr id="59422" name="Freeform 38">
              <a:extLst>
                <a:ext uri="{FF2B5EF4-FFF2-40B4-BE49-F238E27FC236}">
                  <a16:creationId xmlns:a16="http://schemas.microsoft.com/office/drawing/2014/main" id="{D77B5EBE-CD3C-4D25-B386-A6ED89C7A26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3" name="Freeform 39">
              <a:extLst>
                <a:ext uri="{FF2B5EF4-FFF2-40B4-BE49-F238E27FC236}">
                  <a16:creationId xmlns:a16="http://schemas.microsoft.com/office/drawing/2014/main" id="{69A4C9BB-235D-4B95-AEF0-301394866E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4" name="Freeform 40">
              <a:extLst>
                <a:ext uri="{FF2B5EF4-FFF2-40B4-BE49-F238E27FC236}">
                  <a16:creationId xmlns:a16="http://schemas.microsoft.com/office/drawing/2014/main" id="{35286DF7-F3B8-4336-88A7-C1C2C402B8C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5" name="Freeform 41">
              <a:extLst>
                <a:ext uri="{FF2B5EF4-FFF2-40B4-BE49-F238E27FC236}">
                  <a16:creationId xmlns:a16="http://schemas.microsoft.com/office/drawing/2014/main" id="{6CFDB5CE-FC6A-42A4-8633-4B2A416201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6" name="Freeform 42">
              <a:extLst>
                <a:ext uri="{FF2B5EF4-FFF2-40B4-BE49-F238E27FC236}">
                  <a16:creationId xmlns:a16="http://schemas.microsoft.com/office/drawing/2014/main" id="{48ABA7B2-6245-4DBF-AE46-4909BE92E7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7" name="Freeform 43">
              <a:extLst>
                <a:ext uri="{FF2B5EF4-FFF2-40B4-BE49-F238E27FC236}">
                  <a16:creationId xmlns:a16="http://schemas.microsoft.com/office/drawing/2014/main" id="{47E6D26F-EFA3-4793-9336-C21B44A59F3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8" name="Freeform 44">
              <a:extLst>
                <a:ext uri="{FF2B5EF4-FFF2-40B4-BE49-F238E27FC236}">
                  <a16:creationId xmlns:a16="http://schemas.microsoft.com/office/drawing/2014/main" id="{AF7F0D09-0E0C-4FA8-8A02-95E81BCD6CA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9" name="Freeform 45">
              <a:extLst>
                <a:ext uri="{FF2B5EF4-FFF2-40B4-BE49-F238E27FC236}">
                  <a16:creationId xmlns:a16="http://schemas.microsoft.com/office/drawing/2014/main" id="{1FDE359E-CDAD-4F44-BF1F-FCF81016475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0" name="Freeform 46">
              <a:extLst>
                <a:ext uri="{FF2B5EF4-FFF2-40B4-BE49-F238E27FC236}">
                  <a16:creationId xmlns:a16="http://schemas.microsoft.com/office/drawing/2014/main" id="{86E657D4-8CC9-464C-89EA-7A0C53C0954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08" name="AutoShape 47">
            <a:extLst>
              <a:ext uri="{FF2B5EF4-FFF2-40B4-BE49-F238E27FC236}">
                <a16:creationId xmlns:a16="http://schemas.microsoft.com/office/drawing/2014/main" id="{51CABD8D-4086-4947-B666-CF21F59AE7D8}"/>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9409" name="AutoShape 48">
            <a:extLst>
              <a:ext uri="{FF2B5EF4-FFF2-40B4-BE49-F238E27FC236}">
                <a16:creationId xmlns:a16="http://schemas.microsoft.com/office/drawing/2014/main" id="{0A7F9224-C4FB-4D7D-B45C-6EC3A5B0061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9410" name="AutoShape 49">
            <a:extLst>
              <a:ext uri="{FF2B5EF4-FFF2-40B4-BE49-F238E27FC236}">
                <a16:creationId xmlns:a16="http://schemas.microsoft.com/office/drawing/2014/main" id="{6CDE743F-93FB-477D-9EA7-278D57A0660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9411" name="Group 50">
            <a:extLst>
              <a:ext uri="{FF2B5EF4-FFF2-40B4-BE49-F238E27FC236}">
                <a16:creationId xmlns:a16="http://schemas.microsoft.com/office/drawing/2014/main" id="{12991372-ADA5-4BB8-B782-1ED6FDA8DDAC}"/>
              </a:ext>
            </a:extLst>
          </p:cNvPr>
          <p:cNvGrpSpPr>
            <a:grpSpLocks/>
          </p:cNvGrpSpPr>
          <p:nvPr/>
        </p:nvGrpSpPr>
        <p:grpSpPr bwMode="auto">
          <a:xfrm>
            <a:off x="2744788" y="1966913"/>
            <a:ext cx="427037" cy="622300"/>
            <a:chOff x="2208" y="1920"/>
            <a:chExt cx="1152" cy="1680"/>
          </a:xfrm>
        </p:grpSpPr>
        <p:sp>
          <p:nvSpPr>
            <p:cNvPr id="59418" name="Oval 51">
              <a:extLst>
                <a:ext uri="{FF2B5EF4-FFF2-40B4-BE49-F238E27FC236}">
                  <a16:creationId xmlns:a16="http://schemas.microsoft.com/office/drawing/2014/main" id="{93ACEA56-3D5E-4905-8B73-778A1326E70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9" name="Oval 52">
              <a:extLst>
                <a:ext uri="{FF2B5EF4-FFF2-40B4-BE49-F238E27FC236}">
                  <a16:creationId xmlns:a16="http://schemas.microsoft.com/office/drawing/2014/main" id="{C1CC8584-186E-4AE6-9A0D-587FCC92B2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0" name="AutoShape 53">
              <a:extLst>
                <a:ext uri="{FF2B5EF4-FFF2-40B4-BE49-F238E27FC236}">
                  <a16:creationId xmlns:a16="http://schemas.microsoft.com/office/drawing/2014/main" id="{02ACB942-0C7F-46B9-9442-8AF43A9C202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1" name="AutoShape 54">
              <a:extLst>
                <a:ext uri="{FF2B5EF4-FFF2-40B4-BE49-F238E27FC236}">
                  <a16:creationId xmlns:a16="http://schemas.microsoft.com/office/drawing/2014/main" id="{154E9632-56C0-4429-AF1F-D684983D4DE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12" name="AutoShape 55">
            <a:extLst>
              <a:ext uri="{FF2B5EF4-FFF2-40B4-BE49-F238E27FC236}">
                <a16:creationId xmlns:a16="http://schemas.microsoft.com/office/drawing/2014/main" id="{B3B4A43C-AEE9-48E3-A1E4-5A59F59E792A}"/>
              </a:ext>
            </a:extLst>
          </p:cNvPr>
          <p:cNvSpPr>
            <a:spLocks noChangeArrowheads="1"/>
          </p:cNvSpPr>
          <p:nvPr/>
        </p:nvSpPr>
        <p:spPr bwMode="auto">
          <a:xfrm>
            <a:off x="2373313" y="2701925"/>
            <a:ext cx="1293812" cy="814388"/>
          </a:xfrm>
          <a:prstGeom prst="wedgeRoundRectCallout">
            <a:avLst>
              <a:gd name="adj1" fmla="val 79324"/>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9413" name="Group 56">
            <a:extLst>
              <a:ext uri="{FF2B5EF4-FFF2-40B4-BE49-F238E27FC236}">
                <a16:creationId xmlns:a16="http://schemas.microsoft.com/office/drawing/2014/main" id="{D5C5DDF0-14A2-4750-A868-CD2DF98FF164}"/>
              </a:ext>
            </a:extLst>
          </p:cNvPr>
          <p:cNvGrpSpPr>
            <a:grpSpLocks/>
          </p:cNvGrpSpPr>
          <p:nvPr/>
        </p:nvGrpSpPr>
        <p:grpSpPr bwMode="auto">
          <a:xfrm>
            <a:off x="4370388" y="1979613"/>
            <a:ext cx="427037" cy="622300"/>
            <a:chOff x="2208" y="1920"/>
            <a:chExt cx="1152" cy="1680"/>
          </a:xfrm>
        </p:grpSpPr>
        <p:sp>
          <p:nvSpPr>
            <p:cNvPr id="59414" name="Oval 57">
              <a:extLst>
                <a:ext uri="{FF2B5EF4-FFF2-40B4-BE49-F238E27FC236}">
                  <a16:creationId xmlns:a16="http://schemas.microsoft.com/office/drawing/2014/main" id="{833ACEBB-A6C9-4A98-A01F-C8C7DF769B38}"/>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5" name="Oval 58">
              <a:extLst>
                <a:ext uri="{FF2B5EF4-FFF2-40B4-BE49-F238E27FC236}">
                  <a16:creationId xmlns:a16="http://schemas.microsoft.com/office/drawing/2014/main" id="{6E12EBFE-1F83-4C4C-87A4-AC18A078F2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6" name="AutoShape 59">
              <a:extLst>
                <a:ext uri="{FF2B5EF4-FFF2-40B4-BE49-F238E27FC236}">
                  <a16:creationId xmlns:a16="http://schemas.microsoft.com/office/drawing/2014/main" id="{3B270602-0B85-4D5C-A1C6-F00C552BFB1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7" name="AutoShape 60">
              <a:extLst>
                <a:ext uri="{FF2B5EF4-FFF2-40B4-BE49-F238E27FC236}">
                  <a16:creationId xmlns:a16="http://schemas.microsoft.com/office/drawing/2014/main" id="{72A95D9D-E552-4C7B-B521-5618C2EA9B0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63C5B770-1729-43AE-A5BE-404D3DD9B3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ABDE00-6284-418F-8A2B-7C5F899C3816}" type="slidenum">
              <a:rPr lang="ar-SA" altLang="zh-CN" sz="1400">
                <a:solidFill>
                  <a:schemeClr val="tx1"/>
                </a:solidFill>
                <a:latin typeface="Comic Sans MS" panose="030F0702030302020204" pitchFamily="66" charset="0"/>
              </a:rPr>
              <a:pPr/>
              <a:t>56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9396" name="Rectangle 2">
            <a:extLst>
              <a:ext uri="{FF2B5EF4-FFF2-40B4-BE49-F238E27FC236}">
                <a16:creationId xmlns:a16="http://schemas.microsoft.com/office/drawing/2014/main" id="{CB6DE6CA-B1FF-4D02-A5F4-1AA4BF1AD2BA}"/>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9397" name="Group 3">
            <a:extLst>
              <a:ext uri="{FF2B5EF4-FFF2-40B4-BE49-F238E27FC236}">
                <a16:creationId xmlns:a16="http://schemas.microsoft.com/office/drawing/2014/main" id="{AD691316-48FA-4FD8-A692-31360AB7453A}"/>
              </a:ext>
            </a:extLst>
          </p:cNvPr>
          <p:cNvGrpSpPr>
            <a:grpSpLocks/>
          </p:cNvGrpSpPr>
          <p:nvPr/>
        </p:nvGrpSpPr>
        <p:grpSpPr bwMode="auto">
          <a:xfrm>
            <a:off x="946150" y="2771775"/>
            <a:ext cx="866775" cy="582613"/>
            <a:chOff x="596" y="1599"/>
            <a:chExt cx="546" cy="367"/>
          </a:xfrm>
        </p:grpSpPr>
        <p:sp>
          <p:nvSpPr>
            <p:cNvPr id="59452" name="AutoShape 4">
              <a:extLst>
                <a:ext uri="{FF2B5EF4-FFF2-40B4-BE49-F238E27FC236}">
                  <a16:creationId xmlns:a16="http://schemas.microsoft.com/office/drawing/2014/main" id="{02D3980C-132D-4663-A92C-130F67AE8F4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3" name="Line 5">
              <a:extLst>
                <a:ext uri="{FF2B5EF4-FFF2-40B4-BE49-F238E27FC236}">
                  <a16:creationId xmlns:a16="http://schemas.microsoft.com/office/drawing/2014/main" id="{A2CD335A-513F-44B4-B0E5-3AA39437EE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4" name="Text Box 6">
              <a:extLst>
                <a:ext uri="{FF2B5EF4-FFF2-40B4-BE49-F238E27FC236}">
                  <a16:creationId xmlns:a16="http://schemas.microsoft.com/office/drawing/2014/main" id="{9C8DBF28-24B8-42AA-AC9D-AE4A86B8EC1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9398" name="Group 7">
            <a:extLst>
              <a:ext uri="{FF2B5EF4-FFF2-40B4-BE49-F238E27FC236}">
                <a16:creationId xmlns:a16="http://schemas.microsoft.com/office/drawing/2014/main" id="{87041088-56DE-4B10-8284-E1DD4022ECFE}"/>
              </a:ext>
            </a:extLst>
          </p:cNvPr>
          <p:cNvGrpSpPr>
            <a:grpSpLocks/>
          </p:cNvGrpSpPr>
          <p:nvPr/>
        </p:nvGrpSpPr>
        <p:grpSpPr bwMode="auto">
          <a:xfrm>
            <a:off x="2543175" y="2771775"/>
            <a:ext cx="866775" cy="582613"/>
            <a:chOff x="596" y="1599"/>
            <a:chExt cx="546" cy="367"/>
          </a:xfrm>
        </p:grpSpPr>
        <p:sp>
          <p:nvSpPr>
            <p:cNvPr id="59449" name="AutoShape 8">
              <a:extLst>
                <a:ext uri="{FF2B5EF4-FFF2-40B4-BE49-F238E27FC236}">
                  <a16:creationId xmlns:a16="http://schemas.microsoft.com/office/drawing/2014/main" id="{E35661FC-533C-457B-89C7-625AB94FD78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0" name="Line 9">
              <a:extLst>
                <a:ext uri="{FF2B5EF4-FFF2-40B4-BE49-F238E27FC236}">
                  <a16:creationId xmlns:a16="http://schemas.microsoft.com/office/drawing/2014/main" id="{C01C391F-F24A-4CBB-9B7F-D61CF193A6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1" name="Text Box 10">
              <a:extLst>
                <a:ext uri="{FF2B5EF4-FFF2-40B4-BE49-F238E27FC236}">
                  <a16:creationId xmlns:a16="http://schemas.microsoft.com/office/drawing/2014/main" id="{F662470B-708E-4564-ACEA-45A913DC489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9399" name="Group 11">
            <a:extLst>
              <a:ext uri="{FF2B5EF4-FFF2-40B4-BE49-F238E27FC236}">
                <a16:creationId xmlns:a16="http://schemas.microsoft.com/office/drawing/2014/main" id="{E879E5F6-AAFB-4F2F-B92F-0B2A26F9EF22}"/>
              </a:ext>
            </a:extLst>
          </p:cNvPr>
          <p:cNvGrpSpPr>
            <a:grpSpLocks/>
          </p:cNvGrpSpPr>
          <p:nvPr/>
        </p:nvGrpSpPr>
        <p:grpSpPr bwMode="auto">
          <a:xfrm>
            <a:off x="4141788" y="2771775"/>
            <a:ext cx="869950" cy="582613"/>
            <a:chOff x="594" y="1599"/>
            <a:chExt cx="548" cy="367"/>
          </a:xfrm>
        </p:grpSpPr>
        <p:sp>
          <p:nvSpPr>
            <p:cNvPr id="59446" name="AutoShape 12">
              <a:extLst>
                <a:ext uri="{FF2B5EF4-FFF2-40B4-BE49-F238E27FC236}">
                  <a16:creationId xmlns:a16="http://schemas.microsoft.com/office/drawing/2014/main" id="{5284D87B-96FF-48B3-BF9B-42571AC672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7" name="Line 13">
              <a:extLst>
                <a:ext uri="{FF2B5EF4-FFF2-40B4-BE49-F238E27FC236}">
                  <a16:creationId xmlns:a16="http://schemas.microsoft.com/office/drawing/2014/main" id="{D0E51287-D02A-4CB3-A6E9-9AFCC1201C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8" name="Text Box 14">
              <a:extLst>
                <a:ext uri="{FF2B5EF4-FFF2-40B4-BE49-F238E27FC236}">
                  <a16:creationId xmlns:a16="http://schemas.microsoft.com/office/drawing/2014/main" id="{9F4D8E3A-0326-4910-89AB-98ADD25F3A8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9400" name="Group 15">
            <a:extLst>
              <a:ext uri="{FF2B5EF4-FFF2-40B4-BE49-F238E27FC236}">
                <a16:creationId xmlns:a16="http://schemas.microsoft.com/office/drawing/2014/main" id="{33A9D223-9D34-433B-850B-BBFAF7D70EAA}"/>
              </a:ext>
            </a:extLst>
          </p:cNvPr>
          <p:cNvGrpSpPr>
            <a:grpSpLocks/>
          </p:cNvGrpSpPr>
          <p:nvPr/>
        </p:nvGrpSpPr>
        <p:grpSpPr bwMode="auto">
          <a:xfrm>
            <a:off x="5741988" y="2771775"/>
            <a:ext cx="866775" cy="582613"/>
            <a:chOff x="596" y="1599"/>
            <a:chExt cx="546" cy="367"/>
          </a:xfrm>
        </p:grpSpPr>
        <p:sp>
          <p:nvSpPr>
            <p:cNvPr id="59443" name="AutoShape 16">
              <a:extLst>
                <a:ext uri="{FF2B5EF4-FFF2-40B4-BE49-F238E27FC236}">
                  <a16:creationId xmlns:a16="http://schemas.microsoft.com/office/drawing/2014/main" id="{4AB70A07-FAFC-49BF-A96C-C7792D1743C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4" name="Line 17">
              <a:extLst>
                <a:ext uri="{FF2B5EF4-FFF2-40B4-BE49-F238E27FC236}">
                  <a16:creationId xmlns:a16="http://schemas.microsoft.com/office/drawing/2014/main" id="{E95C8D72-EF3D-48D0-B66D-AC2A328F347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5" name="Text Box 18">
              <a:extLst>
                <a:ext uri="{FF2B5EF4-FFF2-40B4-BE49-F238E27FC236}">
                  <a16:creationId xmlns:a16="http://schemas.microsoft.com/office/drawing/2014/main" id="{2576D125-472F-4C3E-8206-1A0BCFC6054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9401" name="Line 19">
            <a:extLst>
              <a:ext uri="{FF2B5EF4-FFF2-40B4-BE49-F238E27FC236}">
                <a16:creationId xmlns:a16="http://schemas.microsoft.com/office/drawing/2014/main" id="{6233A9CB-226E-4285-9F1A-214EA1C5063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3" name="Group 21">
            <a:extLst>
              <a:ext uri="{FF2B5EF4-FFF2-40B4-BE49-F238E27FC236}">
                <a16:creationId xmlns:a16="http://schemas.microsoft.com/office/drawing/2014/main" id="{76FBAA7C-7463-46A0-9576-C1B4093FF51F}"/>
              </a:ext>
            </a:extLst>
          </p:cNvPr>
          <p:cNvGrpSpPr>
            <a:grpSpLocks/>
          </p:cNvGrpSpPr>
          <p:nvPr/>
        </p:nvGrpSpPr>
        <p:grpSpPr bwMode="auto">
          <a:xfrm>
            <a:off x="3862388" y="5026025"/>
            <a:ext cx="1447800" cy="1295400"/>
            <a:chOff x="1584" y="816"/>
            <a:chExt cx="912" cy="816"/>
          </a:xfrm>
        </p:grpSpPr>
        <p:sp>
          <p:nvSpPr>
            <p:cNvPr id="59434" name="Freeform 22">
              <a:extLst>
                <a:ext uri="{FF2B5EF4-FFF2-40B4-BE49-F238E27FC236}">
                  <a16:creationId xmlns:a16="http://schemas.microsoft.com/office/drawing/2014/main" id="{6A55703E-747B-4AF7-94D3-0E2906BA98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5" name="Freeform 23">
              <a:extLst>
                <a:ext uri="{FF2B5EF4-FFF2-40B4-BE49-F238E27FC236}">
                  <a16:creationId xmlns:a16="http://schemas.microsoft.com/office/drawing/2014/main" id="{A8E11D89-C3D4-47A4-B833-BB64EF9D878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6" name="Freeform 24">
              <a:extLst>
                <a:ext uri="{FF2B5EF4-FFF2-40B4-BE49-F238E27FC236}">
                  <a16:creationId xmlns:a16="http://schemas.microsoft.com/office/drawing/2014/main" id="{73693413-E447-45EB-80D2-0A809C5A64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7" name="Freeform 25">
              <a:extLst>
                <a:ext uri="{FF2B5EF4-FFF2-40B4-BE49-F238E27FC236}">
                  <a16:creationId xmlns:a16="http://schemas.microsoft.com/office/drawing/2014/main" id="{181A2E50-96D5-4707-9C1A-33A6958F92A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8" name="Freeform 26">
              <a:extLst>
                <a:ext uri="{FF2B5EF4-FFF2-40B4-BE49-F238E27FC236}">
                  <a16:creationId xmlns:a16="http://schemas.microsoft.com/office/drawing/2014/main" id="{89B993AF-F752-47FF-8D7A-FB8A094D9A1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9" name="Freeform 27">
              <a:extLst>
                <a:ext uri="{FF2B5EF4-FFF2-40B4-BE49-F238E27FC236}">
                  <a16:creationId xmlns:a16="http://schemas.microsoft.com/office/drawing/2014/main" id="{92686CBE-1921-4756-AC74-E68696872E4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0" name="Freeform 28">
              <a:extLst>
                <a:ext uri="{FF2B5EF4-FFF2-40B4-BE49-F238E27FC236}">
                  <a16:creationId xmlns:a16="http://schemas.microsoft.com/office/drawing/2014/main" id="{834CFEDE-FB91-48E5-AD9A-1FAC56661D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1" name="Freeform 29">
              <a:extLst>
                <a:ext uri="{FF2B5EF4-FFF2-40B4-BE49-F238E27FC236}">
                  <a16:creationId xmlns:a16="http://schemas.microsoft.com/office/drawing/2014/main" id="{58574D08-0F0C-476D-927E-518B1A36226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2" name="Freeform 30">
              <a:extLst>
                <a:ext uri="{FF2B5EF4-FFF2-40B4-BE49-F238E27FC236}">
                  <a16:creationId xmlns:a16="http://schemas.microsoft.com/office/drawing/2014/main" id="{72239CAC-E006-4CDD-A653-D25E8FACFBB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9404" name="Group 31">
            <a:extLst>
              <a:ext uri="{FF2B5EF4-FFF2-40B4-BE49-F238E27FC236}">
                <a16:creationId xmlns:a16="http://schemas.microsoft.com/office/drawing/2014/main" id="{ADD75438-2132-47E4-9294-552295F96472}"/>
              </a:ext>
            </a:extLst>
          </p:cNvPr>
          <p:cNvGrpSpPr>
            <a:grpSpLocks/>
          </p:cNvGrpSpPr>
          <p:nvPr/>
        </p:nvGrpSpPr>
        <p:grpSpPr bwMode="auto">
          <a:xfrm>
            <a:off x="7340600" y="2773363"/>
            <a:ext cx="868363" cy="582612"/>
            <a:chOff x="595" y="1599"/>
            <a:chExt cx="547" cy="367"/>
          </a:xfrm>
        </p:grpSpPr>
        <p:sp>
          <p:nvSpPr>
            <p:cNvPr id="59431" name="AutoShape 32">
              <a:extLst>
                <a:ext uri="{FF2B5EF4-FFF2-40B4-BE49-F238E27FC236}">
                  <a16:creationId xmlns:a16="http://schemas.microsoft.com/office/drawing/2014/main" id="{3A00F24F-4D9E-4010-B86C-B80376A9F94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2" name="Line 33">
              <a:extLst>
                <a:ext uri="{FF2B5EF4-FFF2-40B4-BE49-F238E27FC236}">
                  <a16:creationId xmlns:a16="http://schemas.microsoft.com/office/drawing/2014/main" id="{C153EABA-8BE7-430C-A0D3-925AFAADE9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33" name="Text Box 34">
              <a:extLst>
                <a:ext uri="{FF2B5EF4-FFF2-40B4-BE49-F238E27FC236}">
                  <a16:creationId xmlns:a16="http://schemas.microsoft.com/office/drawing/2014/main" id="{36800A36-C907-4619-9247-7109EC5F7E2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9405" name="Line 35">
            <a:extLst>
              <a:ext uri="{FF2B5EF4-FFF2-40B4-BE49-F238E27FC236}">
                <a16:creationId xmlns:a16="http://schemas.microsoft.com/office/drawing/2014/main" id="{30C88204-825F-4C4E-9668-6CFE00668900}"/>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06" name="Line 36">
            <a:extLst>
              <a:ext uri="{FF2B5EF4-FFF2-40B4-BE49-F238E27FC236}">
                <a16:creationId xmlns:a16="http://schemas.microsoft.com/office/drawing/2014/main" id="{72A9D8B6-6F87-4804-8D61-93EFEC74CC6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7" name="Group 37">
            <a:extLst>
              <a:ext uri="{FF2B5EF4-FFF2-40B4-BE49-F238E27FC236}">
                <a16:creationId xmlns:a16="http://schemas.microsoft.com/office/drawing/2014/main" id="{7E613F82-8E79-40CE-8BAA-A68687138F91}"/>
              </a:ext>
            </a:extLst>
          </p:cNvPr>
          <p:cNvGrpSpPr>
            <a:grpSpLocks/>
          </p:cNvGrpSpPr>
          <p:nvPr/>
        </p:nvGrpSpPr>
        <p:grpSpPr bwMode="auto">
          <a:xfrm>
            <a:off x="5527675" y="4989513"/>
            <a:ext cx="1447800" cy="1295400"/>
            <a:chOff x="1584" y="816"/>
            <a:chExt cx="912" cy="816"/>
          </a:xfrm>
        </p:grpSpPr>
        <p:sp>
          <p:nvSpPr>
            <p:cNvPr id="59422" name="Freeform 38">
              <a:extLst>
                <a:ext uri="{FF2B5EF4-FFF2-40B4-BE49-F238E27FC236}">
                  <a16:creationId xmlns:a16="http://schemas.microsoft.com/office/drawing/2014/main" id="{D77B5EBE-CD3C-4D25-B386-A6ED89C7A26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3" name="Freeform 39">
              <a:extLst>
                <a:ext uri="{FF2B5EF4-FFF2-40B4-BE49-F238E27FC236}">
                  <a16:creationId xmlns:a16="http://schemas.microsoft.com/office/drawing/2014/main" id="{69A4C9BB-235D-4B95-AEF0-301394866E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4" name="Freeform 40">
              <a:extLst>
                <a:ext uri="{FF2B5EF4-FFF2-40B4-BE49-F238E27FC236}">
                  <a16:creationId xmlns:a16="http://schemas.microsoft.com/office/drawing/2014/main" id="{35286DF7-F3B8-4336-88A7-C1C2C402B8C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5" name="Freeform 41">
              <a:extLst>
                <a:ext uri="{FF2B5EF4-FFF2-40B4-BE49-F238E27FC236}">
                  <a16:creationId xmlns:a16="http://schemas.microsoft.com/office/drawing/2014/main" id="{6CFDB5CE-FC6A-42A4-8633-4B2A416201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6" name="Freeform 42">
              <a:extLst>
                <a:ext uri="{FF2B5EF4-FFF2-40B4-BE49-F238E27FC236}">
                  <a16:creationId xmlns:a16="http://schemas.microsoft.com/office/drawing/2014/main" id="{48ABA7B2-6245-4DBF-AE46-4909BE92E7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7" name="Freeform 43">
              <a:extLst>
                <a:ext uri="{FF2B5EF4-FFF2-40B4-BE49-F238E27FC236}">
                  <a16:creationId xmlns:a16="http://schemas.microsoft.com/office/drawing/2014/main" id="{47E6D26F-EFA3-4793-9336-C21B44A59F3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8" name="Freeform 44">
              <a:extLst>
                <a:ext uri="{FF2B5EF4-FFF2-40B4-BE49-F238E27FC236}">
                  <a16:creationId xmlns:a16="http://schemas.microsoft.com/office/drawing/2014/main" id="{AF7F0D09-0E0C-4FA8-8A02-95E81BCD6CA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9" name="Freeform 45">
              <a:extLst>
                <a:ext uri="{FF2B5EF4-FFF2-40B4-BE49-F238E27FC236}">
                  <a16:creationId xmlns:a16="http://schemas.microsoft.com/office/drawing/2014/main" id="{1FDE359E-CDAD-4F44-BF1F-FCF81016475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0" name="Freeform 46">
              <a:extLst>
                <a:ext uri="{FF2B5EF4-FFF2-40B4-BE49-F238E27FC236}">
                  <a16:creationId xmlns:a16="http://schemas.microsoft.com/office/drawing/2014/main" id="{86E657D4-8CC9-464C-89EA-7A0C53C0954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08" name="AutoShape 47">
            <a:extLst>
              <a:ext uri="{FF2B5EF4-FFF2-40B4-BE49-F238E27FC236}">
                <a16:creationId xmlns:a16="http://schemas.microsoft.com/office/drawing/2014/main" id="{51CABD8D-4086-4947-B666-CF21F59AE7D8}"/>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9409" name="AutoShape 48">
            <a:extLst>
              <a:ext uri="{FF2B5EF4-FFF2-40B4-BE49-F238E27FC236}">
                <a16:creationId xmlns:a16="http://schemas.microsoft.com/office/drawing/2014/main" id="{0A7F9224-C4FB-4D7D-B45C-6EC3A5B0061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9410" name="AutoShape 49">
            <a:extLst>
              <a:ext uri="{FF2B5EF4-FFF2-40B4-BE49-F238E27FC236}">
                <a16:creationId xmlns:a16="http://schemas.microsoft.com/office/drawing/2014/main" id="{6CDE743F-93FB-477D-9EA7-278D57A0660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9411" name="Group 50">
            <a:extLst>
              <a:ext uri="{FF2B5EF4-FFF2-40B4-BE49-F238E27FC236}">
                <a16:creationId xmlns:a16="http://schemas.microsoft.com/office/drawing/2014/main" id="{12991372-ADA5-4BB8-B782-1ED6FDA8DDAC}"/>
              </a:ext>
            </a:extLst>
          </p:cNvPr>
          <p:cNvGrpSpPr>
            <a:grpSpLocks/>
          </p:cNvGrpSpPr>
          <p:nvPr/>
        </p:nvGrpSpPr>
        <p:grpSpPr bwMode="auto">
          <a:xfrm>
            <a:off x="2744788" y="1966913"/>
            <a:ext cx="427037" cy="622300"/>
            <a:chOff x="2208" y="1920"/>
            <a:chExt cx="1152" cy="1680"/>
          </a:xfrm>
        </p:grpSpPr>
        <p:sp>
          <p:nvSpPr>
            <p:cNvPr id="59418" name="Oval 51">
              <a:extLst>
                <a:ext uri="{FF2B5EF4-FFF2-40B4-BE49-F238E27FC236}">
                  <a16:creationId xmlns:a16="http://schemas.microsoft.com/office/drawing/2014/main" id="{93ACEA56-3D5E-4905-8B73-778A1326E70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9" name="Oval 52">
              <a:extLst>
                <a:ext uri="{FF2B5EF4-FFF2-40B4-BE49-F238E27FC236}">
                  <a16:creationId xmlns:a16="http://schemas.microsoft.com/office/drawing/2014/main" id="{C1CC8584-186E-4AE6-9A0D-587FCC92B2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0" name="AutoShape 53">
              <a:extLst>
                <a:ext uri="{FF2B5EF4-FFF2-40B4-BE49-F238E27FC236}">
                  <a16:creationId xmlns:a16="http://schemas.microsoft.com/office/drawing/2014/main" id="{02ACB942-0C7F-46B9-9442-8AF43A9C202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1" name="AutoShape 54">
              <a:extLst>
                <a:ext uri="{FF2B5EF4-FFF2-40B4-BE49-F238E27FC236}">
                  <a16:creationId xmlns:a16="http://schemas.microsoft.com/office/drawing/2014/main" id="{154E9632-56C0-4429-AF1F-D684983D4DE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12" name="AutoShape 55">
            <a:extLst>
              <a:ext uri="{FF2B5EF4-FFF2-40B4-BE49-F238E27FC236}">
                <a16:creationId xmlns:a16="http://schemas.microsoft.com/office/drawing/2014/main" id="{B3B4A43C-AEE9-48E3-A1E4-5A59F59E792A}"/>
              </a:ext>
            </a:extLst>
          </p:cNvPr>
          <p:cNvSpPr>
            <a:spLocks noChangeArrowheads="1"/>
          </p:cNvSpPr>
          <p:nvPr/>
        </p:nvSpPr>
        <p:spPr bwMode="auto">
          <a:xfrm>
            <a:off x="2373313" y="2701925"/>
            <a:ext cx="1293812" cy="814388"/>
          </a:xfrm>
          <a:prstGeom prst="wedgeRoundRectCallout">
            <a:avLst>
              <a:gd name="adj1" fmla="val 79324"/>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9413" name="Group 56">
            <a:extLst>
              <a:ext uri="{FF2B5EF4-FFF2-40B4-BE49-F238E27FC236}">
                <a16:creationId xmlns:a16="http://schemas.microsoft.com/office/drawing/2014/main" id="{D5C5DDF0-14A2-4750-A868-CD2DF98FF164}"/>
              </a:ext>
            </a:extLst>
          </p:cNvPr>
          <p:cNvGrpSpPr>
            <a:grpSpLocks/>
          </p:cNvGrpSpPr>
          <p:nvPr/>
        </p:nvGrpSpPr>
        <p:grpSpPr bwMode="auto">
          <a:xfrm>
            <a:off x="4370388" y="1979613"/>
            <a:ext cx="427037" cy="622300"/>
            <a:chOff x="2208" y="1920"/>
            <a:chExt cx="1152" cy="1680"/>
          </a:xfrm>
        </p:grpSpPr>
        <p:sp>
          <p:nvSpPr>
            <p:cNvPr id="59414" name="Oval 57">
              <a:extLst>
                <a:ext uri="{FF2B5EF4-FFF2-40B4-BE49-F238E27FC236}">
                  <a16:creationId xmlns:a16="http://schemas.microsoft.com/office/drawing/2014/main" id="{833ACEBB-A6C9-4A98-A01F-C8C7DF769B38}"/>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5" name="Oval 58">
              <a:extLst>
                <a:ext uri="{FF2B5EF4-FFF2-40B4-BE49-F238E27FC236}">
                  <a16:creationId xmlns:a16="http://schemas.microsoft.com/office/drawing/2014/main" id="{6E12EBFE-1F83-4C4C-87A4-AC18A078F2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6" name="AutoShape 59">
              <a:extLst>
                <a:ext uri="{FF2B5EF4-FFF2-40B4-BE49-F238E27FC236}">
                  <a16:creationId xmlns:a16="http://schemas.microsoft.com/office/drawing/2014/main" id="{3B270602-0B85-4D5C-A1C6-F00C552BFB1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7" name="AutoShape 60">
              <a:extLst>
                <a:ext uri="{FF2B5EF4-FFF2-40B4-BE49-F238E27FC236}">
                  <a16:creationId xmlns:a16="http://schemas.microsoft.com/office/drawing/2014/main" id="{72A95D9D-E552-4C7B-B521-5618C2EA9B0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2" name="Freeform 17">
            <a:extLst>
              <a:ext uri="{FF2B5EF4-FFF2-40B4-BE49-F238E27FC236}">
                <a16:creationId xmlns:a16="http://schemas.microsoft.com/office/drawing/2014/main" id="{C3A7717F-C3E5-496A-84A8-2A72D3BDBB77}"/>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extLst>
      <p:ext uri="{BB962C8B-B14F-4D97-AF65-F5344CB8AC3E}">
        <p14:creationId xmlns:p14="http://schemas.microsoft.com/office/powerpoint/2010/main" val="331473002"/>
      </p:ext>
    </p:extLst>
  </p:cSld>
  <p:clrMapOvr>
    <a:masterClrMapping/>
  </p:clrMapOvr>
  <p:transition>
    <p:blinds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63C5B770-1729-43AE-A5BE-404D3DD9B3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ABDE00-6284-418F-8A2B-7C5F899C3816}" type="slidenum">
              <a:rPr lang="ar-SA" altLang="zh-CN" sz="1400">
                <a:solidFill>
                  <a:schemeClr val="tx1"/>
                </a:solidFill>
                <a:latin typeface="Comic Sans MS" panose="030F0702030302020204" pitchFamily="66" charset="0"/>
              </a:rPr>
              <a:pPr/>
              <a:t>57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9396" name="Rectangle 2">
            <a:extLst>
              <a:ext uri="{FF2B5EF4-FFF2-40B4-BE49-F238E27FC236}">
                <a16:creationId xmlns:a16="http://schemas.microsoft.com/office/drawing/2014/main" id="{CB6DE6CA-B1FF-4D02-A5F4-1AA4BF1AD2BA}"/>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9397" name="Group 3">
            <a:extLst>
              <a:ext uri="{FF2B5EF4-FFF2-40B4-BE49-F238E27FC236}">
                <a16:creationId xmlns:a16="http://schemas.microsoft.com/office/drawing/2014/main" id="{AD691316-48FA-4FD8-A692-31360AB7453A}"/>
              </a:ext>
            </a:extLst>
          </p:cNvPr>
          <p:cNvGrpSpPr>
            <a:grpSpLocks/>
          </p:cNvGrpSpPr>
          <p:nvPr/>
        </p:nvGrpSpPr>
        <p:grpSpPr bwMode="auto">
          <a:xfrm>
            <a:off x="946150" y="2771775"/>
            <a:ext cx="866775" cy="582613"/>
            <a:chOff x="596" y="1599"/>
            <a:chExt cx="546" cy="367"/>
          </a:xfrm>
        </p:grpSpPr>
        <p:sp>
          <p:nvSpPr>
            <p:cNvPr id="59452" name="AutoShape 4">
              <a:extLst>
                <a:ext uri="{FF2B5EF4-FFF2-40B4-BE49-F238E27FC236}">
                  <a16:creationId xmlns:a16="http://schemas.microsoft.com/office/drawing/2014/main" id="{02D3980C-132D-4663-A92C-130F67AE8F4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3" name="Line 5">
              <a:extLst>
                <a:ext uri="{FF2B5EF4-FFF2-40B4-BE49-F238E27FC236}">
                  <a16:creationId xmlns:a16="http://schemas.microsoft.com/office/drawing/2014/main" id="{A2CD335A-513F-44B4-B0E5-3AA39437EE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4" name="Text Box 6">
              <a:extLst>
                <a:ext uri="{FF2B5EF4-FFF2-40B4-BE49-F238E27FC236}">
                  <a16:creationId xmlns:a16="http://schemas.microsoft.com/office/drawing/2014/main" id="{9C8DBF28-24B8-42AA-AC9D-AE4A86B8EC1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9398" name="Group 7">
            <a:extLst>
              <a:ext uri="{FF2B5EF4-FFF2-40B4-BE49-F238E27FC236}">
                <a16:creationId xmlns:a16="http://schemas.microsoft.com/office/drawing/2014/main" id="{87041088-56DE-4B10-8284-E1DD4022ECFE}"/>
              </a:ext>
            </a:extLst>
          </p:cNvPr>
          <p:cNvGrpSpPr>
            <a:grpSpLocks/>
          </p:cNvGrpSpPr>
          <p:nvPr/>
        </p:nvGrpSpPr>
        <p:grpSpPr bwMode="auto">
          <a:xfrm>
            <a:off x="2543175" y="2771775"/>
            <a:ext cx="866775" cy="582613"/>
            <a:chOff x="596" y="1599"/>
            <a:chExt cx="546" cy="367"/>
          </a:xfrm>
        </p:grpSpPr>
        <p:sp>
          <p:nvSpPr>
            <p:cNvPr id="59449" name="AutoShape 8">
              <a:extLst>
                <a:ext uri="{FF2B5EF4-FFF2-40B4-BE49-F238E27FC236}">
                  <a16:creationId xmlns:a16="http://schemas.microsoft.com/office/drawing/2014/main" id="{E35661FC-533C-457B-89C7-625AB94FD78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0" name="Line 9">
              <a:extLst>
                <a:ext uri="{FF2B5EF4-FFF2-40B4-BE49-F238E27FC236}">
                  <a16:creationId xmlns:a16="http://schemas.microsoft.com/office/drawing/2014/main" id="{C01C391F-F24A-4CBB-9B7F-D61CF193A6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1" name="Text Box 10">
              <a:extLst>
                <a:ext uri="{FF2B5EF4-FFF2-40B4-BE49-F238E27FC236}">
                  <a16:creationId xmlns:a16="http://schemas.microsoft.com/office/drawing/2014/main" id="{F662470B-708E-4564-ACEA-45A913DC489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9399" name="Group 11">
            <a:extLst>
              <a:ext uri="{FF2B5EF4-FFF2-40B4-BE49-F238E27FC236}">
                <a16:creationId xmlns:a16="http://schemas.microsoft.com/office/drawing/2014/main" id="{E879E5F6-AAFB-4F2F-B92F-0B2A26F9EF22}"/>
              </a:ext>
            </a:extLst>
          </p:cNvPr>
          <p:cNvGrpSpPr>
            <a:grpSpLocks/>
          </p:cNvGrpSpPr>
          <p:nvPr/>
        </p:nvGrpSpPr>
        <p:grpSpPr bwMode="auto">
          <a:xfrm>
            <a:off x="4141788" y="2771775"/>
            <a:ext cx="869950" cy="582613"/>
            <a:chOff x="594" y="1599"/>
            <a:chExt cx="548" cy="367"/>
          </a:xfrm>
        </p:grpSpPr>
        <p:sp>
          <p:nvSpPr>
            <p:cNvPr id="59446" name="AutoShape 12">
              <a:extLst>
                <a:ext uri="{FF2B5EF4-FFF2-40B4-BE49-F238E27FC236}">
                  <a16:creationId xmlns:a16="http://schemas.microsoft.com/office/drawing/2014/main" id="{5284D87B-96FF-48B3-BF9B-42571AC672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7" name="Line 13">
              <a:extLst>
                <a:ext uri="{FF2B5EF4-FFF2-40B4-BE49-F238E27FC236}">
                  <a16:creationId xmlns:a16="http://schemas.microsoft.com/office/drawing/2014/main" id="{D0E51287-D02A-4CB3-A6E9-9AFCC1201C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8" name="Text Box 14">
              <a:extLst>
                <a:ext uri="{FF2B5EF4-FFF2-40B4-BE49-F238E27FC236}">
                  <a16:creationId xmlns:a16="http://schemas.microsoft.com/office/drawing/2014/main" id="{9F4D8E3A-0326-4910-89AB-98ADD25F3A8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9400" name="Group 15">
            <a:extLst>
              <a:ext uri="{FF2B5EF4-FFF2-40B4-BE49-F238E27FC236}">
                <a16:creationId xmlns:a16="http://schemas.microsoft.com/office/drawing/2014/main" id="{33A9D223-9D34-433B-850B-BBFAF7D70EAA}"/>
              </a:ext>
            </a:extLst>
          </p:cNvPr>
          <p:cNvGrpSpPr>
            <a:grpSpLocks/>
          </p:cNvGrpSpPr>
          <p:nvPr/>
        </p:nvGrpSpPr>
        <p:grpSpPr bwMode="auto">
          <a:xfrm>
            <a:off x="5741988" y="2771775"/>
            <a:ext cx="866775" cy="582613"/>
            <a:chOff x="596" y="1599"/>
            <a:chExt cx="546" cy="367"/>
          </a:xfrm>
        </p:grpSpPr>
        <p:sp>
          <p:nvSpPr>
            <p:cNvPr id="59443" name="AutoShape 16">
              <a:extLst>
                <a:ext uri="{FF2B5EF4-FFF2-40B4-BE49-F238E27FC236}">
                  <a16:creationId xmlns:a16="http://schemas.microsoft.com/office/drawing/2014/main" id="{4AB70A07-FAFC-49BF-A96C-C7792D1743C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4" name="Line 17">
              <a:extLst>
                <a:ext uri="{FF2B5EF4-FFF2-40B4-BE49-F238E27FC236}">
                  <a16:creationId xmlns:a16="http://schemas.microsoft.com/office/drawing/2014/main" id="{E95C8D72-EF3D-48D0-B66D-AC2A328F347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5" name="Text Box 18">
              <a:extLst>
                <a:ext uri="{FF2B5EF4-FFF2-40B4-BE49-F238E27FC236}">
                  <a16:creationId xmlns:a16="http://schemas.microsoft.com/office/drawing/2014/main" id="{2576D125-472F-4C3E-8206-1A0BCFC6054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9401" name="Line 19">
            <a:extLst>
              <a:ext uri="{FF2B5EF4-FFF2-40B4-BE49-F238E27FC236}">
                <a16:creationId xmlns:a16="http://schemas.microsoft.com/office/drawing/2014/main" id="{6233A9CB-226E-4285-9F1A-214EA1C5063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3" name="Group 21">
            <a:extLst>
              <a:ext uri="{FF2B5EF4-FFF2-40B4-BE49-F238E27FC236}">
                <a16:creationId xmlns:a16="http://schemas.microsoft.com/office/drawing/2014/main" id="{76FBAA7C-7463-46A0-9576-C1B4093FF51F}"/>
              </a:ext>
            </a:extLst>
          </p:cNvPr>
          <p:cNvGrpSpPr>
            <a:grpSpLocks/>
          </p:cNvGrpSpPr>
          <p:nvPr/>
        </p:nvGrpSpPr>
        <p:grpSpPr bwMode="auto">
          <a:xfrm>
            <a:off x="3862388" y="5026025"/>
            <a:ext cx="1447800" cy="1295400"/>
            <a:chOff x="1584" y="816"/>
            <a:chExt cx="912" cy="816"/>
          </a:xfrm>
        </p:grpSpPr>
        <p:sp>
          <p:nvSpPr>
            <p:cNvPr id="59434" name="Freeform 22">
              <a:extLst>
                <a:ext uri="{FF2B5EF4-FFF2-40B4-BE49-F238E27FC236}">
                  <a16:creationId xmlns:a16="http://schemas.microsoft.com/office/drawing/2014/main" id="{6A55703E-747B-4AF7-94D3-0E2906BA98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5" name="Freeform 23">
              <a:extLst>
                <a:ext uri="{FF2B5EF4-FFF2-40B4-BE49-F238E27FC236}">
                  <a16:creationId xmlns:a16="http://schemas.microsoft.com/office/drawing/2014/main" id="{A8E11D89-C3D4-47A4-B833-BB64EF9D878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6" name="Freeform 24">
              <a:extLst>
                <a:ext uri="{FF2B5EF4-FFF2-40B4-BE49-F238E27FC236}">
                  <a16:creationId xmlns:a16="http://schemas.microsoft.com/office/drawing/2014/main" id="{73693413-E447-45EB-80D2-0A809C5A64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7" name="Freeform 25">
              <a:extLst>
                <a:ext uri="{FF2B5EF4-FFF2-40B4-BE49-F238E27FC236}">
                  <a16:creationId xmlns:a16="http://schemas.microsoft.com/office/drawing/2014/main" id="{181A2E50-96D5-4707-9C1A-33A6958F92A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8" name="Freeform 26">
              <a:extLst>
                <a:ext uri="{FF2B5EF4-FFF2-40B4-BE49-F238E27FC236}">
                  <a16:creationId xmlns:a16="http://schemas.microsoft.com/office/drawing/2014/main" id="{89B993AF-F752-47FF-8D7A-FB8A094D9A1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9" name="Freeform 27">
              <a:extLst>
                <a:ext uri="{FF2B5EF4-FFF2-40B4-BE49-F238E27FC236}">
                  <a16:creationId xmlns:a16="http://schemas.microsoft.com/office/drawing/2014/main" id="{92686CBE-1921-4756-AC74-E68696872E4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0" name="Freeform 28">
              <a:extLst>
                <a:ext uri="{FF2B5EF4-FFF2-40B4-BE49-F238E27FC236}">
                  <a16:creationId xmlns:a16="http://schemas.microsoft.com/office/drawing/2014/main" id="{834CFEDE-FB91-48E5-AD9A-1FAC56661D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1" name="Freeform 29">
              <a:extLst>
                <a:ext uri="{FF2B5EF4-FFF2-40B4-BE49-F238E27FC236}">
                  <a16:creationId xmlns:a16="http://schemas.microsoft.com/office/drawing/2014/main" id="{58574D08-0F0C-476D-927E-518B1A36226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2" name="Freeform 30">
              <a:extLst>
                <a:ext uri="{FF2B5EF4-FFF2-40B4-BE49-F238E27FC236}">
                  <a16:creationId xmlns:a16="http://schemas.microsoft.com/office/drawing/2014/main" id="{72239CAC-E006-4CDD-A653-D25E8FACFBB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9404" name="Group 31">
            <a:extLst>
              <a:ext uri="{FF2B5EF4-FFF2-40B4-BE49-F238E27FC236}">
                <a16:creationId xmlns:a16="http://schemas.microsoft.com/office/drawing/2014/main" id="{ADD75438-2132-47E4-9294-552295F96472}"/>
              </a:ext>
            </a:extLst>
          </p:cNvPr>
          <p:cNvGrpSpPr>
            <a:grpSpLocks/>
          </p:cNvGrpSpPr>
          <p:nvPr/>
        </p:nvGrpSpPr>
        <p:grpSpPr bwMode="auto">
          <a:xfrm>
            <a:off x="7340600" y="2773363"/>
            <a:ext cx="868363" cy="582612"/>
            <a:chOff x="595" y="1599"/>
            <a:chExt cx="547" cy="367"/>
          </a:xfrm>
        </p:grpSpPr>
        <p:sp>
          <p:nvSpPr>
            <p:cNvPr id="59431" name="AutoShape 32">
              <a:extLst>
                <a:ext uri="{FF2B5EF4-FFF2-40B4-BE49-F238E27FC236}">
                  <a16:creationId xmlns:a16="http://schemas.microsoft.com/office/drawing/2014/main" id="{3A00F24F-4D9E-4010-B86C-B80376A9F94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2" name="Line 33">
              <a:extLst>
                <a:ext uri="{FF2B5EF4-FFF2-40B4-BE49-F238E27FC236}">
                  <a16:creationId xmlns:a16="http://schemas.microsoft.com/office/drawing/2014/main" id="{C153EABA-8BE7-430C-A0D3-925AFAADE9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33" name="Text Box 34">
              <a:extLst>
                <a:ext uri="{FF2B5EF4-FFF2-40B4-BE49-F238E27FC236}">
                  <a16:creationId xmlns:a16="http://schemas.microsoft.com/office/drawing/2014/main" id="{36800A36-C907-4619-9247-7109EC5F7E2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9406" name="Line 36">
            <a:extLst>
              <a:ext uri="{FF2B5EF4-FFF2-40B4-BE49-F238E27FC236}">
                <a16:creationId xmlns:a16="http://schemas.microsoft.com/office/drawing/2014/main" id="{72A9D8B6-6F87-4804-8D61-93EFEC74CC6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7" name="Group 37">
            <a:extLst>
              <a:ext uri="{FF2B5EF4-FFF2-40B4-BE49-F238E27FC236}">
                <a16:creationId xmlns:a16="http://schemas.microsoft.com/office/drawing/2014/main" id="{7E613F82-8E79-40CE-8BAA-A68687138F91}"/>
              </a:ext>
            </a:extLst>
          </p:cNvPr>
          <p:cNvGrpSpPr>
            <a:grpSpLocks/>
          </p:cNvGrpSpPr>
          <p:nvPr/>
        </p:nvGrpSpPr>
        <p:grpSpPr bwMode="auto">
          <a:xfrm>
            <a:off x="5527675" y="4989513"/>
            <a:ext cx="1447800" cy="1295400"/>
            <a:chOff x="1584" y="816"/>
            <a:chExt cx="912" cy="816"/>
          </a:xfrm>
        </p:grpSpPr>
        <p:sp>
          <p:nvSpPr>
            <p:cNvPr id="59422" name="Freeform 38">
              <a:extLst>
                <a:ext uri="{FF2B5EF4-FFF2-40B4-BE49-F238E27FC236}">
                  <a16:creationId xmlns:a16="http://schemas.microsoft.com/office/drawing/2014/main" id="{D77B5EBE-CD3C-4D25-B386-A6ED89C7A26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3" name="Freeform 39">
              <a:extLst>
                <a:ext uri="{FF2B5EF4-FFF2-40B4-BE49-F238E27FC236}">
                  <a16:creationId xmlns:a16="http://schemas.microsoft.com/office/drawing/2014/main" id="{69A4C9BB-235D-4B95-AEF0-301394866E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4" name="Freeform 40">
              <a:extLst>
                <a:ext uri="{FF2B5EF4-FFF2-40B4-BE49-F238E27FC236}">
                  <a16:creationId xmlns:a16="http://schemas.microsoft.com/office/drawing/2014/main" id="{35286DF7-F3B8-4336-88A7-C1C2C402B8C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5" name="Freeform 41">
              <a:extLst>
                <a:ext uri="{FF2B5EF4-FFF2-40B4-BE49-F238E27FC236}">
                  <a16:creationId xmlns:a16="http://schemas.microsoft.com/office/drawing/2014/main" id="{6CFDB5CE-FC6A-42A4-8633-4B2A416201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6" name="Freeform 42">
              <a:extLst>
                <a:ext uri="{FF2B5EF4-FFF2-40B4-BE49-F238E27FC236}">
                  <a16:creationId xmlns:a16="http://schemas.microsoft.com/office/drawing/2014/main" id="{48ABA7B2-6245-4DBF-AE46-4909BE92E7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7" name="Freeform 43">
              <a:extLst>
                <a:ext uri="{FF2B5EF4-FFF2-40B4-BE49-F238E27FC236}">
                  <a16:creationId xmlns:a16="http://schemas.microsoft.com/office/drawing/2014/main" id="{47E6D26F-EFA3-4793-9336-C21B44A59F3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8" name="Freeform 44">
              <a:extLst>
                <a:ext uri="{FF2B5EF4-FFF2-40B4-BE49-F238E27FC236}">
                  <a16:creationId xmlns:a16="http://schemas.microsoft.com/office/drawing/2014/main" id="{AF7F0D09-0E0C-4FA8-8A02-95E81BCD6CA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9" name="Freeform 45">
              <a:extLst>
                <a:ext uri="{FF2B5EF4-FFF2-40B4-BE49-F238E27FC236}">
                  <a16:creationId xmlns:a16="http://schemas.microsoft.com/office/drawing/2014/main" id="{1FDE359E-CDAD-4F44-BF1F-FCF81016475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0" name="Freeform 46">
              <a:extLst>
                <a:ext uri="{FF2B5EF4-FFF2-40B4-BE49-F238E27FC236}">
                  <a16:creationId xmlns:a16="http://schemas.microsoft.com/office/drawing/2014/main" id="{86E657D4-8CC9-464C-89EA-7A0C53C0954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08" name="AutoShape 47">
            <a:extLst>
              <a:ext uri="{FF2B5EF4-FFF2-40B4-BE49-F238E27FC236}">
                <a16:creationId xmlns:a16="http://schemas.microsoft.com/office/drawing/2014/main" id="{51CABD8D-4086-4947-B666-CF21F59AE7D8}"/>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9409" name="AutoShape 48">
            <a:extLst>
              <a:ext uri="{FF2B5EF4-FFF2-40B4-BE49-F238E27FC236}">
                <a16:creationId xmlns:a16="http://schemas.microsoft.com/office/drawing/2014/main" id="{0A7F9224-C4FB-4D7D-B45C-6EC3A5B0061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9410" name="AutoShape 49">
            <a:extLst>
              <a:ext uri="{FF2B5EF4-FFF2-40B4-BE49-F238E27FC236}">
                <a16:creationId xmlns:a16="http://schemas.microsoft.com/office/drawing/2014/main" id="{6CDE743F-93FB-477D-9EA7-278D57A0660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9411" name="Group 50">
            <a:extLst>
              <a:ext uri="{FF2B5EF4-FFF2-40B4-BE49-F238E27FC236}">
                <a16:creationId xmlns:a16="http://schemas.microsoft.com/office/drawing/2014/main" id="{12991372-ADA5-4BB8-B782-1ED6FDA8DDAC}"/>
              </a:ext>
            </a:extLst>
          </p:cNvPr>
          <p:cNvGrpSpPr>
            <a:grpSpLocks/>
          </p:cNvGrpSpPr>
          <p:nvPr/>
        </p:nvGrpSpPr>
        <p:grpSpPr bwMode="auto">
          <a:xfrm>
            <a:off x="2744788" y="1966913"/>
            <a:ext cx="427037" cy="622300"/>
            <a:chOff x="2208" y="1920"/>
            <a:chExt cx="1152" cy="1680"/>
          </a:xfrm>
        </p:grpSpPr>
        <p:sp>
          <p:nvSpPr>
            <p:cNvPr id="59418" name="Oval 51">
              <a:extLst>
                <a:ext uri="{FF2B5EF4-FFF2-40B4-BE49-F238E27FC236}">
                  <a16:creationId xmlns:a16="http://schemas.microsoft.com/office/drawing/2014/main" id="{93ACEA56-3D5E-4905-8B73-778A1326E70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9" name="Oval 52">
              <a:extLst>
                <a:ext uri="{FF2B5EF4-FFF2-40B4-BE49-F238E27FC236}">
                  <a16:creationId xmlns:a16="http://schemas.microsoft.com/office/drawing/2014/main" id="{C1CC8584-186E-4AE6-9A0D-587FCC92B2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0" name="AutoShape 53">
              <a:extLst>
                <a:ext uri="{FF2B5EF4-FFF2-40B4-BE49-F238E27FC236}">
                  <a16:creationId xmlns:a16="http://schemas.microsoft.com/office/drawing/2014/main" id="{02ACB942-0C7F-46B9-9442-8AF43A9C202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1" name="AutoShape 54">
              <a:extLst>
                <a:ext uri="{FF2B5EF4-FFF2-40B4-BE49-F238E27FC236}">
                  <a16:creationId xmlns:a16="http://schemas.microsoft.com/office/drawing/2014/main" id="{154E9632-56C0-4429-AF1F-D684983D4DE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12" name="AutoShape 55">
            <a:extLst>
              <a:ext uri="{FF2B5EF4-FFF2-40B4-BE49-F238E27FC236}">
                <a16:creationId xmlns:a16="http://schemas.microsoft.com/office/drawing/2014/main" id="{B3B4A43C-AEE9-48E3-A1E4-5A59F59E792A}"/>
              </a:ext>
            </a:extLst>
          </p:cNvPr>
          <p:cNvSpPr>
            <a:spLocks noChangeArrowheads="1"/>
          </p:cNvSpPr>
          <p:nvPr/>
        </p:nvSpPr>
        <p:spPr bwMode="auto">
          <a:xfrm>
            <a:off x="2373313" y="2701925"/>
            <a:ext cx="1293812" cy="814388"/>
          </a:xfrm>
          <a:prstGeom prst="wedgeRoundRectCallout">
            <a:avLst>
              <a:gd name="adj1" fmla="val 79324"/>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9413" name="Group 56">
            <a:extLst>
              <a:ext uri="{FF2B5EF4-FFF2-40B4-BE49-F238E27FC236}">
                <a16:creationId xmlns:a16="http://schemas.microsoft.com/office/drawing/2014/main" id="{D5C5DDF0-14A2-4750-A868-CD2DF98FF164}"/>
              </a:ext>
            </a:extLst>
          </p:cNvPr>
          <p:cNvGrpSpPr>
            <a:grpSpLocks/>
          </p:cNvGrpSpPr>
          <p:nvPr/>
        </p:nvGrpSpPr>
        <p:grpSpPr bwMode="auto">
          <a:xfrm>
            <a:off x="4370388" y="1979613"/>
            <a:ext cx="427037" cy="622300"/>
            <a:chOff x="2208" y="1920"/>
            <a:chExt cx="1152" cy="1680"/>
          </a:xfrm>
        </p:grpSpPr>
        <p:sp>
          <p:nvSpPr>
            <p:cNvPr id="59414" name="Oval 57">
              <a:extLst>
                <a:ext uri="{FF2B5EF4-FFF2-40B4-BE49-F238E27FC236}">
                  <a16:creationId xmlns:a16="http://schemas.microsoft.com/office/drawing/2014/main" id="{833ACEBB-A6C9-4A98-A01F-C8C7DF769B38}"/>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5" name="Oval 58">
              <a:extLst>
                <a:ext uri="{FF2B5EF4-FFF2-40B4-BE49-F238E27FC236}">
                  <a16:creationId xmlns:a16="http://schemas.microsoft.com/office/drawing/2014/main" id="{6E12EBFE-1F83-4C4C-87A4-AC18A078F2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6" name="AutoShape 59">
              <a:extLst>
                <a:ext uri="{FF2B5EF4-FFF2-40B4-BE49-F238E27FC236}">
                  <a16:creationId xmlns:a16="http://schemas.microsoft.com/office/drawing/2014/main" id="{3B270602-0B85-4D5C-A1C6-F00C552BFB1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7" name="AutoShape 60">
              <a:extLst>
                <a:ext uri="{FF2B5EF4-FFF2-40B4-BE49-F238E27FC236}">
                  <a16:creationId xmlns:a16="http://schemas.microsoft.com/office/drawing/2014/main" id="{72A95D9D-E552-4C7B-B521-5618C2EA9B0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2" name="Freeform 17">
            <a:extLst>
              <a:ext uri="{FF2B5EF4-FFF2-40B4-BE49-F238E27FC236}">
                <a16:creationId xmlns:a16="http://schemas.microsoft.com/office/drawing/2014/main" id="{C3A7717F-C3E5-496A-84A8-2A72D3BDBB77}"/>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 name="Freeform 17">
            <a:extLst>
              <a:ext uri="{FF2B5EF4-FFF2-40B4-BE49-F238E27FC236}">
                <a16:creationId xmlns:a16="http://schemas.microsoft.com/office/drawing/2014/main" id="{355FF840-D231-4275-85EF-EA388511CB89}"/>
              </a:ext>
            </a:extLst>
          </p:cNvPr>
          <p:cNvSpPr>
            <a:spLocks/>
          </p:cNvSpPr>
          <p:nvPr/>
        </p:nvSpPr>
        <p:spPr bwMode="auto">
          <a:xfrm>
            <a:off x="4814094" y="3015962"/>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extLst>
      <p:ext uri="{BB962C8B-B14F-4D97-AF65-F5344CB8AC3E}">
        <p14:creationId xmlns:p14="http://schemas.microsoft.com/office/powerpoint/2010/main" val="3970241263"/>
      </p:ext>
    </p:extLst>
  </p:cSld>
  <p:clrMapOvr>
    <a:masterClrMapping/>
  </p:clrMapOvr>
  <p:transition>
    <p:blinds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lide Number Placeholder 4">
            <a:extLst>
              <a:ext uri="{FF2B5EF4-FFF2-40B4-BE49-F238E27FC236}">
                <a16:creationId xmlns:a16="http://schemas.microsoft.com/office/drawing/2014/main" id="{B6ECB686-3750-4F80-8583-F9767B3298B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5938246-F369-4BE6-B0C2-A03B54BF176D}" type="slidenum">
              <a:rPr lang="ar-SA" altLang="zh-CN" sz="1400">
                <a:solidFill>
                  <a:schemeClr val="tx1"/>
                </a:solidFill>
                <a:latin typeface="Comic Sans MS" panose="030F0702030302020204" pitchFamily="66" charset="0"/>
              </a:rPr>
              <a:pPr/>
              <a:t>58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1444" name="Rectangle 2">
            <a:extLst>
              <a:ext uri="{FF2B5EF4-FFF2-40B4-BE49-F238E27FC236}">
                <a16:creationId xmlns:a16="http://schemas.microsoft.com/office/drawing/2014/main" id="{87DF3A26-6904-4C1C-9A72-706538B364CA}"/>
              </a:ext>
            </a:extLst>
          </p:cNvPr>
          <p:cNvSpPr>
            <a:spLocks noGrp="1" noChangeArrowheads="1"/>
          </p:cNvSpPr>
          <p:nvPr>
            <p:ph type="title"/>
          </p:nvPr>
        </p:nvSpPr>
        <p:spPr/>
        <p:txBody>
          <a:bodyPr/>
          <a:lstStyle/>
          <a:p>
            <a:r>
              <a:rPr lang="en-US" altLang="zh-CN">
                <a:ea typeface="宋体" panose="02010600030101010101" pitchFamily="2" charset="-122"/>
              </a:rPr>
              <a:t>Uh, Oh</a:t>
            </a:r>
          </a:p>
        </p:txBody>
      </p:sp>
      <p:grpSp>
        <p:nvGrpSpPr>
          <p:cNvPr id="61445" name="Group 3">
            <a:extLst>
              <a:ext uri="{FF2B5EF4-FFF2-40B4-BE49-F238E27FC236}">
                <a16:creationId xmlns:a16="http://schemas.microsoft.com/office/drawing/2014/main" id="{7EF31B83-0558-4152-8880-D2DE3E63AC21}"/>
              </a:ext>
            </a:extLst>
          </p:cNvPr>
          <p:cNvGrpSpPr>
            <a:grpSpLocks/>
          </p:cNvGrpSpPr>
          <p:nvPr/>
        </p:nvGrpSpPr>
        <p:grpSpPr bwMode="auto">
          <a:xfrm>
            <a:off x="946150" y="2771775"/>
            <a:ext cx="866775" cy="582613"/>
            <a:chOff x="596" y="1599"/>
            <a:chExt cx="546" cy="367"/>
          </a:xfrm>
        </p:grpSpPr>
        <p:sp>
          <p:nvSpPr>
            <p:cNvPr id="61483" name="AutoShape 4">
              <a:extLst>
                <a:ext uri="{FF2B5EF4-FFF2-40B4-BE49-F238E27FC236}">
                  <a16:creationId xmlns:a16="http://schemas.microsoft.com/office/drawing/2014/main" id="{B6D1EC0C-B478-4B7B-B2A2-B03ED9890B4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84" name="Line 5">
              <a:extLst>
                <a:ext uri="{FF2B5EF4-FFF2-40B4-BE49-F238E27FC236}">
                  <a16:creationId xmlns:a16="http://schemas.microsoft.com/office/drawing/2014/main" id="{65070F2B-2034-4680-A8B3-53357180F4E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85" name="Text Box 6">
              <a:extLst>
                <a:ext uri="{FF2B5EF4-FFF2-40B4-BE49-F238E27FC236}">
                  <a16:creationId xmlns:a16="http://schemas.microsoft.com/office/drawing/2014/main" id="{E7784671-917B-4E2E-B3A9-CE0374F7D9A7}"/>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1446" name="Group 7">
            <a:extLst>
              <a:ext uri="{FF2B5EF4-FFF2-40B4-BE49-F238E27FC236}">
                <a16:creationId xmlns:a16="http://schemas.microsoft.com/office/drawing/2014/main" id="{FDE14310-2FF1-4D96-BE76-F29F05C66886}"/>
              </a:ext>
            </a:extLst>
          </p:cNvPr>
          <p:cNvGrpSpPr>
            <a:grpSpLocks/>
          </p:cNvGrpSpPr>
          <p:nvPr/>
        </p:nvGrpSpPr>
        <p:grpSpPr bwMode="auto">
          <a:xfrm>
            <a:off x="2543175" y="2771775"/>
            <a:ext cx="866775" cy="582613"/>
            <a:chOff x="596" y="1599"/>
            <a:chExt cx="546" cy="367"/>
          </a:xfrm>
        </p:grpSpPr>
        <p:sp>
          <p:nvSpPr>
            <p:cNvPr id="61480" name="AutoShape 8">
              <a:extLst>
                <a:ext uri="{FF2B5EF4-FFF2-40B4-BE49-F238E27FC236}">
                  <a16:creationId xmlns:a16="http://schemas.microsoft.com/office/drawing/2014/main" id="{7C1AF859-DA3A-4738-B042-542C4CA0493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81" name="Line 9">
              <a:extLst>
                <a:ext uri="{FF2B5EF4-FFF2-40B4-BE49-F238E27FC236}">
                  <a16:creationId xmlns:a16="http://schemas.microsoft.com/office/drawing/2014/main" id="{E262CB76-3F9A-41BA-8DF6-C0B92070D2F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82" name="Text Box 10">
              <a:extLst>
                <a:ext uri="{FF2B5EF4-FFF2-40B4-BE49-F238E27FC236}">
                  <a16:creationId xmlns:a16="http://schemas.microsoft.com/office/drawing/2014/main" id="{2CD8BB93-7D8B-424F-A2E6-70D07865AC92}"/>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1447" name="Group 15">
            <a:extLst>
              <a:ext uri="{FF2B5EF4-FFF2-40B4-BE49-F238E27FC236}">
                <a16:creationId xmlns:a16="http://schemas.microsoft.com/office/drawing/2014/main" id="{7088EA8E-CF0E-45A7-961C-ADED8575C7E6}"/>
              </a:ext>
            </a:extLst>
          </p:cNvPr>
          <p:cNvGrpSpPr>
            <a:grpSpLocks/>
          </p:cNvGrpSpPr>
          <p:nvPr/>
        </p:nvGrpSpPr>
        <p:grpSpPr bwMode="auto">
          <a:xfrm>
            <a:off x="5741988" y="2771775"/>
            <a:ext cx="866775" cy="582613"/>
            <a:chOff x="596" y="1599"/>
            <a:chExt cx="546" cy="367"/>
          </a:xfrm>
        </p:grpSpPr>
        <p:sp>
          <p:nvSpPr>
            <p:cNvPr id="61477" name="AutoShape 16">
              <a:extLst>
                <a:ext uri="{FF2B5EF4-FFF2-40B4-BE49-F238E27FC236}">
                  <a16:creationId xmlns:a16="http://schemas.microsoft.com/office/drawing/2014/main" id="{FC0107A6-9DAE-4B24-8224-F86452FE880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8" name="Line 17">
              <a:extLst>
                <a:ext uri="{FF2B5EF4-FFF2-40B4-BE49-F238E27FC236}">
                  <a16:creationId xmlns:a16="http://schemas.microsoft.com/office/drawing/2014/main" id="{18F82125-C9E0-4240-AFE0-C680CA6393C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79" name="Text Box 18">
              <a:extLst>
                <a:ext uri="{FF2B5EF4-FFF2-40B4-BE49-F238E27FC236}">
                  <a16:creationId xmlns:a16="http://schemas.microsoft.com/office/drawing/2014/main" id="{BA3B7112-7A56-4AAD-B4EC-DF3FCFD89E6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1448" name="Line 19">
            <a:extLst>
              <a:ext uri="{FF2B5EF4-FFF2-40B4-BE49-F238E27FC236}">
                <a16:creationId xmlns:a16="http://schemas.microsoft.com/office/drawing/2014/main" id="{EBAF8453-7183-4D40-A19B-D546AD41D7A9}"/>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1449" name="Group 26">
            <a:extLst>
              <a:ext uri="{FF2B5EF4-FFF2-40B4-BE49-F238E27FC236}">
                <a16:creationId xmlns:a16="http://schemas.microsoft.com/office/drawing/2014/main" id="{CA69E2A3-A581-4B8C-A315-CE58D07BFA7C}"/>
              </a:ext>
            </a:extLst>
          </p:cNvPr>
          <p:cNvGrpSpPr>
            <a:grpSpLocks/>
          </p:cNvGrpSpPr>
          <p:nvPr/>
        </p:nvGrpSpPr>
        <p:grpSpPr bwMode="auto">
          <a:xfrm>
            <a:off x="3862388" y="5026025"/>
            <a:ext cx="1447800" cy="1295400"/>
            <a:chOff x="1584" y="816"/>
            <a:chExt cx="912" cy="816"/>
          </a:xfrm>
        </p:grpSpPr>
        <p:sp>
          <p:nvSpPr>
            <p:cNvPr id="61468" name="Freeform 27">
              <a:extLst>
                <a:ext uri="{FF2B5EF4-FFF2-40B4-BE49-F238E27FC236}">
                  <a16:creationId xmlns:a16="http://schemas.microsoft.com/office/drawing/2014/main" id="{3702381B-2439-48AD-ACF9-B5E918C2626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9" name="Freeform 28">
              <a:extLst>
                <a:ext uri="{FF2B5EF4-FFF2-40B4-BE49-F238E27FC236}">
                  <a16:creationId xmlns:a16="http://schemas.microsoft.com/office/drawing/2014/main" id="{9F7A52E3-28F7-4D78-89EE-6899C68D724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0" name="Freeform 29">
              <a:extLst>
                <a:ext uri="{FF2B5EF4-FFF2-40B4-BE49-F238E27FC236}">
                  <a16:creationId xmlns:a16="http://schemas.microsoft.com/office/drawing/2014/main" id="{82F04ECF-9434-483F-BEEA-4370070B09A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1" name="Freeform 30">
              <a:extLst>
                <a:ext uri="{FF2B5EF4-FFF2-40B4-BE49-F238E27FC236}">
                  <a16:creationId xmlns:a16="http://schemas.microsoft.com/office/drawing/2014/main" id="{8ACAE42C-4C6F-4F24-B410-368E62FDD12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2" name="Freeform 31">
              <a:extLst>
                <a:ext uri="{FF2B5EF4-FFF2-40B4-BE49-F238E27FC236}">
                  <a16:creationId xmlns:a16="http://schemas.microsoft.com/office/drawing/2014/main" id="{F24DD3BF-6BED-4AD3-9DFD-EAB40F0E23D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3" name="Freeform 32">
              <a:extLst>
                <a:ext uri="{FF2B5EF4-FFF2-40B4-BE49-F238E27FC236}">
                  <a16:creationId xmlns:a16="http://schemas.microsoft.com/office/drawing/2014/main" id="{FF562817-AE2B-45CC-A435-66161A307E3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4" name="Freeform 33">
              <a:extLst>
                <a:ext uri="{FF2B5EF4-FFF2-40B4-BE49-F238E27FC236}">
                  <a16:creationId xmlns:a16="http://schemas.microsoft.com/office/drawing/2014/main" id="{FE1D9969-6D69-4040-B571-B62E524F6AF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5" name="Freeform 34">
              <a:extLst>
                <a:ext uri="{FF2B5EF4-FFF2-40B4-BE49-F238E27FC236}">
                  <a16:creationId xmlns:a16="http://schemas.microsoft.com/office/drawing/2014/main" id="{50D06C29-381C-4708-910D-23F899D2FA5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6" name="Freeform 35">
              <a:extLst>
                <a:ext uri="{FF2B5EF4-FFF2-40B4-BE49-F238E27FC236}">
                  <a16:creationId xmlns:a16="http://schemas.microsoft.com/office/drawing/2014/main" id="{95B6A946-2B89-4647-A20D-97947D05F41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1450" name="Group 37">
            <a:extLst>
              <a:ext uri="{FF2B5EF4-FFF2-40B4-BE49-F238E27FC236}">
                <a16:creationId xmlns:a16="http://schemas.microsoft.com/office/drawing/2014/main" id="{2AE0BEEE-B3F1-4EAC-9563-6A45376BA245}"/>
              </a:ext>
            </a:extLst>
          </p:cNvPr>
          <p:cNvGrpSpPr>
            <a:grpSpLocks/>
          </p:cNvGrpSpPr>
          <p:nvPr/>
        </p:nvGrpSpPr>
        <p:grpSpPr bwMode="auto">
          <a:xfrm>
            <a:off x="7340600" y="2773363"/>
            <a:ext cx="868363" cy="582612"/>
            <a:chOff x="595" y="1599"/>
            <a:chExt cx="547" cy="367"/>
          </a:xfrm>
        </p:grpSpPr>
        <p:sp>
          <p:nvSpPr>
            <p:cNvPr id="61465" name="AutoShape 38">
              <a:extLst>
                <a:ext uri="{FF2B5EF4-FFF2-40B4-BE49-F238E27FC236}">
                  <a16:creationId xmlns:a16="http://schemas.microsoft.com/office/drawing/2014/main" id="{7ABE5A5C-EB84-4273-A1E6-55F7B5F2C62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6" name="Line 39">
              <a:extLst>
                <a:ext uri="{FF2B5EF4-FFF2-40B4-BE49-F238E27FC236}">
                  <a16:creationId xmlns:a16="http://schemas.microsoft.com/office/drawing/2014/main" id="{AD4D9D9D-1260-4993-9CBB-78000E29716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67" name="Text Box 40">
              <a:extLst>
                <a:ext uri="{FF2B5EF4-FFF2-40B4-BE49-F238E27FC236}">
                  <a16:creationId xmlns:a16="http://schemas.microsoft.com/office/drawing/2014/main" id="{9B7CAD7A-508B-4719-B8DE-FC5D5F534A35}"/>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1451" name="Line 41">
            <a:extLst>
              <a:ext uri="{FF2B5EF4-FFF2-40B4-BE49-F238E27FC236}">
                <a16:creationId xmlns:a16="http://schemas.microsoft.com/office/drawing/2014/main" id="{BBD07BAA-FE2E-4403-8519-C8DF8FDDB2C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1452" name="Group 42">
            <a:extLst>
              <a:ext uri="{FF2B5EF4-FFF2-40B4-BE49-F238E27FC236}">
                <a16:creationId xmlns:a16="http://schemas.microsoft.com/office/drawing/2014/main" id="{17DA3E93-3F6F-4A9B-9FAF-CE9DB79479BC}"/>
              </a:ext>
            </a:extLst>
          </p:cNvPr>
          <p:cNvGrpSpPr>
            <a:grpSpLocks/>
          </p:cNvGrpSpPr>
          <p:nvPr/>
        </p:nvGrpSpPr>
        <p:grpSpPr bwMode="auto">
          <a:xfrm>
            <a:off x="5527675" y="4989513"/>
            <a:ext cx="1447800" cy="1295400"/>
            <a:chOff x="1584" y="816"/>
            <a:chExt cx="912" cy="816"/>
          </a:xfrm>
        </p:grpSpPr>
        <p:sp>
          <p:nvSpPr>
            <p:cNvPr id="61456" name="Freeform 43">
              <a:extLst>
                <a:ext uri="{FF2B5EF4-FFF2-40B4-BE49-F238E27FC236}">
                  <a16:creationId xmlns:a16="http://schemas.microsoft.com/office/drawing/2014/main" id="{53DFAF78-42C1-4DEB-99EA-669EB8BA38C4}"/>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57" name="Freeform 44">
              <a:extLst>
                <a:ext uri="{FF2B5EF4-FFF2-40B4-BE49-F238E27FC236}">
                  <a16:creationId xmlns:a16="http://schemas.microsoft.com/office/drawing/2014/main" id="{ACDE713A-1A84-46D8-A4D9-06C60E32608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58" name="Freeform 45">
              <a:extLst>
                <a:ext uri="{FF2B5EF4-FFF2-40B4-BE49-F238E27FC236}">
                  <a16:creationId xmlns:a16="http://schemas.microsoft.com/office/drawing/2014/main" id="{1BFFAAAD-C449-4DFB-9B13-35F26934568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59" name="Freeform 46">
              <a:extLst>
                <a:ext uri="{FF2B5EF4-FFF2-40B4-BE49-F238E27FC236}">
                  <a16:creationId xmlns:a16="http://schemas.microsoft.com/office/drawing/2014/main" id="{C30BDDEF-FA67-4967-BC8E-D7B703D475A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0" name="Freeform 47">
              <a:extLst>
                <a:ext uri="{FF2B5EF4-FFF2-40B4-BE49-F238E27FC236}">
                  <a16:creationId xmlns:a16="http://schemas.microsoft.com/office/drawing/2014/main" id="{3CC30F45-630E-4A32-89D2-0D69A5311B9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1" name="Freeform 48">
              <a:extLst>
                <a:ext uri="{FF2B5EF4-FFF2-40B4-BE49-F238E27FC236}">
                  <a16:creationId xmlns:a16="http://schemas.microsoft.com/office/drawing/2014/main" id="{EFACD0D6-B31D-4389-92C4-910376978EE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2" name="Freeform 49">
              <a:extLst>
                <a:ext uri="{FF2B5EF4-FFF2-40B4-BE49-F238E27FC236}">
                  <a16:creationId xmlns:a16="http://schemas.microsoft.com/office/drawing/2014/main" id="{0C62E39F-22E4-474F-AC74-E6C9B128120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3" name="Freeform 50">
              <a:extLst>
                <a:ext uri="{FF2B5EF4-FFF2-40B4-BE49-F238E27FC236}">
                  <a16:creationId xmlns:a16="http://schemas.microsoft.com/office/drawing/2014/main" id="{435E0D5C-87D6-48E2-B815-588C191A433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4" name="Freeform 51">
              <a:extLst>
                <a:ext uri="{FF2B5EF4-FFF2-40B4-BE49-F238E27FC236}">
                  <a16:creationId xmlns:a16="http://schemas.microsoft.com/office/drawing/2014/main" id="{AB554164-CB89-4C90-8477-A0C56B78C1F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1453" name="AutoShape 65">
            <a:extLst>
              <a:ext uri="{FF2B5EF4-FFF2-40B4-BE49-F238E27FC236}">
                <a16:creationId xmlns:a16="http://schemas.microsoft.com/office/drawing/2014/main" id="{0C71BC8D-7F6D-4F83-9858-8D1159BB26E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1454" name="AutoShape 66">
            <a:extLst>
              <a:ext uri="{FF2B5EF4-FFF2-40B4-BE49-F238E27FC236}">
                <a16:creationId xmlns:a16="http://schemas.microsoft.com/office/drawing/2014/main" id="{F1856D77-8FF0-4F65-A5D6-2DE06EE19C65}"/>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
        <p:nvSpPr>
          <p:cNvPr id="61455" name="Freeform 17">
            <a:extLst>
              <a:ext uri="{FF2B5EF4-FFF2-40B4-BE49-F238E27FC236}">
                <a16:creationId xmlns:a16="http://schemas.microsoft.com/office/drawing/2014/main" id="{78D8CB1D-D2C5-4E21-93F9-C2625834F9E8}"/>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981E1EB1-A647-44C9-B629-A13C023A416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67A1A3-B5E0-43AF-BE1E-D755C8DFE9BD}" type="slidenum">
              <a:rPr lang="ar-SA" altLang="zh-CN" sz="1400">
                <a:solidFill>
                  <a:schemeClr val="tx1"/>
                </a:solidFill>
                <a:latin typeface="Comic Sans MS" panose="030F0702030302020204" pitchFamily="66" charset="0"/>
              </a:rPr>
              <a:pPr/>
              <a:t>59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2468" name="AutoShape 2">
            <a:extLst>
              <a:ext uri="{FF2B5EF4-FFF2-40B4-BE49-F238E27FC236}">
                <a16:creationId xmlns:a16="http://schemas.microsoft.com/office/drawing/2014/main" id="{923E4EF5-57AA-449A-AFE5-331DC4C1C8DD}"/>
              </a:ext>
            </a:extLst>
          </p:cNvPr>
          <p:cNvSpPr>
            <a:spLocks noChangeArrowheads="1"/>
          </p:cNvSpPr>
          <p:nvPr/>
        </p:nvSpPr>
        <p:spPr bwMode="auto">
          <a:xfrm>
            <a:off x="5448300" y="2641600"/>
            <a:ext cx="1384300" cy="939800"/>
          </a:xfrm>
          <a:prstGeom prst="wedgeRoundRectCallout">
            <a:avLst>
              <a:gd name="adj1" fmla="val -113875"/>
              <a:gd name="adj2" fmla="val -85981"/>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62469" name="Rectangle 3">
            <a:extLst>
              <a:ext uri="{FF2B5EF4-FFF2-40B4-BE49-F238E27FC236}">
                <a16:creationId xmlns:a16="http://schemas.microsoft.com/office/drawing/2014/main" id="{F4A81CCD-5343-4DDE-BF35-891E01E13CA5}"/>
              </a:ext>
            </a:extLst>
          </p:cNvPr>
          <p:cNvSpPr>
            <a:spLocks noGrp="1" noChangeArrowheads="1"/>
          </p:cNvSpPr>
          <p:nvPr>
            <p:ph type="title"/>
          </p:nvPr>
        </p:nvSpPr>
        <p:spPr/>
        <p:txBody>
          <a:bodyPr/>
          <a:lstStyle/>
          <a:p>
            <a:r>
              <a:rPr lang="en-US" altLang="zh-CN">
                <a:ea typeface="宋体" panose="02010600030101010101" pitchFamily="2" charset="-122"/>
              </a:rPr>
              <a:t>Uh, Oh</a:t>
            </a:r>
          </a:p>
        </p:txBody>
      </p:sp>
      <p:grpSp>
        <p:nvGrpSpPr>
          <p:cNvPr id="62470" name="Group 4">
            <a:extLst>
              <a:ext uri="{FF2B5EF4-FFF2-40B4-BE49-F238E27FC236}">
                <a16:creationId xmlns:a16="http://schemas.microsoft.com/office/drawing/2014/main" id="{95ACDAD3-70B1-40FC-898A-AAA8AB45EAC7}"/>
              </a:ext>
            </a:extLst>
          </p:cNvPr>
          <p:cNvGrpSpPr>
            <a:grpSpLocks/>
          </p:cNvGrpSpPr>
          <p:nvPr/>
        </p:nvGrpSpPr>
        <p:grpSpPr bwMode="auto">
          <a:xfrm>
            <a:off x="946150" y="2771775"/>
            <a:ext cx="866775" cy="582613"/>
            <a:chOff x="596" y="1599"/>
            <a:chExt cx="546" cy="367"/>
          </a:xfrm>
        </p:grpSpPr>
        <p:sp>
          <p:nvSpPr>
            <p:cNvPr id="62509" name="AutoShape 5">
              <a:extLst>
                <a:ext uri="{FF2B5EF4-FFF2-40B4-BE49-F238E27FC236}">
                  <a16:creationId xmlns:a16="http://schemas.microsoft.com/office/drawing/2014/main" id="{29E59AE8-D7BD-48E5-B940-EC78CCCB425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10" name="Line 6">
              <a:extLst>
                <a:ext uri="{FF2B5EF4-FFF2-40B4-BE49-F238E27FC236}">
                  <a16:creationId xmlns:a16="http://schemas.microsoft.com/office/drawing/2014/main" id="{5360497A-39DD-4C46-ADB0-128848F7DB3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511" name="Text Box 7">
              <a:extLst>
                <a:ext uri="{FF2B5EF4-FFF2-40B4-BE49-F238E27FC236}">
                  <a16:creationId xmlns:a16="http://schemas.microsoft.com/office/drawing/2014/main" id="{D2AFF53A-AF1B-49CD-A1D8-2E6362383CE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2471" name="Group 8">
            <a:extLst>
              <a:ext uri="{FF2B5EF4-FFF2-40B4-BE49-F238E27FC236}">
                <a16:creationId xmlns:a16="http://schemas.microsoft.com/office/drawing/2014/main" id="{8445C80F-AE1B-47BF-A52E-7359DA51030F}"/>
              </a:ext>
            </a:extLst>
          </p:cNvPr>
          <p:cNvGrpSpPr>
            <a:grpSpLocks/>
          </p:cNvGrpSpPr>
          <p:nvPr/>
        </p:nvGrpSpPr>
        <p:grpSpPr bwMode="auto">
          <a:xfrm>
            <a:off x="2543175" y="2771775"/>
            <a:ext cx="866775" cy="582613"/>
            <a:chOff x="596" y="1599"/>
            <a:chExt cx="546" cy="367"/>
          </a:xfrm>
        </p:grpSpPr>
        <p:sp>
          <p:nvSpPr>
            <p:cNvPr id="62506" name="AutoShape 9">
              <a:extLst>
                <a:ext uri="{FF2B5EF4-FFF2-40B4-BE49-F238E27FC236}">
                  <a16:creationId xmlns:a16="http://schemas.microsoft.com/office/drawing/2014/main" id="{F9E49339-89F1-406D-B48C-B9067D26070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7" name="Line 10">
              <a:extLst>
                <a:ext uri="{FF2B5EF4-FFF2-40B4-BE49-F238E27FC236}">
                  <a16:creationId xmlns:a16="http://schemas.microsoft.com/office/drawing/2014/main" id="{E7240DC7-A526-4411-BBA6-F788DC3E8A8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508" name="Text Box 11">
              <a:extLst>
                <a:ext uri="{FF2B5EF4-FFF2-40B4-BE49-F238E27FC236}">
                  <a16:creationId xmlns:a16="http://schemas.microsoft.com/office/drawing/2014/main" id="{6865000C-F41F-413F-AB96-610E9F38BBEF}"/>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2472" name="Group 12">
            <a:extLst>
              <a:ext uri="{FF2B5EF4-FFF2-40B4-BE49-F238E27FC236}">
                <a16:creationId xmlns:a16="http://schemas.microsoft.com/office/drawing/2014/main" id="{2C0C0562-3618-4977-85F1-931FB96BE813}"/>
              </a:ext>
            </a:extLst>
          </p:cNvPr>
          <p:cNvGrpSpPr>
            <a:grpSpLocks/>
          </p:cNvGrpSpPr>
          <p:nvPr/>
        </p:nvGrpSpPr>
        <p:grpSpPr bwMode="auto">
          <a:xfrm>
            <a:off x="5741988" y="2771775"/>
            <a:ext cx="866775" cy="582613"/>
            <a:chOff x="596" y="1599"/>
            <a:chExt cx="546" cy="367"/>
          </a:xfrm>
        </p:grpSpPr>
        <p:sp>
          <p:nvSpPr>
            <p:cNvPr id="62503" name="AutoShape 13">
              <a:extLst>
                <a:ext uri="{FF2B5EF4-FFF2-40B4-BE49-F238E27FC236}">
                  <a16:creationId xmlns:a16="http://schemas.microsoft.com/office/drawing/2014/main" id="{4964E84B-AD24-4857-B0E5-9638365DD8F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4" name="Line 14">
              <a:extLst>
                <a:ext uri="{FF2B5EF4-FFF2-40B4-BE49-F238E27FC236}">
                  <a16:creationId xmlns:a16="http://schemas.microsoft.com/office/drawing/2014/main" id="{E4FD7B58-0E77-4348-8409-79BB025A91D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505" name="Text Box 15">
              <a:extLst>
                <a:ext uri="{FF2B5EF4-FFF2-40B4-BE49-F238E27FC236}">
                  <a16:creationId xmlns:a16="http://schemas.microsoft.com/office/drawing/2014/main" id="{E37DE54A-1468-4339-B048-48DC8FCCD748}"/>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2473" name="Line 16">
            <a:extLst>
              <a:ext uri="{FF2B5EF4-FFF2-40B4-BE49-F238E27FC236}">
                <a16:creationId xmlns:a16="http://schemas.microsoft.com/office/drawing/2014/main" id="{831845FD-BF02-4232-90D9-86EAF050EFD3}"/>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474" name="Freeform 17">
            <a:extLst>
              <a:ext uri="{FF2B5EF4-FFF2-40B4-BE49-F238E27FC236}">
                <a16:creationId xmlns:a16="http://schemas.microsoft.com/office/drawing/2014/main" id="{A6E3C835-6135-4BAD-9C6D-64B8A2CFCCB5}"/>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62475" name="Group 18">
            <a:extLst>
              <a:ext uri="{FF2B5EF4-FFF2-40B4-BE49-F238E27FC236}">
                <a16:creationId xmlns:a16="http://schemas.microsoft.com/office/drawing/2014/main" id="{4B27D574-A32E-4579-A6AF-6BC907C97FE1}"/>
              </a:ext>
            </a:extLst>
          </p:cNvPr>
          <p:cNvGrpSpPr>
            <a:grpSpLocks/>
          </p:cNvGrpSpPr>
          <p:nvPr/>
        </p:nvGrpSpPr>
        <p:grpSpPr bwMode="auto">
          <a:xfrm>
            <a:off x="3862388" y="5026025"/>
            <a:ext cx="1447800" cy="1295400"/>
            <a:chOff x="1584" y="816"/>
            <a:chExt cx="912" cy="816"/>
          </a:xfrm>
        </p:grpSpPr>
        <p:sp>
          <p:nvSpPr>
            <p:cNvPr id="62494" name="Freeform 19">
              <a:extLst>
                <a:ext uri="{FF2B5EF4-FFF2-40B4-BE49-F238E27FC236}">
                  <a16:creationId xmlns:a16="http://schemas.microsoft.com/office/drawing/2014/main" id="{9208D9FD-DF7A-420A-AEBF-F0125C758E2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5" name="Freeform 20">
              <a:extLst>
                <a:ext uri="{FF2B5EF4-FFF2-40B4-BE49-F238E27FC236}">
                  <a16:creationId xmlns:a16="http://schemas.microsoft.com/office/drawing/2014/main" id="{E2AF8C27-B2FB-4A74-A381-8A8AEEC0612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6" name="Freeform 21">
              <a:extLst>
                <a:ext uri="{FF2B5EF4-FFF2-40B4-BE49-F238E27FC236}">
                  <a16:creationId xmlns:a16="http://schemas.microsoft.com/office/drawing/2014/main" id="{890D9820-E0C8-4F3C-8C54-C0CDE1A605A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7" name="Freeform 22">
              <a:extLst>
                <a:ext uri="{FF2B5EF4-FFF2-40B4-BE49-F238E27FC236}">
                  <a16:creationId xmlns:a16="http://schemas.microsoft.com/office/drawing/2014/main" id="{73555CA2-5008-4C9C-B37C-3C0CC4E6583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8" name="Freeform 23">
              <a:extLst>
                <a:ext uri="{FF2B5EF4-FFF2-40B4-BE49-F238E27FC236}">
                  <a16:creationId xmlns:a16="http://schemas.microsoft.com/office/drawing/2014/main" id="{6FC7FD24-7005-4054-BE9B-25635858E39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9" name="Freeform 24">
              <a:extLst>
                <a:ext uri="{FF2B5EF4-FFF2-40B4-BE49-F238E27FC236}">
                  <a16:creationId xmlns:a16="http://schemas.microsoft.com/office/drawing/2014/main" id="{64F957F2-00BD-4D3B-BF70-7B71A857097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0" name="Freeform 25">
              <a:extLst>
                <a:ext uri="{FF2B5EF4-FFF2-40B4-BE49-F238E27FC236}">
                  <a16:creationId xmlns:a16="http://schemas.microsoft.com/office/drawing/2014/main" id="{6B2782BE-684E-4888-A72F-BF817EEC71F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1" name="Freeform 26">
              <a:extLst>
                <a:ext uri="{FF2B5EF4-FFF2-40B4-BE49-F238E27FC236}">
                  <a16:creationId xmlns:a16="http://schemas.microsoft.com/office/drawing/2014/main" id="{75852D04-23BE-4575-92EF-C29217048BE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2" name="Freeform 27">
              <a:extLst>
                <a:ext uri="{FF2B5EF4-FFF2-40B4-BE49-F238E27FC236}">
                  <a16:creationId xmlns:a16="http://schemas.microsoft.com/office/drawing/2014/main" id="{E4D9E32E-D66A-4F33-AA96-968C30C22DB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2476" name="Group 28">
            <a:extLst>
              <a:ext uri="{FF2B5EF4-FFF2-40B4-BE49-F238E27FC236}">
                <a16:creationId xmlns:a16="http://schemas.microsoft.com/office/drawing/2014/main" id="{7CC9D852-25CA-4CE8-BC90-5E42A685EC02}"/>
              </a:ext>
            </a:extLst>
          </p:cNvPr>
          <p:cNvGrpSpPr>
            <a:grpSpLocks/>
          </p:cNvGrpSpPr>
          <p:nvPr/>
        </p:nvGrpSpPr>
        <p:grpSpPr bwMode="auto">
          <a:xfrm>
            <a:off x="7340600" y="2773363"/>
            <a:ext cx="868363" cy="582612"/>
            <a:chOff x="595" y="1599"/>
            <a:chExt cx="547" cy="367"/>
          </a:xfrm>
        </p:grpSpPr>
        <p:sp>
          <p:nvSpPr>
            <p:cNvPr id="62491" name="AutoShape 29">
              <a:extLst>
                <a:ext uri="{FF2B5EF4-FFF2-40B4-BE49-F238E27FC236}">
                  <a16:creationId xmlns:a16="http://schemas.microsoft.com/office/drawing/2014/main" id="{DEE77877-436B-4C97-8D93-293A00D2153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2" name="Line 30">
              <a:extLst>
                <a:ext uri="{FF2B5EF4-FFF2-40B4-BE49-F238E27FC236}">
                  <a16:creationId xmlns:a16="http://schemas.microsoft.com/office/drawing/2014/main" id="{35AEDC85-D83D-4365-AF4F-0B8D242DA0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493" name="Text Box 31">
              <a:extLst>
                <a:ext uri="{FF2B5EF4-FFF2-40B4-BE49-F238E27FC236}">
                  <a16:creationId xmlns:a16="http://schemas.microsoft.com/office/drawing/2014/main" id="{D2150823-C901-49FE-B3A3-E18564A152D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2477" name="Line 32">
            <a:extLst>
              <a:ext uri="{FF2B5EF4-FFF2-40B4-BE49-F238E27FC236}">
                <a16:creationId xmlns:a16="http://schemas.microsoft.com/office/drawing/2014/main" id="{4E33B88B-5DA3-48C1-B006-DD0BA1B52850}"/>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2478" name="Group 33">
            <a:extLst>
              <a:ext uri="{FF2B5EF4-FFF2-40B4-BE49-F238E27FC236}">
                <a16:creationId xmlns:a16="http://schemas.microsoft.com/office/drawing/2014/main" id="{C4F02D40-8D9E-4258-8C57-B3C0C190A2BB}"/>
              </a:ext>
            </a:extLst>
          </p:cNvPr>
          <p:cNvGrpSpPr>
            <a:grpSpLocks/>
          </p:cNvGrpSpPr>
          <p:nvPr/>
        </p:nvGrpSpPr>
        <p:grpSpPr bwMode="auto">
          <a:xfrm>
            <a:off x="5527675" y="4989513"/>
            <a:ext cx="1447800" cy="1295400"/>
            <a:chOff x="1584" y="816"/>
            <a:chExt cx="912" cy="816"/>
          </a:xfrm>
        </p:grpSpPr>
        <p:sp>
          <p:nvSpPr>
            <p:cNvPr id="62482" name="Freeform 34">
              <a:extLst>
                <a:ext uri="{FF2B5EF4-FFF2-40B4-BE49-F238E27FC236}">
                  <a16:creationId xmlns:a16="http://schemas.microsoft.com/office/drawing/2014/main" id="{5AA63D90-E9A3-4A19-88D3-7F321A3C680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3" name="Freeform 35">
              <a:extLst>
                <a:ext uri="{FF2B5EF4-FFF2-40B4-BE49-F238E27FC236}">
                  <a16:creationId xmlns:a16="http://schemas.microsoft.com/office/drawing/2014/main" id="{C528B676-BDA9-4FF9-BA97-577DB791B5B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4" name="Freeform 36">
              <a:extLst>
                <a:ext uri="{FF2B5EF4-FFF2-40B4-BE49-F238E27FC236}">
                  <a16:creationId xmlns:a16="http://schemas.microsoft.com/office/drawing/2014/main" id="{C44BE8A5-3483-4412-A679-E8C7420AC6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5" name="Freeform 37">
              <a:extLst>
                <a:ext uri="{FF2B5EF4-FFF2-40B4-BE49-F238E27FC236}">
                  <a16:creationId xmlns:a16="http://schemas.microsoft.com/office/drawing/2014/main" id="{BDB0A2C3-4607-400C-B388-649374AE3C8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6" name="Freeform 38">
              <a:extLst>
                <a:ext uri="{FF2B5EF4-FFF2-40B4-BE49-F238E27FC236}">
                  <a16:creationId xmlns:a16="http://schemas.microsoft.com/office/drawing/2014/main" id="{D0721960-905D-4E59-A93F-01DA7157C6E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7" name="Freeform 39">
              <a:extLst>
                <a:ext uri="{FF2B5EF4-FFF2-40B4-BE49-F238E27FC236}">
                  <a16:creationId xmlns:a16="http://schemas.microsoft.com/office/drawing/2014/main" id="{267C0443-5CB6-4994-A894-0313841EF99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8" name="Freeform 40">
              <a:extLst>
                <a:ext uri="{FF2B5EF4-FFF2-40B4-BE49-F238E27FC236}">
                  <a16:creationId xmlns:a16="http://schemas.microsoft.com/office/drawing/2014/main" id="{35F2B129-4E6D-4B61-BCE7-B48FC962377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9" name="Freeform 41">
              <a:extLst>
                <a:ext uri="{FF2B5EF4-FFF2-40B4-BE49-F238E27FC236}">
                  <a16:creationId xmlns:a16="http://schemas.microsoft.com/office/drawing/2014/main" id="{20C543D3-0A25-4D6B-BFAE-29997B98B8B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0" name="Freeform 42">
              <a:extLst>
                <a:ext uri="{FF2B5EF4-FFF2-40B4-BE49-F238E27FC236}">
                  <a16:creationId xmlns:a16="http://schemas.microsoft.com/office/drawing/2014/main" id="{14D7829E-9BAC-4AFB-8BBD-8C5485F3A3B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2479" name="Text Box 43">
            <a:extLst>
              <a:ext uri="{FF2B5EF4-FFF2-40B4-BE49-F238E27FC236}">
                <a16:creationId xmlns:a16="http://schemas.microsoft.com/office/drawing/2014/main" id="{63CC5B5E-6F30-4EC5-8504-847394882BB7}"/>
              </a:ext>
            </a:extLst>
          </p:cNvPr>
          <p:cNvSpPr txBox="1">
            <a:spLocks noChangeArrowheads="1"/>
          </p:cNvSpPr>
          <p:nvPr/>
        </p:nvSpPr>
        <p:spPr bwMode="auto">
          <a:xfrm>
            <a:off x="695325" y="1725613"/>
            <a:ext cx="4603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solidFill>
                  <a:srgbClr val="FF0000"/>
                </a:solidFill>
                <a:latin typeface="Comic Sans MS" panose="030F0702030302020204" pitchFamily="66" charset="0"/>
                <a:ea typeface="宋体" panose="02010600030101010101" pitchFamily="2" charset="-122"/>
              </a:rPr>
              <a:t>Bad news, C not removed</a:t>
            </a:r>
          </a:p>
        </p:txBody>
      </p:sp>
      <p:sp>
        <p:nvSpPr>
          <p:cNvPr id="62480" name="AutoShape 44">
            <a:extLst>
              <a:ext uri="{FF2B5EF4-FFF2-40B4-BE49-F238E27FC236}">
                <a16:creationId xmlns:a16="http://schemas.microsoft.com/office/drawing/2014/main" id="{DF499546-466B-4623-ABAD-13A6113A1229}"/>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2481" name="AutoShape 45">
            <a:extLst>
              <a:ext uri="{FF2B5EF4-FFF2-40B4-BE49-F238E27FC236}">
                <a16:creationId xmlns:a16="http://schemas.microsoft.com/office/drawing/2014/main" id="{9D8C9FBF-1F67-4289-9550-581987C2F138}"/>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C7FECC1-3A6C-4F60-B7BF-A6015FF3D7E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576595C-EBE2-4AAB-B272-AA1BED122761}" type="slidenum">
              <a:rPr lang="ar-SA" altLang="zh-CN" sz="1400">
                <a:solidFill>
                  <a:schemeClr val="tx1"/>
                </a:solidFill>
                <a:latin typeface="Comic Sans MS" panose="030F0702030302020204" pitchFamily="66" charset="0"/>
              </a:rPr>
              <a:pPr/>
              <a:t>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196" name="Rectangle 2">
            <a:extLst>
              <a:ext uri="{FF2B5EF4-FFF2-40B4-BE49-F238E27FC236}">
                <a16:creationId xmlns:a16="http://schemas.microsoft.com/office/drawing/2014/main" id="{F216B531-A614-4201-B29E-CB30B71244C8}"/>
              </a:ext>
            </a:extLst>
          </p:cNvPr>
          <p:cNvSpPr>
            <a:spLocks noGrp="1" noChangeArrowheads="1"/>
          </p:cNvSpPr>
          <p:nvPr>
            <p:ph type="title"/>
          </p:nvPr>
        </p:nvSpPr>
        <p:spPr/>
        <p:txBody>
          <a:bodyPr/>
          <a:lstStyle/>
          <a:p>
            <a:r>
              <a:rPr lang="en-US" altLang="zh-CN" sz="4000">
                <a:ea typeface="宋体" panose="02010600030101010101" pitchFamily="2" charset="-122"/>
              </a:rPr>
              <a:t>First:</a:t>
            </a:r>
            <a:br>
              <a:rPr lang="en-US" altLang="zh-CN" sz="4000">
                <a:ea typeface="宋体" panose="02010600030101010101" pitchFamily="2" charset="-122"/>
              </a:rPr>
            </a:br>
            <a:r>
              <a:rPr lang="en-US" altLang="zh-CN" sz="4000">
                <a:ea typeface="宋体" panose="02010600030101010101" pitchFamily="2" charset="-122"/>
              </a:rPr>
              <a:t>Fine-Grained Synchronization</a:t>
            </a:r>
          </a:p>
        </p:txBody>
      </p:sp>
      <p:sp>
        <p:nvSpPr>
          <p:cNvPr id="8197" name="Rectangle 3">
            <a:extLst>
              <a:ext uri="{FF2B5EF4-FFF2-40B4-BE49-F238E27FC236}">
                <a16:creationId xmlns:a16="http://schemas.microsoft.com/office/drawing/2014/main" id="{0E88DD89-E870-4070-98C2-3305D1D439DF}"/>
              </a:ext>
            </a:extLst>
          </p:cNvPr>
          <p:cNvSpPr>
            <a:spLocks noGrp="1" noChangeArrowheads="1"/>
          </p:cNvSpPr>
          <p:nvPr>
            <p:ph type="body" idx="1"/>
          </p:nvPr>
        </p:nvSpPr>
        <p:spPr/>
        <p:txBody>
          <a:bodyPr/>
          <a:lstStyle/>
          <a:p>
            <a:r>
              <a:rPr lang="en-US" altLang="zh-CN" dirty="0">
                <a:ea typeface="宋体" panose="02010600030101010101" pitchFamily="2" charset="-122"/>
              </a:rPr>
              <a:t>Instead of using a single lock ..</a:t>
            </a:r>
          </a:p>
          <a:p>
            <a:r>
              <a:rPr lang="en-US" altLang="zh-CN" dirty="0">
                <a:ea typeface="宋体" panose="02010600030101010101" pitchFamily="2" charset="-122"/>
              </a:rPr>
              <a:t>Split object into</a:t>
            </a:r>
          </a:p>
          <a:p>
            <a:pPr lvl="1"/>
            <a:r>
              <a:rPr lang="en-US" altLang="zh-CN" dirty="0">
                <a:ea typeface="宋体" panose="02010600030101010101" pitchFamily="2" charset="-122"/>
              </a:rPr>
              <a:t>Independently-synchronized components</a:t>
            </a:r>
          </a:p>
          <a:p>
            <a:r>
              <a:rPr lang="en-US" altLang="zh-CN" dirty="0">
                <a:ea typeface="宋体" panose="02010600030101010101" pitchFamily="2" charset="-122"/>
              </a:rPr>
              <a:t>Methods conflict when they access</a:t>
            </a:r>
          </a:p>
          <a:p>
            <a:pPr lvl="1"/>
            <a:r>
              <a:rPr lang="en-US" altLang="zh-CN" dirty="0">
                <a:ea typeface="宋体" panose="02010600030101010101" pitchFamily="2" charset="-122"/>
              </a:rPr>
              <a:t>The same component …</a:t>
            </a:r>
          </a:p>
          <a:p>
            <a:pPr lvl="1"/>
            <a:r>
              <a:rPr lang="en-US" altLang="zh-CN" dirty="0">
                <a:ea typeface="宋体" panose="02010600030101010101" pitchFamily="2" charset="-122"/>
              </a:rPr>
              <a:t>At the same time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197">
                                            <p:txEl>
                                              <p:pRg st="0" end="0"/>
                                            </p:txEl>
                                          </p:spTgt>
                                        </p:tgtEl>
                                        <p:attrNameLst>
                                          <p:attrName>style.visibility</p:attrName>
                                        </p:attrNameLst>
                                      </p:cBhvr>
                                      <p:to>
                                        <p:strVal val="visible"/>
                                      </p:to>
                                    </p:set>
                                    <p:animEffect transition="in" filter="fade">
                                      <p:cBhvr>
                                        <p:cTn id="7" dur="500"/>
                                        <p:tgtEl>
                                          <p:spTgt spid="8197">
                                            <p:txEl>
                                              <p:pRg st="0" end="0"/>
                                            </p:txEl>
                                          </p:spTgt>
                                        </p:tgtEl>
                                      </p:cBhvr>
                                    </p:animEffect>
                                    <p:anim calcmode="lin" valueType="num">
                                      <p:cBhvr>
                                        <p:cTn id="8" dur="500" fill="hold"/>
                                        <p:tgtEl>
                                          <p:spTgt spid="8197">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81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197">
                                            <p:txEl>
                                              <p:pRg st="1" end="1"/>
                                            </p:txEl>
                                          </p:spTgt>
                                        </p:tgtEl>
                                        <p:attrNameLst>
                                          <p:attrName>style.visibility</p:attrName>
                                        </p:attrNameLst>
                                      </p:cBhvr>
                                      <p:to>
                                        <p:strVal val="visible"/>
                                      </p:to>
                                    </p:set>
                                    <p:animEffect transition="in" filter="fade">
                                      <p:cBhvr>
                                        <p:cTn id="14" dur="500"/>
                                        <p:tgtEl>
                                          <p:spTgt spid="8197">
                                            <p:txEl>
                                              <p:pRg st="1" end="1"/>
                                            </p:txEl>
                                          </p:spTgt>
                                        </p:tgtEl>
                                      </p:cBhvr>
                                    </p:animEffect>
                                    <p:anim calcmode="lin" valueType="num">
                                      <p:cBhvr>
                                        <p:cTn id="15" dur="500" fill="hold"/>
                                        <p:tgtEl>
                                          <p:spTgt spid="8197">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8197">
                                            <p:txEl>
                                              <p:pRg st="1" end="1"/>
                                            </p:txEl>
                                          </p:spTgt>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8197">
                                            <p:txEl>
                                              <p:pRg st="2" end="2"/>
                                            </p:txEl>
                                          </p:spTgt>
                                        </p:tgtEl>
                                        <p:attrNameLst>
                                          <p:attrName>style.visibility</p:attrName>
                                        </p:attrNameLst>
                                      </p:cBhvr>
                                      <p:to>
                                        <p:strVal val="visible"/>
                                      </p:to>
                                    </p:set>
                                    <p:animEffect transition="in" filter="fade">
                                      <p:cBhvr>
                                        <p:cTn id="19" dur="500"/>
                                        <p:tgtEl>
                                          <p:spTgt spid="8197">
                                            <p:txEl>
                                              <p:pRg st="2" end="2"/>
                                            </p:txEl>
                                          </p:spTgt>
                                        </p:tgtEl>
                                      </p:cBhvr>
                                    </p:animEffect>
                                    <p:anim calcmode="lin" valueType="num">
                                      <p:cBhvr>
                                        <p:cTn id="20" dur="500" fill="hold"/>
                                        <p:tgtEl>
                                          <p:spTgt spid="8197">
                                            <p:txEl>
                                              <p:pRg st="2" end="2"/>
                                            </p:txEl>
                                          </p:spTgt>
                                        </p:tgtEl>
                                        <p:attrNameLst>
                                          <p:attrName>ppt_x</p:attrName>
                                        </p:attrNameLst>
                                      </p:cBhvr>
                                      <p:tavLst>
                                        <p:tav tm="0">
                                          <p:val>
                                            <p:strVal val="#ppt_x"/>
                                          </p:val>
                                        </p:tav>
                                        <p:tav tm="100000">
                                          <p:val>
                                            <p:strVal val="#ppt_x"/>
                                          </p:val>
                                        </p:tav>
                                      </p:tavLst>
                                    </p:anim>
                                    <p:anim calcmode="lin" valueType="num">
                                      <p:cBhvr>
                                        <p:cTn id="21" dur="500" fill="hold"/>
                                        <p:tgtEl>
                                          <p:spTgt spid="81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8197">
                                            <p:txEl>
                                              <p:pRg st="3" end="3"/>
                                            </p:txEl>
                                          </p:spTgt>
                                        </p:tgtEl>
                                        <p:attrNameLst>
                                          <p:attrName>style.visibility</p:attrName>
                                        </p:attrNameLst>
                                      </p:cBhvr>
                                      <p:to>
                                        <p:strVal val="visible"/>
                                      </p:to>
                                    </p:set>
                                    <p:animEffect transition="in" filter="fade">
                                      <p:cBhvr>
                                        <p:cTn id="26" dur="500"/>
                                        <p:tgtEl>
                                          <p:spTgt spid="8197">
                                            <p:txEl>
                                              <p:pRg st="3" end="3"/>
                                            </p:txEl>
                                          </p:spTgt>
                                        </p:tgtEl>
                                      </p:cBhvr>
                                    </p:animEffect>
                                    <p:anim calcmode="lin" valueType="num">
                                      <p:cBhvr>
                                        <p:cTn id="27" dur="500" fill="hold"/>
                                        <p:tgtEl>
                                          <p:spTgt spid="8197">
                                            <p:txEl>
                                              <p:pRg st="3" end="3"/>
                                            </p:txEl>
                                          </p:spTgt>
                                        </p:tgtEl>
                                        <p:attrNameLst>
                                          <p:attrName>ppt_x</p:attrName>
                                        </p:attrNameLst>
                                      </p:cBhvr>
                                      <p:tavLst>
                                        <p:tav tm="0">
                                          <p:val>
                                            <p:strVal val="#ppt_x"/>
                                          </p:val>
                                        </p:tav>
                                        <p:tav tm="100000">
                                          <p:val>
                                            <p:strVal val="#ppt_x"/>
                                          </p:val>
                                        </p:tav>
                                      </p:tavLst>
                                    </p:anim>
                                    <p:anim calcmode="lin" valueType="num">
                                      <p:cBhvr>
                                        <p:cTn id="28" dur="500" fill="hold"/>
                                        <p:tgtEl>
                                          <p:spTgt spid="8197">
                                            <p:txEl>
                                              <p:pRg st="3" end="3"/>
                                            </p:txEl>
                                          </p:spTgt>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8197">
                                            <p:txEl>
                                              <p:pRg st="4" end="4"/>
                                            </p:txEl>
                                          </p:spTgt>
                                        </p:tgtEl>
                                        <p:attrNameLst>
                                          <p:attrName>style.visibility</p:attrName>
                                        </p:attrNameLst>
                                      </p:cBhvr>
                                      <p:to>
                                        <p:strVal val="visible"/>
                                      </p:to>
                                    </p:set>
                                    <p:animEffect transition="in" filter="fade">
                                      <p:cBhvr>
                                        <p:cTn id="31" dur="500"/>
                                        <p:tgtEl>
                                          <p:spTgt spid="8197">
                                            <p:txEl>
                                              <p:pRg st="4" end="4"/>
                                            </p:txEl>
                                          </p:spTgt>
                                        </p:tgtEl>
                                      </p:cBhvr>
                                    </p:animEffect>
                                    <p:anim calcmode="lin" valueType="num">
                                      <p:cBhvr>
                                        <p:cTn id="32" dur="500" fill="hold"/>
                                        <p:tgtEl>
                                          <p:spTgt spid="8197">
                                            <p:txEl>
                                              <p:pRg st="4" end="4"/>
                                            </p:txEl>
                                          </p:spTgt>
                                        </p:tgtEl>
                                        <p:attrNameLst>
                                          <p:attrName>ppt_x</p:attrName>
                                        </p:attrNameLst>
                                      </p:cBhvr>
                                      <p:tavLst>
                                        <p:tav tm="0">
                                          <p:val>
                                            <p:strVal val="#ppt_x"/>
                                          </p:val>
                                        </p:tav>
                                        <p:tav tm="100000">
                                          <p:val>
                                            <p:strVal val="#ppt_x"/>
                                          </p:val>
                                        </p:tav>
                                      </p:tavLst>
                                    </p:anim>
                                    <p:anim calcmode="lin" valueType="num">
                                      <p:cBhvr>
                                        <p:cTn id="33" dur="500" fill="hold"/>
                                        <p:tgtEl>
                                          <p:spTgt spid="8197">
                                            <p:txEl>
                                              <p:pRg st="4" end="4"/>
                                            </p:txEl>
                                          </p:spTgt>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8197">
                                            <p:txEl>
                                              <p:pRg st="5" end="5"/>
                                            </p:txEl>
                                          </p:spTgt>
                                        </p:tgtEl>
                                        <p:attrNameLst>
                                          <p:attrName>style.visibility</p:attrName>
                                        </p:attrNameLst>
                                      </p:cBhvr>
                                      <p:to>
                                        <p:strVal val="visible"/>
                                      </p:to>
                                    </p:set>
                                    <p:animEffect transition="in" filter="fade">
                                      <p:cBhvr>
                                        <p:cTn id="36" dur="500"/>
                                        <p:tgtEl>
                                          <p:spTgt spid="8197">
                                            <p:txEl>
                                              <p:pRg st="5" end="5"/>
                                            </p:txEl>
                                          </p:spTgt>
                                        </p:tgtEl>
                                      </p:cBhvr>
                                    </p:animEffect>
                                    <p:anim calcmode="lin" valueType="num">
                                      <p:cBhvr>
                                        <p:cTn id="37" dur="500" fill="hold"/>
                                        <p:tgtEl>
                                          <p:spTgt spid="8197">
                                            <p:txEl>
                                              <p:pRg st="5" end="5"/>
                                            </p:txEl>
                                          </p:spTgt>
                                        </p:tgtEl>
                                        <p:attrNameLst>
                                          <p:attrName>ppt_x</p:attrName>
                                        </p:attrNameLst>
                                      </p:cBhvr>
                                      <p:tavLst>
                                        <p:tav tm="0">
                                          <p:val>
                                            <p:strVal val="#ppt_x"/>
                                          </p:val>
                                        </p:tav>
                                        <p:tav tm="100000">
                                          <p:val>
                                            <p:strVal val="#ppt_x"/>
                                          </p:val>
                                        </p:tav>
                                      </p:tavLst>
                                    </p:anim>
                                    <p:anim calcmode="lin" valueType="num">
                                      <p:cBhvr>
                                        <p:cTn id="38" dur="500" fill="hold"/>
                                        <p:tgtEl>
                                          <p:spTgt spid="8197">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7A6C7FCE-845A-4EA7-834D-FBD698F46A1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3FA73F-C27F-4EE2-9687-F3D60F052E74}" type="slidenum">
              <a:rPr lang="ar-SA" altLang="zh-CN" sz="1400">
                <a:solidFill>
                  <a:schemeClr val="tx1"/>
                </a:solidFill>
                <a:latin typeface="Comic Sans MS" panose="030F0702030302020204" pitchFamily="66" charset="0"/>
              </a:rPr>
              <a:pPr/>
              <a:t>60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3492" name="Rectangle 21">
            <a:extLst>
              <a:ext uri="{FF2B5EF4-FFF2-40B4-BE49-F238E27FC236}">
                <a16:creationId xmlns:a16="http://schemas.microsoft.com/office/drawing/2014/main" id="{2489B8D9-DE5F-4E76-9834-9FACA5FC6715}"/>
              </a:ext>
            </a:extLst>
          </p:cNvPr>
          <p:cNvSpPr>
            <a:spLocks noChangeArrowheads="1"/>
          </p:cNvSpPr>
          <p:nvPr/>
        </p:nvSpPr>
        <p:spPr bwMode="auto">
          <a:xfrm>
            <a:off x="4408488" y="4787900"/>
            <a:ext cx="4291012" cy="1284288"/>
          </a:xfrm>
          <a:prstGeom prst="rect">
            <a:avLst/>
          </a:prstGeom>
          <a:solidFill>
            <a:srgbClr val="99FF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493" name="Rectangle 20">
            <a:extLst>
              <a:ext uri="{FF2B5EF4-FFF2-40B4-BE49-F238E27FC236}">
                <a16:creationId xmlns:a16="http://schemas.microsoft.com/office/drawing/2014/main" id="{0729E966-84FF-409F-921E-14B72DA80431}"/>
              </a:ext>
            </a:extLst>
          </p:cNvPr>
          <p:cNvSpPr>
            <a:spLocks noChangeArrowheads="1"/>
          </p:cNvSpPr>
          <p:nvPr/>
        </p:nvSpPr>
        <p:spPr bwMode="auto">
          <a:xfrm>
            <a:off x="4537075" y="2970213"/>
            <a:ext cx="4291013" cy="1347787"/>
          </a:xfrm>
          <a:prstGeom prst="rect">
            <a:avLst/>
          </a:prstGeom>
          <a:solidFill>
            <a:srgbClr val="99FF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494" name="Rectangle 2">
            <a:extLst>
              <a:ext uri="{FF2B5EF4-FFF2-40B4-BE49-F238E27FC236}">
                <a16:creationId xmlns:a16="http://schemas.microsoft.com/office/drawing/2014/main" id="{0D1D4ABE-1888-490E-BC7D-87713E91F106}"/>
              </a:ext>
            </a:extLst>
          </p:cNvPr>
          <p:cNvSpPr>
            <a:spLocks noGrp="1" noChangeArrowheads="1"/>
          </p:cNvSpPr>
          <p:nvPr>
            <p:ph type="title"/>
          </p:nvPr>
        </p:nvSpPr>
        <p:spPr/>
        <p:txBody>
          <a:bodyPr/>
          <a:lstStyle/>
          <a:p>
            <a:r>
              <a:rPr lang="en-US" altLang="zh-CN">
                <a:ea typeface="宋体" panose="02010600030101010101" pitchFamily="2" charset="-122"/>
              </a:rPr>
              <a:t>Problem</a:t>
            </a:r>
          </a:p>
        </p:txBody>
      </p:sp>
      <p:sp>
        <p:nvSpPr>
          <p:cNvPr id="63495" name="Rectangle 3">
            <a:extLst>
              <a:ext uri="{FF2B5EF4-FFF2-40B4-BE49-F238E27FC236}">
                <a16:creationId xmlns:a16="http://schemas.microsoft.com/office/drawing/2014/main" id="{35AB4D18-BC0A-43D9-848B-069B78597A42}"/>
              </a:ext>
            </a:extLst>
          </p:cNvPr>
          <p:cNvSpPr>
            <a:spLocks noGrp="1" noChangeArrowheads="1"/>
          </p:cNvSpPr>
          <p:nvPr>
            <p:ph type="body" idx="1"/>
          </p:nvPr>
        </p:nvSpPr>
        <p:spPr/>
        <p:txBody>
          <a:bodyPr/>
          <a:lstStyle/>
          <a:p>
            <a:r>
              <a:rPr lang="en-US" altLang="zh-CN">
                <a:ea typeface="宋体" panose="02010600030101010101" pitchFamily="2" charset="-122"/>
              </a:rPr>
              <a:t>To delete node </a:t>
            </a:r>
            <a:r>
              <a:rPr lang="en-US" altLang="zh-CN">
                <a:solidFill>
                  <a:schemeClr val="tx1"/>
                </a:solidFill>
                <a:ea typeface="宋体" panose="02010600030101010101" pitchFamily="2" charset="-122"/>
              </a:rPr>
              <a:t>c</a:t>
            </a:r>
          </a:p>
          <a:p>
            <a:pPr lvl="1"/>
            <a:r>
              <a:rPr lang="en-US" altLang="zh-CN">
                <a:ea typeface="宋体" panose="02010600030101010101" pitchFamily="2" charset="-122"/>
              </a:rPr>
              <a:t>Swing node </a:t>
            </a:r>
            <a:r>
              <a:rPr lang="en-US" altLang="zh-CN">
                <a:solidFill>
                  <a:schemeClr val="tx1"/>
                </a:solidFill>
                <a:ea typeface="宋体" panose="02010600030101010101" pitchFamily="2" charset="-122"/>
              </a:rPr>
              <a:t>b</a:t>
            </a:r>
            <a:r>
              <a:rPr lang="en-US" altLang="zh-CN">
                <a:ea typeface="宋体" panose="02010600030101010101" pitchFamily="2" charset="-122"/>
              </a:rPr>
              <a:t>’s next field to </a:t>
            </a:r>
            <a:r>
              <a:rPr lang="en-US" altLang="zh-CN">
                <a:solidFill>
                  <a:schemeClr val="tx1"/>
                </a:solidFill>
                <a:ea typeface="宋体" panose="02010600030101010101" pitchFamily="2" charset="-122"/>
              </a:rPr>
              <a:t>d</a:t>
            </a:r>
          </a:p>
          <a:p>
            <a:endParaRPr lang="en-US" altLang="zh-CN">
              <a:ea typeface="宋体" panose="02010600030101010101" pitchFamily="2" charset="-122"/>
            </a:endParaRPr>
          </a:p>
          <a:p>
            <a:r>
              <a:rPr lang="en-US" altLang="zh-CN">
                <a:ea typeface="宋体" panose="02010600030101010101" pitchFamily="2" charset="-122"/>
              </a:rPr>
              <a:t>Problem is,</a:t>
            </a:r>
          </a:p>
          <a:p>
            <a:pPr lvl="1"/>
            <a:r>
              <a:rPr lang="en-US" altLang="zh-CN">
                <a:ea typeface="宋体" panose="02010600030101010101" pitchFamily="2" charset="-122"/>
              </a:rPr>
              <a:t>Someone deleting </a:t>
            </a:r>
            <a:r>
              <a:rPr lang="en-US" altLang="zh-CN">
                <a:solidFill>
                  <a:schemeClr val="tx1"/>
                </a:solidFill>
                <a:ea typeface="宋体" panose="02010600030101010101" pitchFamily="2" charset="-122"/>
              </a:rPr>
              <a:t>b</a:t>
            </a:r>
            <a:r>
              <a:rPr lang="en-US" altLang="zh-CN">
                <a:ea typeface="宋体" panose="02010600030101010101" pitchFamily="2" charset="-122"/>
              </a:rPr>
              <a:t> concurrently could </a:t>
            </a:r>
          </a:p>
          <a:p>
            <a:pPr lvl="1">
              <a:buFontTx/>
              <a:buNone/>
            </a:pPr>
            <a:r>
              <a:rPr lang="en-US" altLang="zh-CN">
                <a:ea typeface="宋体" panose="02010600030101010101" pitchFamily="2" charset="-122"/>
              </a:rPr>
              <a:t>   direct a pointer </a:t>
            </a:r>
          </a:p>
          <a:p>
            <a:pPr lvl="1">
              <a:buFontTx/>
              <a:buNone/>
            </a:pPr>
            <a:r>
              <a:rPr lang="en-US" altLang="zh-CN">
                <a:ea typeface="宋体" panose="02010600030101010101" pitchFamily="2" charset="-122"/>
              </a:rPr>
              <a:t>   to </a:t>
            </a:r>
            <a:r>
              <a:rPr lang="en-US" altLang="zh-CN" sz="3200">
                <a:solidFill>
                  <a:schemeClr val="tx1"/>
                </a:solidFill>
                <a:ea typeface="宋体" panose="02010600030101010101" pitchFamily="2" charset="-122"/>
              </a:rPr>
              <a:t>c</a:t>
            </a:r>
            <a:endParaRPr lang="en-US" altLang="zh-CN">
              <a:solidFill>
                <a:schemeClr val="tx1"/>
              </a:solidFill>
              <a:ea typeface="宋体" panose="02010600030101010101" pitchFamily="2" charset="-122"/>
            </a:endParaRPr>
          </a:p>
        </p:txBody>
      </p:sp>
      <p:sp>
        <p:nvSpPr>
          <p:cNvPr id="63496" name="AutoShape 9">
            <a:extLst>
              <a:ext uri="{FF2B5EF4-FFF2-40B4-BE49-F238E27FC236}">
                <a16:creationId xmlns:a16="http://schemas.microsoft.com/office/drawing/2014/main" id="{9ED7A52F-291B-4DB3-9945-1BC65191F09B}"/>
              </a:ext>
            </a:extLst>
          </p:cNvPr>
          <p:cNvSpPr>
            <a:spLocks noChangeArrowheads="1"/>
          </p:cNvSpPr>
          <p:nvPr/>
        </p:nvSpPr>
        <p:spPr bwMode="auto">
          <a:xfrm>
            <a:off x="6338888" y="3094038"/>
            <a:ext cx="717550" cy="46990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497" name="Line 10">
            <a:extLst>
              <a:ext uri="{FF2B5EF4-FFF2-40B4-BE49-F238E27FC236}">
                <a16:creationId xmlns:a16="http://schemas.microsoft.com/office/drawing/2014/main" id="{DBDBE7F0-EF06-44AC-ABFD-41EA9A8BFD5C}"/>
              </a:ext>
            </a:extLst>
          </p:cNvPr>
          <p:cNvSpPr>
            <a:spLocks noChangeShapeType="1"/>
          </p:cNvSpPr>
          <p:nvPr/>
        </p:nvSpPr>
        <p:spPr bwMode="auto">
          <a:xfrm>
            <a:off x="6704013" y="3087688"/>
            <a:ext cx="0" cy="4826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498" name="Text Box 11">
            <a:extLst>
              <a:ext uri="{FF2B5EF4-FFF2-40B4-BE49-F238E27FC236}">
                <a16:creationId xmlns:a16="http://schemas.microsoft.com/office/drawing/2014/main" id="{C52F8690-79A3-4A95-9553-0DE0EBD3B204}"/>
              </a:ext>
            </a:extLst>
          </p:cNvPr>
          <p:cNvSpPr txBox="1">
            <a:spLocks noChangeArrowheads="1"/>
          </p:cNvSpPr>
          <p:nvPr/>
        </p:nvSpPr>
        <p:spPr bwMode="auto">
          <a:xfrm>
            <a:off x="6267450" y="310832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63499" name="AutoShape 5">
            <a:extLst>
              <a:ext uri="{FF2B5EF4-FFF2-40B4-BE49-F238E27FC236}">
                <a16:creationId xmlns:a16="http://schemas.microsoft.com/office/drawing/2014/main" id="{F13BE73C-A06E-49B8-9D7C-1E6C9BF38C16}"/>
              </a:ext>
            </a:extLst>
          </p:cNvPr>
          <p:cNvSpPr>
            <a:spLocks noChangeArrowheads="1"/>
          </p:cNvSpPr>
          <p:nvPr/>
        </p:nvSpPr>
        <p:spPr bwMode="auto">
          <a:xfrm>
            <a:off x="5013325" y="3094038"/>
            <a:ext cx="717550" cy="46990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00" name="Line 6">
            <a:extLst>
              <a:ext uri="{FF2B5EF4-FFF2-40B4-BE49-F238E27FC236}">
                <a16:creationId xmlns:a16="http://schemas.microsoft.com/office/drawing/2014/main" id="{5B169E2C-8147-48F5-843A-5E513D6A1DBB}"/>
              </a:ext>
            </a:extLst>
          </p:cNvPr>
          <p:cNvSpPr>
            <a:spLocks noChangeShapeType="1"/>
          </p:cNvSpPr>
          <p:nvPr/>
        </p:nvSpPr>
        <p:spPr bwMode="auto">
          <a:xfrm>
            <a:off x="5378450" y="3087688"/>
            <a:ext cx="0" cy="4826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01" name="Text Box 7">
            <a:extLst>
              <a:ext uri="{FF2B5EF4-FFF2-40B4-BE49-F238E27FC236}">
                <a16:creationId xmlns:a16="http://schemas.microsoft.com/office/drawing/2014/main" id="{65621888-3745-47A3-8A03-ECF04B41EB53}"/>
              </a:ext>
            </a:extLst>
          </p:cNvPr>
          <p:cNvSpPr txBox="1">
            <a:spLocks noChangeArrowheads="1"/>
          </p:cNvSpPr>
          <p:nvPr/>
        </p:nvSpPr>
        <p:spPr bwMode="auto">
          <a:xfrm>
            <a:off x="4956175" y="31083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nvGrpSpPr>
          <p:cNvPr id="63502" name="Group 12">
            <a:extLst>
              <a:ext uri="{FF2B5EF4-FFF2-40B4-BE49-F238E27FC236}">
                <a16:creationId xmlns:a16="http://schemas.microsoft.com/office/drawing/2014/main" id="{7A974790-BB67-46EF-973E-094A38F8BBFE}"/>
              </a:ext>
            </a:extLst>
          </p:cNvPr>
          <p:cNvGrpSpPr>
            <a:grpSpLocks/>
          </p:cNvGrpSpPr>
          <p:nvPr/>
        </p:nvGrpSpPr>
        <p:grpSpPr bwMode="auto">
          <a:xfrm>
            <a:off x="7618413" y="3087688"/>
            <a:ext cx="760412" cy="546100"/>
            <a:chOff x="563" y="1599"/>
            <a:chExt cx="579" cy="415"/>
          </a:xfrm>
        </p:grpSpPr>
        <p:sp>
          <p:nvSpPr>
            <p:cNvPr id="63524" name="AutoShape 13">
              <a:extLst>
                <a:ext uri="{FF2B5EF4-FFF2-40B4-BE49-F238E27FC236}">
                  <a16:creationId xmlns:a16="http://schemas.microsoft.com/office/drawing/2014/main" id="{EB1EE807-DCF0-42DA-B373-359D1040FF3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25" name="Line 14">
              <a:extLst>
                <a:ext uri="{FF2B5EF4-FFF2-40B4-BE49-F238E27FC236}">
                  <a16:creationId xmlns:a16="http://schemas.microsoft.com/office/drawing/2014/main" id="{03593F72-8964-4442-9265-EB15213CA33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26" name="Text Box 15">
              <a:extLst>
                <a:ext uri="{FF2B5EF4-FFF2-40B4-BE49-F238E27FC236}">
                  <a16:creationId xmlns:a16="http://schemas.microsoft.com/office/drawing/2014/main" id="{E422384B-9319-4D84-A32F-7F2B7BB9B8B7}"/>
                </a:ext>
              </a:extLst>
            </p:cNvPr>
            <p:cNvSpPr txBox="1">
              <a:spLocks noChangeArrowheads="1"/>
            </p:cNvSpPr>
            <p:nvPr/>
          </p:nvSpPr>
          <p:spPr bwMode="auto">
            <a:xfrm>
              <a:off x="563" y="1620"/>
              <a:ext cx="279"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3503" name="Freeform 16">
            <a:extLst>
              <a:ext uri="{FF2B5EF4-FFF2-40B4-BE49-F238E27FC236}">
                <a16:creationId xmlns:a16="http://schemas.microsoft.com/office/drawing/2014/main" id="{DC010111-D72D-4660-8C02-9012E50E6B17}"/>
              </a:ext>
            </a:extLst>
          </p:cNvPr>
          <p:cNvSpPr>
            <a:spLocks/>
          </p:cNvSpPr>
          <p:nvPr/>
        </p:nvSpPr>
        <p:spPr bwMode="auto">
          <a:xfrm>
            <a:off x="6838950" y="3427413"/>
            <a:ext cx="2141538" cy="663575"/>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04" name="Line 17">
            <a:extLst>
              <a:ext uri="{FF2B5EF4-FFF2-40B4-BE49-F238E27FC236}">
                <a16:creationId xmlns:a16="http://schemas.microsoft.com/office/drawing/2014/main" id="{D0CC5932-AA62-4E8B-8AAA-464B48CC8E93}"/>
              </a:ext>
            </a:extLst>
          </p:cNvPr>
          <p:cNvSpPr>
            <a:spLocks noChangeShapeType="1"/>
          </p:cNvSpPr>
          <p:nvPr/>
        </p:nvSpPr>
        <p:spPr bwMode="auto">
          <a:xfrm>
            <a:off x="5607050" y="3325813"/>
            <a:ext cx="7175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3505" name="Group 23">
            <a:extLst>
              <a:ext uri="{FF2B5EF4-FFF2-40B4-BE49-F238E27FC236}">
                <a16:creationId xmlns:a16="http://schemas.microsoft.com/office/drawing/2014/main" id="{E2B7FE66-730C-4581-BF5E-9B869F189A8E}"/>
              </a:ext>
            </a:extLst>
          </p:cNvPr>
          <p:cNvGrpSpPr>
            <a:grpSpLocks/>
          </p:cNvGrpSpPr>
          <p:nvPr/>
        </p:nvGrpSpPr>
        <p:grpSpPr bwMode="auto">
          <a:xfrm>
            <a:off x="6115050" y="4987925"/>
            <a:ext cx="788988" cy="546100"/>
            <a:chOff x="542" y="1599"/>
            <a:chExt cx="600" cy="415"/>
          </a:xfrm>
        </p:grpSpPr>
        <p:sp>
          <p:nvSpPr>
            <p:cNvPr id="63521" name="AutoShape 24">
              <a:extLst>
                <a:ext uri="{FF2B5EF4-FFF2-40B4-BE49-F238E27FC236}">
                  <a16:creationId xmlns:a16="http://schemas.microsoft.com/office/drawing/2014/main" id="{CDDC5C32-522A-4968-BC84-3B72AC9547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22" name="Line 25">
              <a:extLst>
                <a:ext uri="{FF2B5EF4-FFF2-40B4-BE49-F238E27FC236}">
                  <a16:creationId xmlns:a16="http://schemas.microsoft.com/office/drawing/2014/main" id="{EBBE0A99-915F-4DBC-9D6C-932CAE36333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23" name="Text Box 26">
              <a:extLst>
                <a:ext uri="{FF2B5EF4-FFF2-40B4-BE49-F238E27FC236}">
                  <a16:creationId xmlns:a16="http://schemas.microsoft.com/office/drawing/2014/main" id="{EDC81343-D98B-440A-A329-EFA8F29D8884}"/>
                </a:ext>
              </a:extLst>
            </p:cNvPr>
            <p:cNvSpPr txBox="1">
              <a:spLocks noChangeArrowheads="1"/>
            </p:cNvSpPr>
            <p:nvPr/>
          </p:nvSpPr>
          <p:spPr bwMode="auto">
            <a:xfrm>
              <a:off x="542" y="1620"/>
              <a:ext cx="301"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3506" name="Group 28">
            <a:extLst>
              <a:ext uri="{FF2B5EF4-FFF2-40B4-BE49-F238E27FC236}">
                <a16:creationId xmlns:a16="http://schemas.microsoft.com/office/drawing/2014/main" id="{E9137E82-2B47-48B6-80E8-1EF4D82B26D7}"/>
              </a:ext>
            </a:extLst>
          </p:cNvPr>
          <p:cNvGrpSpPr>
            <a:grpSpLocks/>
          </p:cNvGrpSpPr>
          <p:nvPr/>
        </p:nvGrpSpPr>
        <p:grpSpPr bwMode="auto">
          <a:xfrm>
            <a:off x="4803775" y="4987925"/>
            <a:ext cx="774700" cy="546100"/>
            <a:chOff x="553" y="1599"/>
            <a:chExt cx="589" cy="415"/>
          </a:xfrm>
        </p:grpSpPr>
        <p:sp>
          <p:nvSpPr>
            <p:cNvPr id="63518" name="AutoShape 29">
              <a:extLst>
                <a:ext uri="{FF2B5EF4-FFF2-40B4-BE49-F238E27FC236}">
                  <a16:creationId xmlns:a16="http://schemas.microsoft.com/office/drawing/2014/main" id="{3BE43082-AE4F-4DE8-9F33-E6D220744CD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19" name="Line 30">
              <a:extLst>
                <a:ext uri="{FF2B5EF4-FFF2-40B4-BE49-F238E27FC236}">
                  <a16:creationId xmlns:a16="http://schemas.microsoft.com/office/drawing/2014/main" id="{39B6A56D-2F0B-4584-924C-3B1ADDC0DA7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20" name="Text Box 31">
              <a:extLst>
                <a:ext uri="{FF2B5EF4-FFF2-40B4-BE49-F238E27FC236}">
                  <a16:creationId xmlns:a16="http://schemas.microsoft.com/office/drawing/2014/main" id="{59C00CD2-D6D8-4638-B273-561109E31AEB}"/>
                </a:ext>
              </a:extLst>
            </p:cNvPr>
            <p:cNvSpPr txBox="1">
              <a:spLocks noChangeArrowheads="1"/>
            </p:cNvSpPr>
            <p:nvPr/>
          </p:nvSpPr>
          <p:spPr bwMode="auto">
            <a:xfrm>
              <a:off x="553" y="1620"/>
              <a:ext cx="289"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3507" name="Group 32">
            <a:extLst>
              <a:ext uri="{FF2B5EF4-FFF2-40B4-BE49-F238E27FC236}">
                <a16:creationId xmlns:a16="http://schemas.microsoft.com/office/drawing/2014/main" id="{BEF70C79-15F8-45A6-AA6D-B9DCB2D02DF7}"/>
              </a:ext>
            </a:extLst>
          </p:cNvPr>
          <p:cNvGrpSpPr>
            <a:grpSpLocks/>
          </p:cNvGrpSpPr>
          <p:nvPr/>
        </p:nvGrpSpPr>
        <p:grpSpPr bwMode="auto">
          <a:xfrm>
            <a:off x="7466013" y="4987925"/>
            <a:ext cx="760412" cy="546100"/>
            <a:chOff x="563" y="1599"/>
            <a:chExt cx="579" cy="415"/>
          </a:xfrm>
        </p:grpSpPr>
        <p:sp>
          <p:nvSpPr>
            <p:cNvPr id="63515" name="AutoShape 33">
              <a:extLst>
                <a:ext uri="{FF2B5EF4-FFF2-40B4-BE49-F238E27FC236}">
                  <a16:creationId xmlns:a16="http://schemas.microsoft.com/office/drawing/2014/main" id="{58C6C9B2-0BAA-461C-A683-9EB1BA61245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16" name="Line 34">
              <a:extLst>
                <a:ext uri="{FF2B5EF4-FFF2-40B4-BE49-F238E27FC236}">
                  <a16:creationId xmlns:a16="http://schemas.microsoft.com/office/drawing/2014/main" id="{2E9CDB26-B4B3-44C2-AAA6-9E42B920BF1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7" name="Text Box 35">
              <a:extLst>
                <a:ext uri="{FF2B5EF4-FFF2-40B4-BE49-F238E27FC236}">
                  <a16:creationId xmlns:a16="http://schemas.microsoft.com/office/drawing/2014/main" id="{4544A7A2-1A83-4F05-A4E6-6654A6732EAD}"/>
                </a:ext>
              </a:extLst>
            </p:cNvPr>
            <p:cNvSpPr txBox="1">
              <a:spLocks noChangeArrowheads="1"/>
            </p:cNvSpPr>
            <p:nvPr/>
          </p:nvSpPr>
          <p:spPr bwMode="auto">
            <a:xfrm>
              <a:off x="563" y="1620"/>
              <a:ext cx="279"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3508" name="Freeform 36">
            <a:extLst>
              <a:ext uri="{FF2B5EF4-FFF2-40B4-BE49-F238E27FC236}">
                <a16:creationId xmlns:a16="http://schemas.microsoft.com/office/drawing/2014/main" id="{5A6D814E-41BA-4C19-94E5-E91056BEC92F}"/>
              </a:ext>
            </a:extLst>
          </p:cNvPr>
          <p:cNvSpPr>
            <a:spLocks/>
          </p:cNvSpPr>
          <p:nvPr/>
        </p:nvSpPr>
        <p:spPr bwMode="auto">
          <a:xfrm>
            <a:off x="5454650" y="5226050"/>
            <a:ext cx="2141538" cy="663575"/>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09" name="Freeform 38">
            <a:extLst>
              <a:ext uri="{FF2B5EF4-FFF2-40B4-BE49-F238E27FC236}">
                <a16:creationId xmlns:a16="http://schemas.microsoft.com/office/drawing/2014/main" id="{8500152C-0CC9-46A5-9AA5-392850D82207}"/>
              </a:ext>
            </a:extLst>
          </p:cNvPr>
          <p:cNvSpPr>
            <a:spLocks/>
          </p:cNvSpPr>
          <p:nvPr/>
        </p:nvSpPr>
        <p:spPr bwMode="auto">
          <a:xfrm>
            <a:off x="6732588" y="5224463"/>
            <a:ext cx="2141537" cy="663575"/>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10" name="Line 40">
            <a:extLst>
              <a:ext uri="{FF2B5EF4-FFF2-40B4-BE49-F238E27FC236}">
                <a16:creationId xmlns:a16="http://schemas.microsoft.com/office/drawing/2014/main" id="{DE9186DC-E7CF-478A-91AA-04774F01ED32}"/>
              </a:ext>
            </a:extLst>
          </p:cNvPr>
          <p:cNvSpPr>
            <a:spLocks noChangeShapeType="1"/>
          </p:cNvSpPr>
          <p:nvPr/>
        </p:nvSpPr>
        <p:spPr bwMode="auto">
          <a:xfrm>
            <a:off x="6877050" y="5226050"/>
            <a:ext cx="7175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1" name="Line 45">
            <a:extLst>
              <a:ext uri="{FF2B5EF4-FFF2-40B4-BE49-F238E27FC236}">
                <a16:creationId xmlns:a16="http://schemas.microsoft.com/office/drawing/2014/main" id="{27A6EE5D-68D6-40D9-8FBF-BA74673CA89C}"/>
              </a:ext>
            </a:extLst>
          </p:cNvPr>
          <p:cNvSpPr>
            <a:spLocks noChangeShapeType="1"/>
          </p:cNvSpPr>
          <p:nvPr/>
        </p:nvSpPr>
        <p:spPr bwMode="auto">
          <a:xfrm>
            <a:off x="6924675" y="3325813"/>
            <a:ext cx="7175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2" name="Line 17">
            <a:extLst>
              <a:ext uri="{FF2B5EF4-FFF2-40B4-BE49-F238E27FC236}">
                <a16:creationId xmlns:a16="http://schemas.microsoft.com/office/drawing/2014/main" id="{F6E21D56-F5C8-4782-A398-6C9D3B614B15}"/>
              </a:ext>
            </a:extLst>
          </p:cNvPr>
          <p:cNvSpPr>
            <a:spLocks noChangeShapeType="1"/>
          </p:cNvSpPr>
          <p:nvPr/>
        </p:nvSpPr>
        <p:spPr bwMode="auto">
          <a:xfrm>
            <a:off x="8172450" y="3351213"/>
            <a:ext cx="7175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3" name="Line 17">
            <a:extLst>
              <a:ext uri="{FF2B5EF4-FFF2-40B4-BE49-F238E27FC236}">
                <a16:creationId xmlns:a16="http://schemas.microsoft.com/office/drawing/2014/main" id="{CFCAA61E-CD67-4C81-929A-A8EC277E52C0}"/>
              </a:ext>
            </a:extLst>
          </p:cNvPr>
          <p:cNvSpPr>
            <a:spLocks noChangeShapeType="1"/>
          </p:cNvSpPr>
          <p:nvPr/>
        </p:nvSpPr>
        <p:spPr bwMode="auto">
          <a:xfrm>
            <a:off x="8070850" y="5256213"/>
            <a:ext cx="7175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4" name="Line 40">
            <a:extLst>
              <a:ext uri="{FF2B5EF4-FFF2-40B4-BE49-F238E27FC236}">
                <a16:creationId xmlns:a16="http://schemas.microsoft.com/office/drawing/2014/main" id="{EF52A810-B946-4C4E-B734-DFA56DC4D8CC}"/>
              </a:ext>
            </a:extLst>
          </p:cNvPr>
          <p:cNvSpPr>
            <a:spLocks noChangeShapeType="1"/>
          </p:cNvSpPr>
          <p:nvPr/>
        </p:nvSpPr>
        <p:spPr bwMode="auto">
          <a:xfrm>
            <a:off x="5416550" y="5226050"/>
            <a:ext cx="7175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3FE83E3-1F99-406A-8BDE-0B1BCDC5BA9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E4CF03D-1826-428E-B742-91C6AFD118FB}" type="slidenum">
              <a:rPr lang="ar-SA" altLang="zh-CN" sz="1400">
                <a:solidFill>
                  <a:schemeClr val="tx1"/>
                </a:solidFill>
                <a:latin typeface="Comic Sans MS" panose="030F0702030302020204" pitchFamily="66" charset="0"/>
              </a:rPr>
              <a:pPr/>
              <a:t>61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4516" name="Rectangle 2">
            <a:extLst>
              <a:ext uri="{FF2B5EF4-FFF2-40B4-BE49-F238E27FC236}">
                <a16:creationId xmlns:a16="http://schemas.microsoft.com/office/drawing/2014/main" id="{A88739AB-720F-4847-A5B5-3F2439A2165E}"/>
              </a:ext>
            </a:extLst>
          </p:cNvPr>
          <p:cNvSpPr>
            <a:spLocks noGrp="1" noChangeArrowheads="1"/>
          </p:cNvSpPr>
          <p:nvPr>
            <p:ph type="title"/>
          </p:nvPr>
        </p:nvSpPr>
        <p:spPr/>
        <p:txBody>
          <a:bodyPr/>
          <a:lstStyle/>
          <a:p>
            <a:r>
              <a:rPr lang="en-US" altLang="zh-CN">
                <a:ea typeface="宋体" panose="02010600030101010101" pitchFamily="2" charset="-122"/>
              </a:rPr>
              <a:t>Insight</a:t>
            </a:r>
          </a:p>
        </p:txBody>
      </p:sp>
      <p:sp>
        <p:nvSpPr>
          <p:cNvPr id="64517" name="Rectangle 3">
            <a:extLst>
              <a:ext uri="{FF2B5EF4-FFF2-40B4-BE49-F238E27FC236}">
                <a16:creationId xmlns:a16="http://schemas.microsoft.com/office/drawing/2014/main" id="{1A895D56-FD1C-4C30-A09E-CD48D3C72511}"/>
              </a:ext>
            </a:extLst>
          </p:cNvPr>
          <p:cNvSpPr>
            <a:spLocks noGrp="1" noChangeArrowheads="1"/>
          </p:cNvSpPr>
          <p:nvPr>
            <p:ph type="body" idx="1"/>
          </p:nvPr>
        </p:nvSpPr>
        <p:spPr/>
        <p:txBody>
          <a:bodyPr/>
          <a:lstStyle/>
          <a:p>
            <a:r>
              <a:rPr lang="en-US" altLang="zh-CN" dirty="0">
                <a:ea typeface="宋体" panose="02010600030101010101" pitchFamily="2" charset="-122"/>
              </a:rPr>
              <a:t>If a node is locked</a:t>
            </a:r>
          </a:p>
          <a:p>
            <a:pPr lvl="1"/>
            <a:r>
              <a:rPr lang="en-US" altLang="zh-CN" dirty="0">
                <a:ea typeface="宋体" panose="02010600030101010101" pitchFamily="2" charset="-122"/>
              </a:rPr>
              <a:t>No one else can delete node’s </a:t>
            </a:r>
            <a:r>
              <a:rPr lang="en-US" altLang="zh-CN" i="1" dirty="0">
                <a:solidFill>
                  <a:schemeClr val="tx1"/>
                </a:solidFill>
                <a:ea typeface="宋体" panose="02010600030101010101" pitchFamily="2" charset="-122"/>
              </a:rPr>
              <a:t>successor</a:t>
            </a:r>
          </a:p>
          <a:p>
            <a:r>
              <a:rPr lang="en-US" altLang="zh-CN" dirty="0">
                <a:ea typeface="宋体" panose="02010600030101010101" pitchFamily="2" charset="-122"/>
              </a:rPr>
              <a:t>If a thread locks</a:t>
            </a:r>
          </a:p>
          <a:p>
            <a:pPr lvl="1"/>
            <a:r>
              <a:rPr lang="en-US" altLang="zh-CN" dirty="0">
                <a:ea typeface="宋体" panose="02010600030101010101" pitchFamily="2" charset="-122"/>
              </a:rPr>
              <a:t>Node to be deleted</a:t>
            </a:r>
          </a:p>
          <a:p>
            <a:pPr lvl="1"/>
            <a:r>
              <a:rPr lang="en-US" altLang="zh-CN" dirty="0">
                <a:ea typeface="宋体" panose="02010600030101010101" pitchFamily="2" charset="-122"/>
              </a:rPr>
              <a:t>And its predecessor</a:t>
            </a:r>
          </a:p>
          <a:p>
            <a:pPr lvl="1"/>
            <a:r>
              <a:rPr lang="en-US" altLang="zh-CN" dirty="0">
                <a:ea typeface="宋体" panose="02010600030101010101" pitchFamily="2" charset="-122"/>
              </a:rPr>
              <a:t>Then it works</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E89FF00D-4793-4F58-AEA9-E53D396436C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BAB6776-30E2-4479-A52A-909C54513F1A}" type="slidenum">
              <a:rPr lang="ar-SA" altLang="zh-CN" sz="1400">
                <a:solidFill>
                  <a:schemeClr val="tx1"/>
                </a:solidFill>
                <a:latin typeface="Comic Sans MS" panose="030F0702030302020204" pitchFamily="66" charset="0"/>
              </a:rPr>
              <a:pPr/>
              <a:t>62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5540" name="Rectangle 2">
            <a:extLst>
              <a:ext uri="{FF2B5EF4-FFF2-40B4-BE49-F238E27FC236}">
                <a16:creationId xmlns:a16="http://schemas.microsoft.com/office/drawing/2014/main" id="{FA23B100-0BE1-46CA-A30E-6575DF4BBF61}"/>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5541" name="Group 4">
            <a:extLst>
              <a:ext uri="{FF2B5EF4-FFF2-40B4-BE49-F238E27FC236}">
                <a16:creationId xmlns:a16="http://schemas.microsoft.com/office/drawing/2014/main" id="{9D76A4DA-A96D-454A-82F8-AC4E69AD000B}"/>
              </a:ext>
            </a:extLst>
          </p:cNvPr>
          <p:cNvGrpSpPr>
            <a:grpSpLocks/>
          </p:cNvGrpSpPr>
          <p:nvPr/>
        </p:nvGrpSpPr>
        <p:grpSpPr bwMode="auto">
          <a:xfrm>
            <a:off x="1098550" y="2924175"/>
            <a:ext cx="866775" cy="582613"/>
            <a:chOff x="596" y="1599"/>
            <a:chExt cx="546" cy="367"/>
          </a:xfrm>
        </p:grpSpPr>
        <p:sp>
          <p:nvSpPr>
            <p:cNvPr id="65573" name="AutoShape 5">
              <a:extLst>
                <a:ext uri="{FF2B5EF4-FFF2-40B4-BE49-F238E27FC236}">
                  <a16:creationId xmlns:a16="http://schemas.microsoft.com/office/drawing/2014/main" id="{2954CB76-B9B7-4051-9EAD-51D4F5B0373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74" name="Line 6">
              <a:extLst>
                <a:ext uri="{FF2B5EF4-FFF2-40B4-BE49-F238E27FC236}">
                  <a16:creationId xmlns:a16="http://schemas.microsoft.com/office/drawing/2014/main" id="{E6A0288C-621E-4918-85D9-4402A4B618D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75" name="Text Box 7">
              <a:extLst>
                <a:ext uri="{FF2B5EF4-FFF2-40B4-BE49-F238E27FC236}">
                  <a16:creationId xmlns:a16="http://schemas.microsoft.com/office/drawing/2014/main" id="{D29F00DB-560C-4704-B507-08541FC3A85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5542" name="Group 8">
            <a:extLst>
              <a:ext uri="{FF2B5EF4-FFF2-40B4-BE49-F238E27FC236}">
                <a16:creationId xmlns:a16="http://schemas.microsoft.com/office/drawing/2014/main" id="{446CE0D9-4D4F-42ED-B1E1-6E5B93CF6CC9}"/>
              </a:ext>
            </a:extLst>
          </p:cNvPr>
          <p:cNvGrpSpPr>
            <a:grpSpLocks/>
          </p:cNvGrpSpPr>
          <p:nvPr/>
        </p:nvGrpSpPr>
        <p:grpSpPr bwMode="auto">
          <a:xfrm>
            <a:off x="2695575" y="2924175"/>
            <a:ext cx="866775" cy="582613"/>
            <a:chOff x="596" y="1599"/>
            <a:chExt cx="546" cy="367"/>
          </a:xfrm>
        </p:grpSpPr>
        <p:sp>
          <p:nvSpPr>
            <p:cNvPr id="65570" name="AutoShape 9">
              <a:extLst>
                <a:ext uri="{FF2B5EF4-FFF2-40B4-BE49-F238E27FC236}">
                  <a16:creationId xmlns:a16="http://schemas.microsoft.com/office/drawing/2014/main" id="{CBECDD48-9DE1-4592-BD3A-6B36AA3869B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71" name="Line 10">
              <a:extLst>
                <a:ext uri="{FF2B5EF4-FFF2-40B4-BE49-F238E27FC236}">
                  <a16:creationId xmlns:a16="http://schemas.microsoft.com/office/drawing/2014/main" id="{D577C1BA-6B60-4049-A7C1-8FDE25FCE3A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72" name="Text Box 11">
              <a:extLst>
                <a:ext uri="{FF2B5EF4-FFF2-40B4-BE49-F238E27FC236}">
                  <a16:creationId xmlns:a16="http://schemas.microsoft.com/office/drawing/2014/main" id="{D5B114A5-9207-4980-B7D2-2293B4FB3F47}"/>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5543" name="Group 12">
            <a:extLst>
              <a:ext uri="{FF2B5EF4-FFF2-40B4-BE49-F238E27FC236}">
                <a16:creationId xmlns:a16="http://schemas.microsoft.com/office/drawing/2014/main" id="{577C6196-FD43-4A9F-A0C9-EE958A7095EC}"/>
              </a:ext>
            </a:extLst>
          </p:cNvPr>
          <p:cNvGrpSpPr>
            <a:grpSpLocks/>
          </p:cNvGrpSpPr>
          <p:nvPr/>
        </p:nvGrpSpPr>
        <p:grpSpPr bwMode="auto">
          <a:xfrm>
            <a:off x="4294188" y="2924175"/>
            <a:ext cx="869950" cy="582613"/>
            <a:chOff x="594" y="1599"/>
            <a:chExt cx="548" cy="367"/>
          </a:xfrm>
        </p:grpSpPr>
        <p:sp>
          <p:nvSpPr>
            <p:cNvPr id="65567" name="AutoShape 13">
              <a:extLst>
                <a:ext uri="{FF2B5EF4-FFF2-40B4-BE49-F238E27FC236}">
                  <a16:creationId xmlns:a16="http://schemas.microsoft.com/office/drawing/2014/main" id="{CA3CB3FB-BC15-4882-BEE2-7F9A5569049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8" name="Line 14">
              <a:extLst>
                <a:ext uri="{FF2B5EF4-FFF2-40B4-BE49-F238E27FC236}">
                  <a16:creationId xmlns:a16="http://schemas.microsoft.com/office/drawing/2014/main" id="{6B55D34D-8788-4A46-A73F-4AF1BB262EC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69" name="Text Box 15">
              <a:extLst>
                <a:ext uri="{FF2B5EF4-FFF2-40B4-BE49-F238E27FC236}">
                  <a16:creationId xmlns:a16="http://schemas.microsoft.com/office/drawing/2014/main" id="{1409A4F5-7CB9-4599-84FD-3245F1161BDF}"/>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5544" name="Group 16">
            <a:extLst>
              <a:ext uri="{FF2B5EF4-FFF2-40B4-BE49-F238E27FC236}">
                <a16:creationId xmlns:a16="http://schemas.microsoft.com/office/drawing/2014/main" id="{64A694AB-D52A-487B-96BB-B3CAD0AD6F7E}"/>
              </a:ext>
            </a:extLst>
          </p:cNvPr>
          <p:cNvGrpSpPr>
            <a:grpSpLocks/>
          </p:cNvGrpSpPr>
          <p:nvPr/>
        </p:nvGrpSpPr>
        <p:grpSpPr bwMode="auto">
          <a:xfrm>
            <a:off x="5894388" y="2924175"/>
            <a:ext cx="866775" cy="582613"/>
            <a:chOff x="596" y="1599"/>
            <a:chExt cx="546" cy="367"/>
          </a:xfrm>
        </p:grpSpPr>
        <p:sp>
          <p:nvSpPr>
            <p:cNvPr id="65564" name="AutoShape 17">
              <a:extLst>
                <a:ext uri="{FF2B5EF4-FFF2-40B4-BE49-F238E27FC236}">
                  <a16:creationId xmlns:a16="http://schemas.microsoft.com/office/drawing/2014/main" id="{EA60A590-7CBE-46A0-BCE6-4540206BEB7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5" name="Line 18">
              <a:extLst>
                <a:ext uri="{FF2B5EF4-FFF2-40B4-BE49-F238E27FC236}">
                  <a16:creationId xmlns:a16="http://schemas.microsoft.com/office/drawing/2014/main" id="{2BA5DFEB-BCBD-458C-B178-50D2D510C84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66" name="Text Box 19">
              <a:extLst>
                <a:ext uri="{FF2B5EF4-FFF2-40B4-BE49-F238E27FC236}">
                  <a16:creationId xmlns:a16="http://schemas.microsoft.com/office/drawing/2014/main" id="{6B3D5301-9A65-48C1-B19D-0CC472BB6AA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5545" name="Line 20">
            <a:extLst>
              <a:ext uri="{FF2B5EF4-FFF2-40B4-BE49-F238E27FC236}">
                <a16:creationId xmlns:a16="http://schemas.microsoft.com/office/drawing/2014/main" id="{A1CA8A82-A580-4DD2-BD3A-8E82D9AD037B}"/>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46" name="Line 21">
            <a:extLst>
              <a:ext uri="{FF2B5EF4-FFF2-40B4-BE49-F238E27FC236}">
                <a16:creationId xmlns:a16="http://schemas.microsoft.com/office/drawing/2014/main" id="{B6A908AC-F159-4CDB-AC1E-31C4439F4406}"/>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5547" name="Group 25">
            <a:extLst>
              <a:ext uri="{FF2B5EF4-FFF2-40B4-BE49-F238E27FC236}">
                <a16:creationId xmlns:a16="http://schemas.microsoft.com/office/drawing/2014/main" id="{4151EF21-B1BA-4442-B004-C6F07AA18AAF}"/>
              </a:ext>
            </a:extLst>
          </p:cNvPr>
          <p:cNvGrpSpPr>
            <a:grpSpLocks/>
          </p:cNvGrpSpPr>
          <p:nvPr/>
        </p:nvGrpSpPr>
        <p:grpSpPr bwMode="auto">
          <a:xfrm>
            <a:off x="7493000" y="2925763"/>
            <a:ext cx="868363" cy="582612"/>
            <a:chOff x="595" y="1599"/>
            <a:chExt cx="547" cy="367"/>
          </a:xfrm>
        </p:grpSpPr>
        <p:sp>
          <p:nvSpPr>
            <p:cNvPr id="65561" name="AutoShape 26">
              <a:extLst>
                <a:ext uri="{FF2B5EF4-FFF2-40B4-BE49-F238E27FC236}">
                  <a16:creationId xmlns:a16="http://schemas.microsoft.com/office/drawing/2014/main" id="{3754B8A9-97B6-446E-8AAF-3F55894770D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2" name="Line 27">
              <a:extLst>
                <a:ext uri="{FF2B5EF4-FFF2-40B4-BE49-F238E27FC236}">
                  <a16:creationId xmlns:a16="http://schemas.microsoft.com/office/drawing/2014/main" id="{82522963-44FA-4CD8-BD41-3683C537A66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63" name="Text Box 28">
              <a:extLst>
                <a:ext uri="{FF2B5EF4-FFF2-40B4-BE49-F238E27FC236}">
                  <a16:creationId xmlns:a16="http://schemas.microsoft.com/office/drawing/2014/main" id="{49F49214-9D6C-4651-8FAD-1628CADB869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5548" name="Line 29">
            <a:extLst>
              <a:ext uri="{FF2B5EF4-FFF2-40B4-BE49-F238E27FC236}">
                <a16:creationId xmlns:a16="http://schemas.microsoft.com/office/drawing/2014/main" id="{11CB22C7-5679-400B-8D41-8FED59A4A3D6}"/>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49" name="Line 30">
            <a:extLst>
              <a:ext uri="{FF2B5EF4-FFF2-40B4-BE49-F238E27FC236}">
                <a16:creationId xmlns:a16="http://schemas.microsoft.com/office/drawing/2014/main" id="{AC471B01-34E1-426C-8133-BDD6950DE5AE}"/>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5550" name="Group 40">
            <a:extLst>
              <a:ext uri="{FF2B5EF4-FFF2-40B4-BE49-F238E27FC236}">
                <a16:creationId xmlns:a16="http://schemas.microsoft.com/office/drawing/2014/main" id="{C21D34C5-A2C8-4DC6-9CF2-705DA89DD819}"/>
              </a:ext>
            </a:extLst>
          </p:cNvPr>
          <p:cNvGrpSpPr>
            <a:grpSpLocks/>
          </p:cNvGrpSpPr>
          <p:nvPr/>
        </p:nvGrpSpPr>
        <p:grpSpPr bwMode="auto">
          <a:xfrm>
            <a:off x="3862388" y="5026025"/>
            <a:ext cx="1447800" cy="1295400"/>
            <a:chOff x="1584" y="816"/>
            <a:chExt cx="912" cy="816"/>
          </a:xfrm>
        </p:grpSpPr>
        <p:sp>
          <p:nvSpPr>
            <p:cNvPr id="65552" name="Freeform 41">
              <a:extLst>
                <a:ext uri="{FF2B5EF4-FFF2-40B4-BE49-F238E27FC236}">
                  <a16:creationId xmlns:a16="http://schemas.microsoft.com/office/drawing/2014/main" id="{BE8028BC-9E35-4BC2-8936-874D70C8410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3" name="Freeform 42">
              <a:extLst>
                <a:ext uri="{FF2B5EF4-FFF2-40B4-BE49-F238E27FC236}">
                  <a16:creationId xmlns:a16="http://schemas.microsoft.com/office/drawing/2014/main" id="{7E8BA967-632F-4077-8773-F22CD50E517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4" name="Freeform 43">
              <a:extLst>
                <a:ext uri="{FF2B5EF4-FFF2-40B4-BE49-F238E27FC236}">
                  <a16:creationId xmlns:a16="http://schemas.microsoft.com/office/drawing/2014/main" id="{4DD104C6-0AFC-4BA4-8F2C-4953A53286D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5" name="Freeform 44">
              <a:extLst>
                <a:ext uri="{FF2B5EF4-FFF2-40B4-BE49-F238E27FC236}">
                  <a16:creationId xmlns:a16="http://schemas.microsoft.com/office/drawing/2014/main" id="{7C7D0EEE-D9E2-4F18-8A3C-0E59DB982D7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6" name="Freeform 45">
              <a:extLst>
                <a:ext uri="{FF2B5EF4-FFF2-40B4-BE49-F238E27FC236}">
                  <a16:creationId xmlns:a16="http://schemas.microsoft.com/office/drawing/2014/main" id="{84D59C78-AE42-48A2-B87E-59CB1FC395A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7" name="Freeform 46">
              <a:extLst>
                <a:ext uri="{FF2B5EF4-FFF2-40B4-BE49-F238E27FC236}">
                  <a16:creationId xmlns:a16="http://schemas.microsoft.com/office/drawing/2014/main" id="{0BBA8CDA-693C-40FC-B893-64FF6D7911F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8" name="Freeform 47">
              <a:extLst>
                <a:ext uri="{FF2B5EF4-FFF2-40B4-BE49-F238E27FC236}">
                  <a16:creationId xmlns:a16="http://schemas.microsoft.com/office/drawing/2014/main" id="{DB94A56C-D91A-43F4-A323-D250825B2CE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9" name="Freeform 48">
              <a:extLst>
                <a:ext uri="{FF2B5EF4-FFF2-40B4-BE49-F238E27FC236}">
                  <a16:creationId xmlns:a16="http://schemas.microsoft.com/office/drawing/2014/main" id="{779E46ED-782D-4AC2-ADEE-C099807FB75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0" name="Freeform 49">
              <a:extLst>
                <a:ext uri="{FF2B5EF4-FFF2-40B4-BE49-F238E27FC236}">
                  <a16:creationId xmlns:a16="http://schemas.microsoft.com/office/drawing/2014/main" id="{0292069A-9632-48D6-952F-8EA8D17CB49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5551" name="AutoShape 54">
            <a:extLst>
              <a:ext uri="{FF2B5EF4-FFF2-40B4-BE49-F238E27FC236}">
                <a16:creationId xmlns:a16="http://schemas.microsoft.com/office/drawing/2014/main" id="{E864E45A-D66A-4C4C-87B2-86CC268BEBDB}"/>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lide Number Placeholder 4">
            <a:extLst>
              <a:ext uri="{FF2B5EF4-FFF2-40B4-BE49-F238E27FC236}">
                <a16:creationId xmlns:a16="http://schemas.microsoft.com/office/drawing/2014/main" id="{B4190E54-F0A4-4C41-B22E-2CD8C68D721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2C1365F-040F-423A-B72E-A3906BC55B16}" type="slidenum">
              <a:rPr lang="ar-SA" altLang="zh-CN" sz="1400">
                <a:solidFill>
                  <a:schemeClr val="tx1"/>
                </a:solidFill>
                <a:latin typeface="Comic Sans MS" panose="030F0702030302020204" pitchFamily="66" charset="0"/>
              </a:rPr>
              <a:pPr/>
              <a:t>63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6564" name="Rectangle 2">
            <a:extLst>
              <a:ext uri="{FF2B5EF4-FFF2-40B4-BE49-F238E27FC236}">
                <a16:creationId xmlns:a16="http://schemas.microsoft.com/office/drawing/2014/main" id="{F01E9C1C-42A6-4EC0-B142-55C1C36A783E}"/>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6565" name="Group 3">
            <a:extLst>
              <a:ext uri="{FF2B5EF4-FFF2-40B4-BE49-F238E27FC236}">
                <a16:creationId xmlns:a16="http://schemas.microsoft.com/office/drawing/2014/main" id="{353EA61E-FD39-4E37-9029-8C6CFF9B95AD}"/>
              </a:ext>
            </a:extLst>
          </p:cNvPr>
          <p:cNvGrpSpPr>
            <a:grpSpLocks/>
          </p:cNvGrpSpPr>
          <p:nvPr/>
        </p:nvGrpSpPr>
        <p:grpSpPr bwMode="auto">
          <a:xfrm>
            <a:off x="1098550" y="2924175"/>
            <a:ext cx="866775" cy="582613"/>
            <a:chOff x="596" y="1599"/>
            <a:chExt cx="546" cy="367"/>
          </a:xfrm>
        </p:grpSpPr>
        <p:sp>
          <p:nvSpPr>
            <p:cNvPr id="66603" name="AutoShape 4">
              <a:extLst>
                <a:ext uri="{FF2B5EF4-FFF2-40B4-BE49-F238E27FC236}">
                  <a16:creationId xmlns:a16="http://schemas.microsoft.com/office/drawing/2014/main" id="{B74DF43B-C034-4AC8-9976-D90DA8EFA5A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604" name="Line 5">
              <a:extLst>
                <a:ext uri="{FF2B5EF4-FFF2-40B4-BE49-F238E27FC236}">
                  <a16:creationId xmlns:a16="http://schemas.microsoft.com/office/drawing/2014/main" id="{39058C53-8D8F-4FAC-93C2-E829AC0A795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605" name="Text Box 6">
              <a:extLst>
                <a:ext uri="{FF2B5EF4-FFF2-40B4-BE49-F238E27FC236}">
                  <a16:creationId xmlns:a16="http://schemas.microsoft.com/office/drawing/2014/main" id="{A7F95932-8EC0-40E5-B00A-09CEF457D6B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6566" name="Group 7">
            <a:extLst>
              <a:ext uri="{FF2B5EF4-FFF2-40B4-BE49-F238E27FC236}">
                <a16:creationId xmlns:a16="http://schemas.microsoft.com/office/drawing/2014/main" id="{02398259-A164-4492-B8E8-B228653FFD4D}"/>
              </a:ext>
            </a:extLst>
          </p:cNvPr>
          <p:cNvGrpSpPr>
            <a:grpSpLocks/>
          </p:cNvGrpSpPr>
          <p:nvPr/>
        </p:nvGrpSpPr>
        <p:grpSpPr bwMode="auto">
          <a:xfrm>
            <a:off x="2695575" y="2924175"/>
            <a:ext cx="866775" cy="582613"/>
            <a:chOff x="596" y="1599"/>
            <a:chExt cx="546" cy="367"/>
          </a:xfrm>
        </p:grpSpPr>
        <p:sp>
          <p:nvSpPr>
            <p:cNvPr id="66600" name="AutoShape 8">
              <a:extLst>
                <a:ext uri="{FF2B5EF4-FFF2-40B4-BE49-F238E27FC236}">
                  <a16:creationId xmlns:a16="http://schemas.microsoft.com/office/drawing/2014/main" id="{757DFB32-61A0-40D5-9B1B-EFB698A3032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601" name="Line 9">
              <a:extLst>
                <a:ext uri="{FF2B5EF4-FFF2-40B4-BE49-F238E27FC236}">
                  <a16:creationId xmlns:a16="http://schemas.microsoft.com/office/drawing/2014/main" id="{75947121-A05E-4541-BF63-DBFFFC00029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602" name="Text Box 10">
              <a:extLst>
                <a:ext uri="{FF2B5EF4-FFF2-40B4-BE49-F238E27FC236}">
                  <a16:creationId xmlns:a16="http://schemas.microsoft.com/office/drawing/2014/main" id="{A24C9B6C-AD52-4B9F-B067-37009DFE4D3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6567" name="Group 11">
            <a:extLst>
              <a:ext uri="{FF2B5EF4-FFF2-40B4-BE49-F238E27FC236}">
                <a16:creationId xmlns:a16="http://schemas.microsoft.com/office/drawing/2014/main" id="{2E1174EA-B410-4377-9F94-372D56676E77}"/>
              </a:ext>
            </a:extLst>
          </p:cNvPr>
          <p:cNvGrpSpPr>
            <a:grpSpLocks/>
          </p:cNvGrpSpPr>
          <p:nvPr/>
        </p:nvGrpSpPr>
        <p:grpSpPr bwMode="auto">
          <a:xfrm>
            <a:off x="4294188" y="2924175"/>
            <a:ext cx="869950" cy="582613"/>
            <a:chOff x="594" y="1599"/>
            <a:chExt cx="548" cy="367"/>
          </a:xfrm>
        </p:grpSpPr>
        <p:sp>
          <p:nvSpPr>
            <p:cNvPr id="66597" name="AutoShape 12">
              <a:extLst>
                <a:ext uri="{FF2B5EF4-FFF2-40B4-BE49-F238E27FC236}">
                  <a16:creationId xmlns:a16="http://schemas.microsoft.com/office/drawing/2014/main" id="{F9AB850A-8FCF-4B38-820A-89222F260A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8" name="Line 13">
              <a:extLst>
                <a:ext uri="{FF2B5EF4-FFF2-40B4-BE49-F238E27FC236}">
                  <a16:creationId xmlns:a16="http://schemas.microsoft.com/office/drawing/2014/main" id="{9266B13F-16C5-4CA3-A3F7-D3198EE2FA8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99" name="Text Box 14">
              <a:extLst>
                <a:ext uri="{FF2B5EF4-FFF2-40B4-BE49-F238E27FC236}">
                  <a16:creationId xmlns:a16="http://schemas.microsoft.com/office/drawing/2014/main" id="{F4F13B19-201E-4921-888D-18BCD2917942}"/>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6568" name="Group 15">
            <a:extLst>
              <a:ext uri="{FF2B5EF4-FFF2-40B4-BE49-F238E27FC236}">
                <a16:creationId xmlns:a16="http://schemas.microsoft.com/office/drawing/2014/main" id="{629AC2A3-B5B0-427F-B769-D99D40030A1D}"/>
              </a:ext>
            </a:extLst>
          </p:cNvPr>
          <p:cNvGrpSpPr>
            <a:grpSpLocks/>
          </p:cNvGrpSpPr>
          <p:nvPr/>
        </p:nvGrpSpPr>
        <p:grpSpPr bwMode="auto">
          <a:xfrm>
            <a:off x="5894388" y="2924175"/>
            <a:ext cx="866775" cy="582613"/>
            <a:chOff x="596" y="1599"/>
            <a:chExt cx="546" cy="367"/>
          </a:xfrm>
        </p:grpSpPr>
        <p:sp>
          <p:nvSpPr>
            <p:cNvPr id="66594" name="AutoShape 16">
              <a:extLst>
                <a:ext uri="{FF2B5EF4-FFF2-40B4-BE49-F238E27FC236}">
                  <a16:creationId xmlns:a16="http://schemas.microsoft.com/office/drawing/2014/main" id="{5B2443C4-07AE-4977-82CA-239CD1A33CE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5" name="Line 17">
              <a:extLst>
                <a:ext uri="{FF2B5EF4-FFF2-40B4-BE49-F238E27FC236}">
                  <a16:creationId xmlns:a16="http://schemas.microsoft.com/office/drawing/2014/main" id="{CC3A2D43-0A92-413F-BB92-209B2B931DD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96" name="Text Box 18">
              <a:extLst>
                <a:ext uri="{FF2B5EF4-FFF2-40B4-BE49-F238E27FC236}">
                  <a16:creationId xmlns:a16="http://schemas.microsoft.com/office/drawing/2014/main" id="{70C6D573-DCC8-490C-979D-33BFC083B69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6569" name="Line 19">
            <a:extLst>
              <a:ext uri="{FF2B5EF4-FFF2-40B4-BE49-F238E27FC236}">
                <a16:creationId xmlns:a16="http://schemas.microsoft.com/office/drawing/2014/main" id="{C0ABA83F-EEFD-44A8-BB8F-0616C1FAC914}"/>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70" name="Line 20">
            <a:extLst>
              <a:ext uri="{FF2B5EF4-FFF2-40B4-BE49-F238E27FC236}">
                <a16:creationId xmlns:a16="http://schemas.microsoft.com/office/drawing/2014/main" id="{ECD9C799-7525-4303-A291-2679E1426868}"/>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71" name="AutoShape 22">
            <a:extLst>
              <a:ext uri="{FF2B5EF4-FFF2-40B4-BE49-F238E27FC236}">
                <a16:creationId xmlns:a16="http://schemas.microsoft.com/office/drawing/2014/main" id="{E2A31D2B-28BC-4E18-84FA-5D94DE40069A}"/>
              </a:ext>
            </a:extLst>
          </p:cNvPr>
          <p:cNvSpPr>
            <a:spLocks noChangeArrowheads="1"/>
          </p:cNvSpPr>
          <p:nvPr/>
        </p:nvSpPr>
        <p:spPr bwMode="auto">
          <a:xfrm>
            <a:off x="898525" y="2851150"/>
            <a:ext cx="1293813" cy="814388"/>
          </a:xfrm>
          <a:prstGeom prst="wedgeRoundRectCallout">
            <a:avLst>
              <a:gd name="adj1" fmla="val 189139"/>
              <a:gd name="adj2" fmla="val 20769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6572" name="Group 24">
            <a:extLst>
              <a:ext uri="{FF2B5EF4-FFF2-40B4-BE49-F238E27FC236}">
                <a16:creationId xmlns:a16="http://schemas.microsoft.com/office/drawing/2014/main" id="{01B381DD-FC95-4D6A-B223-027D8F9D9A36}"/>
              </a:ext>
            </a:extLst>
          </p:cNvPr>
          <p:cNvGrpSpPr>
            <a:grpSpLocks/>
          </p:cNvGrpSpPr>
          <p:nvPr/>
        </p:nvGrpSpPr>
        <p:grpSpPr bwMode="auto">
          <a:xfrm>
            <a:off x="7493000" y="2925763"/>
            <a:ext cx="868363" cy="582612"/>
            <a:chOff x="595" y="1599"/>
            <a:chExt cx="547" cy="367"/>
          </a:xfrm>
        </p:grpSpPr>
        <p:sp>
          <p:nvSpPr>
            <p:cNvPr id="66591" name="AutoShape 25">
              <a:extLst>
                <a:ext uri="{FF2B5EF4-FFF2-40B4-BE49-F238E27FC236}">
                  <a16:creationId xmlns:a16="http://schemas.microsoft.com/office/drawing/2014/main" id="{E5CEB324-743C-42D7-AF8D-FE2A436E52C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2" name="Line 26">
              <a:extLst>
                <a:ext uri="{FF2B5EF4-FFF2-40B4-BE49-F238E27FC236}">
                  <a16:creationId xmlns:a16="http://schemas.microsoft.com/office/drawing/2014/main" id="{39B79DC1-FBDA-45ED-8007-BD28201265A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93" name="Text Box 27">
              <a:extLst>
                <a:ext uri="{FF2B5EF4-FFF2-40B4-BE49-F238E27FC236}">
                  <a16:creationId xmlns:a16="http://schemas.microsoft.com/office/drawing/2014/main" id="{416D24A1-4959-4648-A4A2-5AE7EFCDABBA}"/>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6573" name="Line 28">
            <a:extLst>
              <a:ext uri="{FF2B5EF4-FFF2-40B4-BE49-F238E27FC236}">
                <a16:creationId xmlns:a16="http://schemas.microsoft.com/office/drawing/2014/main" id="{C07C1203-7674-4A23-964E-5B202DC6D519}"/>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74" name="Line 29">
            <a:extLst>
              <a:ext uri="{FF2B5EF4-FFF2-40B4-BE49-F238E27FC236}">
                <a16:creationId xmlns:a16="http://schemas.microsoft.com/office/drawing/2014/main" id="{E95E3007-E4F2-4388-9B96-5F7310B3115C}"/>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6575" name="Group 31">
            <a:extLst>
              <a:ext uri="{FF2B5EF4-FFF2-40B4-BE49-F238E27FC236}">
                <a16:creationId xmlns:a16="http://schemas.microsoft.com/office/drawing/2014/main" id="{66BF4010-28FD-485B-911B-743555FF03DF}"/>
              </a:ext>
            </a:extLst>
          </p:cNvPr>
          <p:cNvGrpSpPr>
            <a:grpSpLocks/>
          </p:cNvGrpSpPr>
          <p:nvPr/>
        </p:nvGrpSpPr>
        <p:grpSpPr bwMode="auto">
          <a:xfrm>
            <a:off x="1235075" y="2101850"/>
            <a:ext cx="427038" cy="622300"/>
            <a:chOff x="2208" y="1920"/>
            <a:chExt cx="1152" cy="1680"/>
          </a:xfrm>
        </p:grpSpPr>
        <p:sp>
          <p:nvSpPr>
            <p:cNvPr id="66587" name="Oval 32">
              <a:extLst>
                <a:ext uri="{FF2B5EF4-FFF2-40B4-BE49-F238E27FC236}">
                  <a16:creationId xmlns:a16="http://schemas.microsoft.com/office/drawing/2014/main" id="{D00EAD9F-8E8E-456A-9D12-F65EC64C184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8" name="Oval 33">
              <a:extLst>
                <a:ext uri="{FF2B5EF4-FFF2-40B4-BE49-F238E27FC236}">
                  <a16:creationId xmlns:a16="http://schemas.microsoft.com/office/drawing/2014/main" id="{D8BE3088-B746-456C-A75A-5E1D9DB8969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9" name="AutoShape 34">
              <a:extLst>
                <a:ext uri="{FF2B5EF4-FFF2-40B4-BE49-F238E27FC236}">
                  <a16:creationId xmlns:a16="http://schemas.microsoft.com/office/drawing/2014/main" id="{FA507C0B-2F7E-4FFA-A108-A40C53D9066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0" name="AutoShape 35">
              <a:extLst>
                <a:ext uri="{FF2B5EF4-FFF2-40B4-BE49-F238E27FC236}">
                  <a16:creationId xmlns:a16="http://schemas.microsoft.com/office/drawing/2014/main" id="{17241BA2-34D4-405C-9630-196031C2562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6576" name="Group 36">
            <a:extLst>
              <a:ext uri="{FF2B5EF4-FFF2-40B4-BE49-F238E27FC236}">
                <a16:creationId xmlns:a16="http://schemas.microsoft.com/office/drawing/2014/main" id="{35C278F5-77C9-4E57-8605-E7F7DD8724E8}"/>
              </a:ext>
            </a:extLst>
          </p:cNvPr>
          <p:cNvGrpSpPr>
            <a:grpSpLocks/>
          </p:cNvGrpSpPr>
          <p:nvPr/>
        </p:nvGrpSpPr>
        <p:grpSpPr bwMode="auto">
          <a:xfrm>
            <a:off x="3862388" y="5026025"/>
            <a:ext cx="1447800" cy="1295400"/>
            <a:chOff x="1584" y="816"/>
            <a:chExt cx="912" cy="816"/>
          </a:xfrm>
        </p:grpSpPr>
        <p:sp>
          <p:nvSpPr>
            <p:cNvPr id="66578" name="Freeform 37">
              <a:extLst>
                <a:ext uri="{FF2B5EF4-FFF2-40B4-BE49-F238E27FC236}">
                  <a16:creationId xmlns:a16="http://schemas.microsoft.com/office/drawing/2014/main" id="{1D27FC99-E2C5-4E05-A953-090A7B0A1E0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79" name="Freeform 38">
              <a:extLst>
                <a:ext uri="{FF2B5EF4-FFF2-40B4-BE49-F238E27FC236}">
                  <a16:creationId xmlns:a16="http://schemas.microsoft.com/office/drawing/2014/main" id="{81659962-B018-4EAF-AECB-3760EF58231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0" name="Freeform 39">
              <a:extLst>
                <a:ext uri="{FF2B5EF4-FFF2-40B4-BE49-F238E27FC236}">
                  <a16:creationId xmlns:a16="http://schemas.microsoft.com/office/drawing/2014/main" id="{41316276-8AB5-4632-918F-9291FC8FF56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1" name="Freeform 40">
              <a:extLst>
                <a:ext uri="{FF2B5EF4-FFF2-40B4-BE49-F238E27FC236}">
                  <a16:creationId xmlns:a16="http://schemas.microsoft.com/office/drawing/2014/main" id="{7C0C5BA1-CFFF-4CF2-B21C-1A48A5791A9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2" name="Freeform 41">
              <a:extLst>
                <a:ext uri="{FF2B5EF4-FFF2-40B4-BE49-F238E27FC236}">
                  <a16:creationId xmlns:a16="http://schemas.microsoft.com/office/drawing/2014/main" id="{66F133A2-D62F-4C0B-ABB3-8276E6AF068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3" name="Freeform 42">
              <a:extLst>
                <a:ext uri="{FF2B5EF4-FFF2-40B4-BE49-F238E27FC236}">
                  <a16:creationId xmlns:a16="http://schemas.microsoft.com/office/drawing/2014/main" id="{70F26919-A745-40AD-BAAB-4EE33D50A3C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4" name="Freeform 43">
              <a:extLst>
                <a:ext uri="{FF2B5EF4-FFF2-40B4-BE49-F238E27FC236}">
                  <a16:creationId xmlns:a16="http://schemas.microsoft.com/office/drawing/2014/main" id="{36CA310F-6E99-45C5-BF13-BFDD949D20E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5" name="Freeform 44">
              <a:extLst>
                <a:ext uri="{FF2B5EF4-FFF2-40B4-BE49-F238E27FC236}">
                  <a16:creationId xmlns:a16="http://schemas.microsoft.com/office/drawing/2014/main" id="{C6D691EA-B4F0-4584-AC69-2E3EB3865B3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6" name="Freeform 45">
              <a:extLst>
                <a:ext uri="{FF2B5EF4-FFF2-40B4-BE49-F238E27FC236}">
                  <a16:creationId xmlns:a16="http://schemas.microsoft.com/office/drawing/2014/main" id="{2E47B4A5-0B8A-45D8-81A1-D5C8D78637C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6577" name="AutoShape 48">
            <a:extLst>
              <a:ext uri="{FF2B5EF4-FFF2-40B4-BE49-F238E27FC236}">
                <a16:creationId xmlns:a16="http://schemas.microsoft.com/office/drawing/2014/main" id="{770E72DB-2A9E-482A-A362-B8EDDAF0C26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D8E6BF2C-DEFE-4D91-8433-6857AC6965C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8B12686-5E80-4625-AF87-FF9C2702D89C}" type="slidenum">
              <a:rPr lang="ar-SA" altLang="zh-CN" sz="1400">
                <a:solidFill>
                  <a:schemeClr val="tx1"/>
                </a:solidFill>
                <a:latin typeface="Comic Sans MS" panose="030F0702030302020204" pitchFamily="66" charset="0"/>
              </a:rPr>
              <a:pPr/>
              <a:t>64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7588" name="Rectangle 2">
            <a:extLst>
              <a:ext uri="{FF2B5EF4-FFF2-40B4-BE49-F238E27FC236}">
                <a16:creationId xmlns:a16="http://schemas.microsoft.com/office/drawing/2014/main" id="{B7E84FED-7832-4148-82AD-C124C3445825}"/>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7589" name="Group 3">
            <a:extLst>
              <a:ext uri="{FF2B5EF4-FFF2-40B4-BE49-F238E27FC236}">
                <a16:creationId xmlns:a16="http://schemas.microsoft.com/office/drawing/2014/main" id="{2E259B46-5FE0-46F1-BF2C-2313968D49CB}"/>
              </a:ext>
            </a:extLst>
          </p:cNvPr>
          <p:cNvGrpSpPr>
            <a:grpSpLocks/>
          </p:cNvGrpSpPr>
          <p:nvPr/>
        </p:nvGrpSpPr>
        <p:grpSpPr bwMode="auto">
          <a:xfrm>
            <a:off x="1098550" y="2924175"/>
            <a:ext cx="866775" cy="582613"/>
            <a:chOff x="596" y="1599"/>
            <a:chExt cx="546" cy="367"/>
          </a:xfrm>
        </p:grpSpPr>
        <p:sp>
          <p:nvSpPr>
            <p:cNvPr id="67633" name="AutoShape 4">
              <a:extLst>
                <a:ext uri="{FF2B5EF4-FFF2-40B4-BE49-F238E27FC236}">
                  <a16:creationId xmlns:a16="http://schemas.microsoft.com/office/drawing/2014/main" id="{01420F8A-F469-4D0D-A748-20ECD6C167E9}"/>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34" name="Line 5">
              <a:extLst>
                <a:ext uri="{FF2B5EF4-FFF2-40B4-BE49-F238E27FC236}">
                  <a16:creationId xmlns:a16="http://schemas.microsoft.com/office/drawing/2014/main" id="{607646A6-3059-4C90-B5B1-DFC025C6190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35" name="Text Box 6">
              <a:extLst>
                <a:ext uri="{FF2B5EF4-FFF2-40B4-BE49-F238E27FC236}">
                  <a16:creationId xmlns:a16="http://schemas.microsoft.com/office/drawing/2014/main" id="{E741BA6C-141B-48D4-838E-8A53A65A07D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7590" name="Group 7">
            <a:extLst>
              <a:ext uri="{FF2B5EF4-FFF2-40B4-BE49-F238E27FC236}">
                <a16:creationId xmlns:a16="http://schemas.microsoft.com/office/drawing/2014/main" id="{5CB502D4-733F-44DC-8644-BE400AE4DBA8}"/>
              </a:ext>
            </a:extLst>
          </p:cNvPr>
          <p:cNvGrpSpPr>
            <a:grpSpLocks/>
          </p:cNvGrpSpPr>
          <p:nvPr/>
        </p:nvGrpSpPr>
        <p:grpSpPr bwMode="auto">
          <a:xfrm>
            <a:off x="2695575" y="2924175"/>
            <a:ext cx="866775" cy="582613"/>
            <a:chOff x="596" y="1599"/>
            <a:chExt cx="546" cy="367"/>
          </a:xfrm>
        </p:grpSpPr>
        <p:sp>
          <p:nvSpPr>
            <p:cNvPr id="67630" name="AutoShape 8">
              <a:extLst>
                <a:ext uri="{FF2B5EF4-FFF2-40B4-BE49-F238E27FC236}">
                  <a16:creationId xmlns:a16="http://schemas.microsoft.com/office/drawing/2014/main" id="{5B557B59-C58E-4FB2-AEC0-13C5B0BB828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31" name="Line 9">
              <a:extLst>
                <a:ext uri="{FF2B5EF4-FFF2-40B4-BE49-F238E27FC236}">
                  <a16:creationId xmlns:a16="http://schemas.microsoft.com/office/drawing/2014/main" id="{9DF7DCA3-04AB-4A8C-8C81-A46657913C9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32" name="Text Box 10">
              <a:extLst>
                <a:ext uri="{FF2B5EF4-FFF2-40B4-BE49-F238E27FC236}">
                  <a16:creationId xmlns:a16="http://schemas.microsoft.com/office/drawing/2014/main" id="{0968899C-F05A-490C-9C2A-F00A53D6BD6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7591" name="Group 11">
            <a:extLst>
              <a:ext uri="{FF2B5EF4-FFF2-40B4-BE49-F238E27FC236}">
                <a16:creationId xmlns:a16="http://schemas.microsoft.com/office/drawing/2014/main" id="{B11DE1A4-5D8F-4853-91E5-E37390F6B5C7}"/>
              </a:ext>
            </a:extLst>
          </p:cNvPr>
          <p:cNvGrpSpPr>
            <a:grpSpLocks/>
          </p:cNvGrpSpPr>
          <p:nvPr/>
        </p:nvGrpSpPr>
        <p:grpSpPr bwMode="auto">
          <a:xfrm>
            <a:off x="4294188" y="2924175"/>
            <a:ext cx="869950" cy="582613"/>
            <a:chOff x="594" y="1599"/>
            <a:chExt cx="548" cy="367"/>
          </a:xfrm>
        </p:grpSpPr>
        <p:sp>
          <p:nvSpPr>
            <p:cNvPr id="67627" name="AutoShape 12">
              <a:extLst>
                <a:ext uri="{FF2B5EF4-FFF2-40B4-BE49-F238E27FC236}">
                  <a16:creationId xmlns:a16="http://schemas.microsoft.com/office/drawing/2014/main" id="{31B6A41A-00E3-4C32-98B9-AB5AFCA0A4F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8" name="Line 13">
              <a:extLst>
                <a:ext uri="{FF2B5EF4-FFF2-40B4-BE49-F238E27FC236}">
                  <a16:creationId xmlns:a16="http://schemas.microsoft.com/office/drawing/2014/main" id="{5900ACC2-CBB8-4461-B0B6-4F6B69589CC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29" name="Text Box 14">
              <a:extLst>
                <a:ext uri="{FF2B5EF4-FFF2-40B4-BE49-F238E27FC236}">
                  <a16:creationId xmlns:a16="http://schemas.microsoft.com/office/drawing/2014/main" id="{BB34A8EE-131C-4539-BFA6-58B36387841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7592" name="Group 15">
            <a:extLst>
              <a:ext uri="{FF2B5EF4-FFF2-40B4-BE49-F238E27FC236}">
                <a16:creationId xmlns:a16="http://schemas.microsoft.com/office/drawing/2014/main" id="{E516516B-DAFA-4951-9F89-DD343F123020}"/>
              </a:ext>
            </a:extLst>
          </p:cNvPr>
          <p:cNvGrpSpPr>
            <a:grpSpLocks/>
          </p:cNvGrpSpPr>
          <p:nvPr/>
        </p:nvGrpSpPr>
        <p:grpSpPr bwMode="auto">
          <a:xfrm>
            <a:off x="5894388" y="2924175"/>
            <a:ext cx="866775" cy="582613"/>
            <a:chOff x="596" y="1599"/>
            <a:chExt cx="546" cy="367"/>
          </a:xfrm>
        </p:grpSpPr>
        <p:sp>
          <p:nvSpPr>
            <p:cNvPr id="67624" name="AutoShape 16">
              <a:extLst>
                <a:ext uri="{FF2B5EF4-FFF2-40B4-BE49-F238E27FC236}">
                  <a16:creationId xmlns:a16="http://schemas.microsoft.com/office/drawing/2014/main" id="{CD80FECD-6163-4AE5-8BA7-02CC29C080E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5" name="Line 17">
              <a:extLst>
                <a:ext uri="{FF2B5EF4-FFF2-40B4-BE49-F238E27FC236}">
                  <a16:creationId xmlns:a16="http://schemas.microsoft.com/office/drawing/2014/main" id="{5741F0E9-A111-4349-8D65-AC403725101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26" name="Text Box 18">
              <a:extLst>
                <a:ext uri="{FF2B5EF4-FFF2-40B4-BE49-F238E27FC236}">
                  <a16:creationId xmlns:a16="http://schemas.microsoft.com/office/drawing/2014/main" id="{BD71D414-22BF-4BEE-AEA9-2BFF82E8AA2F}"/>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7593" name="Line 19">
            <a:extLst>
              <a:ext uri="{FF2B5EF4-FFF2-40B4-BE49-F238E27FC236}">
                <a16:creationId xmlns:a16="http://schemas.microsoft.com/office/drawing/2014/main" id="{92A52F82-443B-424B-ACA9-054ED55ECA9F}"/>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594" name="Line 20">
            <a:extLst>
              <a:ext uri="{FF2B5EF4-FFF2-40B4-BE49-F238E27FC236}">
                <a16:creationId xmlns:a16="http://schemas.microsoft.com/office/drawing/2014/main" id="{2662BCEC-C9B8-48EA-B3B5-E5C1909130FB}"/>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595" name="AutoShape 21">
            <a:extLst>
              <a:ext uri="{FF2B5EF4-FFF2-40B4-BE49-F238E27FC236}">
                <a16:creationId xmlns:a16="http://schemas.microsoft.com/office/drawing/2014/main" id="{4F73518B-9D8C-4CEF-96D3-276425B3AC63}"/>
              </a:ext>
            </a:extLst>
          </p:cNvPr>
          <p:cNvSpPr>
            <a:spLocks noChangeArrowheads="1"/>
          </p:cNvSpPr>
          <p:nvPr/>
        </p:nvSpPr>
        <p:spPr bwMode="auto">
          <a:xfrm>
            <a:off x="898525" y="2851150"/>
            <a:ext cx="1293813" cy="814388"/>
          </a:xfrm>
          <a:prstGeom prst="wedgeRoundRectCallout">
            <a:avLst>
              <a:gd name="adj1" fmla="val 189139"/>
              <a:gd name="adj2" fmla="val 20769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7596" name="Group 22">
            <a:extLst>
              <a:ext uri="{FF2B5EF4-FFF2-40B4-BE49-F238E27FC236}">
                <a16:creationId xmlns:a16="http://schemas.microsoft.com/office/drawing/2014/main" id="{A9863B14-A98E-44EC-9FF8-7730BABFA84A}"/>
              </a:ext>
            </a:extLst>
          </p:cNvPr>
          <p:cNvGrpSpPr>
            <a:grpSpLocks/>
          </p:cNvGrpSpPr>
          <p:nvPr/>
        </p:nvGrpSpPr>
        <p:grpSpPr bwMode="auto">
          <a:xfrm>
            <a:off x="7493000" y="2925763"/>
            <a:ext cx="868363" cy="582612"/>
            <a:chOff x="595" y="1599"/>
            <a:chExt cx="547" cy="367"/>
          </a:xfrm>
        </p:grpSpPr>
        <p:sp>
          <p:nvSpPr>
            <p:cNvPr id="67621" name="AutoShape 23">
              <a:extLst>
                <a:ext uri="{FF2B5EF4-FFF2-40B4-BE49-F238E27FC236}">
                  <a16:creationId xmlns:a16="http://schemas.microsoft.com/office/drawing/2014/main" id="{591F2C55-AFAC-4430-ADC0-D8FFB0E1721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2" name="Line 24">
              <a:extLst>
                <a:ext uri="{FF2B5EF4-FFF2-40B4-BE49-F238E27FC236}">
                  <a16:creationId xmlns:a16="http://schemas.microsoft.com/office/drawing/2014/main" id="{1D5073B1-415F-4E27-8B31-51534B3DD78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23" name="Text Box 25">
              <a:extLst>
                <a:ext uri="{FF2B5EF4-FFF2-40B4-BE49-F238E27FC236}">
                  <a16:creationId xmlns:a16="http://schemas.microsoft.com/office/drawing/2014/main" id="{B083CFAD-9C54-4EBB-9F32-A1DCE765D84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7597" name="Line 26">
            <a:extLst>
              <a:ext uri="{FF2B5EF4-FFF2-40B4-BE49-F238E27FC236}">
                <a16:creationId xmlns:a16="http://schemas.microsoft.com/office/drawing/2014/main" id="{5EA9563A-6151-4780-B01A-E01B9DB1293E}"/>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598" name="Line 27">
            <a:extLst>
              <a:ext uri="{FF2B5EF4-FFF2-40B4-BE49-F238E27FC236}">
                <a16:creationId xmlns:a16="http://schemas.microsoft.com/office/drawing/2014/main" id="{F2C3678B-5C8B-4A08-9611-7958E5E1D717}"/>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7599" name="Group 28">
            <a:extLst>
              <a:ext uri="{FF2B5EF4-FFF2-40B4-BE49-F238E27FC236}">
                <a16:creationId xmlns:a16="http://schemas.microsoft.com/office/drawing/2014/main" id="{C536325A-4B04-49DD-BDEA-B071E8FD3994}"/>
              </a:ext>
            </a:extLst>
          </p:cNvPr>
          <p:cNvGrpSpPr>
            <a:grpSpLocks/>
          </p:cNvGrpSpPr>
          <p:nvPr/>
        </p:nvGrpSpPr>
        <p:grpSpPr bwMode="auto">
          <a:xfrm>
            <a:off x="1235075" y="2114550"/>
            <a:ext cx="427038" cy="622300"/>
            <a:chOff x="2208" y="1920"/>
            <a:chExt cx="1152" cy="1680"/>
          </a:xfrm>
        </p:grpSpPr>
        <p:sp>
          <p:nvSpPr>
            <p:cNvPr id="67617" name="Oval 29">
              <a:extLst>
                <a:ext uri="{FF2B5EF4-FFF2-40B4-BE49-F238E27FC236}">
                  <a16:creationId xmlns:a16="http://schemas.microsoft.com/office/drawing/2014/main" id="{814C94AA-1DE7-47BC-9020-22D38E4BD54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8" name="Oval 30">
              <a:extLst>
                <a:ext uri="{FF2B5EF4-FFF2-40B4-BE49-F238E27FC236}">
                  <a16:creationId xmlns:a16="http://schemas.microsoft.com/office/drawing/2014/main" id="{7EA11481-BE60-49B5-AE04-CC8445059F0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9" name="AutoShape 31">
              <a:extLst>
                <a:ext uri="{FF2B5EF4-FFF2-40B4-BE49-F238E27FC236}">
                  <a16:creationId xmlns:a16="http://schemas.microsoft.com/office/drawing/2014/main" id="{07E1C81A-3BAE-43BD-B77C-530730F6B17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0" name="AutoShape 32">
              <a:extLst>
                <a:ext uri="{FF2B5EF4-FFF2-40B4-BE49-F238E27FC236}">
                  <a16:creationId xmlns:a16="http://schemas.microsoft.com/office/drawing/2014/main" id="{DF25FFF3-A234-4082-AA29-61359885F4A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7600" name="Group 33">
            <a:extLst>
              <a:ext uri="{FF2B5EF4-FFF2-40B4-BE49-F238E27FC236}">
                <a16:creationId xmlns:a16="http://schemas.microsoft.com/office/drawing/2014/main" id="{AAB31DF5-8C13-4A63-9CC8-68547BECFD08}"/>
              </a:ext>
            </a:extLst>
          </p:cNvPr>
          <p:cNvGrpSpPr>
            <a:grpSpLocks/>
          </p:cNvGrpSpPr>
          <p:nvPr/>
        </p:nvGrpSpPr>
        <p:grpSpPr bwMode="auto">
          <a:xfrm>
            <a:off x="3862388" y="5026025"/>
            <a:ext cx="1447800" cy="1295400"/>
            <a:chOff x="1584" y="816"/>
            <a:chExt cx="912" cy="816"/>
          </a:xfrm>
        </p:grpSpPr>
        <p:sp>
          <p:nvSpPr>
            <p:cNvPr id="67608" name="Freeform 34">
              <a:extLst>
                <a:ext uri="{FF2B5EF4-FFF2-40B4-BE49-F238E27FC236}">
                  <a16:creationId xmlns:a16="http://schemas.microsoft.com/office/drawing/2014/main" id="{7EE5408E-A36D-4F88-B88A-F7309AC3640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9" name="Freeform 35">
              <a:extLst>
                <a:ext uri="{FF2B5EF4-FFF2-40B4-BE49-F238E27FC236}">
                  <a16:creationId xmlns:a16="http://schemas.microsoft.com/office/drawing/2014/main" id="{F28815E4-467E-4D51-9131-FEB83D61453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0" name="Freeform 36">
              <a:extLst>
                <a:ext uri="{FF2B5EF4-FFF2-40B4-BE49-F238E27FC236}">
                  <a16:creationId xmlns:a16="http://schemas.microsoft.com/office/drawing/2014/main" id="{B8D675B3-3CFC-4B28-94C4-9BFFA3DADFF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1" name="Freeform 37">
              <a:extLst>
                <a:ext uri="{FF2B5EF4-FFF2-40B4-BE49-F238E27FC236}">
                  <a16:creationId xmlns:a16="http://schemas.microsoft.com/office/drawing/2014/main" id="{8CEB7A6C-9B28-4731-B97F-9AACDD73082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2" name="Freeform 38">
              <a:extLst>
                <a:ext uri="{FF2B5EF4-FFF2-40B4-BE49-F238E27FC236}">
                  <a16:creationId xmlns:a16="http://schemas.microsoft.com/office/drawing/2014/main" id="{D8C4CD0E-6EB0-49A6-B71D-EA11F61B9D0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3" name="Freeform 39">
              <a:extLst>
                <a:ext uri="{FF2B5EF4-FFF2-40B4-BE49-F238E27FC236}">
                  <a16:creationId xmlns:a16="http://schemas.microsoft.com/office/drawing/2014/main" id="{EEC2D299-6DF7-4687-8E2D-BF1C7E6F5B3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4" name="Freeform 40">
              <a:extLst>
                <a:ext uri="{FF2B5EF4-FFF2-40B4-BE49-F238E27FC236}">
                  <a16:creationId xmlns:a16="http://schemas.microsoft.com/office/drawing/2014/main" id="{811AA6F5-E798-4445-B4BF-8287678563B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5" name="Freeform 41">
              <a:extLst>
                <a:ext uri="{FF2B5EF4-FFF2-40B4-BE49-F238E27FC236}">
                  <a16:creationId xmlns:a16="http://schemas.microsoft.com/office/drawing/2014/main" id="{604130E0-15BD-4407-B3A0-EFA768AE0DB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6" name="Freeform 42">
              <a:extLst>
                <a:ext uri="{FF2B5EF4-FFF2-40B4-BE49-F238E27FC236}">
                  <a16:creationId xmlns:a16="http://schemas.microsoft.com/office/drawing/2014/main" id="{D0FD519C-0ECB-4656-A1D4-B29CFD36D05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7601" name="AutoShape 43">
            <a:extLst>
              <a:ext uri="{FF2B5EF4-FFF2-40B4-BE49-F238E27FC236}">
                <a16:creationId xmlns:a16="http://schemas.microsoft.com/office/drawing/2014/main" id="{BBD10374-179F-48BC-98FD-FCC252EFBC5B}"/>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7602" name="AutoShape 44">
            <a:extLst>
              <a:ext uri="{FF2B5EF4-FFF2-40B4-BE49-F238E27FC236}">
                <a16:creationId xmlns:a16="http://schemas.microsoft.com/office/drawing/2014/main" id="{643EC82D-31F5-4BF8-A611-D5E718E9E21A}"/>
              </a:ext>
            </a:extLst>
          </p:cNvPr>
          <p:cNvSpPr>
            <a:spLocks noChangeArrowheads="1"/>
          </p:cNvSpPr>
          <p:nvPr/>
        </p:nvSpPr>
        <p:spPr bwMode="auto">
          <a:xfrm>
            <a:off x="2500313" y="2851150"/>
            <a:ext cx="1293812" cy="814388"/>
          </a:xfrm>
          <a:prstGeom prst="wedgeRoundRectCallout">
            <a:avLst>
              <a:gd name="adj1" fmla="val 70125"/>
              <a:gd name="adj2" fmla="val 2123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7603" name="Group 45">
            <a:extLst>
              <a:ext uri="{FF2B5EF4-FFF2-40B4-BE49-F238E27FC236}">
                <a16:creationId xmlns:a16="http://schemas.microsoft.com/office/drawing/2014/main" id="{521A93B8-48DF-462D-A3CD-D42C3FD266CE}"/>
              </a:ext>
            </a:extLst>
          </p:cNvPr>
          <p:cNvGrpSpPr>
            <a:grpSpLocks/>
          </p:cNvGrpSpPr>
          <p:nvPr/>
        </p:nvGrpSpPr>
        <p:grpSpPr bwMode="auto">
          <a:xfrm>
            <a:off x="2974975" y="2114550"/>
            <a:ext cx="427038" cy="622300"/>
            <a:chOff x="2208" y="1920"/>
            <a:chExt cx="1152" cy="1680"/>
          </a:xfrm>
        </p:grpSpPr>
        <p:sp>
          <p:nvSpPr>
            <p:cNvPr id="67604" name="Oval 46">
              <a:extLst>
                <a:ext uri="{FF2B5EF4-FFF2-40B4-BE49-F238E27FC236}">
                  <a16:creationId xmlns:a16="http://schemas.microsoft.com/office/drawing/2014/main" id="{2BDBAC6F-8DE1-46E7-ABD3-4605A021F31E}"/>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5" name="Oval 47">
              <a:extLst>
                <a:ext uri="{FF2B5EF4-FFF2-40B4-BE49-F238E27FC236}">
                  <a16:creationId xmlns:a16="http://schemas.microsoft.com/office/drawing/2014/main" id="{0B89F9F5-E13F-4768-9F4B-B029DAE94B1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6" name="AutoShape 48">
              <a:extLst>
                <a:ext uri="{FF2B5EF4-FFF2-40B4-BE49-F238E27FC236}">
                  <a16:creationId xmlns:a16="http://schemas.microsoft.com/office/drawing/2014/main" id="{D4B363C9-B3A0-47F8-AE37-9846A4E5701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7" name="AutoShape 49">
              <a:extLst>
                <a:ext uri="{FF2B5EF4-FFF2-40B4-BE49-F238E27FC236}">
                  <a16:creationId xmlns:a16="http://schemas.microsoft.com/office/drawing/2014/main" id="{F8DFEEAA-54CD-4F51-B8C3-2D881C0CC97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F2E66368-1CDD-45B0-BD13-F251059B387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601DC2-01B0-46D0-AED2-349D3565B3EE}" type="slidenum">
              <a:rPr lang="ar-SA" altLang="zh-CN" sz="1400">
                <a:solidFill>
                  <a:schemeClr val="tx1"/>
                </a:solidFill>
                <a:latin typeface="Comic Sans MS" panose="030F0702030302020204" pitchFamily="66" charset="0"/>
              </a:rPr>
              <a:pPr/>
              <a:t>65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8612" name="Rectangle 2">
            <a:extLst>
              <a:ext uri="{FF2B5EF4-FFF2-40B4-BE49-F238E27FC236}">
                <a16:creationId xmlns:a16="http://schemas.microsoft.com/office/drawing/2014/main" id="{2A2E16DC-B307-4B69-8285-004F76FA4F9F}"/>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8613" name="Group 3">
            <a:extLst>
              <a:ext uri="{FF2B5EF4-FFF2-40B4-BE49-F238E27FC236}">
                <a16:creationId xmlns:a16="http://schemas.microsoft.com/office/drawing/2014/main" id="{B4A42B1C-0770-4FED-95A3-209320C56E42}"/>
              </a:ext>
            </a:extLst>
          </p:cNvPr>
          <p:cNvGrpSpPr>
            <a:grpSpLocks/>
          </p:cNvGrpSpPr>
          <p:nvPr/>
        </p:nvGrpSpPr>
        <p:grpSpPr bwMode="auto">
          <a:xfrm>
            <a:off x="1098550" y="2924175"/>
            <a:ext cx="866775" cy="582613"/>
            <a:chOff x="596" y="1599"/>
            <a:chExt cx="546" cy="367"/>
          </a:xfrm>
        </p:grpSpPr>
        <p:sp>
          <p:nvSpPr>
            <p:cNvPr id="68658" name="AutoShape 4">
              <a:extLst>
                <a:ext uri="{FF2B5EF4-FFF2-40B4-BE49-F238E27FC236}">
                  <a16:creationId xmlns:a16="http://schemas.microsoft.com/office/drawing/2014/main" id="{DA3862A4-5363-4020-8C82-D133452E1AB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9" name="Line 5">
              <a:extLst>
                <a:ext uri="{FF2B5EF4-FFF2-40B4-BE49-F238E27FC236}">
                  <a16:creationId xmlns:a16="http://schemas.microsoft.com/office/drawing/2014/main" id="{FB6B6E74-477D-4A48-A011-BB3756FFB2C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60" name="Text Box 6">
              <a:extLst>
                <a:ext uri="{FF2B5EF4-FFF2-40B4-BE49-F238E27FC236}">
                  <a16:creationId xmlns:a16="http://schemas.microsoft.com/office/drawing/2014/main" id="{590F5F76-D57A-4380-8143-3101BBB3E66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8614" name="Group 7">
            <a:extLst>
              <a:ext uri="{FF2B5EF4-FFF2-40B4-BE49-F238E27FC236}">
                <a16:creationId xmlns:a16="http://schemas.microsoft.com/office/drawing/2014/main" id="{CB89B252-9916-417C-BBE7-757A6F0A9231}"/>
              </a:ext>
            </a:extLst>
          </p:cNvPr>
          <p:cNvGrpSpPr>
            <a:grpSpLocks/>
          </p:cNvGrpSpPr>
          <p:nvPr/>
        </p:nvGrpSpPr>
        <p:grpSpPr bwMode="auto">
          <a:xfrm>
            <a:off x="2695575" y="2924175"/>
            <a:ext cx="866775" cy="582613"/>
            <a:chOff x="596" y="1599"/>
            <a:chExt cx="546" cy="367"/>
          </a:xfrm>
        </p:grpSpPr>
        <p:sp>
          <p:nvSpPr>
            <p:cNvPr id="68655" name="AutoShape 8">
              <a:extLst>
                <a:ext uri="{FF2B5EF4-FFF2-40B4-BE49-F238E27FC236}">
                  <a16:creationId xmlns:a16="http://schemas.microsoft.com/office/drawing/2014/main" id="{CDBD477F-9B2E-4C41-8BDC-31FF59333DF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6" name="Line 9">
              <a:extLst>
                <a:ext uri="{FF2B5EF4-FFF2-40B4-BE49-F238E27FC236}">
                  <a16:creationId xmlns:a16="http://schemas.microsoft.com/office/drawing/2014/main" id="{CC734FB5-8660-414E-85C4-3A79B704A6C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57" name="Text Box 10">
              <a:extLst>
                <a:ext uri="{FF2B5EF4-FFF2-40B4-BE49-F238E27FC236}">
                  <a16:creationId xmlns:a16="http://schemas.microsoft.com/office/drawing/2014/main" id="{B3293D7F-9AEF-4977-84E5-9DD2A0BAFA5D}"/>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8615" name="Group 11">
            <a:extLst>
              <a:ext uri="{FF2B5EF4-FFF2-40B4-BE49-F238E27FC236}">
                <a16:creationId xmlns:a16="http://schemas.microsoft.com/office/drawing/2014/main" id="{AEC73322-44AF-4454-A201-CC51F618C436}"/>
              </a:ext>
            </a:extLst>
          </p:cNvPr>
          <p:cNvGrpSpPr>
            <a:grpSpLocks/>
          </p:cNvGrpSpPr>
          <p:nvPr/>
        </p:nvGrpSpPr>
        <p:grpSpPr bwMode="auto">
          <a:xfrm>
            <a:off x="4294188" y="2924175"/>
            <a:ext cx="869950" cy="582613"/>
            <a:chOff x="594" y="1599"/>
            <a:chExt cx="548" cy="367"/>
          </a:xfrm>
        </p:grpSpPr>
        <p:sp>
          <p:nvSpPr>
            <p:cNvPr id="68652" name="AutoShape 12">
              <a:extLst>
                <a:ext uri="{FF2B5EF4-FFF2-40B4-BE49-F238E27FC236}">
                  <a16:creationId xmlns:a16="http://schemas.microsoft.com/office/drawing/2014/main" id="{5B591D43-3131-4EB0-85CA-0304039820B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3" name="Line 13">
              <a:extLst>
                <a:ext uri="{FF2B5EF4-FFF2-40B4-BE49-F238E27FC236}">
                  <a16:creationId xmlns:a16="http://schemas.microsoft.com/office/drawing/2014/main" id="{5A8641ED-DEB8-4A23-8F56-43BE5FE9975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54" name="Text Box 14">
              <a:extLst>
                <a:ext uri="{FF2B5EF4-FFF2-40B4-BE49-F238E27FC236}">
                  <a16:creationId xmlns:a16="http://schemas.microsoft.com/office/drawing/2014/main" id="{592D6BE3-726C-440D-9B82-8860B8180B8D}"/>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8616" name="Group 15">
            <a:extLst>
              <a:ext uri="{FF2B5EF4-FFF2-40B4-BE49-F238E27FC236}">
                <a16:creationId xmlns:a16="http://schemas.microsoft.com/office/drawing/2014/main" id="{B87D6626-DD26-49C7-8516-BE13DDEDD364}"/>
              </a:ext>
            </a:extLst>
          </p:cNvPr>
          <p:cNvGrpSpPr>
            <a:grpSpLocks/>
          </p:cNvGrpSpPr>
          <p:nvPr/>
        </p:nvGrpSpPr>
        <p:grpSpPr bwMode="auto">
          <a:xfrm>
            <a:off x="5894388" y="2924175"/>
            <a:ext cx="866775" cy="582613"/>
            <a:chOff x="596" y="1599"/>
            <a:chExt cx="546" cy="367"/>
          </a:xfrm>
        </p:grpSpPr>
        <p:sp>
          <p:nvSpPr>
            <p:cNvPr id="68649" name="AutoShape 16">
              <a:extLst>
                <a:ext uri="{FF2B5EF4-FFF2-40B4-BE49-F238E27FC236}">
                  <a16:creationId xmlns:a16="http://schemas.microsoft.com/office/drawing/2014/main" id="{C0E7CD4E-2028-4BB6-B391-8585BC4AFCA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0" name="Line 17">
              <a:extLst>
                <a:ext uri="{FF2B5EF4-FFF2-40B4-BE49-F238E27FC236}">
                  <a16:creationId xmlns:a16="http://schemas.microsoft.com/office/drawing/2014/main" id="{B15B470F-0EAF-48BE-868D-4CE151814AA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51" name="Text Box 18">
              <a:extLst>
                <a:ext uri="{FF2B5EF4-FFF2-40B4-BE49-F238E27FC236}">
                  <a16:creationId xmlns:a16="http://schemas.microsoft.com/office/drawing/2014/main" id="{1BE88ADE-F494-4DC3-A524-48B0E106FBA9}"/>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8617" name="Line 19">
            <a:extLst>
              <a:ext uri="{FF2B5EF4-FFF2-40B4-BE49-F238E27FC236}">
                <a16:creationId xmlns:a16="http://schemas.microsoft.com/office/drawing/2014/main" id="{F72CAAC8-F142-4753-9B4F-1BC095A3C977}"/>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18" name="Line 20">
            <a:extLst>
              <a:ext uri="{FF2B5EF4-FFF2-40B4-BE49-F238E27FC236}">
                <a16:creationId xmlns:a16="http://schemas.microsoft.com/office/drawing/2014/main" id="{127DC1ED-DAC1-4D99-9441-B930BC515542}"/>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19" name="AutoShape 21">
            <a:extLst>
              <a:ext uri="{FF2B5EF4-FFF2-40B4-BE49-F238E27FC236}">
                <a16:creationId xmlns:a16="http://schemas.microsoft.com/office/drawing/2014/main" id="{BFEDB9C4-9A6A-4593-8EDD-E5DE4E458911}"/>
              </a:ext>
            </a:extLst>
          </p:cNvPr>
          <p:cNvSpPr>
            <a:spLocks noChangeArrowheads="1"/>
          </p:cNvSpPr>
          <p:nvPr/>
        </p:nvSpPr>
        <p:spPr bwMode="auto">
          <a:xfrm>
            <a:off x="4060825" y="2851150"/>
            <a:ext cx="1293813" cy="814388"/>
          </a:xfrm>
          <a:prstGeom prst="wedgeRoundRectCallout">
            <a:avLst>
              <a:gd name="adj1" fmla="val -44477"/>
              <a:gd name="adj2" fmla="val 2170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8620" name="Group 22">
            <a:extLst>
              <a:ext uri="{FF2B5EF4-FFF2-40B4-BE49-F238E27FC236}">
                <a16:creationId xmlns:a16="http://schemas.microsoft.com/office/drawing/2014/main" id="{90357AF6-B135-4600-8475-2B335F61C7F9}"/>
              </a:ext>
            </a:extLst>
          </p:cNvPr>
          <p:cNvGrpSpPr>
            <a:grpSpLocks/>
          </p:cNvGrpSpPr>
          <p:nvPr/>
        </p:nvGrpSpPr>
        <p:grpSpPr bwMode="auto">
          <a:xfrm>
            <a:off x="7493000" y="2925763"/>
            <a:ext cx="868363" cy="582612"/>
            <a:chOff x="595" y="1599"/>
            <a:chExt cx="547" cy="367"/>
          </a:xfrm>
        </p:grpSpPr>
        <p:sp>
          <p:nvSpPr>
            <p:cNvPr id="68646" name="AutoShape 23">
              <a:extLst>
                <a:ext uri="{FF2B5EF4-FFF2-40B4-BE49-F238E27FC236}">
                  <a16:creationId xmlns:a16="http://schemas.microsoft.com/office/drawing/2014/main" id="{8B693135-22BE-4309-9BF0-3B7E4D4FC24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7" name="Line 24">
              <a:extLst>
                <a:ext uri="{FF2B5EF4-FFF2-40B4-BE49-F238E27FC236}">
                  <a16:creationId xmlns:a16="http://schemas.microsoft.com/office/drawing/2014/main" id="{056AB24A-AA57-471E-8F3F-AB8F393AA9E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48" name="Text Box 25">
              <a:extLst>
                <a:ext uri="{FF2B5EF4-FFF2-40B4-BE49-F238E27FC236}">
                  <a16:creationId xmlns:a16="http://schemas.microsoft.com/office/drawing/2014/main" id="{1EC48FEE-C1EB-4A60-AFD2-B4526E5F25F0}"/>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8621" name="Line 26">
            <a:extLst>
              <a:ext uri="{FF2B5EF4-FFF2-40B4-BE49-F238E27FC236}">
                <a16:creationId xmlns:a16="http://schemas.microsoft.com/office/drawing/2014/main" id="{0F1E8E82-33EF-4798-832D-E9F7B7CCDDA4}"/>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22" name="Line 27">
            <a:extLst>
              <a:ext uri="{FF2B5EF4-FFF2-40B4-BE49-F238E27FC236}">
                <a16:creationId xmlns:a16="http://schemas.microsoft.com/office/drawing/2014/main" id="{8E09A745-2AEE-4C48-A3FB-1833329C2F67}"/>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8623" name="Group 28">
            <a:extLst>
              <a:ext uri="{FF2B5EF4-FFF2-40B4-BE49-F238E27FC236}">
                <a16:creationId xmlns:a16="http://schemas.microsoft.com/office/drawing/2014/main" id="{9E501E1E-1E4A-4548-833C-4DF0D8D7E430}"/>
              </a:ext>
            </a:extLst>
          </p:cNvPr>
          <p:cNvGrpSpPr>
            <a:grpSpLocks/>
          </p:cNvGrpSpPr>
          <p:nvPr/>
        </p:nvGrpSpPr>
        <p:grpSpPr bwMode="auto">
          <a:xfrm>
            <a:off x="4549775" y="2114550"/>
            <a:ext cx="427038" cy="622300"/>
            <a:chOff x="2208" y="1920"/>
            <a:chExt cx="1152" cy="1680"/>
          </a:xfrm>
        </p:grpSpPr>
        <p:sp>
          <p:nvSpPr>
            <p:cNvPr id="68642" name="Oval 29">
              <a:extLst>
                <a:ext uri="{FF2B5EF4-FFF2-40B4-BE49-F238E27FC236}">
                  <a16:creationId xmlns:a16="http://schemas.microsoft.com/office/drawing/2014/main" id="{007924E6-16EA-4FA1-ABB0-F679FC198069}"/>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3" name="Oval 30">
              <a:extLst>
                <a:ext uri="{FF2B5EF4-FFF2-40B4-BE49-F238E27FC236}">
                  <a16:creationId xmlns:a16="http://schemas.microsoft.com/office/drawing/2014/main" id="{131F83C1-63AC-4537-A43C-67431D74423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4" name="AutoShape 31">
              <a:extLst>
                <a:ext uri="{FF2B5EF4-FFF2-40B4-BE49-F238E27FC236}">
                  <a16:creationId xmlns:a16="http://schemas.microsoft.com/office/drawing/2014/main" id="{5E066155-C650-4599-B0CD-C77E61D6A53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5" name="AutoShape 32">
              <a:extLst>
                <a:ext uri="{FF2B5EF4-FFF2-40B4-BE49-F238E27FC236}">
                  <a16:creationId xmlns:a16="http://schemas.microsoft.com/office/drawing/2014/main" id="{8E1921BA-EDE6-426D-85DE-33599BB55ED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8624" name="Group 33">
            <a:extLst>
              <a:ext uri="{FF2B5EF4-FFF2-40B4-BE49-F238E27FC236}">
                <a16:creationId xmlns:a16="http://schemas.microsoft.com/office/drawing/2014/main" id="{E4592FD6-DB94-4798-957A-9B23BF4DF142}"/>
              </a:ext>
            </a:extLst>
          </p:cNvPr>
          <p:cNvGrpSpPr>
            <a:grpSpLocks/>
          </p:cNvGrpSpPr>
          <p:nvPr/>
        </p:nvGrpSpPr>
        <p:grpSpPr bwMode="auto">
          <a:xfrm>
            <a:off x="3862388" y="5026025"/>
            <a:ext cx="1447800" cy="1295400"/>
            <a:chOff x="1584" y="816"/>
            <a:chExt cx="912" cy="816"/>
          </a:xfrm>
        </p:grpSpPr>
        <p:sp>
          <p:nvSpPr>
            <p:cNvPr id="68633" name="Freeform 34">
              <a:extLst>
                <a:ext uri="{FF2B5EF4-FFF2-40B4-BE49-F238E27FC236}">
                  <a16:creationId xmlns:a16="http://schemas.microsoft.com/office/drawing/2014/main" id="{1AEC468B-BB32-41DA-AA82-C59240320D6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4" name="Freeform 35">
              <a:extLst>
                <a:ext uri="{FF2B5EF4-FFF2-40B4-BE49-F238E27FC236}">
                  <a16:creationId xmlns:a16="http://schemas.microsoft.com/office/drawing/2014/main" id="{EAA15046-EEBE-4C7C-9FD4-6F37F06E224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5" name="Freeform 36">
              <a:extLst>
                <a:ext uri="{FF2B5EF4-FFF2-40B4-BE49-F238E27FC236}">
                  <a16:creationId xmlns:a16="http://schemas.microsoft.com/office/drawing/2014/main" id="{AA34C223-F003-4265-A2C7-EEDA5623FCC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6" name="Freeform 37">
              <a:extLst>
                <a:ext uri="{FF2B5EF4-FFF2-40B4-BE49-F238E27FC236}">
                  <a16:creationId xmlns:a16="http://schemas.microsoft.com/office/drawing/2014/main" id="{56821BE3-2C5E-4A05-BC99-AE5ED07A75F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7" name="Freeform 38">
              <a:extLst>
                <a:ext uri="{FF2B5EF4-FFF2-40B4-BE49-F238E27FC236}">
                  <a16:creationId xmlns:a16="http://schemas.microsoft.com/office/drawing/2014/main" id="{BA9BBF3D-DF4B-44B0-B318-40A7FE47AB3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8" name="Freeform 39">
              <a:extLst>
                <a:ext uri="{FF2B5EF4-FFF2-40B4-BE49-F238E27FC236}">
                  <a16:creationId xmlns:a16="http://schemas.microsoft.com/office/drawing/2014/main" id="{325187F3-DD4F-4548-9F14-F4C5722A7C4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9" name="Freeform 40">
              <a:extLst>
                <a:ext uri="{FF2B5EF4-FFF2-40B4-BE49-F238E27FC236}">
                  <a16:creationId xmlns:a16="http://schemas.microsoft.com/office/drawing/2014/main" id="{D0A5742D-BE18-47F3-92B5-28E0A103B98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0" name="Freeform 41">
              <a:extLst>
                <a:ext uri="{FF2B5EF4-FFF2-40B4-BE49-F238E27FC236}">
                  <a16:creationId xmlns:a16="http://schemas.microsoft.com/office/drawing/2014/main" id="{E838FD6D-19FF-45E1-9EBC-350D56176DA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1" name="Freeform 42">
              <a:extLst>
                <a:ext uri="{FF2B5EF4-FFF2-40B4-BE49-F238E27FC236}">
                  <a16:creationId xmlns:a16="http://schemas.microsoft.com/office/drawing/2014/main" id="{22C14467-99EE-4211-8F81-1897F0EE0CD9}"/>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8625" name="AutoShape 43">
            <a:extLst>
              <a:ext uri="{FF2B5EF4-FFF2-40B4-BE49-F238E27FC236}">
                <a16:creationId xmlns:a16="http://schemas.microsoft.com/office/drawing/2014/main" id="{9D3AD488-BC8D-4D85-96F4-2DA16D9D988E}"/>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8626" name="AutoShape 44">
            <a:extLst>
              <a:ext uri="{FF2B5EF4-FFF2-40B4-BE49-F238E27FC236}">
                <a16:creationId xmlns:a16="http://schemas.microsoft.com/office/drawing/2014/main" id="{9EF8A297-EA42-459F-9383-8CE47A51D5CF}"/>
              </a:ext>
            </a:extLst>
          </p:cNvPr>
          <p:cNvSpPr>
            <a:spLocks noChangeArrowheads="1"/>
          </p:cNvSpPr>
          <p:nvPr/>
        </p:nvSpPr>
        <p:spPr bwMode="auto">
          <a:xfrm>
            <a:off x="2500313" y="2851150"/>
            <a:ext cx="1293812" cy="814388"/>
          </a:xfrm>
          <a:prstGeom prst="wedgeRoundRectCallout">
            <a:avLst>
              <a:gd name="adj1" fmla="val 70125"/>
              <a:gd name="adj2" fmla="val 2123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8627" name="Group 45">
            <a:extLst>
              <a:ext uri="{FF2B5EF4-FFF2-40B4-BE49-F238E27FC236}">
                <a16:creationId xmlns:a16="http://schemas.microsoft.com/office/drawing/2014/main" id="{D135DB0D-E276-476E-B7B7-8831A77C2CBB}"/>
              </a:ext>
            </a:extLst>
          </p:cNvPr>
          <p:cNvGrpSpPr>
            <a:grpSpLocks/>
          </p:cNvGrpSpPr>
          <p:nvPr/>
        </p:nvGrpSpPr>
        <p:grpSpPr bwMode="auto">
          <a:xfrm>
            <a:off x="2974975" y="2114550"/>
            <a:ext cx="427038" cy="622300"/>
            <a:chOff x="2208" y="1920"/>
            <a:chExt cx="1152" cy="1680"/>
          </a:xfrm>
        </p:grpSpPr>
        <p:sp>
          <p:nvSpPr>
            <p:cNvPr id="68629" name="Oval 46">
              <a:extLst>
                <a:ext uri="{FF2B5EF4-FFF2-40B4-BE49-F238E27FC236}">
                  <a16:creationId xmlns:a16="http://schemas.microsoft.com/office/drawing/2014/main" id="{9307FE8E-6FB1-4D7B-A20F-B2359D88D2F2}"/>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0" name="Oval 47">
              <a:extLst>
                <a:ext uri="{FF2B5EF4-FFF2-40B4-BE49-F238E27FC236}">
                  <a16:creationId xmlns:a16="http://schemas.microsoft.com/office/drawing/2014/main" id="{07C72547-1E85-4639-BE60-6BAEB0FBF7F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1" name="AutoShape 48">
              <a:extLst>
                <a:ext uri="{FF2B5EF4-FFF2-40B4-BE49-F238E27FC236}">
                  <a16:creationId xmlns:a16="http://schemas.microsoft.com/office/drawing/2014/main" id="{D72DDCB7-E24E-4D9A-A975-040F0D7F84D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2" name="AutoShape 49">
              <a:extLst>
                <a:ext uri="{FF2B5EF4-FFF2-40B4-BE49-F238E27FC236}">
                  <a16:creationId xmlns:a16="http://schemas.microsoft.com/office/drawing/2014/main" id="{5EDBA882-AC2B-4290-9156-34E9E15B901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8628" name="AutoShape 50">
            <a:extLst>
              <a:ext uri="{FF2B5EF4-FFF2-40B4-BE49-F238E27FC236}">
                <a16:creationId xmlns:a16="http://schemas.microsoft.com/office/drawing/2014/main" id="{6046EBE4-D499-4BAD-985B-CD59072D9E71}"/>
              </a:ext>
            </a:extLst>
          </p:cNvPr>
          <p:cNvSpPr>
            <a:spLocks noChangeArrowheads="1"/>
          </p:cNvSpPr>
          <p:nvPr/>
        </p:nvSpPr>
        <p:spPr bwMode="auto">
          <a:xfrm>
            <a:off x="6419850" y="4125913"/>
            <a:ext cx="1812925" cy="1055687"/>
          </a:xfrm>
          <a:prstGeom prst="cloudCallout">
            <a:avLst>
              <a:gd name="adj1" fmla="val -106741"/>
              <a:gd name="adj2" fmla="val 4909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Found it!</a:t>
            </a:r>
          </a:p>
        </p:txBody>
      </p:sp>
    </p:spTree>
  </p:cSld>
  <p:clrMapOvr>
    <a:masterClrMapping/>
  </p:clrMapOvr>
  <p:transition>
    <p:blinds dir="vert"/>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E70FE83B-E480-4D36-B6B5-4A0ACCEB307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351564-204A-4766-BBA2-7AEECD84F7C5}" type="slidenum">
              <a:rPr lang="ar-SA" altLang="zh-CN" sz="1400">
                <a:solidFill>
                  <a:schemeClr val="tx1"/>
                </a:solidFill>
                <a:latin typeface="Comic Sans MS" panose="030F0702030302020204" pitchFamily="66" charset="0"/>
              </a:rPr>
              <a:pPr/>
              <a:t>66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9636" name="Rectangle 2">
            <a:extLst>
              <a:ext uri="{FF2B5EF4-FFF2-40B4-BE49-F238E27FC236}">
                <a16:creationId xmlns:a16="http://schemas.microsoft.com/office/drawing/2014/main" id="{84357C12-67B4-4FAA-AF91-682E2F9599B5}"/>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9637" name="Group 3">
            <a:extLst>
              <a:ext uri="{FF2B5EF4-FFF2-40B4-BE49-F238E27FC236}">
                <a16:creationId xmlns:a16="http://schemas.microsoft.com/office/drawing/2014/main" id="{D5B5BB41-CADC-4222-9752-83404090354E}"/>
              </a:ext>
            </a:extLst>
          </p:cNvPr>
          <p:cNvGrpSpPr>
            <a:grpSpLocks/>
          </p:cNvGrpSpPr>
          <p:nvPr/>
        </p:nvGrpSpPr>
        <p:grpSpPr bwMode="auto">
          <a:xfrm>
            <a:off x="1098550" y="2924175"/>
            <a:ext cx="866775" cy="582613"/>
            <a:chOff x="596" y="1599"/>
            <a:chExt cx="546" cy="367"/>
          </a:xfrm>
        </p:grpSpPr>
        <p:sp>
          <p:nvSpPr>
            <p:cNvPr id="69682" name="AutoShape 4">
              <a:extLst>
                <a:ext uri="{FF2B5EF4-FFF2-40B4-BE49-F238E27FC236}">
                  <a16:creationId xmlns:a16="http://schemas.microsoft.com/office/drawing/2014/main" id="{CD4C11CB-B90F-4CA6-B8B3-2A976DC7123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83" name="Line 5">
              <a:extLst>
                <a:ext uri="{FF2B5EF4-FFF2-40B4-BE49-F238E27FC236}">
                  <a16:creationId xmlns:a16="http://schemas.microsoft.com/office/drawing/2014/main" id="{4C8FE717-F795-4192-8AB0-1CBD6CED78F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84" name="Text Box 6">
              <a:extLst>
                <a:ext uri="{FF2B5EF4-FFF2-40B4-BE49-F238E27FC236}">
                  <a16:creationId xmlns:a16="http://schemas.microsoft.com/office/drawing/2014/main" id="{B9A407F3-2F9A-4593-9075-CC2F7602D58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9638" name="Group 7">
            <a:extLst>
              <a:ext uri="{FF2B5EF4-FFF2-40B4-BE49-F238E27FC236}">
                <a16:creationId xmlns:a16="http://schemas.microsoft.com/office/drawing/2014/main" id="{10B07936-7004-4BBF-B369-EFA81FD4CE72}"/>
              </a:ext>
            </a:extLst>
          </p:cNvPr>
          <p:cNvGrpSpPr>
            <a:grpSpLocks/>
          </p:cNvGrpSpPr>
          <p:nvPr/>
        </p:nvGrpSpPr>
        <p:grpSpPr bwMode="auto">
          <a:xfrm>
            <a:off x="2695575" y="2924175"/>
            <a:ext cx="866775" cy="582613"/>
            <a:chOff x="596" y="1599"/>
            <a:chExt cx="546" cy="367"/>
          </a:xfrm>
        </p:grpSpPr>
        <p:sp>
          <p:nvSpPr>
            <p:cNvPr id="69679" name="AutoShape 8">
              <a:extLst>
                <a:ext uri="{FF2B5EF4-FFF2-40B4-BE49-F238E27FC236}">
                  <a16:creationId xmlns:a16="http://schemas.microsoft.com/office/drawing/2014/main" id="{7B2E88CC-EE98-4444-B9AE-7510E797C93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80" name="Line 9">
              <a:extLst>
                <a:ext uri="{FF2B5EF4-FFF2-40B4-BE49-F238E27FC236}">
                  <a16:creationId xmlns:a16="http://schemas.microsoft.com/office/drawing/2014/main" id="{5666A346-6368-49E5-91CA-EF8B93AC79B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81" name="Text Box 10">
              <a:extLst>
                <a:ext uri="{FF2B5EF4-FFF2-40B4-BE49-F238E27FC236}">
                  <a16:creationId xmlns:a16="http://schemas.microsoft.com/office/drawing/2014/main" id="{5516B9D5-30DA-46AA-A51A-A9E2CC1BC22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9639" name="Group 11">
            <a:extLst>
              <a:ext uri="{FF2B5EF4-FFF2-40B4-BE49-F238E27FC236}">
                <a16:creationId xmlns:a16="http://schemas.microsoft.com/office/drawing/2014/main" id="{F0904563-4294-4CD4-880F-6A786DA4ED3D}"/>
              </a:ext>
            </a:extLst>
          </p:cNvPr>
          <p:cNvGrpSpPr>
            <a:grpSpLocks/>
          </p:cNvGrpSpPr>
          <p:nvPr/>
        </p:nvGrpSpPr>
        <p:grpSpPr bwMode="auto">
          <a:xfrm>
            <a:off x="4294188" y="2924175"/>
            <a:ext cx="869950" cy="582613"/>
            <a:chOff x="594" y="1599"/>
            <a:chExt cx="548" cy="367"/>
          </a:xfrm>
        </p:grpSpPr>
        <p:sp>
          <p:nvSpPr>
            <p:cNvPr id="69676" name="AutoShape 12">
              <a:extLst>
                <a:ext uri="{FF2B5EF4-FFF2-40B4-BE49-F238E27FC236}">
                  <a16:creationId xmlns:a16="http://schemas.microsoft.com/office/drawing/2014/main" id="{A52CFDD6-5221-4A4D-8688-207BE962265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77" name="Line 13">
              <a:extLst>
                <a:ext uri="{FF2B5EF4-FFF2-40B4-BE49-F238E27FC236}">
                  <a16:creationId xmlns:a16="http://schemas.microsoft.com/office/drawing/2014/main" id="{B1976B50-20F7-4FC6-AE7B-AEE65269808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78" name="Text Box 14">
              <a:extLst>
                <a:ext uri="{FF2B5EF4-FFF2-40B4-BE49-F238E27FC236}">
                  <a16:creationId xmlns:a16="http://schemas.microsoft.com/office/drawing/2014/main" id="{76A222FA-D2EE-4003-9EBD-5AF29431BC6F}"/>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9640" name="Group 15">
            <a:extLst>
              <a:ext uri="{FF2B5EF4-FFF2-40B4-BE49-F238E27FC236}">
                <a16:creationId xmlns:a16="http://schemas.microsoft.com/office/drawing/2014/main" id="{0028A556-7901-4059-AF3D-C52E5E554861}"/>
              </a:ext>
            </a:extLst>
          </p:cNvPr>
          <p:cNvGrpSpPr>
            <a:grpSpLocks/>
          </p:cNvGrpSpPr>
          <p:nvPr/>
        </p:nvGrpSpPr>
        <p:grpSpPr bwMode="auto">
          <a:xfrm>
            <a:off x="5894388" y="2924175"/>
            <a:ext cx="866775" cy="582613"/>
            <a:chOff x="596" y="1599"/>
            <a:chExt cx="546" cy="367"/>
          </a:xfrm>
        </p:grpSpPr>
        <p:sp>
          <p:nvSpPr>
            <p:cNvPr id="69673" name="AutoShape 16">
              <a:extLst>
                <a:ext uri="{FF2B5EF4-FFF2-40B4-BE49-F238E27FC236}">
                  <a16:creationId xmlns:a16="http://schemas.microsoft.com/office/drawing/2014/main" id="{07DA1564-FAB9-4FB4-85F5-EEF8BE79A55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74" name="Line 17">
              <a:extLst>
                <a:ext uri="{FF2B5EF4-FFF2-40B4-BE49-F238E27FC236}">
                  <a16:creationId xmlns:a16="http://schemas.microsoft.com/office/drawing/2014/main" id="{F4DC41A9-9560-4D45-AF2C-60B4AC3C165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75" name="Text Box 18">
              <a:extLst>
                <a:ext uri="{FF2B5EF4-FFF2-40B4-BE49-F238E27FC236}">
                  <a16:creationId xmlns:a16="http://schemas.microsoft.com/office/drawing/2014/main" id="{A1E5C311-A06A-4FB1-8BC3-F192830D24F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9641" name="Line 19">
            <a:extLst>
              <a:ext uri="{FF2B5EF4-FFF2-40B4-BE49-F238E27FC236}">
                <a16:creationId xmlns:a16="http://schemas.microsoft.com/office/drawing/2014/main" id="{90858664-A13E-4ED6-AC83-517658DBD6B3}"/>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42" name="AutoShape 21">
            <a:extLst>
              <a:ext uri="{FF2B5EF4-FFF2-40B4-BE49-F238E27FC236}">
                <a16:creationId xmlns:a16="http://schemas.microsoft.com/office/drawing/2014/main" id="{D7A56A8E-43FE-44F2-A640-9407621DCFD9}"/>
              </a:ext>
            </a:extLst>
          </p:cNvPr>
          <p:cNvSpPr>
            <a:spLocks noChangeArrowheads="1"/>
          </p:cNvSpPr>
          <p:nvPr/>
        </p:nvSpPr>
        <p:spPr bwMode="auto">
          <a:xfrm>
            <a:off x="4060825" y="2851150"/>
            <a:ext cx="1293813" cy="814388"/>
          </a:xfrm>
          <a:prstGeom prst="wedgeRoundRectCallout">
            <a:avLst>
              <a:gd name="adj1" fmla="val -44477"/>
              <a:gd name="adj2" fmla="val 2170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9643" name="Group 22">
            <a:extLst>
              <a:ext uri="{FF2B5EF4-FFF2-40B4-BE49-F238E27FC236}">
                <a16:creationId xmlns:a16="http://schemas.microsoft.com/office/drawing/2014/main" id="{51FDBA21-11FD-42E2-AECE-ECA533AE34D6}"/>
              </a:ext>
            </a:extLst>
          </p:cNvPr>
          <p:cNvGrpSpPr>
            <a:grpSpLocks/>
          </p:cNvGrpSpPr>
          <p:nvPr/>
        </p:nvGrpSpPr>
        <p:grpSpPr bwMode="auto">
          <a:xfrm>
            <a:off x="7493000" y="2925763"/>
            <a:ext cx="868363" cy="582612"/>
            <a:chOff x="595" y="1599"/>
            <a:chExt cx="547" cy="367"/>
          </a:xfrm>
        </p:grpSpPr>
        <p:sp>
          <p:nvSpPr>
            <p:cNvPr id="69670" name="AutoShape 23">
              <a:extLst>
                <a:ext uri="{FF2B5EF4-FFF2-40B4-BE49-F238E27FC236}">
                  <a16:creationId xmlns:a16="http://schemas.microsoft.com/office/drawing/2014/main" id="{B3B14BC0-9DA6-4AF9-899E-E7A8BC9E84E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71" name="Line 24">
              <a:extLst>
                <a:ext uri="{FF2B5EF4-FFF2-40B4-BE49-F238E27FC236}">
                  <a16:creationId xmlns:a16="http://schemas.microsoft.com/office/drawing/2014/main" id="{F8BBA684-C667-4880-8259-3A9EEABD220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72" name="Text Box 25">
              <a:extLst>
                <a:ext uri="{FF2B5EF4-FFF2-40B4-BE49-F238E27FC236}">
                  <a16:creationId xmlns:a16="http://schemas.microsoft.com/office/drawing/2014/main" id="{38CF4E5B-96CA-4BA3-AB38-6A65517719B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9644" name="Line 26">
            <a:extLst>
              <a:ext uri="{FF2B5EF4-FFF2-40B4-BE49-F238E27FC236}">
                <a16:creationId xmlns:a16="http://schemas.microsoft.com/office/drawing/2014/main" id="{855D6ADA-1FF9-481E-B9B8-91AC27A0230A}"/>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45" name="Line 27">
            <a:extLst>
              <a:ext uri="{FF2B5EF4-FFF2-40B4-BE49-F238E27FC236}">
                <a16:creationId xmlns:a16="http://schemas.microsoft.com/office/drawing/2014/main" id="{0B1AFF64-2155-4829-9134-FEDA0EB82BE8}"/>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9646" name="Group 28">
            <a:extLst>
              <a:ext uri="{FF2B5EF4-FFF2-40B4-BE49-F238E27FC236}">
                <a16:creationId xmlns:a16="http://schemas.microsoft.com/office/drawing/2014/main" id="{454F210F-C862-4270-B67D-FAE52FCFF613}"/>
              </a:ext>
            </a:extLst>
          </p:cNvPr>
          <p:cNvGrpSpPr>
            <a:grpSpLocks/>
          </p:cNvGrpSpPr>
          <p:nvPr/>
        </p:nvGrpSpPr>
        <p:grpSpPr bwMode="auto">
          <a:xfrm>
            <a:off x="4549775" y="2114550"/>
            <a:ext cx="427038" cy="622300"/>
            <a:chOff x="2208" y="1920"/>
            <a:chExt cx="1152" cy="1680"/>
          </a:xfrm>
        </p:grpSpPr>
        <p:sp>
          <p:nvSpPr>
            <p:cNvPr id="69666" name="Oval 29">
              <a:extLst>
                <a:ext uri="{FF2B5EF4-FFF2-40B4-BE49-F238E27FC236}">
                  <a16:creationId xmlns:a16="http://schemas.microsoft.com/office/drawing/2014/main" id="{7EFD5CE2-6F8E-4854-B41F-EB49A54EBFA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7" name="Oval 30">
              <a:extLst>
                <a:ext uri="{FF2B5EF4-FFF2-40B4-BE49-F238E27FC236}">
                  <a16:creationId xmlns:a16="http://schemas.microsoft.com/office/drawing/2014/main" id="{6E8BA3C8-FCBB-461E-AE4D-B4E80282460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8" name="AutoShape 31">
              <a:extLst>
                <a:ext uri="{FF2B5EF4-FFF2-40B4-BE49-F238E27FC236}">
                  <a16:creationId xmlns:a16="http://schemas.microsoft.com/office/drawing/2014/main" id="{2C5EB245-E3DD-4DC3-B0F5-07E58DF6EF7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9" name="AutoShape 32">
              <a:extLst>
                <a:ext uri="{FF2B5EF4-FFF2-40B4-BE49-F238E27FC236}">
                  <a16:creationId xmlns:a16="http://schemas.microsoft.com/office/drawing/2014/main" id="{9F6FA4FE-65AD-472A-AE14-152E729B563F}"/>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9647" name="Group 33">
            <a:extLst>
              <a:ext uri="{FF2B5EF4-FFF2-40B4-BE49-F238E27FC236}">
                <a16:creationId xmlns:a16="http://schemas.microsoft.com/office/drawing/2014/main" id="{0B6BFCF3-1980-4B67-B285-3F237D378D67}"/>
              </a:ext>
            </a:extLst>
          </p:cNvPr>
          <p:cNvGrpSpPr>
            <a:grpSpLocks/>
          </p:cNvGrpSpPr>
          <p:nvPr/>
        </p:nvGrpSpPr>
        <p:grpSpPr bwMode="auto">
          <a:xfrm>
            <a:off x="3862388" y="5026025"/>
            <a:ext cx="1447800" cy="1295400"/>
            <a:chOff x="1584" y="816"/>
            <a:chExt cx="912" cy="816"/>
          </a:xfrm>
        </p:grpSpPr>
        <p:sp>
          <p:nvSpPr>
            <p:cNvPr id="69657" name="Freeform 34">
              <a:extLst>
                <a:ext uri="{FF2B5EF4-FFF2-40B4-BE49-F238E27FC236}">
                  <a16:creationId xmlns:a16="http://schemas.microsoft.com/office/drawing/2014/main" id="{6AE81191-0B64-4858-8FCE-E0CBE00D239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8" name="Freeform 35">
              <a:extLst>
                <a:ext uri="{FF2B5EF4-FFF2-40B4-BE49-F238E27FC236}">
                  <a16:creationId xmlns:a16="http://schemas.microsoft.com/office/drawing/2014/main" id="{F04EF90E-4BE2-4EB5-8433-ECFBC73F152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9" name="Freeform 36">
              <a:extLst>
                <a:ext uri="{FF2B5EF4-FFF2-40B4-BE49-F238E27FC236}">
                  <a16:creationId xmlns:a16="http://schemas.microsoft.com/office/drawing/2014/main" id="{459401A6-BB6F-4A6D-9E5E-01A4229733F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0" name="Freeform 37">
              <a:extLst>
                <a:ext uri="{FF2B5EF4-FFF2-40B4-BE49-F238E27FC236}">
                  <a16:creationId xmlns:a16="http://schemas.microsoft.com/office/drawing/2014/main" id="{3827F0E9-D79E-4512-935F-81E9C21A971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1" name="Freeform 38">
              <a:extLst>
                <a:ext uri="{FF2B5EF4-FFF2-40B4-BE49-F238E27FC236}">
                  <a16:creationId xmlns:a16="http://schemas.microsoft.com/office/drawing/2014/main" id="{1159331E-C0D7-4483-9569-432C2070D34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2" name="Freeform 39">
              <a:extLst>
                <a:ext uri="{FF2B5EF4-FFF2-40B4-BE49-F238E27FC236}">
                  <a16:creationId xmlns:a16="http://schemas.microsoft.com/office/drawing/2014/main" id="{E6F8914B-DE06-49B5-A0F1-92DAF74E66B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3" name="Freeform 40">
              <a:extLst>
                <a:ext uri="{FF2B5EF4-FFF2-40B4-BE49-F238E27FC236}">
                  <a16:creationId xmlns:a16="http://schemas.microsoft.com/office/drawing/2014/main" id="{C52D2364-7C88-4CAE-A407-1D5636F3D4E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4" name="Freeform 41">
              <a:extLst>
                <a:ext uri="{FF2B5EF4-FFF2-40B4-BE49-F238E27FC236}">
                  <a16:creationId xmlns:a16="http://schemas.microsoft.com/office/drawing/2014/main" id="{8535DF68-4D05-4822-9C78-31D8962939E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5" name="Freeform 42">
              <a:extLst>
                <a:ext uri="{FF2B5EF4-FFF2-40B4-BE49-F238E27FC236}">
                  <a16:creationId xmlns:a16="http://schemas.microsoft.com/office/drawing/2014/main" id="{384DC066-F471-480B-A87C-F43B00445E0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9648" name="AutoShape 43">
            <a:extLst>
              <a:ext uri="{FF2B5EF4-FFF2-40B4-BE49-F238E27FC236}">
                <a16:creationId xmlns:a16="http://schemas.microsoft.com/office/drawing/2014/main" id="{2FABBEF7-290D-4DBC-AA37-47FE9BD0D50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9649" name="AutoShape 44">
            <a:extLst>
              <a:ext uri="{FF2B5EF4-FFF2-40B4-BE49-F238E27FC236}">
                <a16:creationId xmlns:a16="http://schemas.microsoft.com/office/drawing/2014/main" id="{8EA72C97-D168-46E9-8738-068F18D18255}"/>
              </a:ext>
            </a:extLst>
          </p:cNvPr>
          <p:cNvSpPr>
            <a:spLocks noChangeArrowheads="1"/>
          </p:cNvSpPr>
          <p:nvPr/>
        </p:nvSpPr>
        <p:spPr bwMode="auto">
          <a:xfrm>
            <a:off x="2500313" y="2851150"/>
            <a:ext cx="1293812" cy="814388"/>
          </a:xfrm>
          <a:prstGeom prst="wedgeRoundRectCallout">
            <a:avLst>
              <a:gd name="adj1" fmla="val 70125"/>
              <a:gd name="adj2" fmla="val 2123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9650" name="Group 45">
            <a:extLst>
              <a:ext uri="{FF2B5EF4-FFF2-40B4-BE49-F238E27FC236}">
                <a16:creationId xmlns:a16="http://schemas.microsoft.com/office/drawing/2014/main" id="{444F06BA-F6C1-4ECD-9625-78DA7EA2E812}"/>
              </a:ext>
            </a:extLst>
          </p:cNvPr>
          <p:cNvGrpSpPr>
            <a:grpSpLocks/>
          </p:cNvGrpSpPr>
          <p:nvPr/>
        </p:nvGrpSpPr>
        <p:grpSpPr bwMode="auto">
          <a:xfrm>
            <a:off x="2974975" y="2114550"/>
            <a:ext cx="427038" cy="622300"/>
            <a:chOff x="2208" y="1920"/>
            <a:chExt cx="1152" cy="1680"/>
          </a:xfrm>
        </p:grpSpPr>
        <p:sp>
          <p:nvSpPr>
            <p:cNvPr id="69653" name="Oval 46">
              <a:extLst>
                <a:ext uri="{FF2B5EF4-FFF2-40B4-BE49-F238E27FC236}">
                  <a16:creationId xmlns:a16="http://schemas.microsoft.com/office/drawing/2014/main" id="{312FE4FB-8447-4FFD-AF8D-5AFC01B3617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4" name="Oval 47">
              <a:extLst>
                <a:ext uri="{FF2B5EF4-FFF2-40B4-BE49-F238E27FC236}">
                  <a16:creationId xmlns:a16="http://schemas.microsoft.com/office/drawing/2014/main" id="{ACD8FCB1-371F-4C1B-8F42-384CB9DEE23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5" name="AutoShape 48">
              <a:extLst>
                <a:ext uri="{FF2B5EF4-FFF2-40B4-BE49-F238E27FC236}">
                  <a16:creationId xmlns:a16="http://schemas.microsoft.com/office/drawing/2014/main" id="{BAD6EC98-E95D-456E-BDF0-AD7FD896456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6" name="AutoShape 49">
              <a:extLst>
                <a:ext uri="{FF2B5EF4-FFF2-40B4-BE49-F238E27FC236}">
                  <a16:creationId xmlns:a16="http://schemas.microsoft.com/office/drawing/2014/main" id="{03BF2F13-10D5-421F-9403-CE29DED0997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9651" name="AutoShape 50">
            <a:extLst>
              <a:ext uri="{FF2B5EF4-FFF2-40B4-BE49-F238E27FC236}">
                <a16:creationId xmlns:a16="http://schemas.microsoft.com/office/drawing/2014/main" id="{1CF47D30-D359-4636-AEAB-A621DF624E07}"/>
              </a:ext>
            </a:extLst>
          </p:cNvPr>
          <p:cNvSpPr>
            <a:spLocks noChangeArrowheads="1"/>
          </p:cNvSpPr>
          <p:nvPr/>
        </p:nvSpPr>
        <p:spPr bwMode="auto">
          <a:xfrm>
            <a:off x="6419850" y="4125913"/>
            <a:ext cx="1812925" cy="1055687"/>
          </a:xfrm>
          <a:prstGeom prst="cloudCallout">
            <a:avLst>
              <a:gd name="adj1" fmla="val -106741"/>
              <a:gd name="adj2" fmla="val 4909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Found it!</a:t>
            </a:r>
          </a:p>
        </p:txBody>
      </p:sp>
      <p:sp>
        <p:nvSpPr>
          <p:cNvPr id="69652" name="Freeform 51">
            <a:extLst>
              <a:ext uri="{FF2B5EF4-FFF2-40B4-BE49-F238E27FC236}">
                <a16:creationId xmlns:a16="http://schemas.microsoft.com/office/drawing/2014/main" id="{BD5EBD9B-D208-45E1-B6DB-2D1A954CCEC6}"/>
              </a:ext>
            </a:extLst>
          </p:cNvPr>
          <p:cNvSpPr>
            <a:spLocks/>
          </p:cNvSpPr>
          <p:nvPr/>
        </p:nvSpPr>
        <p:spPr bwMode="auto">
          <a:xfrm>
            <a:off x="3413125" y="32115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66951688-65DF-4B0A-839C-C02ED2A8010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5E9C040-7E25-4FE3-AF70-D870B706F00B}" type="slidenum">
              <a:rPr lang="ar-SA" altLang="zh-CN" sz="1400">
                <a:solidFill>
                  <a:schemeClr val="tx1"/>
                </a:solidFill>
                <a:latin typeface="Comic Sans MS" panose="030F0702030302020204" pitchFamily="66" charset="0"/>
              </a:rPr>
              <a:pPr/>
              <a:t>67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0660" name="Rectangle 2">
            <a:extLst>
              <a:ext uri="{FF2B5EF4-FFF2-40B4-BE49-F238E27FC236}">
                <a16:creationId xmlns:a16="http://schemas.microsoft.com/office/drawing/2014/main" id="{3E2FE03F-CD9F-4957-8CA3-2D365E739A92}"/>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70661" name="Group 3">
            <a:extLst>
              <a:ext uri="{FF2B5EF4-FFF2-40B4-BE49-F238E27FC236}">
                <a16:creationId xmlns:a16="http://schemas.microsoft.com/office/drawing/2014/main" id="{AFD32EAA-1613-4E87-B5A9-26B782A46E54}"/>
              </a:ext>
            </a:extLst>
          </p:cNvPr>
          <p:cNvGrpSpPr>
            <a:grpSpLocks/>
          </p:cNvGrpSpPr>
          <p:nvPr/>
        </p:nvGrpSpPr>
        <p:grpSpPr bwMode="auto">
          <a:xfrm>
            <a:off x="1098550" y="2924175"/>
            <a:ext cx="866775" cy="582613"/>
            <a:chOff x="596" y="1599"/>
            <a:chExt cx="546" cy="367"/>
          </a:xfrm>
        </p:grpSpPr>
        <p:sp>
          <p:nvSpPr>
            <p:cNvPr id="70688" name="AutoShape 4">
              <a:extLst>
                <a:ext uri="{FF2B5EF4-FFF2-40B4-BE49-F238E27FC236}">
                  <a16:creationId xmlns:a16="http://schemas.microsoft.com/office/drawing/2014/main" id="{245EDB68-5454-459F-984D-AAD3FB97A73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9" name="Line 5">
              <a:extLst>
                <a:ext uri="{FF2B5EF4-FFF2-40B4-BE49-F238E27FC236}">
                  <a16:creationId xmlns:a16="http://schemas.microsoft.com/office/drawing/2014/main" id="{EB098195-6099-48B6-803A-A41F326A479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90" name="Text Box 6">
              <a:extLst>
                <a:ext uri="{FF2B5EF4-FFF2-40B4-BE49-F238E27FC236}">
                  <a16:creationId xmlns:a16="http://schemas.microsoft.com/office/drawing/2014/main" id="{22FB8061-7616-48AC-9EAB-B63A9F4534D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0662" name="Group 7">
            <a:extLst>
              <a:ext uri="{FF2B5EF4-FFF2-40B4-BE49-F238E27FC236}">
                <a16:creationId xmlns:a16="http://schemas.microsoft.com/office/drawing/2014/main" id="{B9B45F43-1A94-4479-9C55-4AC79B8BA120}"/>
              </a:ext>
            </a:extLst>
          </p:cNvPr>
          <p:cNvGrpSpPr>
            <a:grpSpLocks/>
          </p:cNvGrpSpPr>
          <p:nvPr/>
        </p:nvGrpSpPr>
        <p:grpSpPr bwMode="auto">
          <a:xfrm>
            <a:off x="2695575" y="2924175"/>
            <a:ext cx="866775" cy="582613"/>
            <a:chOff x="596" y="1599"/>
            <a:chExt cx="546" cy="367"/>
          </a:xfrm>
        </p:grpSpPr>
        <p:sp>
          <p:nvSpPr>
            <p:cNvPr id="70685" name="AutoShape 8">
              <a:extLst>
                <a:ext uri="{FF2B5EF4-FFF2-40B4-BE49-F238E27FC236}">
                  <a16:creationId xmlns:a16="http://schemas.microsoft.com/office/drawing/2014/main" id="{F384F615-961F-48FF-A52B-6CD8CF166C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6" name="Line 9">
              <a:extLst>
                <a:ext uri="{FF2B5EF4-FFF2-40B4-BE49-F238E27FC236}">
                  <a16:creationId xmlns:a16="http://schemas.microsoft.com/office/drawing/2014/main" id="{3F3B9845-DF0E-4C0A-966A-E78783F789C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87" name="Text Box 10">
              <a:extLst>
                <a:ext uri="{FF2B5EF4-FFF2-40B4-BE49-F238E27FC236}">
                  <a16:creationId xmlns:a16="http://schemas.microsoft.com/office/drawing/2014/main" id="{C27F1FF3-47C8-442F-8E88-29F8CB8215BF}"/>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0663" name="Group 15">
            <a:extLst>
              <a:ext uri="{FF2B5EF4-FFF2-40B4-BE49-F238E27FC236}">
                <a16:creationId xmlns:a16="http://schemas.microsoft.com/office/drawing/2014/main" id="{A6C92AD8-BBE0-4C39-9FBD-157393CA06E4}"/>
              </a:ext>
            </a:extLst>
          </p:cNvPr>
          <p:cNvGrpSpPr>
            <a:grpSpLocks/>
          </p:cNvGrpSpPr>
          <p:nvPr/>
        </p:nvGrpSpPr>
        <p:grpSpPr bwMode="auto">
          <a:xfrm>
            <a:off x="5894388" y="2924175"/>
            <a:ext cx="866775" cy="582613"/>
            <a:chOff x="596" y="1599"/>
            <a:chExt cx="546" cy="367"/>
          </a:xfrm>
        </p:grpSpPr>
        <p:sp>
          <p:nvSpPr>
            <p:cNvPr id="70682" name="AutoShape 16">
              <a:extLst>
                <a:ext uri="{FF2B5EF4-FFF2-40B4-BE49-F238E27FC236}">
                  <a16:creationId xmlns:a16="http://schemas.microsoft.com/office/drawing/2014/main" id="{2B530BA4-B077-4931-9D91-F3A2E7CAFD8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3" name="Line 17">
              <a:extLst>
                <a:ext uri="{FF2B5EF4-FFF2-40B4-BE49-F238E27FC236}">
                  <a16:creationId xmlns:a16="http://schemas.microsoft.com/office/drawing/2014/main" id="{25BE806A-070C-4FF5-B86A-C46BB8C7228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84" name="Text Box 18">
              <a:extLst>
                <a:ext uri="{FF2B5EF4-FFF2-40B4-BE49-F238E27FC236}">
                  <a16:creationId xmlns:a16="http://schemas.microsoft.com/office/drawing/2014/main" id="{7CD46F66-3751-4291-B803-BDB976193B68}"/>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0664" name="Line 19">
            <a:extLst>
              <a:ext uri="{FF2B5EF4-FFF2-40B4-BE49-F238E27FC236}">
                <a16:creationId xmlns:a16="http://schemas.microsoft.com/office/drawing/2014/main" id="{CF164B3A-C935-4BA9-87B5-2CEEEBBF9575}"/>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0665" name="Group 21">
            <a:extLst>
              <a:ext uri="{FF2B5EF4-FFF2-40B4-BE49-F238E27FC236}">
                <a16:creationId xmlns:a16="http://schemas.microsoft.com/office/drawing/2014/main" id="{A3729B77-562D-49E3-99DF-705B07C52AE4}"/>
              </a:ext>
            </a:extLst>
          </p:cNvPr>
          <p:cNvGrpSpPr>
            <a:grpSpLocks/>
          </p:cNvGrpSpPr>
          <p:nvPr/>
        </p:nvGrpSpPr>
        <p:grpSpPr bwMode="auto">
          <a:xfrm>
            <a:off x="7493000" y="2925763"/>
            <a:ext cx="868363" cy="582612"/>
            <a:chOff x="595" y="1599"/>
            <a:chExt cx="547" cy="367"/>
          </a:xfrm>
        </p:grpSpPr>
        <p:sp>
          <p:nvSpPr>
            <p:cNvPr id="70679" name="AutoShape 22">
              <a:extLst>
                <a:ext uri="{FF2B5EF4-FFF2-40B4-BE49-F238E27FC236}">
                  <a16:creationId xmlns:a16="http://schemas.microsoft.com/office/drawing/2014/main" id="{3341A84A-A26F-49FD-8CE7-92675345FA0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0" name="Line 23">
              <a:extLst>
                <a:ext uri="{FF2B5EF4-FFF2-40B4-BE49-F238E27FC236}">
                  <a16:creationId xmlns:a16="http://schemas.microsoft.com/office/drawing/2014/main" id="{DF7A8434-90E7-4F60-85FA-1152B1D2BC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81" name="Text Box 24">
              <a:extLst>
                <a:ext uri="{FF2B5EF4-FFF2-40B4-BE49-F238E27FC236}">
                  <a16:creationId xmlns:a16="http://schemas.microsoft.com/office/drawing/2014/main" id="{FACED6A9-32E7-406F-97C5-EA9CE8E385B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0666" name="Line 26">
            <a:extLst>
              <a:ext uri="{FF2B5EF4-FFF2-40B4-BE49-F238E27FC236}">
                <a16:creationId xmlns:a16="http://schemas.microsoft.com/office/drawing/2014/main" id="{E6F3088B-F79C-4470-8360-E0ECD5D9AD87}"/>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0667" name="Group 33">
            <a:extLst>
              <a:ext uri="{FF2B5EF4-FFF2-40B4-BE49-F238E27FC236}">
                <a16:creationId xmlns:a16="http://schemas.microsoft.com/office/drawing/2014/main" id="{1FBB1CB0-D3C7-42ED-97D9-46952C076ECE}"/>
              </a:ext>
            </a:extLst>
          </p:cNvPr>
          <p:cNvGrpSpPr>
            <a:grpSpLocks/>
          </p:cNvGrpSpPr>
          <p:nvPr/>
        </p:nvGrpSpPr>
        <p:grpSpPr bwMode="auto">
          <a:xfrm>
            <a:off x="3862388" y="5026025"/>
            <a:ext cx="1447800" cy="1295400"/>
            <a:chOff x="1584" y="816"/>
            <a:chExt cx="912" cy="816"/>
          </a:xfrm>
        </p:grpSpPr>
        <p:sp>
          <p:nvSpPr>
            <p:cNvPr id="70670" name="Freeform 34">
              <a:extLst>
                <a:ext uri="{FF2B5EF4-FFF2-40B4-BE49-F238E27FC236}">
                  <a16:creationId xmlns:a16="http://schemas.microsoft.com/office/drawing/2014/main" id="{94BCABFC-9B05-4A03-B5FE-26A4935D2BA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1" name="Freeform 35">
              <a:extLst>
                <a:ext uri="{FF2B5EF4-FFF2-40B4-BE49-F238E27FC236}">
                  <a16:creationId xmlns:a16="http://schemas.microsoft.com/office/drawing/2014/main" id="{D8891DDE-EBD7-41D4-A6EB-5FF5ACDD390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2" name="Freeform 36">
              <a:extLst>
                <a:ext uri="{FF2B5EF4-FFF2-40B4-BE49-F238E27FC236}">
                  <a16:creationId xmlns:a16="http://schemas.microsoft.com/office/drawing/2014/main" id="{D118F527-2FA6-4426-8D9B-8C51F32BDDB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3" name="Freeform 37">
              <a:extLst>
                <a:ext uri="{FF2B5EF4-FFF2-40B4-BE49-F238E27FC236}">
                  <a16:creationId xmlns:a16="http://schemas.microsoft.com/office/drawing/2014/main" id="{7570C103-2C9E-400B-8422-3A4B928A3E0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4" name="Freeform 38">
              <a:extLst>
                <a:ext uri="{FF2B5EF4-FFF2-40B4-BE49-F238E27FC236}">
                  <a16:creationId xmlns:a16="http://schemas.microsoft.com/office/drawing/2014/main" id="{FE8EE8C4-0D24-4898-813A-19D973454EF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5" name="Freeform 39">
              <a:extLst>
                <a:ext uri="{FF2B5EF4-FFF2-40B4-BE49-F238E27FC236}">
                  <a16:creationId xmlns:a16="http://schemas.microsoft.com/office/drawing/2014/main" id="{BEC1FBFE-07B2-4112-A7BB-F1FB9490F0C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6" name="Freeform 40">
              <a:extLst>
                <a:ext uri="{FF2B5EF4-FFF2-40B4-BE49-F238E27FC236}">
                  <a16:creationId xmlns:a16="http://schemas.microsoft.com/office/drawing/2014/main" id="{52C9F1FD-DF90-4FCE-845E-34ECE8E6A5B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7" name="Freeform 41">
              <a:extLst>
                <a:ext uri="{FF2B5EF4-FFF2-40B4-BE49-F238E27FC236}">
                  <a16:creationId xmlns:a16="http://schemas.microsoft.com/office/drawing/2014/main" id="{32F5BA20-3EC0-49D3-816F-1165C5F7858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8" name="Freeform 42">
              <a:extLst>
                <a:ext uri="{FF2B5EF4-FFF2-40B4-BE49-F238E27FC236}">
                  <a16:creationId xmlns:a16="http://schemas.microsoft.com/office/drawing/2014/main" id="{CD5B4504-697F-48C9-B740-3240A3CB981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0668" name="Freeform 45">
            <a:extLst>
              <a:ext uri="{FF2B5EF4-FFF2-40B4-BE49-F238E27FC236}">
                <a16:creationId xmlns:a16="http://schemas.microsoft.com/office/drawing/2014/main" id="{A134E487-DE1B-4A03-A87D-9F3B00C82546}"/>
              </a:ext>
            </a:extLst>
          </p:cNvPr>
          <p:cNvSpPr>
            <a:spLocks/>
          </p:cNvSpPr>
          <p:nvPr/>
        </p:nvSpPr>
        <p:spPr bwMode="auto">
          <a:xfrm>
            <a:off x="3413125" y="32115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69" name="AutoShape 46">
            <a:extLst>
              <a:ext uri="{FF2B5EF4-FFF2-40B4-BE49-F238E27FC236}">
                <a16:creationId xmlns:a16="http://schemas.microsoft.com/office/drawing/2014/main" id="{01CD1E86-F681-4453-9724-BD85DBA1794E}"/>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F16F72DA-11E5-441B-B114-860D0B01980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20BDA5-837C-4764-8A13-D5A54ED4DF87}" type="slidenum">
              <a:rPr lang="ar-SA" altLang="zh-CN" sz="1400">
                <a:solidFill>
                  <a:schemeClr val="tx1"/>
                </a:solidFill>
                <a:latin typeface="Comic Sans MS" panose="030F0702030302020204" pitchFamily="66" charset="0"/>
              </a:rPr>
              <a:pPr/>
              <a:t>68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1684" name="Rectangle 2">
            <a:extLst>
              <a:ext uri="{FF2B5EF4-FFF2-40B4-BE49-F238E27FC236}">
                <a16:creationId xmlns:a16="http://schemas.microsoft.com/office/drawing/2014/main" id="{5D9D5227-2299-43FD-BC35-4A5E88D4C6B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1685" name="Oval 3">
            <a:extLst>
              <a:ext uri="{FF2B5EF4-FFF2-40B4-BE49-F238E27FC236}">
                <a16:creationId xmlns:a16="http://schemas.microsoft.com/office/drawing/2014/main" id="{FAB596B7-FC5F-4927-BF73-7936FB4024EA}"/>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1686" name="Group 4">
            <a:extLst>
              <a:ext uri="{FF2B5EF4-FFF2-40B4-BE49-F238E27FC236}">
                <a16:creationId xmlns:a16="http://schemas.microsoft.com/office/drawing/2014/main" id="{0C184C30-758F-4BCA-AE75-7B4FC776AC45}"/>
              </a:ext>
            </a:extLst>
          </p:cNvPr>
          <p:cNvGrpSpPr>
            <a:grpSpLocks/>
          </p:cNvGrpSpPr>
          <p:nvPr/>
        </p:nvGrpSpPr>
        <p:grpSpPr bwMode="auto">
          <a:xfrm>
            <a:off x="946150" y="2771775"/>
            <a:ext cx="866775" cy="582613"/>
            <a:chOff x="596" y="1599"/>
            <a:chExt cx="546" cy="367"/>
          </a:xfrm>
        </p:grpSpPr>
        <p:sp>
          <p:nvSpPr>
            <p:cNvPr id="71729" name="AutoShape 5">
              <a:extLst>
                <a:ext uri="{FF2B5EF4-FFF2-40B4-BE49-F238E27FC236}">
                  <a16:creationId xmlns:a16="http://schemas.microsoft.com/office/drawing/2014/main" id="{326E73BC-3C79-4C2E-B856-A8B6D51BD41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30" name="Line 6">
              <a:extLst>
                <a:ext uri="{FF2B5EF4-FFF2-40B4-BE49-F238E27FC236}">
                  <a16:creationId xmlns:a16="http://schemas.microsoft.com/office/drawing/2014/main" id="{AD83313F-6049-4D0D-872A-54B73B9F30A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31" name="Text Box 7">
              <a:extLst>
                <a:ext uri="{FF2B5EF4-FFF2-40B4-BE49-F238E27FC236}">
                  <a16:creationId xmlns:a16="http://schemas.microsoft.com/office/drawing/2014/main" id="{A4029817-0C69-4C9F-A3FE-FF355E3B6841}"/>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1687" name="Group 8">
            <a:extLst>
              <a:ext uri="{FF2B5EF4-FFF2-40B4-BE49-F238E27FC236}">
                <a16:creationId xmlns:a16="http://schemas.microsoft.com/office/drawing/2014/main" id="{30148716-C4AF-4EC2-A0C3-FB6EDA081330}"/>
              </a:ext>
            </a:extLst>
          </p:cNvPr>
          <p:cNvGrpSpPr>
            <a:grpSpLocks/>
          </p:cNvGrpSpPr>
          <p:nvPr/>
        </p:nvGrpSpPr>
        <p:grpSpPr bwMode="auto">
          <a:xfrm>
            <a:off x="2543175" y="2771775"/>
            <a:ext cx="866775" cy="582613"/>
            <a:chOff x="596" y="1599"/>
            <a:chExt cx="546" cy="367"/>
          </a:xfrm>
        </p:grpSpPr>
        <p:sp>
          <p:nvSpPr>
            <p:cNvPr id="71726" name="AutoShape 9">
              <a:extLst>
                <a:ext uri="{FF2B5EF4-FFF2-40B4-BE49-F238E27FC236}">
                  <a16:creationId xmlns:a16="http://schemas.microsoft.com/office/drawing/2014/main" id="{B4F24511-363D-4416-96BB-49D9C0E4789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27" name="Line 10">
              <a:extLst>
                <a:ext uri="{FF2B5EF4-FFF2-40B4-BE49-F238E27FC236}">
                  <a16:creationId xmlns:a16="http://schemas.microsoft.com/office/drawing/2014/main" id="{38D8B11D-4E88-4108-A7AE-978DC7BEECB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28" name="Text Box 11">
              <a:extLst>
                <a:ext uri="{FF2B5EF4-FFF2-40B4-BE49-F238E27FC236}">
                  <a16:creationId xmlns:a16="http://schemas.microsoft.com/office/drawing/2014/main" id="{8ABCABBC-CF6F-438B-9A9A-C042B6C75D1D}"/>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1688" name="Group 12">
            <a:extLst>
              <a:ext uri="{FF2B5EF4-FFF2-40B4-BE49-F238E27FC236}">
                <a16:creationId xmlns:a16="http://schemas.microsoft.com/office/drawing/2014/main" id="{05EB4705-545D-4854-BDCB-817821BB4A8B}"/>
              </a:ext>
            </a:extLst>
          </p:cNvPr>
          <p:cNvGrpSpPr>
            <a:grpSpLocks/>
          </p:cNvGrpSpPr>
          <p:nvPr/>
        </p:nvGrpSpPr>
        <p:grpSpPr bwMode="auto">
          <a:xfrm>
            <a:off x="4141788" y="2771775"/>
            <a:ext cx="869950" cy="582613"/>
            <a:chOff x="594" y="1599"/>
            <a:chExt cx="548" cy="367"/>
          </a:xfrm>
        </p:grpSpPr>
        <p:sp>
          <p:nvSpPr>
            <p:cNvPr id="71723" name="AutoShape 13">
              <a:extLst>
                <a:ext uri="{FF2B5EF4-FFF2-40B4-BE49-F238E27FC236}">
                  <a16:creationId xmlns:a16="http://schemas.microsoft.com/office/drawing/2014/main" id="{223999F1-6B07-4212-9F62-1637BAA0225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24" name="Line 14">
              <a:extLst>
                <a:ext uri="{FF2B5EF4-FFF2-40B4-BE49-F238E27FC236}">
                  <a16:creationId xmlns:a16="http://schemas.microsoft.com/office/drawing/2014/main" id="{F2F09211-1FF0-41C8-AE7C-BB7AD047E2D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25" name="Text Box 15">
              <a:extLst>
                <a:ext uri="{FF2B5EF4-FFF2-40B4-BE49-F238E27FC236}">
                  <a16:creationId xmlns:a16="http://schemas.microsoft.com/office/drawing/2014/main" id="{C54CB652-5AD0-4388-81D6-D997CE3976D6}"/>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1689" name="Group 16">
            <a:extLst>
              <a:ext uri="{FF2B5EF4-FFF2-40B4-BE49-F238E27FC236}">
                <a16:creationId xmlns:a16="http://schemas.microsoft.com/office/drawing/2014/main" id="{99760B0F-1D73-4AF0-92B6-130243AB869F}"/>
              </a:ext>
            </a:extLst>
          </p:cNvPr>
          <p:cNvGrpSpPr>
            <a:grpSpLocks/>
          </p:cNvGrpSpPr>
          <p:nvPr/>
        </p:nvGrpSpPr>
        <p:grpSpPr bwMode="auto">
          <a:xfrm>
            <a:off x="5741988" y="2771775"/>
            <a:ext cx="866775" cy="582613"/>
            <a:chOff x="596" y="1599"/>
            <a:chExt cx="546" cy="367"/>
          </a:xfrm>
        </p:grpSpPr>
        <p:sp>
          <p:nvSpPr>
            <p:cNvPr id="71720" name="AutoShape 17">
              <a:extLst>
                <a:ext uri="{FF2B5EF4-FFF2-40B4-BE49-F238E27FC236}">
                  <a16:creationId xmlns:a16="http://schemas.microsoft.com/office/drawing/2014/main" id="{C6E19E5B-C659-4535-8D48-2D28E0540A3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21" name="Line 18">
              <a:extLst>
                <a:ext uri="{FF2B5EF4-FFF2-40B4-BE49-F238E27FC236}">
                  <a16:creationId xmlns:a16="http://schemas.microsoft.com/office/drawing/2014/main" id="{ED8ACFB2-6CDA-4A65-B958-27E5303D024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22" name="Text Box 19">
              <a:extLst>
                <a:ext uri="{FF2B5EF4-FFF2-40B4-BE49-F238E27FC236}">
                  <a16:creationId xmlns:a16="http://schemas.microsoft.com/office/drawing/2014/main" id="{62B1C085-CE36-4546-BC65-CFC7334A774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1690" name="Line 20">
            <a:extLst>
              <a:ext uri="{FF2B5EF4-FFF2-40B4-BE49-F238E27FC236}">
                <a16:creationId xmlns:a16="http://schemas.microsoft.com/office/drawing/2014/main" id="{258FDAE9-A0E5-472B-9B0F-35B7C85F9D25}"/>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691" name="Line 21">
            <a:extLst>
              <a:ext uri="{FF2B5EF4-FFF2-40B4-BE49-F238E27FC236}">
                <a16:creationId xmlns:a16="http://schemas.microsoft.com/office/drawing/2014/main" id="{1B04510E-D037-4F6B-A143-C71DE49F95EB}"/>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1692" name="Group 28">
            <a:extLst>
              <a:ext uri="{FF2B5EF4-FFF2-40B4-BE49-F238E27FC236}">
                <a16:creationId xmlns:a16="http://schemas.microsoft.com/office/drawing/2014/main" id="{8A8EE1FB-3DFB-4D0E-9CA9-234207F8464B}"/>
              </a:ext>
            </a:extLst>
          </p:cNvPr>
          <p:cNvGrpSpPr>
            <a:grpSpLocks/>
          </p:cNvGrpSpPr>
          <p:nvPr/>
        </p:nvGrpSpPr>
        <p:grpSpPr bwMode="auto">
          <a:xfrm>
            <a:off x="3862388" y="5026025"/>
            <a:ext cx="1447800" cy="1295400"/>
            <a:chOff x="1584" y="816"/>
            <a:chExt cx="912" cy="816"/>
          </a:xfrm>
        </p:grpSpPr>
        <p:sp>
          <p:nvSpPr>
            <p:cNvPr id="71711" name="Freeform 29">
              <a:extLst>
                <a:ext uri="{FF2B5EF4-FFF2-40B4-BE49-F238E27FC236}">
                  <a16:creationId xmlns:a16="http://schemas.microsoft.com/office/drawing/2014/main" id="{CB5471ED-5893-4A8A-896B-BE47F427334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2" name="Freeform 30">
              <a:extLst>
                <a:ext uri="{FF2B5EF4-FFF2-40B4-BE49-F238E27FC236}">
                  <a16:creationId xmlns:a16="http://schemas.microsoft.com/office/drawing/2014/main" id="{44CDAB52-BF2D-486E-A094-26D4FB9EEB5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3" name="Freeform 31">
              <a:extLst>
                <a:ext uri="{FF2B5EF4-FFF2-40B4-BE49-F238E27FC236}">
                  <a16:creationId xmlns:a16="http://schemas.microsoft.com/office/drawing/2014/main" id="{CB0C622B-0587-4EB4-9743-2C14272B795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4" name="Freeform 32">
              <a:extLst>
                <a:ext uri="{FF2B5EF4-FFF2-40B4-BE49-F238E27FC236}">
                  <a16:creationId xmlns:a16="http://schemas.microsoft.com/office/drawing/2014/main" id="{ED48AC51-D49F-4604-8BDE-BD01C6D19D1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5" name="Freeform 33">
              <a:extLst>
                <a:ext uri="{FF2B5EF4-FFF2-40B4-BE49-F238E27FC236}">
                  <a16:creationId xmlns:a16="http://schemas.microsoft.com/office/drawing/2014/main" id="{A9836D81-35B4-4F40-8254-265D7F69C13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6" name="Freeform 34">
              <a:extLst>
                <a:ext uri="{FF2B5EF4-FFF2-40B4-BE49-F238E27FC236}">
                  <a16:creationId xmlns:a16="http://schemas.microsoft.com/office/drawing/2014/main" id="{97D9CEF4-B09C-446F-863D-6660BF71304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7" name="Freeform 35">
              <a:extLst>
                <a:ext uri="{FF2B5EF4-FFF2-40B4-BE49-F238E27FC236}">
                  <a16:creationId xmlns:a16="http://schemas.microsoft.com/office/drawing/2014/main" id="{BAAB9BC7-F152-4C0D-8DA8-78EC7364DCF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8" name="Freeform 36">
              <a:extLst>
                <a:ext uri="{FF2B5EF4-FFF2-40B4-BE49-F238E27FC236}">
                  <a16:creationId xmlns:a16="http://schemas.microsoft.com/office/drawing/2014/main" id="{C84019CE-F57D-4AF1-86CF-A67C0DF1B49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9" name="Freeform 37">
              <a:extLst>
                <a:ext uri="{FF2B5EF4-FFF2-40B4-BE49-F238E27FC236}">
                  <a16:creationId xmlns:a16="http://schemas.microsoft.com/office/drawing/2014/main" id="{27416EB6-F344-4610-934D-CDEFC5224D7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1693" name="Group 40">
            <a:extLst>
              <a:ext uri="{FF2B5EF4-FFF2-40B4-BE49-F238E27FC236}">
                <a16:creationId xmlns:a16="http://schemas.microsoft.com/office/drawing/2014/main" id="{3C4BEBD6-4FEF-4768-8B0B-97DE55F23194}"/>
              </a:ext>
            </a:extLst>
          </p:cNvPr>
          <p:cNvGrpSpPr>
            <a:grpSpLocks/>
          </p:cNvGrpSpPr>
          <p:nvPr/>
        </p:nvGrpSpPr>
        <p:grpSpPr bwMode="auto">
          <a:xfrm>
            <a:off x="7340600" y="2773363"/>
            <a:ext cx="868363" cy="582612"/>
            <a:chOff x="595" y="1599"/>
            <a:chExt cx="547" cy="367"/>
          </a:xfrm>
        </p:grpSpPr>
        <p:sp>
          <p:nvSpPr>
            <p:cNvPr id="71708" name="AutoShape 41">
              <a:extLst>
                <a:ext uri="{FF2B5EF4-FFF2-40B4-BE49-F238E27FC236}">
                  <a16:creationId xmlns:a16="http://schemas.microsoft.com/office/drawing/2014/main" id="{F5D3A876-C455-40FD-BAB1-BDA719F5166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9" name="Line 42">
              <a:extLst>
                <a:ext uri="{FF2B5EF4-FFF2-40B4-BE49-F238E27FC236}">
                  <a16:creationId xmlns:a16="http://schemas.microsoft.com/office/drawing/2014/main" id="{8E548828-0961-4DB3-A5A3-54402B43094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10" name="Text Box 43">
              <a:extLst>
                <a:ext uri="{FF2B5EF4-FFF2-40B4-BE49-F238E27FC236}">
                  <a16:creationId xmlns:a16="http://schemas.microsoft.com/office/drawing/2014/main" id="{AABB8532-1D36-4A4E-849C-1C2D4F72012A}"/>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1694" name="Line 44">
            <a:extLst>
              <a:ext uri="{FF2B5EF4-FFF2-40B4-BE49-F238E27FC236}">
                <a16:creationId xmlns:a16="http://schemas.microsoft.com/office/drawing/2014/main" id="{91656C46-91F9-4F1E-9669-5BBD390A3EB5}"/>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695" name="Line 45">
            <a:extLst>
              <a:ext uri="{FF2B5EF4-FFF2-40B4-BE49-F238E27FC236}">
                <a16:creationId xmlns:a16="http://schemas.microsoft.com/office/drawing/2014/main" id="{377157C8-1888-4261-88F8-379133D57DC6}"/>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1696" name="Group 46">
            <a:extLst>
              <a:ext uri="{FF2B5EF4-FFF2-40B4-BE49-F238E27FC236}">
                <a16:creationId xmlns:a16="http://schemas.microsoft.com/office/drawing/2014/main" id="{59C2A624-5B9E-489B-BE59-6A5BD06857F3}"/>
              </a:ext>
            </a:extLst>
          </p:cNvPr>
          <p:cNvGrpSpPr>
            <a:grpSpLocks/>
          </p:cNvGrpSpPr>
          <p:nvPr/>
        </p:nvGrpSpPr>
        <p:grpSpPr bwMode="auto">
          <a:xfrm>
            <a:off x="5527675" y="4989513"/>
            <a:ext cx="1447800" cy="1295400"/>
            <a:chOff x="1584" y="816"/>
            <a:chExt cx="912" cy="816"/>
          </a:xfrm>
        </p:grpSpPr>
        <p:sp>
          <p:nvSpPr>
            <p:cNvPr id="71699" name="Freeform 47">
              <a:extLst>
                <a:ext uri="{FF2B5EF4-FFF2-40B4-BE49-F238E27FC236}">
                  <a16:creationId xmlns:a16="http://schemas.microsoft.com/office/drawing/2014/main" id="{F88CCE18-74C2-4B39-B554-A0189E36EF1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0" name="Freeform 48">
              <a:extLst>
                <a:ext uri="{FF2B5EF4-FFF2-40B4-BE49-F238E27FC236}">
                  <a16:creationId xmlns:a16="http://schemas.microsoft.com/office/drawing/2014/main" id="{00F3D7D2-CB77-4F57-9150-1570E241661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1" name="Freeform 49">
              <a:extLst>
                <a:ext uri="{FF2B5EF4-FFF2-40B4-BE49-F238E27FC236}">
                  <a16:creationId xmlns:a16="http://schemas.microsoft.com/office/drawing/2014/main" id="{44EE881F-0787-4C71-A175-B648F7B4182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2" name="Freeform 50">
              <a:extLst>
                <a:ext uri="{FF2B5EF4-FFF2-40B4-BE49-F238E27FC236}">
                  <a16:creationId xmlns:a16="http://schemas.microsoft.com/office/drawing/2014/main" id="{9B2F1BDD-E7EF-4F0E-905E-DAF1E0F930A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3" name="Freeform 51">
              <a:extLst>
                <a:ext uri="{FF2B5EF4-FFF2-40B4-BE49-F238E27FC236}">
                  <a16:creationId xmlns:a16="http://schemas.microsoft.com/office/drawing/2014/main" id="{31194B9F-F255-48E4-9904-B4401AF18B5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4" name="Freeform 52">
              <a:extLst>
                <a:ext uri="{FF2B5EF4-FFF2-40B4-BE49-F238E27FC236}">
                  <a16:creationId xmlns:a16="http://schemas.microsoft.com/office/drawing/2014/main" id="{CE405A18-821C-417D-A865-55645F0C43B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5" name="Freeform 53">
              <a:extLst>
                <a:ext uri="{FF2B5EF4-FFF2-40B4-BE49-F238E27FC236}">
                  <a16:creationId xmlns:a16="http://schemas.microsoft.com/office/drawing/2014/main" id="{404F095B-59FB-4F04-9719-F5FDADE7D37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6" name="Freeform 54">
              <a:extLst>
                <a:ext uri="{FF2B5EF4-FFF2-40B4-BE49-F238E27FC236}">
                  <a16:creationId xmlns:a16="http://schemas.microsoft.com/office/drawing/2014/main" id="{BFFC723A-D4B9-41D1-BD2F-F254FB0CEA0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7" name="Freeform 55">
              <a:extLst>
                <a:ext uri="{FF2B5EF4-FFF2-40B4-BE49-F238E27FC236}">
                  <a16:creationId xmlns:a16="http://schemas.microsoft.com/office/drawing/2014/main" id="{D7AAD2C4-6796-4D4D-8E92-F84917E9C2B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1697" name="AutoShape 70">
            <a:extLst>
              <a:ext uri="{FF2B5EF4-FFF2-40B4-BE49-F238E27FC236}">
                <a16:creationId xmlns:a16="http://schemas.microsoft.com/office/drawing/2014/main" id="{5A50619A-DF69-4E67-8038-F16D4D4131F9}"/>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1698" name="AutoShape 71">
            <a:extLst>
              <a:ext uri="{FF2B5EF4-FFF2-40B4-BE49-F238E27FC236}">
                <a16:creationId xmlns:a16="http://schemas.microsoft.com/office/drawing/2014/main" id="{9907AE52-38AA-49FB-9503-02115FE9E00F}"/>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Slide Number Placeholder 4">
            <a:extLst>
              <a:ext uri="{FF2B5EF4-FFF2-40B4-BE49-F238E27FC236}">
                <a16:creationId xmlns:a16="http://schemas.microsoft.com/office/drawing/2014/main" id="{D86A855A-08DD-4789-9B33-C88C540F907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ACD602-C3A1-4B8E-9783-95E878492142}" type="slidenum">
              <a:rPr lang="ar-SA" altLang="zh-CN" sz="1400">
                <a:solidFill>
                  <a:schemeClr val="tx1"/>
                </a:solidFill>
                <a:latin typeface="Comic Sans MS" panose="030F0702030302020204" pitchFamily="66" charset="0"/>
              </a:rPr>
              <a:pPr/>
              <a:t>69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2708" name="Rectangle 2">
            <a:extLst>
              <a:ext uri="{FF2B5EF4-FFF2-40B4-BE49-F238E27FC236}">
                <a16:creationId xmlns:a16="http://schemas.microsoft.com/office/drawing/2014/main" id="{A6AB94C2-A113-471B-A56A-170FCBA84B1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2709" name="Oval 3">
            <a:extLst>
              <a:ext uri="{FF2B5EF4-FFF2-40B4-BE49-F238E27FC236}">
                <a16:creationId xmlns:a16="http://schemas.microsoft.com/office/drawing/2014/main" id="{8ADC422B-417B-45A4-9F64-E46B02C1F15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2710" name="Group 4">
            <a:extLst>
              <a:ext uri="{FF2B5EF4-FFF2-40B4-BE49-F238E27FC236}">
                <a16:creationId xmlns:a16="http://schemas.microsoft.com/office/drawing/2014/main" id="{D59E5DE9-8DB1-4475-B31D-947C7698C30E}"/>
              </a:ext>
            </a:extLst>
          </p:cNvPr>
          <p:cNvGrpSpPr>
            <a:grpSpLocks/>
          </p:cNvGrpSpPr>
          <p:nvPr/>
        </p:nvGrpSpPr>
        <p:grpSpPr bwMode="auto">
          <a:xfrm>
            <a:off x="946150" y="2771775"/>
            <a:ext cx="866775" cy="582613"/>
            <a:chOff x="596" y="1599"/>
            <a:chExt cx="546" cy="367"/>
          </a:xfrm>
        </p:grpSpPr>
        <p:sp>
          <p:nvSpPr>
            <p:cNvPr id="72759" name="AutoShape 5">
              <a:extLst>
                <a:ext uri="{FF2B5EF4-FFF2-40B4-BE49-F238E27FC236}">
                  <a16:creationId xmlns:a16="http://schemas.microsoft.com/office/drawing/2014/main" id="{92FD883B-7726-46D7-BAF1-03FE5FD6AE3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60" name="Line 6">
              <a:extLst>
                <a:ext uri="{FF2B5EF4-FFF2-40B4-BE49-F238E27FC236}">
                  <a16:creationId xmlns:a16="http://schemas.microsoft.com/office/drawing/2014/main" id="{19F51CE7-A3A3-435F-A661-771BE320F91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61" name="Text Box 7">
              <a:extLst>
                <a:ext uri="{FF2B5EF4-FFF2-40B4-BE49-F238E27FC236}">
                  <a16:creationId xmlns:a16="http://schemas.microsoft.com/office/drawing/2014/main" id="{FB594013-4E1F-496B-BA10-6B47810BA23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2711" name="Group 8">
            <a:extLst>
              <a:ext uri="{FF2B5EF4-FFF2-40B4-BE49-F238E27FC236}">
                <a16:creationId xmlns:a16="http://schemas.microsoft.com/office/drawing/2014/main" id="{12BF3000-A9C5-475B-99D9-059880AFAED9}"/>
              </a:ext>
            </a:extLst>
          </p:cNvPr>
          <p:cNvGrpSpPr>
            <a:grpSpLocks/>
          </p:cNvGrpSpPr>
          <p:nvPr/>
        </p:nvGrpSpPr>
        <p:grpSpPr bwMode="auto">
          <a:xfrm>
            <a:off x="2543175" y="2771775"/>
            <a:ext cx="866775" cy="582613"/>
            <a:chOff x="596" y="1599"/>
            <a:chExt cx="546" cy="367"/>
          </a:xfrm>
        </p:grpSpPr>
        <p:sp>
          <p:nvSpPr>
            <p:cNvPr id="72756" name="AutoShape 9">
              <a:extLst>
                <a:ext uri="{FF2B5EF4-FFF2-40B4-BE49-F238E27FC236}">
                  <a16:creationId xmlns:a16="http://schemas.microsoft.com/office/drawing/2014/main" id="{5471719C-6EBB-4C0F-B4AF-C3F6D19D724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57" name="Line 10">
              <a:extLst>
                <a:ext uri="{FF2B5EF4-FFF2-40B4-BE49-F238E27FC236}">
                  <a16:creationId xmlns:a16="http://schemas.microsoft.com/office/drawing/2014/main" id="{32EA88BC-5AE0-419C-A71D-8853BDCACFF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58" name="Text Box 11">
              <a:extLst>
                <a:ext uri="{FF2B5EF4-FFF2-40B4-BE49-F238E27FC236}">
                  <a16:creationId xmlns:a16="http://schemas.microsoft.com/office/drawing/2014/main" id="{F525E028-FF7E-438C-BCEF-B9563F45C39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2712" name="Group 12">
            <a:extLst>
              <a:ext uri="{FF2B5EF4-FFF2-40B4-BE49-F238E27FC236}">
                <a16:creationId xmlns:a16="http://schemas.microsoft.com/office/drawing/2014/main" id="{86ED6D66-E6D9-4CE8-9F4D-E16A0088BB30}"/>
              </a:ext>
            </a:extLst>
          </p:cNvPr>
          <p:cNvGrpSpPr>
            <a:grpSpLocks/>
          </p:cNvGrpSpPr>
          <p:nvPr/>
        </p:nvGrpSpPr>
        <p:grpSpPr bwMode="auto">
          <a:xfrm>
            <a:off x="4141788" y="2771775"/>
            <a:ext cx="869950" cy="582613"/>
            <a:chOff x="594" y="1599"/>
            <a:chExt cx="548" cy="367"/>
          </a:xfrm>
        </p:grpSpPr>
        <p:sp>
          <p:nvSpPr>
            <p:cNvPr id="72753" name="AutoShape 13">
              <a:extLst>
                <a:ext uri="{FF2B5EF4-FFF2-40B4-BE49-F238E27FC236}">
                  <a16:creationId xmlns:a16="http://schemas.microsoft.com/office/drawing/2014/main" id="{38E243D8-26B7-4B00-99DE-1267E6C9D20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54" name="Line 14">
              <a:extLst>
                <a:ext uri="{FF2B5EF4-FFF2-40B4-BE49-F238E27FC236}">
                  <a16:creationId xmlns:a16="http://schemas.microsoft.com/office/drawing/2014/main" id="{AF17A5A9-FD9B-4423-B9A4-7A6CB50B0E8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55" name="Text Box 15">
              <a:extLst>
                <a:ext uri="{FF2B5EF4-FFF2-40B4-BE49-F238E27FC236}">
                  <a16:creationId xmlns:a16="http://schemas.microsoft.com/office/drawing/2014/main" id="{72817B33-9D0D-403A-B600-826E7888641D}"/>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2713" name="Group 16">
            <a:extLst>
              <a:ext uri="{FF2B5EF4-FFF2-40B4-BE49-F238E27FC236}">
                <a16:creationId xmlns:a16="http://schemas.microsoft.com/office/drawing/2014/main" id="{5002A6BD-6A31-4D20-9BC3-ED211B4A49FA}"/>
              </a:ext>
            </a:extLst>
          </p:cNvPr>
          <p:cNvGrpSpPr>
            <a:grpSpLocks/>
          </p:cNvGrpSpPr>
          <p:nvPr/>
        </p:nvGrpSpPr>
        <p:grpSpPr bwMode="auto">
          <a:xfrm>
            <a:off x="5741988" y="2771775"/>
            <a:ext cx="866775" cy="582613"/>
            <a:chOff x="596" y="1599"/>
            <a:chExt cx="546" cy="367"/>
          </a:xfrm>
        </p:grpSpPr>
        <p:sp>
          <p:nvSpPr>
            <p:cNvPr id="72750" name="AutoShape 17">
              <a:extLst>
                <a:ext uri="{FF2B5EF4-FFF2-40B4-BE49-F238E27FC236}">
                  <a16:creationId xmlns:a16="http://schemas.microsoft.com/office/drawing/2014/main" id="{AE65DA7C-135A-4859-ABFD-761BEF83F75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51" name="Line 18">
              <a:extLst>
                <a:ext uri="{FF2B5EF4-FFF2-40B4-BE49-F238E27FC236}">
                  <a16:creationId xmlns:a16="http://schemas.microsoft.com/office/drawing/2014/main" id="{CDE3865B-F4D1-42B3-81FA-7C01C4223AD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52" name="Text Box 19">
              <a:extLst>
                <a:ext uri="{FF2B5EF4-FFF2-40B4-BE49-F238E27FC236}">
                  <a16:creationId xmlns:a16="http://schemas.microsoft.com/office/drawing/2014/main" id="{54AC5A7A-FB4B-4EF9-B9E9-AA83E250703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2714" name="Line 20">
            <a:extLst>
              <a:ext uri="{FF2B5EF4-FFF2-40B4-BE49-F238E27FC236}">
                <a16:creationId xmlns:a16="http://schemas.microsoft.com/office/drawing/2014/main" id="{A6B5A3D8-EE4B-46C4-BD09-D6A953688613}"/>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15" name="Line 21">
            <a:extLst>
              <a:ext uri="{FF2B5EF4-FFF2-40B4-BE49-F238E27FC236}">
                <a16:creationId xmlns:a16="http://schemas.microsoft.com/office/drawing/2014/main" id="{A9DD543A-F646-4F38-8894-3B9363BBA747}"/>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2716" name="Group 28">
            <a:extLst>
              <a:ext uri="{FF2B5EF4-FFF2-40B4-BE49-F238E27FC236}">
                <a16:creationId xmlns:a16="http://schemas.microsoft.com/office/drawing/2014/main" id="{B5D58890-1531-47B6-ACE7-4628147A056A}"/>
              </a:ext>
            </a:extLst>
          </p:cNvPr>
          <p:cNvGrpSpPr>
            <a:grpSpLocks/>
          </p:cNvGrpSpPr>
          <p:nvPr/>
        </p:nvGrpSpPr>
        <p:grpSpPr bwMode="auto">
          <a:xfrm>
            <a:off x="3862388" y="5026025"/>
            <a:ext cx="1447800" cy="1295400"/>
            <a:chOff x="1584" y="816"/>
            <a:chExt cx="912" cy="816"/>
          </a:xfrm>
        </p:grpSpPr>
        <p:sp>
          <p:nvSpPr>
            <p:cNvPr id="72741" name="Freeform 29">
              <a:extLst>
                <a:ext uri="{FF2B5EF4-FFF2-40B4-BE49-F238E27FC236}">
                  <a16:creationId xmlns:a16="http://schemas.microsoft.com/office/drawing/2014/main" id="{5832DF62-421C-4C3F-9D6E-3B62E08D908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2" name="Freeform 30">
              <a:extLst>
                <a:ext uri="{FF2B5EF4-FFF2-40B4-BE49-F238E27FC236}">
                  <a16:creationId xmlns:a16="http://schemas.microsoft.com/office/drawing/2014/main" id="{695F9782-160D-4FD6-A87B-2C81D044528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3" name="Freeform 31">
              <a:extLst>
                <a:ext uri="{FF2B5EF4-FFF2-40B4-BE49-F238E27FC236}">
                  <a16:creationId xmlns:a16="http://schemas.microsoft.com/office/drawing/2014/main" id="{02B11544-CAFC-4745-ACA7-82D565515D7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4" name="Freeform 32">
              <a:extLst>
                <a:ext uri="{FF2B5EF4-FFF2-40B4-BE49-F238E27FC236}">
                  <a16:creationId xmlns:a16="http://schemas.microsoft.com/office/drawing/2014/main" id="{39E95A96-6073-4578-8B8E-BD487546C32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5" name="Freeform 33">
              <a:extLst>
                <a:ext uri="{FF2B5EF4-FFF2-40B4-BE49-F238E27FC236}">
                  <a16:creationId xmlns:a16="http://schemas.microsoft.com/office/drawing/2014/main" id="{FF1BDCE0-C0B2-460B-B0CB-518BD33FDFF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6" name="Freeform 34">
              <a:extLst>
                <a:ext uri="{FF2B5EF4-FFF2-40B4-BE49-F238E27FC236}">
                  <a16:creationId xmlns:a16="http://schemas.microsoft.com/office/drawing/2014/main" id="{A3E57C27-4CDF-44CF-92C0-5B5522FBF0D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7" name="Freeform 35">
              <a:extLst>
                <a:ext uri="{FF2B5EF4-FFF2-40B4-BE49-F238E27FC236}">
                  <a16:creationId xmlns:a16="http://schemas.microsoft.com/office/drawing/2014/main" id="{8AD3EBDD-CCC4-435C-93B8-3506D32EEFA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8" name="Freeform 36">
              <a:extLst>
                <a:ext uri="{FF2B5EF4-FFF2-40B4-BE49-F238E27FC236}">
                  <a16:creationId xmlns:a16="http://schemas.microsoft.com/office/drawing/2014/main" id="{5C2C00B8-C7AD-412B-BC50-CEAF8E165EE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9" name="Freeform 37">
              <a:extLst>
                <a:ext uri="{FF2B5EF4-FFF2-40B4-BE49-F238E27FC236}">
                  <a16:creationId xmlns:a16="http://schemas.microsoft.com/office/drawing/2014/main" id="{5CC7E35C-57B0-4831-85B3-B9BC85EFDAC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2717" name="Group 40">
            <a:extLst>
              <a:ext uri="{FF2B5EF4-FFF2-40B4-BE49-F238E27FC236}">
                <a16:creationId xmlns:a16="http://schemas.microsoft.com/office/drawing/2014/main" id="{6EB74577-2327-4BAE-A73E-5A903F223241}"/>
              </a:ext>
            </a:extLst>
          </p:cNvPr>
          <p:cNvGrpSpPr>
            <a:grpSpLocks/>
          </p:cNvGrpSpPr>
          <p:nvPr/>
        </p:nvGrpSpPr>
        <p:grpSpPr bwMode="auto">
          <a:xfrm>
            <a:off x="7340600" y="2773363"/>
            <a:ext cx="868363" cy="582612"/>
            <a:chOff x="595" y="1599"/>
            <a:chExt cx="547" cy="367"/>
          </a:xfrm>
        </p:grpSpPr>
        <p:sp>
          <p:nvSpPr>
            <p:cNvPr id="72738" name="AutoShape 41">
              <a:extLst>
                <a:ext uri="{FF2B5EF4-FFF2-40B4-BE49-F238E27FC236}">
                  <a16:creationId xmlns:a16="http://schemas.microsoft.com/office/drawing/2014/main" id="{B581AEC8-CAB4-41C5-9C40-DF69C39204F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9" name="Line 42">
              <a:extLst>
                <a:ext uri="{FF2B5EF4-FFF2-40B4-BE49-F238E27FC236}">
                  <a16:creationId xmlns:a16="http://schemas.microsoft.com/office/drawing/2014/main" id="{5E9E94AE-4C84-4430-A26A-51793900069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40" name="Text Box 43">
              <a:extLst>
                <a:ext uri="{FF2B5EF4-FFF2-40B4-BE49-F238E27FC236}">
                  <a16:creationId xmlns:a16="http://schemas.microsoft.com/office/drawing/2014/main" id="{E2655C48-C238-4AC2-A993-234D240C456A}"/>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2718" name="Line 44">
            <a:extLst>
              <a:ext uri="{FF2B5EF4-FFF2-40B4-BE49-F238E27FC236}">
                <a16:creationId xmlns:a16="http://schemas.microsoft.com/office/drawing/2014/main" id="{326BA7CE-BD2D-4BD2-B011-35477C3A555D}"/>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19" name="Line 45">
            <a:extLst>
              <a:ext uri="{FF2B5EF4-FFF2-40B4-BE49-F238E27FC236}">
                <a16:creationId xmlns:a16="http://schemas.microsoft.com/office/drawing/2014/main" id="{D061D934-8129-4D02-8924-406A27A95EE9}"/>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2720" name="Group 46">
            <a:extLst>
              <a:ext uri="{FF2B5EF4-FFF2-40B4-BE49-F238E27FC236}">
                <a16:creationId xmlns:a16="http://schemas.microsoft.com/office/drawing/2014/main" id="{A9D3E313-89A2-4ACC-83C9-D309CBCC38C3}"/>
              </a:ext>
            </a:extLst>
          </p:cNvPr>
          <p:cNvGrpSpPr>
            <a:grpSpLocks/>
          </p:cNvGrpSpPr>
          <p:nvPr/>
        </p:nvGrpSpPr>
        <p:grpSpPr bwMode="auto">
          <a:xfrm>
            <a:off x="5527675" y="4989513"/>
            <a:ext cx="1447800" cy="1295400"/>
            <a:chOff x="1584" y="816"/>
            <a:chExt cx="912" cy="816"/>
          </a:xfrm>
        </p:grpSpPr>
        <p:sp>
          <p:nvSpPr>
            <p:cNvPr id="72729" name="Freeform 47">
              <a:extLst>
                <a:ext uri="{FF2B5EF4-FFF2-40B4-BE49-F238E27FC236}">
                  <a16:creationId xmlns:a16="http://schemas.microsoft.com/office/drawing/2014/main" id="{3EB47726-8B21-4533-B8F5-3AD463FBEBE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0" name="Freeform 48">
              <a:extLst>
                <a:ext uri="{FF2B5EF4-FFF2-40B4-BE49-F238E27FC236}">
                  <a16:creationId xmlns:a16="http://schemas.microsoft.com/office/drawing/2014/main" id="{455C219B-6CBC-4702-A7EC-ECCC6AFCBC0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1" name="Freeform 49">
              <a:extLst>
                <a:ext uri="{FF2B5EF4-FFF2-40B4-BE49-F238E27FC236}">
                  <a16:creationId xmlns:a16="http://schemas.microsoft.com/office/drawing/2014/main" id="{BE21C131-BFAD-42C5-9603-7909D4E6F4A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2" name="Freeform 50">
              <a:extLst>
                <a:ext uri="{FF2B5EF4-FFF2-40B4-BE49-F238E27FC236}">
                  <a16:creationId xmlns:a16="http://schemas.microsoft.com/office/drawing/2014/main" id="{C0CAAE89-72F2-432D-8259-E3ACF4FE18B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3" name="Freeform 51">
              <a:extLst>
                <a:ext uri="{FF2B5EF4-FFF2-40B4-BE49-F238E27FC236}">
                  <a16:creationId xmlns:a16="http://schemas.microsoft.com/office/drawing/2014/main" id="{2229988D-7BAA-4E5B-83B4-0AFE541D0B6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4" name="Freeform 52">
              <a:extLst>
                <a:ext uri="{FF2B5EF4-FFF2-40B4-BE49-F238E27FC236}">
                  <a16:creationId xmlns:a16="http://schemas.microsoft.com/office/drawing/2014/main" id="{008D849D-E269-4044-BA4B-BEB7817ED10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5" name="Freeform 53">
              <a:extLst>
                <a:ext uri="{FF2B5EF4-FFF2-40B4-BE49-F238E27FC236}">
                  <a16:creationId xmlns:a16="http://schemas.microsoft.com/office/drawing/2014/main" id="{C0951254-0FDC-4E0E-84C3-8A690154B15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6" name="Freeform 54">
              <a:extLst>
                <a:ext uri="{FF2B5EF4-FFF2-40B4-BE49-F238E27FC236}">
                  <a16:creationId xmlns:a16="http://schemas.microsoft.com/office/drawing/2014/main" id="{77C909F1-8097-49D8-8F75-44684BE9EA9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7" name="Freeform 55">
              <a:extLst>
                <a:ext uri="{FF2B5EF4-FFF2-40B4-BE49-F238E27FC236}">
                  <a16:creationId xmlns:a16="http://schemas.microsoft.com/office/drawing/2014/main" id="{1E2FE8F2-0A56-44CA-A2FA-CC2683EAA24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2721" name="Group 56">
            <a:extLst>
              <a:ext uri="{FF2B5EF4-FFF2-40B4-BE49-F238E27FC236}">
                <a16:creationId xmlns:a16="http://schemas.microsoft.com/office/drawing/2014/main" id="{575E0856-4402-4B81-921F-2D150AA8EA99}"/>
              </a:ext>
            </a:extLst>
          </p:cNvPr>
          <p:cNvGrpSpPr>
            <a:grpSpLocks/>
          </p:cNvGrpSpPr>
          <p:nvPr/>
        </p:nvGrpSpPr>
        <p:grpSpPr bwMode="auto">
          <a:xfrm>
            <a:off x="1258888" y="2005013"/>
            <a:ext cx="427037" cy="622300"/>
            <a:chOff x="2208" y="1920"/>
            <a:chExt cx="1152" cy="1680"/>
          </a:xfrm>
        </p:grpSpPr>
        <p:sp>
          <p:nvSpPr>
            <p:cNvPr id="72725" name="Oval 57">
              <a:extLst>
                <a:ext uri="{FF2B5EF4-FFF2-40B4-BE49-F238E27FC236}">
                  <a16:creationId xmlns:a16="http://schemas.microsoft.com/office/drawing/2014/main" id="{B9197E30-DFF4-4047-9492-01814F184F66}"/>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26" name="Oval 58">
              <a:extLst>
                <a:ext uri="{FF2B5EF4-FFF2-40B4-BE49-F238E27FC236}">
                  <a16:creationId xmlns:a16="http://schemas.microsoft.com/office/drawing/2014/main" id="{80D1F5D5-75BA-4543-8571-9437264D5C43}"/>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27" name="AutoShape 59">
              <a:extLst>
                <a:ext uri="{FF2B5EF4-FFF2-40B4-BE49-F238E27FC236}">
                  <a16:creationId xmlns:a16="http://schemas.microsoft.com/office/drawing/2014/main" id="{6787AF8A-D7C2-4657-88EF-C26DE2A9E86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28" name="AutoShape 60">
              <a:extLst>
                <a:ext uri="{FF2B5EF4-FFF2-40B4-BE49-F238E27FC236}">
                  <a16:creationId xmlns:a16="http://schemas.microsoft.com/office/drawing/2014/main" id="{BF6C32F7-EA12-48F9-BCE8-8195B0854EA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2722" name="AutoShape 61">
            <a:extLst>
              <a:ext uri="{FF2B5EF4-FFF2-40B4-BE49-F238E27FC236}">
                <a16:creationId xmlns:a16="http://schemas.microsoft.com/office/drawing/2014/main" id="{52A9C71C-0FDE-4246-804F-03A59E0A4EE4}"/>
              </a:ext>
            </a:extLst>
          </p:cNvPr>
          <p:cNvSpPr>
            <a:spLocks noChangeArrowheads="1"/>
          </p:cNvSpPr>
          <p:nvPr/>
        </p:nvSpPr>
        <p:spPr bwMode="auto">
          <a:xfrm>
            <a:off x="755650" y="2708275"/>
            <a:ext cx="1293813" cy="814388"/>
          </a:xfrm>
          <a:prstGeom prst="wedgeRoundRectCallout">
            <a:avLst>
              <a:gd name="adj1" fmla="val 325338"/>
              <a:gd name="adj2" fmla="val 218421"/>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2723" name="AutoShape 69">
            <a:extLst>
              <a:ext uri="{FF2B5EF4-FFF2-40B4-BE49-F238E27FC236}">
                <a16:creationId xmlns:a16="http://schemas.microsoft.com/office/drawing/2014/main" id="{A19E465A-F392-42A7-BC9A-1CE415D5C7FE}"/>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2724" name="AutoShape 70">
            <a:extLst>
              <a:ext uri="{FF2B5EF4-FFF2-40B4-BE49-F238E27FC236}">
                <a16:creationId xmlns:a16="http://schemas.microsoft.com/office/drawing/2014/main" id="{B5EAA723-4330-42A1-8489-C88752E20D71}"/>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14B15492-AC2E-4706-B609-9635A38B46A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2AF5044-8B36-4C62-B3FA-5B0C519E5A92}" type="slidenum">
              <a:rPr lang="ar-SA" altLang="zh-CN" sz="1400">
                <a:solidFill>
                  <a:schemeClr val="tx1"/>
                </a:solidFill>
                <a:latin typeface="Comic Sans MS" panose="030F0702030302020204" pitchFamily="66" charset="0"/>
              </a:rPr>
              <a:pPr/>
              <a:t>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220" name="Rectangle 2">
            <a:extLst>
              <a:ext uri="{FF2B5EF4-FFF2-40B4-BE49-F238E27FC236}">
                <a16:creationId xmlns:a16="http://schemas.microsoft.com/office/drawing/2014/main" id="{E6F96FE6-CF27-44B9-9742-BC07331B6623}"/>
              </a:ext>
            </a:extLst>
          </p:cNvPr>
          <p:cNvSpPr>
            <a:spLocks noGrp="1" noChangeArrowheads="1"/>
          </p:cNvSpPr>
          <p:nvPr>
            <p:ph type="title"/>
          </p:nvPr>
        </p:nvSpPr>
        <p:spPr/>
        <p:txBody>
          <a:bodyPr/>
          <a:lstStyle/>
          <a:p>
            <a:r>
              <a:rPr lang="en-US" altLang="zh-CN" sz="4000">
                <a:ea typeface="宋体" panose="02010600030101010101" pitchFamily="2" charset="-122"/>
              </a:rPr>
              <a:t>Second:</a:t>
            </a:r>
            <a:br>
              <a:rPr lang="en-US" altLang="zh-CN" sz="4000">
                <a:ea typeface="宋体" panose="02010600030101010101" pitchFamily="2" charset="-122"/>
              </a:rPr>
            </a:br>
            <a:r>
              <a:rPr lang="en-US" altLang="zh-CN" sz="4000">
                <a:ea typeface="宋体" panose="02010600030101010101" pitchFamily="2" charset="-122"/>
              </a:rPr>
              <a:t>Optimistic Synchronization</a:t>
            </a:r>
          </a:p>
        </p:txBody>
      </p:sp>
      <p:sp>
        <p:nvSpPr>
          <p:cNvPr id="9221" name="Rectangle 3">
            <a:extLst>
              <a:ext uri="{FF2B5EF4-FFF2-40B4-BE49-F238E27FC236}">
                <a16:creationId xmlns:a16="http://schemas.microsoft.com/office/drawing/2014/main" id="{72ACFEB8-3EB8-4126-9BEE-A329EF7C71BC}"/>
              </a:ext>
            </a:extLst>
          </p:cNvPr>
          <p:cNvSpPr>
            <a:spLocks noGrp="1" noChangeArrowheads="1"/>
          </p:cNvSpPr>
          <p:nvPr>
            <p:ph type="body" idx="1"/>
          </p:nvPr>
        </p:nvSpPr>
        <p:spPr/>
        <p:txBody>
          <a:bodyPr/>
          <a:lstStyle/>
          <a:p>
            <a:r>
              <a:rPr lang="en-US" altLang="zh-CN" dirty="0">
                <a:ea typeface="宋体" panose="02010600030101010101" pitchFamily="2" charset="-122"/>
              </a:rPr>
              <a:t>Search without locking …</a:t>
            </a:r>
          </a:p>
          <a:p>
            <a:r>
              <a:rPr lang="en-US" altLang="zh-CN" dirty="0">
                <a:ea typeface="宋体" panose="02010600030101010101" pitchFamily="2" charset="-122"/>
              </a:rPr>
              <a:t>If you find it, lock and check …</a:t>
            </a:r>
          </a:p>
          <a:p>
            <a:pPr lvl="1"/>
            <a:r>
              <a:rPr lang="en-US" altLang="zh-CN" dirty="0">
                <a:ea typeface="宋体" panose="02010600030101010101" pitchFamily="2" charset="-122"/>
              </a:rPr>
              <a:t>OK: we are done</a:t>
            </a:r>
          </a:p>
          <a:p>
            <a:pPr lvl="1"/>
            <a:r>
              <a:rPr lang="en-US" altLang="zh-CN" dirty="0">
                <a:ea typeface="宋体" panose="02010600030101010101" pitchFamily="2" charset="-122"/>
              </a:rPr>
              <a:t>Oops: start over</a:t>
            </a:r>
          </a:p>
          <a:p>
            <a:r>
              <a:rPr lang="en-US" altLang="zh-CN" dirty="0">
                <a:ea typeface="宋体" panose="02010600030101010101" pitchFamily="2" charset="-122"/>
              </a:rPr>
              <a:t>Evaluation</a:t>
            </a:r>
          </a:p>
          <a:p>
            <a:pPr lvl="1"/>
            <a:r>
              <a:rPr lang="en-US" altLang="zh-CN" dirty="0">
                <a:ea typeface="宋体" panose="02010600030101010101" pitchFamily="2" charset="-122"/>
              </a:rPr>
              <a:t>Worthwhile only if succeeds more often than not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221">
                                            <p:txEl>
                                              <p:pRg st="0" end="0"/>
                                            </p:txEl>
                                          </p:spTgt>
                                        </p:tgtEl>
                                        <p:attrNameLst>
                                          <p:attrName>style.visibility</p:attrName>
                                        </p:attrNameLst>
                                      </p:cBhvr>
                                      <p:to>
                                        <p:strVal val="visible"/>
                                      </p:to>
                                    </p:set>
                                    <p:animEffect transition="in" filter="fade">
                                      <p:cBhvr>
                                        <p:cTn id="7" dur="500"/>
                                        <p:tgtEl>
                                          <p:spTgt spid="9221">
                                            <p:txEl>
                                              <p:pRg st="0" end="0"/>
                                            </p:txEl>
                                          </p:spTgt>
                                        </p:tgtEl>
                                      </p:cBhvr>
                                    </p:animEffect>
                                    <p:anim calcmode="lin" valueType="num">
                                      <p:cBhvr>
                                        <p:cTn id="8" dur="500" fill="hold"/>
                                        <p:tgtEl>
                                          <p:spTgt spid="9221">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922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221">
                                            <p:txEl>
                                              <p:pRg st="1" end="1"/>
                                            </p:txEl>
                                          </p:spTgt>
                                        </p:tgtEl>
                                        <p:attrNameLst>
                                          <p:attrName>style.visibility</p:attrName>
                                        </p:attrNameLst>
                                      </p:cBhvr>
                                      <p:to>
                                        <p:strVal val="visible"/>
                                      </p:to>
                                    </p:set>
                                    <p:animEffect transition="in" filter="fade">
                                      <p:cBhvr>
                                        <p:cTn id="14" dur="500"/>
                                        <p:tgtEl>
                                          <p:spTgt spid="9221">
                                            <p:txEl>
                                              <p:pRg st="1" end="1"/>
                                            </p:txEl>
                                          </p:spTgt>
                                        </p:tgtEl>
                                      </p:cBhvr>
                                    </p:animEffect>
                                    <p:anim calcmode="lin" valueType="num">
                                      <p:cBhvr>
                                        <p:cTn id="15" dur="500" fill="hold"/>
                                        <p:tgtEl>
                                          <p:spTgt spid="9221">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922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221">
                                            <p:txEl>
                                              <p:pRg st="2" end="2"/>
                                            </p:txEl>
                                          </p:spTgt>
                                        </p:tgtEl>
                                        <p:attrNameLst>
                                          <p:attrName>style.visibility</p:attrName>
                                        </p:attrNameLst>
                                      </p:cBhvr>
                                      <p:to>
                                        <p:strVal val="visible"/>
                                      </p:to>
                                    </p:set>
                                    <p:animEffect transition="in" filter="fade">
                                      <p:cBhvr>
                                        <p:cTn id="21" dur="500"/>
                                        <p:tgtEl>
                                          <p:spTgt spid="9221">
                                            <p:txEl>
                                              <p:pRg st="2" end="2"/>
                                            </p:txEl>
                                          </p:spTgt>
                                        </p:tgtEl>
                                      </p:cBhvr>
                                    </p:animEffect>
                                    <p:anim calcmode="lin" valueType="num">
                                      <p:cBhvr>
                                        <p:cTn id="22" dur="500" fill="hold"/>
                                        <p:tgtEl>
                                          <p:spTgt spid="9221">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9221">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221">
                                            <p:txEl>
                                              <p:pRg st="3" end="3"/>
                                            </p:txEl>
                                          </p:spTgt>
                                        </p:tgtEl>
                                        <p:attrNameLst>
                                          <p:attrName>style.visibility</p:attrName>
                                        </p:attrNameLst>
                                      </p:cBhvr>
                                      <p:to>
                                        <p:strVal val="visible"/>
                                      </p:to>
                                    </p:set>
                                    <p:animEffect transition="in" filter="fade">
                                      <p:cBhvr>
                                        <p:cTn id="28" dur="500"/>
                                        <p:tgtEl>
                                          <p:spTgt spid="9221">
                                            <p:txEl>
                                              <p:pRg st="3" end="3"/>
                                            </p:txEl>
                                          </p:spTgt>
                                        </p:tgtEl>
                                      </p:cBhvr>
                                    </p:animEffect>
                                    <p:anim calcmode="lin" valueType="num">
                                      <p:cBhvr>
                                        <p:cTn id="29" dur="500" fill="hold"/>
                                        <p:tgtEl>
                                          <p:spTgt spid="9221">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9221">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221">
                                            <p:txEl>
                                              <p:pRg st="4" end="4"/>
                                            </p:txEl>
                                          </p:spTgt>
                                        </p:tgtEl>
                                        <p:attrNameLst>
                                          <p:attrName>style.visibility</p:attrName>
                                        </p:attrNameLst>
                                      </p:cBhvr>
                                      <p:to>
                                        <p:strVal val="visible"/>
                                      </p:to>
                                    </p:set>
                                    <p:animEffect transition="in" filter="fade">
                                      <p:cBhvr>
                                        <p:cTn id="35" dur="500"/>
                                        <p:tgtEl>
                                          <p:spTgt spid="9221">
                                            <p:txEl>
                                              <p:pRg st="4" end="4"/>
                                            </p:txEl>
                                          </p:spTgt>
                                        </p:tgtEl>
                                      </p:cBhvr>
                                    </p:animEffect>
                                    <p:anim calcmode="lin" valueType="num">
                                      <p:cBhvr>
                                        <p:cTn id="36" dur="500" fill="hold"/>
                                        <p:tgtEl>
                                          <p:spTgt spid="9221">
                                            <p:txEl>
                                              <p:pRg st="4" end="4"/>
                                            </p:txEl>
                                          </p:spTgt>
                                        </p:tgtEl>
                                        <p:attrNameLst>
                                          <p:attrName>ppt_x</p:attrName>
                                        </p:attrNameLst>
                                      </p:cBhvr>
                                      <p:tavLst>
                                        <p:tav tm="0">
                                          <p:val>
                                            <p:strVal val="#ppt_x"/>
                                          </p:val>
                                        </p:tav>
                                        <p:tav tm="100000">
                                          <p:val>
                                            <p:strVal val="#ppt_x"/>
                                          </p:val>
                                        </p:tav>
                                      </p:tavLst>
                                    </p:anim>
                                    <p:anim calcmode="lin" valueType="num">
                                      <p:cBhvr>
                                        <p:cTn id="37" dur="500" fill="hold"/>
                                        <p:tgtEl>
                                          <p:spTgt spid="9221">
                                            <p:txEl>
                                              <p:pRg st="4" end="4"/>
                                            </p:txEl>
                                          </p:spTgt>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9221">
                                            <p:txEl>
                                              <p:pRg st="5" end="5"/>
                                            </p:txEl>
                                          </p:spTgt>
                                        </p:tgtEl>
                                        <p:attrNameLst>
                                          <p:attrName>style.visibility</p:attrName>
                                        </p:attrNameLst>
                                      </p:cBhvr>
                                      <p:to>
                                        <p:strVal val="visible"/>
                                      </p:to>
                                    </p:set>
                                    <p:animEffect transition="in" filter="fade">
                                      <p:cBhvr>
                                        <p:cTn id="40" dur="500"/>
                                        <p:tgtEl>
                                          <p:spTgt spid="9221">
                                            <p:txEl>
                                              <p:pRg st="5" end="5"/>
                                            </p:txEl>
                                          </p:spTgt>
                                        </p:tgtEl>
                                      </p:cBhvr>
                                    </p:animEffect>
                                    <p:anim calcmode="lin" valueType="num">
                                      <p:cBhvr>
                                        <p:cTn id="41" dur="500" fill="hold"/>
                                        <p:tgtEl>
                                          <p:spTgt spid="9221">
                                            <p:txEl>
                                              <p:pRg st="5" end="5"/>
                                            </p:txEl>
                                          </p:spTgt>
                                        </p:tgtEl>
                                        <p:attrNameLst>
                                          <p:attrName>ppt_x</p:attrName>
                                        </p:attrNameLst>
                                      </p:cBhvr>
                                      <p:tavLst>
                                        <p:tav tm="0">
                                          <p:val>
                                            <p:strVal val="#ppt_x"/>
                                          </p:val>
                                        </p:tav>
                                        <p:tav tm="100000">
                                          <p:val>
                                            <p:strVal val="#ppt_x"/>
                                          </p:val>
                                        </p:tav>
                                      </p:tavLst>
                                    </p:anim>
                                    <p:anim calcmode="lin" valueType="num">
                                      <p:cBhvr>
                                        <p:cTn id="42" dur="500" fill="hold"/>
                                        <p:tgtEl>
                                          <p:spTgt spid="922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CC45DA4F-4BD6-43C0-9A81-9C30F7D8D8C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4314CC-FA4C-463B-B524-E480CA911239}" type="slidenum">
              <a:rPr lang="ar-SA" altLang="zh-CN" sz="1400">
                <a:solidFill>
                  <a:schemeClr val="tx1"/>
                </a:solidFill>
                <a:latin typeface="Comic Sans MS" panose="030F0702030302020204" pitchFamily="66" charset="0"/>
              </a:rPr>
              <a:pPr/>
              <a:t>70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3732" name="Rectangle 2">
            <a:extLst>
              <a:ext uri="{FF2B5EF4-FFF2-40B4-BE49-F238E27FC236}">
                <a16:creationId xmlns:a16="http://schemas.microsoft.com/office/drawing/2014/main" id="{7705B165-CED0-4F67-906D-D07E8DE01227}"/>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3733" name="Oval 3">
            <a:extLst>
              <a:ext uri="{FF2B5EF4-FFF2-40B4-BE49-F238E27FC236}">
                <a16:creationId xmlns:a16="http://schemas.microsoft.com/office/drawing/2014/main" id="{652DF111-CBDD-41D7-B32B-94E07F5CD2F6}"/>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3734" name="Group 4">
            <a:extLst>
              <a:ext uri="{FF2B5EF4-FFF2-40B4-BE49-F238E27FC236}">
                <a16:creationId xmlns:a16="http://schemas.microsoft.com/office/drawing/2014/main" id="{2644A850-09C7-4EE7-B1D5-090E7EED4C51}"/>
              </a:ext>
            </a:extLst>
          </p:cNvPr>
          <p:cNvGrpSpPr>
            <a:grpSpLocks/>
          </p:cNvGrpSpPr>
          <p:nvPr/>
        </p:nvGrpSpPr>
        <p:grpSpPr bwMode="auto">
          <a:xfrm>
            <a:off x="946150" y="2771775"/>
            <a:ext cx="866775" cy="582613"/>
            <a:chOff x="596" y="1599"/>
            <a:chExt cx="546" cy="367"/>
          </a:xfrm>
        </p:grpSpPr>
        <p:sp>
          <p:nvSpPr>
            <p:cNvPr id="73789" name="AutoShape 5">
              <a:extLst>
                <a:ext uri="{FF2B5EF4-FFF2-40B4-BE49-F238E27FC236}">
                  <a16:creationId xmlns:a16="http://schemas.microsoft.com/office/drawing/2014/main" id="{676122A9-4D7A-426A-BCEE-12F34EB82A9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90" name="Line 6">
              <a:extLst>
                <a:ext uri="{FF2B5EF4-FFF2-40B4-BE49-F238E27FC236}">
                  <a16:creationId xmlns:a16="http://schemas.microsoft.com/office/drawing/2014/main" id="{601D579A-18E4-4A27-B1D4-AC05B88813C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91" name="Text Box 7">
              <a:extLst>
                <a:ext uri="{FF2B5EF4-FFF2-40B4-BE49-F238E27FC236}">
                  <a16:creationId xmlns:a16="http://schemas.microsoft.com/office/drawing/2014/main" id="{F39F6042-37E8-4C8F-AB80-01F290704BE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3735" name="Group 8">
            <a:extLst>
              <a:ext uri="{FF2B5EF4-FFF2-40B4-BE49-F238E27FC236}">
                <a16:creationId xmlns:a16="http://schemas.microsoft.com/office/drawing/2014/main" id="{0C86C0A9-843E-4909-90D6-81135823DF12}"/>
              </a:ext>
            </a:extLst>
          </p:cNvPr>
          <p:cNvGrpSpPr>
            <a:grpSpLocks/>
          </p:cNvGrpSpPr>
          <p:nvPr/>
        </p:nvGrpSpPr>
        <p:grpSpPr bwMode="auto">
          <a:xfrm>
            <a:off x="2543175" y="2771775"/>
            <a:ext cx="866775" cy="582613"/>
            <a:chOff x="596" y="1599"/>
            <a:chExt cx="546" cy="367"/>
          </a:xfrm>
        </p:grpSpPr>
        <p:sp>
          <p:nvSpPr>
            <p:cNvPr id="73786" name="AutoShape 9">
              <a:extLst>
                <a:ext uri="{FF2B5EF4-FFF2-40B4-BE49-F238E27FC236}">
                  <a16:creationId xmlns:a16="http://schemas.microsoft.com/office/drawing/2014/main" id="{3DEF1E5C-0510-4933-85FA-0004134F066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87" name="Line 10">
              <a:extLst>
                <a:ext uri="{FF2B5EF4-FFF2-40B4-BE49-F238E27FC236}">
                  <a16:creationId xmlns:a16="http://schemas.microsoft.com/office/drawing/2014/main" id="{42DA7304-A210-4387-9511-4FA55A9DE73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88" name="Text Box 11">
              <a:extLst>
                <a:ext uri="{FF2B5EF4-FFF2-40B4-BE49-F238E27FC236}">
                  <a16:creationId xmlns:a16="http://schemas.microsoft.com/office/drawing/2014/main" id="{27CF57BF-A90E-46F0-9399-A813C1605BC1}"/>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3736" name="Group 12">
            <a:extLst>
              <a:ext uri="{FF2B5EF4-FFF2-40B4-BE49-F238E27FC236}">
                <a16:creationId xmlns:a16="http://schemas.microsoft.com/office/drawing/2014/main" id="{91F827AC-4A00-4EC1-AFDE-5EC35E10FFEA}"/>
              </a:ext>
            </a:extLst>
          </p:cNvPr>
          <p:cNvGrpSpPr>
            <a:grpSpLocks/>
          </p:cNvGrpSpPr>
          <p:nvPr/>
        </p:nvGrpSpPr>
        <p:grpSpPr bwMode="auto">
          <a:xfrm>
            <a:off x="4141788" y="2771775"/>
            <a:ext cx="869950" cy="582613"/>
            <a:chOff x="594" y="1599"/>
            <a:chExt cx="548" cy="367"/>
          </a:xfrm>
        </p:grpSpPr>
        <p:sp>
          <p:nvSpPr>
            <p:cNvPr id="73783" name="AutoShape 13">
              <a:extLst>
                <a:ext uri="{FF2B5EF4-FFF2-40B4-BE49-F238E27FC236}">
                  <a16:creationId xmlns:a16="http://schemas.microsoft.com/office/drawing/2014/main" id="{6DC455A2-ED70-49BA-B952-803CAD64DA9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84" name="Line 14">
              <a:extLst>
                <a:ext uri="{FF2B5EF4-FFF2-40B4-BE49-F238E27FC236}">
                  <a16:creationId xmlns:a16="http://schemas.microsoft.com/office/drawing/2014/main" id="{93A7D66C-4B3D-4C1B-B278-61A5A342CF6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85" name="Text Box 15">
              <a:extLst>
                <a:ext uri="{FF2B5EF4-FFF2-40B4-BE49-F238E27FC236}">
                  <a16:creationId xmlns:a16="http://schemas.microsoft.com/office/drawing/2014/main" id="{A77A6870-63F2-4DA6-891D-AC1561782F0A}"/>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3737" name="Group 16">
            <a:extLst>
              <a:ext uri="{FF2B5EF4-FFF2-40B4-BE49-F238E27FC236}">
                <a16:creationId xmlns:a16="http://schemas.microsoft.com/office/drawing/2014/main" id="{143956A7-61EC-4D37-B349-1535B7564BDF}"/>
              </a:ext>
            </a:extLst>
          </p:cNvPr>
          <p:cNvGrpSpPr>
            <a:grpSpLocks/>
          </p:cNvGrpSpPr>
          <p:nvPr/>
        </p:nvGrpSpPr>
        <p:grpSpPr bwMode="auto">
          <a:xfrm>
            <a:off x="5741988" y="2771775"/>
            <a:ext cx="866775" cy="582613"/>
            <a:chOff x="596" y="1599"/>
            <a:chExt cx="546" cy="367"/>
          </a:xfrm>
        </p:grpSpPr>
        <p:sp>
          <p:nvSpPr>
            <p:cNvPr id="73780" name="AutoShape 17">
              <a:extLst>
                <a:ext uri="{FF2B5EF4-FFF2-40B4-BE49-F238E27FC236}">
                  <a16:creationId xmlns:a16="http://schemas.microsoft.com/office/drawing/2014/main" id="{96F7E77C-1EDA-40D4-A69C-CFA2F26F3F6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81" name="Line 18">
              <a:extLst>
                <a:ext uri="{FF2B5EF4-FFF2-40B4-BE49-F238E27FC236}">
                  <a16:creationId xmlns:a16="http://schemas.microsoft.com/office/drawing/2014/main" id="{15C67F3A-9BE4-44D5-9C17-2885DA16722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82" name="Text Box 19">
              <a:extLst>
                <a:ext uri="{FF2B5EF4-FFF2-40B4-BE49-F238E27FC236}">
                  <a16:creationId xmlns:a16="http://schemas.microsoft.com/office/drawing/2014/main" id="{B6FAB649-EC20-40D1-A0CB-4C59637DA707}"/>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3738" name="Line 20">
            <a:extLst>
              <a:ext uri="{FF2B5EF4-FFF2-40B4-BE49-F238E27FC236}">
                <a16:creationId xmlns:a16="http://schemas.microsoft.com/office/drawing/2014/main" id="{3CC1BF2D-4181-49CD-A475-A869368A533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39" name="Line 21">
            <a:extLst>
              <a:ext uri="{FF2B5EF4-FFF2-40B4-BE49-F238E27FC236}">
                <a16:creationId xmlns:a16="http://schemas.microsoft.com/office/drawing/2014/main" id="{54B5E306-445F-441C-9561-73934AD82BE9}"/>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3740" name="Group 28">
            <a:extLst>
              <a:ext uri="{FF2B5EF4-FFF2-40B4-BE49-F238E27FC236}">
                <a16:creationId xmlns:a16="http://schemas.microsoft.com/office/drawing/2014/main" id="{559CF554-7E23-41DF-8584-9E4DA41B45C6}"/>
              </a:ext>
            </a:extLst>
          </p:cNvPr>
          <p:cNvGrpSpPr>
            <a:grpSpLocks/>
          </p:cNvGrpSpPr>
          <p:nvPr/>
        </p:nvGrpSpPr>
        <p:grpSpPr bwMode="auto">
          <a:xfrm>
            <a:off x="3862388" y="5026025"/>
            <a:ext cx="1447800" cy="1295400"/>
            <a:chOff x="1584" y="816"/>
            <a:chExt cx="912" cy="816"/>
          </a:xfrm>
        </p:grpSpPr>
        <p:sp>
          <p:nvSpPr>
            <p:cNvPr id="73771" name="Freeform 29">
              <a:extLst>
                <a:ext uri="{FF2B5EF4-FFF2-40B4-BE49-F238E27FC236}">
                  <a16:creationId xmlns:a16="http://schemas.microsoft.com/office/drawing/2014/main" id="{77E94FBF-4368-4AFC-A90D-847EFDC23A1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2" name="Freeform 30">
              <a:extLst>
                <a:ext uri="{FF2B5EF4-FFF2-40B4-BE49-F238E27FC236}">
                  <a16:creationId xmlns:a16="http://schemas.microsoft.com/office/drawing/2014/main" id="{D3D7915D-7D91-47B4-9225-49647754156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3" name="Freeform 31">
              <a:extLst>
                <a:ext uri="{FF2B5EF4-FFF2-40B4-BE49-F238E27FC236}">
                  <a16:creationId xmlns:a16="http://schemas.microsoft.com/office/drawing/2014/main" id="{6E7FE99B-5511-4009-B39D-6611A7D63D8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4" name="Freeform 32">
              <a:extLst>
                <a:ext uri="{FF2B5EF4-FFF2-40B4-BE49-F238E27FC236}">
                  <a16:creationId xmlns:a16="http://schemas.microsoft.com/office/drawing/2014/main" id="{C39D3715-6471-465B-A69D-7ED2AD9D15A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5" name="Freeform 33">
              <a:extLst>
                <a:ext uri="{FF2B5EF4-FFF2-40B4-BE49-F238E27FC236}">
                  <a16:creationId xmlns:a16="http://schemas.microsoft.com/office/drawing/2014/main" id="{84822631-83ED-4ED9-8E04-6B450436CE7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6" name="Freeform 34">
              <a:extLst>
                <a:ext uri="{FF2B5EF4-FFF2-40B4-BE49-F238E27FC236}">
                  <a16:creationId xmlns:a16="http://schemas.microsoft.com/office/drawing/2014/main" id="{B797BC97-9A61-419D-A842-AD7C4CECE3B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7" name="Freeform 35">
              <a:extLst>
                <a:ext uri="{FF2B5EF4-FFF2-40B4-BE49-F238E27FC236}">
                  <a16:creationId xmlns:a16="http://schemas.microsoft.com/office/drawing/2014/main" id="{9E64AA58-6152-4416-B3BC-3A93806D1B1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8" name="Freeform 36">
              <a:extLst>
                <a:ext uri="{FF2B5EF4-FFF2-40B4-BE49-F238E27FC236}">
                  <a16:creationId xmlns:a16="http://schemas.microsoft.com/office/drawing/2014/main" id="{FC32CA68-A107-43D5-AC42-F8B4296F7DB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9" name="Freeform 37">
              <a:extLst>
                <a:ext uri="{FF2B5EF4-FFF2-40B4-BE49-F238E27FC236}">
                  <a16:creationId xmlns:a16="http://schemas.microsoft.com/office/drawing/2014/main" id="{9B8CCFD4-CE6C-4E8E-BC32-63744E8FB61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3741" name="Group 40">
            <a:extLst>
              <a:ext uri="{FF2B5EF4-FFF2-40B4-BE49-F238E27FC236}">
                <a16:creationId xmlns:a16="http://schemas.microsoft.com/office/drawing/2014/main" id="{C579B9DA-960E-48AE-A424-249F592AAD17}"/>
              </a:ext>
            </a:extLst>
          </p:cNvPr>
          <p:cNvGrpSpPr>
            <a:grpSpLocks/>
          </p:cNvGrpSpPr>
          <p:nvPr/>
        </p:nvGrpSpPr>
        <p:grpSpPr bwMode="auto">
          <a:xfrm>
            <a:off x="7340600" y="2773363"/>
            <a:ext cx="868363" cy="582612"/>
            <a:chOff x="595" y="1599"/>
            <a:chExt cx="547" cy="367"/>
          </a:xfrm>
        </p:grpSpPr>
        <p:sp>
          <p:nvSpPr>
            <p:cNvPr id="73768" name="AutoShape 41">
              <a:extLst>
                <a:ext uri="{FF2B5EF4-FFF2-40B4-BE49-F238E27FC236}">
                  <a16:creationId xmlns:a16="http://schemas.microsoft.com/office/drawing/2014/main" id="{C16C7160-CD4F-41E0-9879-11216631E4C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9" name="Line 42">
              <a:extLst>
                <a:ext uri="{FF2B5EF4-FFF2-40B4-BE49-F238E27FC236}">
                  <a16:creationId xmlns:a16="http://schemas.microsoft.com/office/drawing/2014/main" id="{B7455E47-E2F4-4E10-9BA6-E3FE10D186D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70" name="Text Box 43">
              <a:extLst>
                <a:ext uri="{FF2B5EF4-FFF2-40B4-BE49-F238E27FC236}">
                  <a16:creationId xmlns:a16="http://schemas.microsoft.com/office/drawing/2014/main" id="{F97E7AEC-384F-4DA2-90A9-F911201B4F1B}"/>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3742" name="Line 44">
            <a:extLst>
              <a:ext uri="{FF2B5EF4-FFF2-40B4-BE49-F238E27FC236}">
                <a16:creationId xmlns:a16="http://schemas.microsoft.com/office/drawing/2014/main" id="{54540618-50AF-4303-9F4D-5C9C25A685AA}"/>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43" name="Line 45">
            <a:extLst>
              <a:ext uri="{FF2B5EF4-FFF2-40B4-BE49-F238E27FC236}">
                <a16:creationId xmlns:a16="http://schemas.microsoft.com/office/drawing/2014/main" id="{E2CCA8F5-88A6-4F20-BC99-C8C06A9B27A4}"/>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3744" name="Group 46">
            <a:extLst>
              <a:ext uri="{FF2B5EF4-FFF2-40B4-BE49-F238E27FC236}">
                <a16:creationId xmlns:a16="http://schemas.microsoft.com/office/drawing/2014/main" id="{F1DFB52D-FA74-4866-AC6A-568A51076B12}"/>
              </a:ext>
            </a:extLst>
          </p:cNvPr>
          <p:cNvGrpSpPr>
            <a:grpSpLocks/>
          </p:cNvGrpSpPr>
          <p:nvPr/>
        </p:nvGrpSpPr>
        <p:grpSpPr bwMode="auto">
          <a:xfrm>
            <a:off x="5527675" y="4989513"/>
            <a:ext cx="1447800" cy="1295400"/>
            <a:chOff x="1584" y="816"/>
            <a:chExt cx="912" cy="816"/>
          </a:xfrm>
        </p:grpSpPr>
        <p:sp>
          <p:nvSpPr>
            <p:cNvPr id="73759" name="Freeform 47">
              <a:extLst>
                <a:ext uri="{FF2B5EF4-FFF2-40B4-BE49-F238E27FC236}">
                  <a16:creationId xmlns:a16="http://schemas.microsoft.com/office/drawing/2014/main" id="{63B50DD2-B9E0-4FEA-BB4A-B061E110477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0" name="Freeform 48">
              <a:extLst>
                <a:ext uri="{FF2B5EF4-FFF2-40B4-BE49-F238E27FC236}">
                  <a16:creationId xmlns:a16="http://schemas.microsoft.com/office/drawing/2014/main" id="{C41BFD9E-B7B9-4C61-8822-9A389D23779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1" name="Freeform 49">
              <a:extLst>
                <a:ext uri="{FF2B5EF4-FFF2-40B4-BE49-F238E27FC236}">
                  <a16:creationId xmlns:a16="http://schemas.microsoft.com/office/drawing/2014/main" id="{D7EBE73B-1DA2-44E2-BC1D-39B0A96B2A2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2" name="Freeform 50">
              <a:extLst>
                <a:ext uri="{FF2B5EF4-FFF2-40B4-BE49-F238E27FC236}">
                  <a16:creationId xmlns:a16="http://schemas.microsoft.com/office/drawing/2014/main" id="{687436BD-6BE1-459C-A228-9C2E51E5D9A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3" name="Freeform 51">
              <a:extLst>
                <a:ext uri="{FF2B5EF4-FFF2-40B4-BE49-F238E27FC236}">
                  <a16:creationId xmlns:a16="http://schemas.microsoft.com/office/drawing/2014/main" id="{946F91DA-2481-4702-BE4E-879A59500AD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4" name="Freeform 52">
              <a:extLst>
                <a:ext uri="{FF2B5EF4-FFF2-40B4-BE49-F238E27FC236}">
                  <a16:creationId xmlns:a16="http://schemas.microsoft.com/office/drawing/2014/main" id="{0E794479-FA36-4E23-ADCD-E3265241EF0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5" name="Freeform 53">
              <a:extLst>
                <a:ext uri="{FF2B5EF4-FFF2-40B4-BE49-F238E27FC236}">
                  <a16:creationId xmlns:a16="http://schemas.microsoft.com/office/drawing/2014/main" id="{6A8E185D-1CE4-4351-8B96-6AB99B56D72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6" name="Freeform 54">
              <a:extLst>
                <a:ext uri="{FF2B5EF4-FFF2-40B4-BE49-F238E27FC236}">
                  <a16:creationId xmlns:a16="http://schemas.microsoft.com/office/drawing/2014/main" id="{5453FDCB-1F69-45D0-84FE-E650CB04FC7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7" name="Freeform 55">
              <a:extLst>
                <a:ext uri="{FF2B5EF4-FFF2-40B4-BE49-F238E27FC236}">
                  <a16:creationId xmlns:a16="http://schemas.microsoft.com/office/drawing/2014/main" id="{9FCFDDDE-1C9F-4FD6-B9A6-9206F232D0B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3745" name="AutoShape 62">
            <a:extLst>
              <a:ext uri="{FF2B5EF4-FFF2-40B4-BE49-F238E27FC236}">
                <a16:creationId xmlns:a16="http://schemas.microsoft.com/office/drawing/2014/main" id="{FAA8B2D5-7049-4440-84EB-074F6A454615}"/>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3746" name="AutoShape 74">
            <a:extLst>
              <a:ext uri="{FF2B5EF4-FFF2-40B4-BE49-F238E27FC236}">
                <a16:creationId xmlns:a16="http://schemas.microsoft.com/office/drawing/2014/main" id="{68964D7C-926C-4117-92E5-FE37E833BD14}"/>
              </a:ext>
            </a:extLst>
          </p:cNvPr>
          <p:cNvSpPr>
            <a:spLocks noChangeArrowheads="1"/>
          </p:cNvSpPr>
          <p:nvPr/>
        </p:nvSpPr>
        <p:spPr bwMode="auto">
          <a:xfrm>
            <a:off x="730250" y="2695575"/>
            <a:ext cx="1293813" cy="814388"/>
          </a:xfrm>
          <a:prstGeom prst="wedgeRoundRectCallout">
            <a:avLst>
              <a:gd name="adj1" fmla="val 331227"/>
              <a:gd name="adj2" fmla="val 2371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3747" name="AutoShape 81">
            <a:extLst>
              <a:ext uri="{FF2B5EF4-FFF2-40B4-BE49-F238E27FC236}">
                <a16:creationId xmlns:a16="http://schemas.microsoft.com/office/drawing/2014/main" id="{7CE94AA8-5A5D-430F-A300-82288951D7F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3748" name="AutoShape 82">
            <a:extLst>
              <a:ext uri="{FF2B5EF4-FFF2-40B4-BE49-F238E27FC236}">
                <a16:creationId xmlns:a16="http://schemas.microsoft.com/office/drawing/2014/main" id="{1CEBF1EF-FDAB-412A-8641-33234FD4C371}"/>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3749" name="Group 83">
            <a:extLst>
              <a:ext uri="{FF2B5EF4-FFF2-40B4-BE49-F238E27FC236}">
                <a16:creationId xmlns:a16="http://schemas.microsoft.com/office/drawing/2014/main" id="{CEEE9027-52EE-4444-A8EC-BF06D6EFF860}"/>
              </a:ext>
            </a:extLst>
          </p:cNvPr>
          <p:cNvGrpSpPr>
            <a:grpSpLocks/>
          </p:cNvGrpSpPr>
          <p:nvPr/>
        </p:nvGrpSpPr>
        <p:grpSpPr bwMode="auto">
          <a:xfrm>
            <a:off x="1258888" y="1985963"/>
            <a:ext cx="427037" cy="622300"/>
            <a:chOff x="2208" y="1920"/>
            <a:chExt cx="1152" cy="1680"/>
          </a:xfrm>
        </p:grpSpPr>
        <p:sp>
          <p:nvSpPr>
            <p:cNvPr id="73755" name="Oval 84">
              <a:extLst>
                <a:ext uri="{FF2B5EF4-FFF2-40B4-BE49-F238E27FC236}">
                  <a16:creationId xmlns:a16="http://schemas.microsoft.com/office/drawing/2014/main" id="{BBBEC661-2743-43F7-9216-643B02F31D8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6" name="Oval 85">
              <a:extLst>
                <a:ext uri="{FF2B5EF4-FFF2-40B4-BE49-F238E27FC236}">
                  <a16:creationId xmlns:a16="http://schemas.microsoft.com/office/drawing/2014/main" id="{A91A0580-FD9C-4CB4-8414-8E039068A8C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7" name="AutoShape 86">
              <a:extLst>
                <a:ext uri="{FF2B5EF4-FFF2-40B4-BE49-F238E27FC236}">
                  <a16:creationId xmlns:a16="http://schemas.microsoft.com/office/drawing/2014/main" id="{1E0B5F3E-4380-4D76-998E-22EECC7F195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8" name="AutoShape 87">
              <a:extLst>
                <a:ext uri="{FF2B5EF4-FFF2-40B4-BE49-F238E27FC236}">
                  <a16:creationId xmlns:a16="http://schemas.microsoft.com/office/drawing/2014/main" id="{95F68F70-54AC-4746-B3DA-BBCEC8FA3F5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3750" name="Group 88">
            <a:extLst>
              <a:ext uri="{FF2B5EF4-FFF2-40B4-BE49-F238E27FC236}">
                <a16:creationId xmlns:a16="http://schemas.microsoft.com/office/drawing/2014/main" id="{E73AF352-76C4-46EB-A84F-B9C4A44A6768}"/>
              </a:ext>
            </a:extLst>
          </p:cNvPr>
          <p:cNvGrpSpPr>
            <a:grpSpLocks/>
          </p:cNvGrpSpPr>
          <p:nvPr/>
        </p:nvGrpSpPr>
        <p:grpSpPr bwMode="auto">
          <a:xfrm>
            <a:off x="2706688" y="1985963"/>
            <a:ext cx="427037" cy="622300"/>
            <a:chOff x="2208" y="1920"/>
            <a:chExt cx="1152" cy="1680"/>
          </a:xfrm>
        </p:grpSpPr>
        <p:sp>
          <p:nvSpPr>
            <p:cNvPr id="73751" name="Oval 89">
              <a:extLst>
                <a:ext uri="{FF2B5EF4-FFF2-40B4-BE49-F238E27FC236}">
                  <a16:creationId xmlns:a16="http://schemas.microsoft.com/office/drawing/2014/main" id="{FD87ACFD-7647-4BAE-9766-DDD569A21886}"/>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2" name="Oval 90">
              <a:extLst>
                <a:ext uri="{FF2B5EF4-FFF2-40B4-BE49-F238E27FC236}">
                  <a16:creationId xmlns:a16="http://schemas.microsoft.com/office/drawing/2014/main" id="{5A03C1C8-EE5F-4BA4-A85F-27DD9DD13F6C}"/>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3" name="AutoShape 91">
              <a:extLst>
                <a:ext uri="{FF2B5EF4-FFF2-40B4-BE49-F238E27FC236}">
                  <a16:creationId xmlns:a16="http://schemas.microsoft.com/office/drawing/2014/main" id="{CFD76645-ED70-4D62-BB82-2C42A445FC4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4" name="AutoShape 92">
              <a:extLst>
                <a:ext uri="{FF2B5EF4-FFF2-40B4-BE49-F238E27FC236}">
                  <a16:creationId xmlns:a16="http://schemas.microsoft.com/office/drawing/2014/main" id="{43014435-EB83-4E56-BE55-9719D6F6751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Slide Number Placeholder 4">
            <a:extLst>
              <a:ext uri="{FF2B5EF4-FFF2-40B4-BE49-F238E27FC236}">
                <a16:creationId xmlns:a16="http://schemas.microsoft.com/office/drawing/2014/main" id="{B0AE000F-6014-4D34-8106-7BDCE19C5BE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BAC97E0-C207-4612-9777-9835555A90F3}" type="slidenum">
              <a:rPr lang="ar-SA" altLang="zh-CN" sz="1400">
                <a:solidFill>
                  <a:schemeClr val="tx1"/>
                </a:solidFill>
                <a:latin typeface="Comic Sans MS" panose="030F0702030302020204" pitchFamily="66" charset="0"/>
              </a:rPr>
              <a:pPr/>
              <a:t>71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4756" name="Rectangle 2">
            <a:extLst>
              <a:ext uri="{FF2B5EF4-FFF2-40B4-BE49-F238E27FC236}">
                <a16:creationId xmlns:a16="http://schemas.microsoft.com/office/drawing/2014/main" id="{999FB290-AE6A-4D80-958F-3DD8B5934894}"/>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4757" name="Oval 3">
            <a:extLst>
              <a:ext uri="{FF2B5EF4-FFF2-40B4-BE49-F238E27FC236}">
                <a16:creationId xmlns:a16="http://schemas.microsoft.com/office/drawing/2014/main" id="{8EF8EF03-5C72-45E7-9A19-A44DBE7DADD3}"/>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4758" name="Group 4">
            <a:extLst>
              <a:ext uri="{FF2B5EF4-FFF2-40B4-BE49-F238E27FC236}">
                <a16:creationId xmlns:a16="http://schemas.microsoft.com/office/drawing/2014/main" id="{E71C775F-D48D-48D3-B11F-E9CEFE6C3E57}"/>
              </a:ext>
            </a:extLst>
          </p:cNvPr>
          <p:cNvGrpSpPr>
            <a:grpSpLocks/>
          </p:cNvGrpSpPr>
          <p:nvPr/>
        </p:nvGrpSpPr>
        <p:grpSpPr bwMode="auto">
          <a:xfrm>
            <a:off x="946150" y="2771775"/>
            <a:ext cx="866775" cy="582613"/>
            <a:chOff x="596" y="1599"/>
            <a:chExt cx="546" cy="367"/>
          </a:xfrm>
        </p:grpSpPr>
        <p:sp>
          <p:nvSpPr>
            <p:cNvPr id="74807" name="AutoShape 5">
              <a:extLst>
                <a:ext uri="{FF2B5EF4-FFF2-40B4-BE49-F238E27FC236}">
                  <a16:creationId xmlns:a16="http://schemas.microsoft.com/office/drawing/2014/main" id="{890AD35F-C192-428D-8F69-53EE15CCCCED}"/>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808" name="Line 6">
              <a:extLst>
                <a:ext uri="{FF2B5EF4-FFF2-40B4-BE49-F238E27FC236}">
                  <a16:creationId xmlns:a16="http://schemas.microsoft.com/office/drawing/2014/main" id="{C5ABCEAB-9B26-4AE1-A349-97FF92C873F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9" name="Text Box 7">
              <a:extLst>
                <a:ext uri="{FF2B5EF4-FFF2-40B4-BE49-F238E27FC236}">
                  <a16:creationId xmlns:a16="http://schemas.microsoft.com/office/drawing/2014/main" id="{8C37194A-5B7D-406F-B38A-C410FB5F24B3}"/>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4759" name="Group 8">
            <a:extLst>
              <a:ext uri="{FF2B5EF4-FFF2-40B4-BE49-F238E27FC236}">
                <a16:creationId xmlns:a16="http://schemas.microsoft.com/office/drawing/2014/main" id="{5EA0DDD8-B30A-4FE4-B5B4-CE15D3332A0E}"/>
              </a:ext>
            </a:extLst>
          </p:cNvPr>
          <p:cNvGrpSpPr>
            <a:grpSpLocks/>
          </p:cNvGrpSpPr>
          <p:nvPr/>
        </p:nvGrpSpPr>
        <p:grpSpPr bwMode="auto">
          <a:xfrm>
            <a:off x="2543175" y="2771775"/>
            <a:ext cx="866775" cy="582613"/>
            <a:chOff x="596" y="1599"/>
            <a:chExt cx="546" cy="367"/>
          </a:xfrm>
        </p:grpSpPr>
        <p:sp>
          <p:nvSpPr>
            <p:cNvPr id="74804" name="AutoShape 9">
              <a:extLst>
                <a:ext uri="{FF2B5EF4-FFF2-40B4-BE49-F238E27FC236}">
                  <a16:creationId xmlns:a16="http://schemas.microsoft.com/office/drawing/2014/main" id="{3359F5A7-7251-4040-8FC4-C8677D09B90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805" name="Line 10">
              <a:extLst>
                <a:ext uri="{FF2B5EF4-FFF2-40B4-BE49-F238E27FC236}">
                  <a16:creationId xmlns:a16="http://schemas.microsoft.com/office/drawing/2014/main" id="{118F16D8-0F5A-44CE-967F-6CBB9496992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6" name="Text Box 11">
              <a:extLst>
                <a:ext uri="{FF2B5EF4-FFF2-40B4-BE49-F238E27FC236}">
                  <a16:creationId xmlns:a16="http://schemas.microsoft.com/office/drawing/2014/main" id="{50CC3F6B-BB42-4ADF-A1C3-A9FD35CFB02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4760" name="Group 12">
            <a:extLst>
              <a:ext uri="{FF2B5EF4-FFF2-40B4-BE49-F238E27FC236}">
                <a16:creationId xmlns:a16="http://schemas.microsoft.com/office/drawing/2014/main" id="{CC207CFE-619D-4B7B-B38D-24380A6D0F6C}"/>
              </a:ext>
            </a:extLst>
          </p:cNvPr>
          <p:cNvGrpSpPr>
            <a:grpSpLocks/>
          </p:cNvGrpSpPr>
          <p:nvPr/>
        </p:nvGrpSpPr>
        <p:grpSpPr bwMode="auto">
          <a:xfrm>
            <a:off x="4141788" y="2771775"/>
            <a:ext cx="869950" cy="582613"/>
            <a:chOff x="594" y="1599"/>
            <a:chExt cx="548" cy="367"/>
          </a:xfrm>
        </p:grpSpPr>
        <p:sp>
          <p:nvSpPr>
            <p:cNvPr id="74801" name="AutoShape 13">
              <a:extLst>
                <a:ext uri="{FF2B5EF4-FFF2-40B4-BE49-F238E27FC236}">
                  <a16:creationId xmlns:a16="http://schemas.microsoft.com/office/drawing/2014/main" id="{0135C81B-CE6D-4F56-8219-60C6CB31F3F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802" name="Line 14">
              <a:extLst>
                <a:ext uri="{FF2B5EF4-FFF2-40B4-BE49-F238E27FC236}">
                  <a16:creationId xmlns:a16="http://schemas.microsoft.com/office/drawing/2014/main" id="{7F68B511-A23A-4DB1-B607-6D2D856598B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3" name="Text Box 15">
              <a:extLst>
                <a:ext uri="{FF2B5EF4-FFF2-40B4-BE49-F238E27FC236}">
                  <a16:creationId xmlns:a16="http://schemas.microsoft.com/office/drawing/2014/main" id="{26BF64AD-8BB9-4469-B81A-B0FFC2816C9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4761" name="Group 16">
            <a:extLst>
              <a:ext uri="{FF2B5EF4-FFF2-40B4-BE49-F238E27FC236}">
                <a16:creationId xmlns:a16="http://schemas.microsoft.com/office/drawing/2014/main" id="{C4660FEE-51C5-4671-AFB2-7E8BF4414CF0}"/>
              </a:ext>
            </a:extLst>
          </p:cNvPr>
          <p:cNvGrpSpPr>
            <a:grpSpLocks/>
          </p:cNvGrpSpPr>
          <p:nvPr/>
        </p:nvGrpSpPr>
        <p:grpSpPr bwMode="auto">
          <a:xfrm>
            <a:off x="5741988" y="2771775"/>
            <a:ext cx="866775" cy="582613"/>
            <a:chOff x="596" y="1599"/>
            <a:chExt cx="546" cy="367"/>
          </a:xfrm>
        </p:grpSpPr>
        <p:sp>
          <p:nvSpPr>
            <p:cNvPr id="74798" name="AutoShape 17">
              <a:extLst>
                <a:ext uri="{FF2B5EF4-FFF2-40B4-BE49-F238E27FC236}">
                  <a16:creationId xmlns:a16="http://schemas.microsoft.com/office/drawing/2014/main" id="{178BE1C2-0466-4426-B152-6FB1B6F17B9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9" name="Line 18">
              <a:extLst>
                <a:ext uri="{FF2B5EF4-FFF2-40B4-BE49-F238E27FC236}">
                  <a16:creationId xmlns:a16="http://schemas.microsoft.com/office/drawing/2014/main" id="{6D2403F7-E405-4774-98BC-F3435A252CE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0" name="Text Box 19">
              <a:extLst>
                <a:ext uri="{FF2B5EF4-FFF2-40B4-BE49-F238E27FC236}">
                  <a16:creationId xmlns:a16="http://schemas.microsoft.com/office/drawing/2014/main" id="{E1DB9B9B-D808-4A85-8C66-1295779A2247}"/>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4762" name="Line 20">
            <a:extLst>
              <a:ext uri="{FF2B5EF4-FFF2-40B4-BE49-F238E27FC236}">
                <a16:creationId xmlns:a16="http://schemas.microsoft.com/office/drawing/2014/main" id="{CE03D6A1-5C65-47E2-95A9-6515FC88433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763" name="Line 21">
            <a:extLst>
              <a:ext uri="{FF2B5EF4-FFF2-40B4-BE49-F238E27FC236}">
                <a16:creationId xmlns:a16="http://schemas.microsoft.com/office/drawing/2014/main" id="{09CAD05D-B33D-4493-8303-46B55E04995D}"/>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4764" name="Group 22">
            <a:extLst>
              <a:ext uri="{FF2B5EF4-FFF2-40B4-BE49-F238E27FC236}">
                <a16:creationId xmlns:a16="http://schemas.microsoft.com/office/drawing/2014/main" id="{9C9BFBFA-8F85-4A68-B227-DC1DD2350167}"/>
              </a:ext>
            </a:extLst>
          </p:cNvPr>
          <p:cNvGrpSpPr>
            <a:grpSpLocks/>
          </p:cNvGrpSpPr>
          <p:nvPr/>
        </p:nvGrpSpPr>
        <p:grpSpPr bwMode="auto">
          <a:xfrm>
            <a:off x="3862388" y="5026025"/>
            <a:ext cx="1447800" cy="1295400"/>
            <a:chOff x="1584" y="816"/>
            <a:chExt cx="912" cy="816"/>
          </a:xfrm>
        </p:grpSpPr>
        <p:sp>
          <p:nvSpPr>
            <p:cNvPr id="74789" name="Freeform 23">
              <a:extLst>
                <a:ext uri="{FF2B5EF4-FFF2-40B4-BE49-F238E27FC236}">
                  <a16:creationId xmlns:a16="http://schemas.microsoft.com/office/drawing/2014/main" id="{83C05B16-2F10-414B-B597-1B9088E7DEE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0" name="Freeform 24">
              <a:extLst>
                <a:ext uri="{FF2B5EF4-FFF2-40B4-BE49-F238E27FC236}">
                  <a16:creationId xmlns:a16="http://schemas.microsoft.com/office/drawing/2014/main" id="{8084FC51-1276-4430-B6FA-EA24E0C79AC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1" name="Freeform 25">
              <a:extLst>
                <a:ext uri="{FF2B5EF4-FFF2-40B4-BE49-F238E27FC236}">
                  <a16:creationId xmlns:a16="http://schemas.microsoft.com/office/drawing/2014/main" id="{C99C10C0-8F41-4D63-A1B8-232BE18FC9C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2" name="Freeform 26">
              <a:extLst>
                <a:ext uri="{FF2B5EF4-FFF2-40B4-BE49-F238E27FC236}">
                  <a16:creationId xmlns:a16="http://schemas.microsoft.com/office/drawing/2014/main" id="{B209F696-0D40-47A2-B427-9DEC86DA8E7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3" name="Freeform 27">
              <a:extLst>
                <a:ext uri="{FF2B5EF4-FFF2-40B4-BE49-F238E27FC236}">
                  <a16:creationId xmlns:a16="http://schemas.microsoft.com/office/drawing/2014/main" id="{A67934A6-4417-4FB8-8426-977389E9446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4" name="Freeform 28">
              <a:extLst>
                <a:ext uri="{FF2B5EF4-FFF2-40B4-BE49-F238E27FC236}">
                  <a16:creationId xmlns:a16="http://schemas.microsoft.com/office/drawing/2014/main" id="{12E2D972-9247-4946-8F26-F5859418736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5" name="Freeform 29">
              <a:extLst>
                <a:ext uri="{FF2B5EF4-FFF2-40B4-BE49-F238E27FC236}">
                  <a16:creationId xmlns:a16="http://schemas.microsoft.com/office/drawing/2014/main" id="{31750FA4-73D4-4ECB-B6C6-BBDC2B084D4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6" name="Freeform 30">
              <a:extLst>
                <a:ext uri="{FF2B5EF4-FFF2-40B4-BE49-F238E27FC236}">
                  <a16:creationId xmlns:a16="http://schemas.microsoft.com/office/drawing/2014/main" id="{8097C8E9-1D98-40BB-9C3E-79040B20809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7" name="Freeform 31">
              <a:extLst>
                <a:ext uri="{FF2B5EF4-FFF2-40B4-BE49-F238E27FC236}">
                  <a16:creationId xmlns:a16="http://schemas.microsoft.com/office/drawing/2014/main" id="{CBB6CB66-6EF6-4963-96CC-266F3E64AD9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4765" name="Group 32">
            <a:extLst>
              <a:ext uri="{FF2B5EF4-FFF2-40B4-BE49-F238E27FC236}">
                <a16:creationId xmlns:a16="http://schemas.microsoft.com/office/drawing/2014/main" id="{0DBEE23C-080A-4318-A1E0-CF5824176C3C}"/>
              </a:ext>
            </a:extLst>
          </p:cNvPr>
          <p:cNvGrpSpPr>
            <a:grpSpLocks/>
          </p:cNvGrpSpPr>
          <p:nvPr/>
        </p:nvGrpSpPr>
        <p:grpSpPr bwMode="auto">
          <a:xfrm>
            <a:off x="7340600" y="2773363"/>
            <a:ext cx="868363" cy="582612"/>
            <a:chOff x="595" y="1599"/>
            <a:chExt cx="547" cy="367"/>
          </a:xfrm>
        </p:grpSpPr>
        <p:sp>
          <p:nvSpPr>
            <p:cNvPr id="74786" name="AutoShape 33">
              <a:extLst>
                <a:ext uri="{FF2B5EF4-FFF2-40B4-BE49-F238E27FC236}">
                  <a16:creationId xmlns:a16="http://schemas.microsoft.com/office/drawing/2014/main" id="{9F3C93B4-7770-4031-847D-D2DBF3EAF71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7" name="Line 34">
              <a:extLst>
                <a:ext uri="{FF2B5EF4-FFF2-40B4-BE49-F238E27FC236}">
                  <a16:creationId xmlns:a16="http://schemas.microsoft.com/office/drawing/2014/main" id="{D75DAD44-263A-4CBA-BAB8-5E38F9B54FF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788" name="Text Box 35">
              <a:extLst>
                <a:ext uri="{FF2B5EF4-FFF2-40B4-BE49-F238E27FC236}">
                  <a16:creationId xmlns:a16="http://schemas.microsoft.com/office/drawing/2014/main" id="{EF83E873-576A-47BA-97DC-0ED43D74811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4766" name="Line 36">
            <a:extLst>
              <a:ext uri="{FF2B5EF4-FFF2-40B4-BE49-F238E27FC236}">
                <a16:creationId xmlns:a16="http://schemas.microsoft.com/office/drawing/2014/main" id="{D5EB2152-0BB9-4EE0-883A-AD886987F77F}"/>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767" name="Line 37">
            <a:extLst>
              <a:ext uri="{FF2B5EF4-FFF2-40B4-BE49-F238E27FC236}">
                <a16:creationId xmlns:a16="http://schemas.microsoft.com/office/drawing/2014/main" id="{C488224A-80A9-4A24-A439-1858F1ACAEE8}"/>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4768" name="Group 38">
            <a:extLst>
              <a:ext uri="{FF2B5EF4-FFF2-40B4-BE49-F238E27FC236}">
                <a16:creationId xmlns:a16="http://schemas.microsoft.com/office/drawing/2014/main" id="{62832C79-09DC-4F08-9861-7B110C3C5DE6}"/>
              </a:ext>
            </a:extLst>
          </p:cNvPr>
          <p:cNvGrpSpPr>
            <a:grpSpLocks/>
          </p:cNvGrpSpPr>
          <p:nvPr/>
        </p:nvGrpSpPr>
        <p:grpSpPr bwMode="auto">
          <a:xfrm>
            <a:off x="5527675" y="4989513"/>
            <a:ext cx="1447800" cy="1295400"/>
            <a:chOff x="1584" y="816"/>
            <a:chExt cx="912" cy="816"/>
          </a:xfrm>
        </p:grpSpPr>
        <p:sp>
          <p:nvSpPr>
            <p:cNvPr id="74777" name="Freeform 39">
              <a:extLst>
                <a:ext uri="{FF2B5EF4-FFF2-40B4-BE49-F238E27FC236}">
                  <a16:creationId xmlns:a16="http://schemas.microsoft.com/office/drawing/2014/main" id="{C7BA3384-5404-4D89-9C79-8F3B65D6D9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8" name="Freeform 40">
              <a:extLst>
                <a:ext uri="{FF2B5EF4-FFF2-40B4-BE49-F238E27FC236}">
                  <a16:creationId xmlns:a16="http://schemas.microsoft.com/office/drawing/2014/main" id="{751C22C6-87B9-454C-8CD9-35530538B78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9" name="Freeform 41">
              <a:extLst>
                <a:ext uri="{FF2B5EF4-FFF2-40B4-BE49-F238E27FC236}">
                  <a16:creationId xmlns:a16="http://schemas.microsoft.com/office/drawing/2014/main" id="{FF36A35D-679B-4288-88C9-7D3A060C1D1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0" name="Freeform 42">
              <a:extLst>
                <a:ext uri="{FF2B5EF4-FFF2-40B4-BE49-F238E27FC236}">
                  <a16:creationId xmlns:a16="http://schemas.microsoft.com/office/drawing/2014/main" id="{E05DB63D-916A-4476-A488-F874FC4C615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1" name="Freeform 43">
              <a:extLst>
                <a:ext uri="{FF2B5EF4-FFF2-40B4-BE49-F238E27FC236}">
                  <a16:creationId xmlns:a16="http://schemas.microsoft.com/office/drawing/2014/main" id="{FFC9D75F-09EA-41DE-8D9F-5FF4E219169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2" name="Freeform 44">
              <a:extLst>
                <a:ext uri="{FF2B5EF4-FFF2-40B4-BE49-F238E27FC236}">
                  <a16:creationId xmlns:a16="http://schemas.microsoft.com/office/drawing/2014/main" id="{76BAE955-F82D-422B-B1FD-0AB7B5D4E8C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3" name="Freeform 45">
              <a:extLst>
                <a:ext uri="{FF2B5EF4-FFF2-40B4-BE49-F238E27FC236}">
                  <a16:creationId xmlns:a16="http://schemas.microsoft.com/office/drawing/2014/main" id="{7E98DAF7-7112-4085-94B5-71E628DE55E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4" name="Freeform 46">
              <a:extLst>
                <a:ext uri="{FF2B5EF4-FFF2-40B4-BE49-F238E27FC236}">
                  <a16:creationId xmlns:a16="http://schemas.microsoft.com/office/drawing/2014/main" id="{22A6B6B5-B384-4A68-8C9C-5F187918EFE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5" name="Freeform 47">
              <a:extLst>
                <a:ext uri="{FF2B5EF4-FFF2-40B4-BE49-F238E27FC236}">
                  <a16:creationId xmlns:a16="http://schemas.microsoft.com/office/drawing/2014/main" id="{ADF9619B-6A2A-4260-B1BD-A46B26DCDBC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4769" name="AutoShape 48">
            <a:extLst>
              <a:ext uri="{FF2B5EF4-FFF2-40B4-BE49-F238E27FC236}">
                <a16:creationId xmlns:a16="http://schemas.microsoft.com/office/drawing/2014/main" id="{3245D0DD-9459-4354-9E36-9A1BC9742EED}"/>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4770" name="AutoShape 50">
            <a:extLst>
              <a:ext uri="{FF2B5EF4-FFF2-40B4-BE49-F238E27FC236}">
                <a16:creationId xmlns:a16="http://schemas.microsoft.com/office/drawing/2014/main" id="{2B996339-E4A8-4C08-B6CA-805028B7BC4C}"/>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4771" name="AutoShape 51">
            <a:extLst>
              <a:ext uri="{FF2B5EF4-FFF2-40B4-BE49-F238E27FC236}">
                <a16:creationId xmlns:a16="http://schemas.microsoft.com/office/drawing/2014/main" id="{D6FD5D04-84EA-438B-AF8D-D3BDB11059EC}"/>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4772" name="Group 57">
            <a:extLst>
              <a:ext uri="{FF2B5EF4-FFF2-40B4-BE49-F238E27FC236}">
                <a16:creationId xmlns:a16="http://schemas.microsoft.com/office/drawing/2014/main" id="{9BA3D820-D4DA-4B72-AAA8-7A7B915B63F8}"/>
              </a:ext>
            </a:extLst>
          </p:cNvPr>
          <p:cNvGrpSpPr>
            <a:grpSpLocks/>
          </p:cNvGrpSpPr>
          <p:nvPr/>
        </p:nvGrpSpPr>
        <p:grpSpPr bwMode="auto">
          <a:xfrm>
            <a:off x="2706688" y="1985963"/>
            <a:ext cx="427037" cy="622300"/>
            <a:chOff x="2208" y="1920"/>
            <a:chExt cx="1152" cy="1680"/>
          </a:xfrm>
        </p:grpSpPr>
        <p:sp>
          <p:nvSpPr>
            <p:cNvPr id="74773" name="Oval 58">
              <a:extLst>
                <a:ext uri="{FF2B5EF4-FFF2-40B4-BE49-F238E27FC236}">
                  <a16:creationId xmlns:a16="http://schemas.microsoft.com/office/drawing/2014/main" id="{292BFA2D-F8E2-4C69-A0AA-E66AA3DEFF16}"/>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4" name="Oval 59">
              <a:extLst>
                <a:ext uri="{FF2B5EF4-FFF2-40B4-BE49-F238E27FC236}">
                  <a16:creationId xmlns:a16="http://schemas.microsoft.com/office/drawing/2014/main" id="{63C5DB69-9914-4A78-BA95-2E81FF0D9FB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5" name="AutoShape 60">
              <a:extLst>
                <a:ext uri="{FF2B5EF4-FFF2-40B4-BE49-F238E27FC236}">
                  <a16:creationId xmlns:a16="http://schemas.microsoft.com/office/drawing/2014/main" id="{803A51EB-68CF-4755-B679-F6C29FB197C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6" name="AutoShape 61">
              <a:extLst>
                <a:ext uri="{FF2B5EF4-FFF2-40B4-BE49-F238E27FC236}">
                  <a16:creationId xmlns:a16="http://schemas.microsoft.com/office/drawing/2014/main" id="{1F93AEF5-8732-4BC9-940F-9E8ED2BF693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9AA36E56-666B-45B4-8A73-CCD306DCED2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697E94C-334D-4096-94B1-C91C9241B90F}" type="slidenum">
              <a:rPr lang="ar-SA" altLang="zh-CN" sz="1400">
                <a:solidFill>
                  <a:schemeClr val="tx1"/>
                </a:solidFill>
                <a:latin typeface="Comic Sans MS" panose="030F0702030302020204" pitchFamily="66" charset="0"/>
              </a:rPr>
              <a:pPr/>
              <a:t>72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5780" name="Rectangle 2">
            <a:extLst>
              <a:ext uri="{FF2B5EF4-FFF2-40B4-BE49-F238E27FC236}">
                <a16:creationId xmlns:a16="http://schemas.microsoft.com/office/drawing/2014/main" id="{83ABD43F-3D12-421D-89AE-8F5901A6269D}"/>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5781" name="Oval 3">
            <a:extLst>
              <a:ext uri="{FF2B5EF4-FFF2-40B4-BE49-F238E27FC236}">
                <a16:creationId xmlns:a16="http://schemas.microsoft.com/office/drawing/2014/main" id="{DC8143C5-BBA3-4AD2-AFAF-36B01BB5AF0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5782" name="Group 4">
            <a:extLst>
              <a:ext uri="{FF2B5EF4-FFF2-40B4-BE49-F238E27FC236}">
                <a16:creationId xmlns:a16="http://schemas.microsoft.com/office/drawing/2014/main" id="{885D1051-A399-41F5-9EBB-44CA086AD88A}"/>
              </a:ext>
            </a:extLst>
          </p:cNvPr>
          <p:cNvGrpSpPr>
            <a:grpSpLocks/>
          </p:cNvGrpSpPr>
          <p:nvPr/>
        </p:nvGrpSpPr>
        <p:grpSpPr bwMode="auto">
          <a:xfrm>
            <a:off x="946150" y="2771775"/>
            <a:ext cx="866775" cy="582613"/>
            <a:chOff x="596" y="1599"/>
            <a:chExt cx="546" cy="367"/>
          </a:xfrm>
        </p:grpSpPr>
        <p:sp>
          <p:nvSpPr>
            <p:cNvPr id="75837" name="AutoShape 5">
              <a:extLst>
                <a:ext uri="{FF2B5EF4-FFF2-40B4-BE49-F238E27FC236}">
                  <a16:creationId xmlns:a16="http://schemas.microsoft.com/office/drawing/2014/main" id="{9E51D2D2-6120-44E7-9183-14E0252E8DF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38" name="Line 6">
              <a:extLst>
                <a:ext uri="{FF2B5EF4-FFF2-40B4-BE49-F238E27FC236}">
                  <a16:creationId xmlns:a16="http://schemas.microsoft.com/office/drawing/2014/main" id="{AA835D54-81AF-4733-B399-79F0D4FD4FF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9" name="Text Box 7">
              <a:extLst>
                <a:ext uri="{FF2B5EF4-FFF2-40B4-BE49-F238E27FC236}">
                  <a16:creationId xmlns:a16="http://schemas.microsoft.com/office/drawing/2014/main" id="{7208BDC5-42B2-4D87-B4E4-F045E4661A1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5783" name="Group 8">
            <a:extLst>
              <a:ext uri="{FF2B5EF4-FFF2-40B4-BE49-F238E27FC236}">
                <a16:creationId xmlns:a16="http://schemas.microsoft.com/office/drawing/2014/main" id="{A06BA89A-AED8-42BF-B5D3-983330464436}"/>
              </a:ext>
            </a:extLst>
          </p:cNvPr>
          <p:cNvGrpSpPr>
            <a:grpSpLocks/>
          </p:cNvGrpSpPr>
          <p:nvPr/>
        </p:nvGrpSpPr>
        <p:grpSpPr bwMode="auto">
          <a:xfrm>
            <a:off x="2543175" y="2771775"/>
            <a:ext cx="866775" cy="582613"/>
            <a:chOff x="596" y="1599"/>
            <a:chExt cx="546" cy="367"/>
          </a:xfrm>
        </p:grpSpPr>
        <p:sp>
          <p:nvSpPr>
            <p:cNvPr id="75834" name="AutoShape 9">
              <a:extLst>
                <a:ext uri="{FF2B5EF4-FFF2-40B4-BE49-F238E27FC236}">
                  <a16:creationId xmlns:a16="http://schemas.microsoft.com/office/drawing/2014/main" id="{E39C4C55-0133-4683-B2DE-8A478B6F82A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35" name="Line 10">
              <a:extLst>
                <a:ext uri="{FF2B5EF4-FFF2-40B4-BE49-F238E27FC236}">
                  <a16:creationId xmlns:a16="http://schemas.microsoft.com/office/drawing/2014/main" id="{287F59FD-9885-4DBC-94B4-F3531B68A6B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6" name="Text Box 11">
              <a:extLst>
                <a:ext uri="{FF2B5EF4-FFF2-40B4-BE49-F238E27FC236}">
                  <a16:creationId xmlns:a16="http://schemas.microsoft.com/office/drawing/2014/main" id="{65608EE1-0845-49FE-9AB2-E659DA1237F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5784" name="Group 12">
            <a:extLst>
              <a:ext uri="{FF2B5EF4-FFF2-40B4-BE49-F238E27FC236}">
                <a16:creationId xmlns:a16="http://schemas.microsoft.com/office/drawing/2014/main" id="{C091ABE4-AC42-4B23-BF35-7C4ABABA80B7}"/>
              </a:ext>
            </a:extLst>
          </p:cNvPr>
          <p:cNvGrpSpPr>
            <a:grpSpLocks/>
          </p:cNvGrpSpPr>
          <p:nvPr/>
        </p:nvGrpSpPr>
        <p:grpSpPr bwMode="auto">
          <a:xfrm>
            <a:off x="4141788" y="2771775"/>
            <a:ext cx="869950" cy="582613"/>
            <a:chOff x="594" y="1599"/>
            <a:chExt cx="548" cy="367"/>
          </a:xfrm>
        </p:grpSpPr>
        <p:sp>
          <p:nvSpPr>
            <p:cNvPr id="75831" name="AutoShape 13">
              <a:extLst>
                <a:ext uri="{FF2B5EF4-FFF2-40B4-BE49-F238E27FC236}">
                  <a16:creationId xmlns:a16="http://schemas.microsoft.com/office/drawing/2014/main" id="{EC91E42A-AD26-4BAD-BE2B-57C2ECD654F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32" name="Line 14">
              <a:extLst>
                <a:ext uri="{FF2B5EF4-FFF2-40B4-BE49-F238E27FC236}">
                  <a16:creationId xmlns:a16="http://schemas.microsoft.com/office/drawing/2014/main" id="{EDB2EF0B-A225-4F2F-9B99-F75225B481D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3" name="Text Box 15">
              <a:extLst>
                <a:ext uri="{FF2B5EF4-FFF2-40B4-BE49-F238E27FC236}">
                  <a16:creationId xmlns:a16="http://schemas.microsoft.com/office/drawing/2014/main" id="{F1DDFAC6-7933-4204-983A-78AF437AE957}"/>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5785" name="Group 16">
            <a:extLst>
              <a:ext uri="{FF2B5EF4-FFF2-40B4-BE49-F238E27FC236}">
                <a16:creationId xmlns:a16="http://schemas.microsoft.com/office/drawing/2014/main" id="{4F016673-801A-4155-B301-80C617DEA74B}"/>
              </a:ext>
            </a:extLst>
          </p:cNvPr>
          <p:cNvGrpSpPr>
            <a:grpSpLocks/>
          </p:cNvGrpSpPr>
          <p:nvPr/>
        </p:nvGrpSpPr>
        <p:grpSpPr bwMode="auto">
          <a:xfrm>
            <a:off x="5741988" y="2771775"/>
            <a:ext cx="866775" cy="582613"/>
            <a:chOff x="596" y="1599"/>
            <a:chExt cx="546" cy="367"/>
          </a:xfrm>
        </p:grpSpPr>
        <p:sp>
          <p:nvSpPr>
            <p:cNvPr id="75828" name="AutoShape 17">
              <a:extLst>
                <a:ext uri="{FF2B5EF4-FFF2-40B4-BE49-F238E27FC236}">
                  <a16:creationId xmlns:a16="http://schemas.microsoft.com/office/drawing/2014/main" id="{97F4C117-1407-4D24-BEE5-1E325E8F034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9" name="Line 18">
              <a:extLst>
                <a:ext uri="{FF2B5EF4-FFF2-40B4-BE49-F238E27FC236}">
                  <a16:creationId xmlns:a16="http://schemas.microsoft.com/office/drawing/2014/main" id="{939EB96D-0E0C-492A-B1F4-1BEEC72F145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0" name="Text Box 19">
              <a:extLst>
                <a:ext uri="{FF2B5EF4-FFF2-40B4-BE49-F238E27FC236}">
                  <a16:creationId xmlns:a16="http://schemas.microsoft.com/office/drawing/2014/main" id="{70C94D99-52CA-4E77-8008-699B9496B25A}"/>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5786" name="Line 20">
            <a:extLst>
              <a:ext uri="{FF2B5EF4-FFF2-40B4-BE49-F238E27FC236}">
                <a16:creationId xmlns:a16="http://schemas.microsoft.com/office/drawing/2014/main" id="{0261C7B1-9B5B-4F30-98F7-DC6EB373EA1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787" name="Line 21">
            <a:extLst>
              <a:ext uri="{FF2B5EF4-FFF2-40B4-BE49-F238E27FC236}">
                <a16:creationId xmlns:a16="http://schemas.microsoft.com/office/drawing/2014/main" id="{EE5B40F3-C9F2-4CEC-B630-3E5A2AEB88BF}"/>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5788" name="Group 22">
            <a:extLst>
              <a:ext uri="{FF2B5EF4-FFF2-40B4-BE49-F238E27FC236}">
                <a16:creationId xmlns:a16="http://schemas.microsoft.com/office/drawing/2014/main" id="{50556D06-7C5F-4FA8-BC2F-548B3D756C50}"/>
              </a:ext>
            </a:extLst>
          </p:cNvPr>
          <p:cNvGrpSpPr>
            <a:grpSpLocks/>
          </p:cNvGrpSpPr>
          <p:nvPr/>
        </p:nvGrpSpPr>
        <p:grpSpPr bwMode="auto">
          <a:xfrm>
            <a:off x="3862388" y="5026025"/>
            <a:ext cx="1447800" cy="1295400"/>
            <a:chOff x="1584" y="816"/>
            <a:chExt cx="912" cy="816"/>
          </a:xfrm>
        </p:grpSpPr>
        <p:sp>
          <p:nvSpPr>
            <p:cNvPr id="75819" name="Freeform 23">
              <a:extLst>
                <a:ext uri="{FF2B5EF4-FFF2-40B4-BE49-F238E27FC236}">
                  <a16:creationId xmlns:a16="http://schemas.microsoft.com/office/drawing/2014/main" id="{B2F51754-30A1-4E07-BE8B-F6AAB561CCC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0" name="Freeform 24">
              <a:extLst>
                <a:ext uri="{FF2B5EF4-FFF2-40B4-BE49-F238E27FC236}">
                  <a16:creationId xmlns:a16="http://schemas.microsoft.com/office/drawing/2014/main" id="{2E0803A0-E012-4D38-976B-CD755351029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1" name="Freeform 25">
              <a:extLst>
                <a:ext uri="{FF2B5EF4-FFF2-40B4-BE49-F238E27FC236}">
                  <a16:creationId xmlns:a16="http://schemas.microsoft.com/office/drawing/2014/main" id="{68E48D81-C43B-4C71-83C8-C8218DB338F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2" name="Freeform 26">
              <a:extLst>
                <a:ext uri="{FF2B5EF4-FFF2-40B4-BE49-F238E27FC236}">
                  <a16:creationId xmlns:a16="http://schemas.microsoft.com/office/drawing/2014/main" id="{2048A543-0230-41C2-ABC0-B523C25A7FD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3" name="Freeform 27">
              <a:extLst>
                <a:ext uri="{FF2B5EF4-FFF2-40B4-BE49-F238E27FC236}">
                  <a16:creationId xmlns:a16="http://schemas.microsoft.com/office/drawing/2014/main" id="{A4CDAB7E-F019-48C6-8D0F-28AB9904799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4" name="Freeform 28">
              <a:extLst>
                <a:ext uri="{FF2B5EF4-FFF2-40B4-BE49-F238E27FC236}">
                  <a16:creationId xmlns:a16="http://schemas.microsoft.com/office/drawing/2014/main" id="{21551547-B22A-4DEE-9430-EB5F36D78B3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5" name="Freeform 29">
              <a:extLst>
                <a:ext uri="{FF2B5EF4-FFF2-40B4-BE49-F238E27FC236}">
                  <a16:creationId xmlns:a16="http://schemas.microsoft.com/office/drawing/2014/main" id="{C3C96631-9945-4F4E-A0A8-527685D5BE3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6" name="Freeform 30">
              <a:extLst>
                <a:ext uri="{FF2B5EF4-FFF2-40B4-BE49-F238E27FC236}">
                  <a16:creationId xmlns:a16="http://schemas.microsoft.com/office/drawing/2014/main" id="{2704BF7C-8455-4333-A7BD-0E183E0A801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7" name="Freeform 31">
              <a:extLst>
                <a:ext uri="{FF2B5EF4-FFF2-40B4-BE49-F238E27FC236}">
                  <a16:creationId xmlns:a16="http://schemas.microsoft.com/office/drawing/2014/main" id="{3C7B48BD-1310-4CF3-BF40-7250FF83BE9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5789" name="Group 32">
            <a:extLst>
              <a:ext uri="{FF2B5EF4-FFF2-40B4-BE49-F238E27FC236}">
                <a16:creationId xmlns:a16="http://schemas.microsoft.com/office/drawing/2014/main" id="{AD741001-8785-4DEC-8E7E-A27218D8CDC7}"/>
              </a:ext>
            </a:extLst>
          </p:cNvPr>
          <p:cNvGrpSpPr>
            <a:grpSpLocks/>
          </p:cNvGrpSpPr>
          <p:nvPr/>
        </p:nvGrpSpPr>
        <p:grpSpPr bwMode="auto">
          <a:xfrm>
            <a:off x="7340600" y="2773363"/>
            <a:ext cx="868363" cy="582612"/>
            <a:chOff x="595" y="1599"/>
            <a:chExt cx="547" cy="367"/>
          </a:xfrm>
        </p:grpSpPr>
        <p:sp>
          <p:nvSpPr>
            <p:cNvPr id="75816" name="AutoShape 33">
              <a:extLst>
                <a:ext uri="{FF2B5EF4-FFF2-40B4-BE49-F238E27FC236}">
                  <a16:creationId xmlns:a16="http://schemas.microsoft.com/office/drawing/2014/main" id="{23F5958A-B414-4A33-99EC-C791F8F5F06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7" name="Line 34">
              <a:extLst>
                <a:ext uri="{FF2B5EF4-FFF2-40B4-BE49-F238E27FC236}">
                  <a16:creationId xmlns:a16="http://schemas.microsoft.com/office/drawing/2014/main" id="{83BBF7B2-9C5D-4218-AA63-F7C5C689178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18" name="Text Box 35">
              <a:extLst>
                <a:ext uri="{FF2B5EF4-FFF2-40B4-BE49-F238E27FC236}">
                  <a16:creationId xmlns:a16="http://schemas.microsoft.com/office/drawing/2014/main" id="{2E133338-7E9E-4D97-89F0-FFCB0322EA6F}"/>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5790" name="Line 36">
            <a:extLst>
              <a:ext uri="{FF2B5EF4-FFF2-40B4-BE49-F238E27FC236}">
                <a16:creationId xmlns:a16="http://schemas.microsoft.com/office/drawing/2014/main" id="{DF923D21-3C2E-4A07-8509-0E316559073E}"/>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791" name="Line 37">
            <a:extLst>
              <a:ext uri="{FF2B5EF4-FFF2-40B4-BE49-F238E27FC236}">
                <a16:creationId xmlns:a16="http://schemas.microsoft.com/office/drawing/2014/main" id="{C6EFCBDC-F67F-4B66-9F6D-5A46D010432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5792" name="Group 38">
            <a:extLst>
              <a:ext uri="{FF2B5EF4-FFF2-40B4-BE49-F238E27FC236}">
                <a16:creationId xmlns:a16="http://schemas.microsoft.com/office/drawing/2014/main" id="{EB40CAB6-063D-4A1A-B047-BEF759379AB6}"/>
              </a:ext>
            </a:extLst>
          </p:cNvPr>
          <p:cNvGrpSpPr>
            <a:grpSpLocks/>
          </p:cNvGrpSpPr>
          <p:nvPr/>
        </p:nvGrpSpPr>
        <p:grpSpPr bwMode="auto">
          <a:xfrm>
            <a:off x="5527675" y="4989513"/>
            <a:ext cx="1447800" cy="1295400"/>
            <a:chOff x="1584" y="816"/>
            <a:chExt cx="912" cy="816"/>
          </a:xfrm>
        </p:grpSpPr>
        <p:sp>
          <p:nvSpPr>
            <p:cNvPr id="75807" name="Freeform 39">
              <a:extLst>
                <a:ext uri="{FF2B5EF4-FFF2-40B4-BE49-F238E27FC236}">
                  <a16:creationId xmlns:a16="http://schemas.microsoft.com/office/drawing/2014/main" id="{86710F65-FE8E-4432-BA5A-ED54D109C79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8" name="Freeform 40">
              <a:extLst>
                <a:ext uri="{FF2B5EF4-FFF2-40B4-BE49-F238E27FC236}">
                  <a16:creationId xmlns:a16="http://schemas.microsoft.com/office/drawing/2014/main" id="{D94525BD-7FFA-4503-9358-B93BD28E98B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9" name="Freeform 41">
              <a:extLst>
                <a:ext uri="{FF2B5EF4-FFF2-40B4-BE49-F238E27FC236}">
                  <a16:creationId xmlns:a16="http://schemas.microsoft.com/office/drawing/2014/main" id="{B1A6348B-0D73-41F8-9492-88E49CFB4F1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0" name="Freeform 42">
              <a:extLst>
                <a:ext uri="{FF2B5EF4-FFF2-40B4-BE49-F238E27FC236}">
                  <a16:creationId xmlns:a16="http://schemas.microsoft.com/office/drawing/2014/main" id="{14C223CE-5B54-4F2A-9986-9EB60615F6B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1" name="Freeform 43">
              <a:extLst>
                <a:ext uri="{FF2B5EF4-FFF2-40B4-BE49-F238E27FC236}">
                  <a16:creationId xmlns:a16="http://schemas.microsoft.com/office/drawing/2014/main" id="{83C08898-183E-4EE3-9177-E830C0D491B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2" name="Freeform 44">
              <a:extLst>
                <a:ext uri="{FF2B5EF4-FFF2-40B4-BE49-F238E27FC236}">
                  <a16:creationId xmlns:a16="http://schemas.microsoft.com/office/drawing/2014/main" id="{63C5A2D1-C4FA-4A50-8B55-6BAE842BD75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3" name="Freeform 45">
              <a:extLst>
                <a:ext uri="{FF2B5EF4-FFF2-40B4-BE49-F238E27FC236}">
                  <a16:creationId xmlns:a16="http://schemas.microsoft.com/office/drawing/2014/main" id="{94531ABF-B2DF-435B-96DD-BA61BD342EB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4" name="Freeform 46">
              <a:extLst>
                <a:ext uri="{FF2B5EF4-FFF2-40B4-BE49-F238E27FC236}">
                  <a16:creationId xmlns:a16="http://schemas.microsoft.com/office/drawing/2014/main" id="{1CD89DF2-C86D-4A5B-A359-64FF265828E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5" name="Freeform 47">
              <a:extLst>
                <a:ext uri="{FF2B5EF4-FFF2-40B4-BE49-F238E27FC236}">
                  <a16:creationId xmlns:a16="http://schemas.microsoft.com/office/drawing/2014/main" id="{58157D56-902F-4CF2-8B8D-CE958446FBA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5793" name="AutoShape 48">
            <a:extLst>
              <a:ext uri="{FF2B5EF4-FFF2-40B4-BE49-F238E27FC236}">
                <a16:creationId xmlns:a16="http://schemas.microsoft.com/office/drawing/2014/main" id="{590B7A71-583D-4F33-8010-5D74A746C0B4}"/>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5794" name="AutoShape 49">
            <a:extLst>
              <a:ext uri="{FF2B5EF4-FFF2-40B4-BE49-F238E27FC236}">
                <a16:creationId xmlns:a16="http://schemas.microsoft.com/office/drawing/2014/main" id="{2AE6EE3A-D7C3-4AAF-9E3C-B3494DA425A0}"/>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5795" name="AutoShape 50">
            <a:extLst>
              <a:ext uri="{FF2B5EF4-FFF2-40B4-BE49-F238E27FC236}">
                <a16:creationId xmlns:a16="http://schemas.microsoft.com/office/drawing/2014/main" id="{D3906BF0-6736-40A2-ABDB-3E145E1BC5D6}"/>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5796" name="AutoShape 51">
            <a:extLst>
              <a:ext uri="{FF2B5EF4-FFF2-40B4-BE49-F238E27FC236}">
                <a16:creationId xmlns:a16="http://schemas.microsoft.com/office/drawing/2014/main" id="{5672BF86-A935-4E84-A4DE-9AE6960DCF43}"/>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5797" name="Group 52">
            <a:extLst>
              <a:ext uri="{FF2B5EF4-FFF2-40B4-BE49-F238E27FC236}">
                <a16:creationId xmlns:a16="http://schemas.microsoft.com/office/drawing/2014/main" id="{4DC7D77A-73F4-4F54-AD77-6D917D0A808A}"/>
              </a:ext>
            </a:extLst>
          </p:cNvPr>
          <p:cNvGrpSpPr>
            <a:grpSpLocks/>
          </p:cNvGrpSpPr>
          <p:nvPr/>
        </p:nvGrpSpPr>
        <p:grpSpPr bwMode="auto">
          <a:xfrm>
            <a:off x="1258888" y="1985963"/>
            <a:ext cx="427037" cy="622300"/>
            <a:chOff x="2208" y="1920"/>
            <a:chExt cx="1152" cy="1680"/>
          </a:xfrm>
        </p:grpSpPr>
        <p:sp>
          <p:nvSpPr>
            <p:cNvPr id="75803" name="Oval 53">
              <a:extLst>
                <a:ext uri="{FF2B5EF4-FFF2-40B4-BE49-F238E27FC236}">
                  <a16:creationId xmlns:a16="http://schemas.microsoft.com/office/drawing/2014/main" id="{FC5BDDFD-DE2A-469B-91D1-12A5695B123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4" name="Oval 54">
              <a:extLst>
                <a:ext uri="{FF2B5EF4-FFF2-40B4-BE49-F238E27FC236}">
                  <a16:creationId xmlns:a16="http://schemas.microsoft.com/office/drawing/2014/main" id="{F371BA1E-4963-48A5-9B9A-F83E7D1C47B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5" name="AutoShape 55">
              <a:extLst>
                <a:ext uri="{FF2B5EF4-FFF2-40B4-BE49-F238E27FC236}">
                  <a16:creationId xmlns:a16="http://schemas.microsoft.com/office/drawing/2014/main" id="{9EB953EA-19FF-40B0-B2B9-21320995042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6" name="AutoShape 56">
              <a:extLst>
                <a:ext uri="{FF2B5EF4-FFF2-40B4-BE49-F238E27FC236}">
                  <a16:creationId xmlns:a16="http://schemas.microsoft.com/office/drawing/2014/main" id="{5EC43EAC-703E-48AE-9E42-C7E59B24ED9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5798" name="Group 57">
            <a:extLst>
              <a:ext uri="{FF2B5EF4-FFF2-40B4-BE49-F238E27FC236}">
                <a16:creationId xmlns:a16="http://schemas.microsoft.com/office/drawing/2014/main" id="{866E3A2A-F7B7-4463-BE96-3655E577F9E2}"/>
              </a:ext>
            </a:extLst>
          </p:cNvPr>
          <p:cNvGrpSpPr>
            <a:grpSpLocks/>
          </p:cNvGrpSpPr>
          <p:nvPr/>
        </p:nvGrpSpPr>
        <p:grpSpPr bwMode="auto">
          <a:xfrm>
            <a:off x="2706688" y="1985963"/>
            <a:ext cx="427037" cy="622300"/>
            <a:chOff x="2208" y="1920"/>
            <a:chExt cx="1152" cy="1680"/>
          </a:xfrm>
        </p:grpSpPr>
        <p:sp>
          <p:nvSpPr>
            <p:cNvPr id="75799" name="Oval 58">
              <a:extLst>
                <a:ext uri="{FF2B5EF4-FFF2-40B4-BE49-F238E27FC236}">
                  <a16:creationId xmlns:a16="http://schemas.microsoft.com/office/drawing/2014/main" id="{E7F209EF-A796-48A8-A22B-323CC8184E8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0" name="Oval 59">
              <a:extLst>
                <a:ext uri="{FF2B5EF4-FFF2-40B4-BE49-F238E27FC236}">
                  <a16:creationId xmlns:a16="http://schemas.microsoft.com/office/drawing/2014/main" id="{33BC960C-AE01-4B48-AC57-AED436E5076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1" name="AutoShape 60">
              <a:extLst>
                <a:ext uri="{FF2B5EF4-FFF2-40B4-BE49-F238E27FC236}">
                  <a16:creationId xmlns:a16="http://schemas.microsoft.com/office/drawing/2014/main" id="{1077992B-BC03-4939-8D21-2D44C042040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2" name="AutoShape 61">
              <a:extLst>
                <a:ext uri="{FF2B5EF4-FFF2-40B4-BE49-F238E27FC236}">
                  <a16:creationId xmlns:a16="http://schemas.microsoft.com/office/drawing/2014/main" id="{B9596DB2-AEC2-47FB-A72D-9D0DC4DED05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Slide Number Placeholder 4">
            <a:extLst>
              <a:ext uri="{FF2B5EF4-FFF2-40B4-BE49-F238E27FC236}">
                <a16:creationId xmlns:a16="http://schemas.microsoft.com/office/drawing/2014/main" id="{E622F6F1-9232-4462-A2E6-28F7A6A0A79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D2D0711-93C8-4FC7-9309-75251484F3FD}" type="slidenum">
              <a:rPr lang="ar-SA" altLang="zh-CN" sz="1400">
                <a:solidFill>
                  <a:schemeClr val="tx1"/>
                </a:solidFill>
                <a:latin typeface="Comic Sans MS" panose="030F0702030302020204" pitchFamily="66" charset="0"/>
              </a:rPr>
              <a:pPr/>
              <a:t>73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6804" name="Rectangle 2">
            <a:extLst>
              <a:ext uri="{FF2B5EF4-FFF2-40B4-BE49-F238E27FC236}">
                <a16:creationId xmlns:a16="http://schemas.microsoft.com/office/drawing/2014/main" id="{42807599-4A59-49B9-87E5-E6B8FAE36E6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6805" name="Oval 3">
            <a:extLst>
              <a:ext uri="{FF2B5EF4-FFF2-40B4-BE49-F238E27FC236}">
                <a16:creationId xmlns:a16="http://schemas.microsoft.com/office/drawing/2014/main" id="{75B5A430-B7BE-4D7D-904B-6DB98BA6E742}"/>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6806" name="Group 4">
            <a:extLst>
              <a:ext uri="{FF2B5EF4-FFF2-40B4-BE49-F238E27FC236}">
                <a16:creationId xmlns:a16="http://schemas.microsoft.com/office/drawing/2014/main" id="{1028514C-7814-4865-87C6-CE7E13C4B8E0}"/>
              </a:ext>
            </a:extLst>
          </p:cNvPr>
          <p:cNvGrpSpPr>
            <a:grpSpLocks/>
          </p:cNvGrpSpPr>
          <p:nvPr/>
        </p:nvGrpSpPr>
        <p:grpSpPr bwMode="auto">
          <a:xfrm>
            <a:off x="946150" y="2771775"/>
            <a:ext cx="866775" cy="582613"/>
            <a:chOff x="596" y="1599"/>
            <a:chExt cx="546" cy="367"/>
          </a:xfrm>
        </p:grpSpPr>
        <p:sp>
          <p:nvSpPr>
            <p:cNvPr id="76867" name="AutoShape 5">
              <a:extLst>
                <a:ext uri="{FF2B5EF4-FFF2-40B4-BE49-F238E27FC236}">
                  <a16:creationId xmlns:a16="http://schemas.microsoft.com/office/drawing/2014/main" id="{A2D7850E-AB86-4BF8-A927-94AC7909B14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68" name="Line 6">
              <a:extLst>
                <a:ext uri="{FF2B5EF4-FFF2-40B4-BE49-F238E27FC236}">
                  <a16:creationId xmlns:a16="http://schemas.microsoft.com/office/drawing/2014/main" id="{F93CEF94-68EA-4611-8D0B-358C171F3B3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9" name="Text Box 7">
              <a:extLst>
                <a:ext uri="{FF2B5EF4-FFF2-40B4-BE49-F238E27FC236}">
                  <a16:creationId xmlns:a16="http://schemas.microsoft.com/office/drawing/2014/main" id="{A90CE1BF-9B41-4518-ABC9-496742B4E123}"/>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6807" name="Group 8">
            <a:extLst>
              <a:ext uri="{FF2B5EF4-FFF2-40B4-BE49-F238E27FC236}">
                <a16:creationId xmlns:a16="http://schemas.microsoft.com/office/drawing/2014/main" id="{6CE3A36B-B865-4273-B293-C5B34E19D7DF}"/>
              </a:ext>
            </a:extLst>
          </p:cNvPr>
          <p:cNvGrpSpPr>
            <a:grpSpLocks/>
          </p:cNvGrpSpPr>
          <p:nvPr/>
        </p:nvGrpSpPr>
        <p:grpSpPr bwMode="auto">
          <a:xfrm>
            <a:off x="2543175" y="2771775"/>
            <a:ext cx="866775" cy="582613"/>
            <a:chOff x="596" y="1599"/>
            <a:chExt cx="546" cy="367"/>
          </a:xfrm>
        </p:grpSpPr>
        <p:sp>
          <p:nvSpPr>
            <p:cNvPr id="76864" name="AutoShape 9">
              <a:extLst>
                <a:ext uri="{FF2B5EF4-FFF2-40B4-BE49-F238E27FC236}">
                  <a16:creationId xmlns:a16="http://schemas.microsoft.com/office/drawing/2014/main" id="{09E87FA5-BD6E-481E-998F-A0361B11A40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65" name="Line 10">
              <a:extLst>
                <a:ext uri="{FF2B5EF4-FFF2-40B4-BE49-F238E27FC236}">
                  <a16:creationId xmlns:a16="http://schemas.microsoft.com/office/drawing/2014/main" id="{95408FD8-2136-47E4-9752-4D58CA43EAA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6" name="Text Box 11">
              <a:extLst>
                <a:ext uri="{FF2B5EF4-FFF2-40B4-BE49-F238E27FC236}">
                  <a16:creationId xmlns:a16="http://schemas.microsoft.com/office/drawing/2014/main" id="{C5D9A2FB-C610-4806-A83B-88DDC945480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6808" name="Group 12">
            <a:extLst>
              <a:ext uri="{FF2B5EF4-FFF2-40B4-BE49-F238E27FC236}">
                <a16:creationId xmlns:a16="http://schemas.microsoft.com/office/drawing/2014/main" id="{438CFD6B-B5DF-465C-B91D-399858BE0E32}"/>
              </a:ext>
            </a:extLst>
          </p:cNvPr>
          <p:cNvGrpSpPr>
            <a:grpSpLocks/>
          </p:cNvGrpSpPr>
          <p:nvPr/>
        </p:nvGrpSpPr>
        <p:grpSpPr bwMode="auto">
          <a:xfrm>
            <a:off x="4141788" y="2771775"/>
            <a:ext cx="869950" cy="582613"/>
            <a:chOff x="594" y="1599"/>
            <a:chExt cx="548" cy="367"/>
          </a:xfrm>
        </p:grpSpPr>
        <p:sp>
          <p:nvSpPr>
            <p:cNvPr id="76861" name="AutoShape 13">
              <a:extLst>
                <a:ext uri="{FF2B5EF4-FFF2-40B4-BE49-F238E27FC236}">
                  <a16:creationId xmlns:a16="http://schemas.microsoft.com/office/drawing/2014/main" id="{269500AB-7D9F-4FDB-97BD-D98C7AB28A0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62" name="Line 14">
              <a:extLst>
                <a:ext uri="{FF2B5EF4-FFF2-40B4-BE49-F238E27FC236}">
                  <a16:creationId xmlns:a16="http://schemas.microsoft.com/office/drawing/2014/main" id="{A4EAA641-9C0B-4962-A460-2587070D20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3" name="Text Box 15">
              <a:extLst>
                <a:ext uri="{FF2B5EF4-FFF2-40B4-BE49-F238E27FC236}">
                  <a16:creationId xmlns:a16="http://schemas.microsoft.com/office/drawing/2014/main" id="{713E4455-61A0-4868-B725-750437FFCE7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6809" name="Group 16">
            <a:extLst>
              <a:ext uri="{FF2B5EF4-FFF2-40B4-BE49-F238E27FC236}">
                <a16:creationId xmlns:a16="http://schemas.microsoft.com/office/drawing/2014/main" id="{B11A2908-173D-41EB-A3EF-35E997A2B7F0}"/>
              </a:ext>
            </a:extLst>
          </p:cNvPr>
          <p:cNvGrpSpPr>
            <a:grpSpLocks/>
          </p:cNvGrpSpPr>
          <p:nvPr/>
        </p:nvGrpSpPr>
        <p:grpSpPr bwMode="auto">
          <a:xfrm>
            <a:off x="5741988" y="2771775"/>
            <a:ext cx="866775" cy="582613"/>
            <a:chOff x="596" y="1599"/>
            <a:chExt cx="546" cy="367"/>
          </a:xfrm>
        </p:grpSpPr>
        <p:sp>
          <p:nvSpPr>
            <p:cNvPr id="76858" name="AutoShape 17">
              <a:extLst>
                <a:ext uri="{FF2B5EF4-FFF2-40B4-BE49-F238E27FC236}">
                  <a16:creationId xmlns:a16="http://schemas.microsoft.com/office/drawing/2014/main" id="{A36C5E55-DA2B-46C7-8A28-4EE79ABCC66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9" name="Line 18">
              <a:extLst>
                <a:ext uri="{FF2B5EF4-FFF2-40B4-BE49-F238E27FC236}">
                  <a16:creationId xmlns:a16="http://schemas.microsoft.com/office/drawing/2014/main" id="{D1C9D168-5F5A-43A5-8681-9B587C3E9D5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0" name="Text Box 19">
              <a:extLst>
                <a:ext uri="{FF2B5EF4-FFF2-40B4-BE49-F238E27FC236}">
                  <a16:creationId xmlns:a16="http://schemas.microsoft.com/office/drawing/2014/main" id="{B18305C4-6602-4BD1-BB53-AD157C68818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6810" name="Line 20">
            <a:extLst>
              <a:ext uri="{FF2B5EF4-FFF2-40B4-BE49-F238E27FC236}">
                <a16:creationId xmlns:a16="http://schemas.microsoft.com/office/drawing/2014/main" id="{8D0D8BE8-2433-44B9-8CB1-46018B364A1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11" name="Line 21">
            <a:extLst>
              <a:ext uri="{FF2B5EF4-FFF2-40B4-BE49-F238E27FC236}">
                <a16:creationId xmlns:a16="http://schemas.microsoft.com/office/drawing/2014/main" id="{5645CE32-0D90-440C-A12A-19957B6DB44B}"/>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6812" name="Group 22">
            <a:extLst>
              <a:ext uri="{FF2B5EF4-FFF2-40B4-BE49-F238E27FC236}">
                <a16:creationId xmlns:a16="http://schemas.microsoft.com/office/drawing/2014/main" id="{3FAE32DF-AFF3-4D68-9F3D-49FA681AB192}"/>
              </a:ext>
            </a:extLst>
          </p:cNvPr>
          <p:cNvGrpSpPr>
            <a:grpSpLocks/>
          </p:cNvGrpSpPr>
          <p:nvPr/>
        </p:nvGrpSpPr>
        <p:grpSpPr bwMode="auto">
          <a:xfrm>
            <a:off x="3862388" y="5026025"/>
            <a:ext cx="1447800" cy="1295400"/>
            <a:chOff x="1584" y="816"/>
            <a:chExt cx="912" cy="816"/>
          </a:xfrm>
        </p:grpSpPr>
        <p:sp>
          <p:nvSpPr>
            <p:cNvPr id="76849" name="Freeform 23">
              <a:extLst>
                <a:ext uri="{FF2B5EF4-FFF2-40B4-BE49-F238E27FC236}">
                  <a16:creationId xmlns:a16="http://schemas.microsoft.com/office/drawing/2014/main" id="{4FCF54E4-12F7-4D52-A21F-38ED0659C18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0" name="Freeform 24">
              <a:extLst>
                <a:ext uri="{FF2B5EF4-FFF2-40B4-BE49-F238E27FC236}">
                  <a16:creationId xmlns:a16="http://schemas.microsoft.com/office/drawing/2014/main" id="{181552B6-D6A7-428B-BEA6-A5E3D6CC975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1" name="Freeform 25">
              <a:extLst>
                <a:ext uri="{FF2B5EF4-FFF2-40B4-BE49-F238E27FC236}">
                  <a16:creationId xmlns:a16="http://schemas.microsoft.com/office/drawing/2014/main" id="{1FDD508E-3F8F-4C6E-9A7D-E113DF77B59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2" name="Freeform 26">
              <a:extLst>
                <a:ext uri="{FF2B5EF4-FFF2-40B4-BE49-F238E27FC236}">
                  <a16:creationId xmlns:a16="http://schemas.microsoft.com/office/drawing/2014/main" id="{BE54AFBC-4AD7-4074-8B58-AE19D4846D5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3" name="Freeform 27">
              <a:extLst>
                <a:ext uri="{FF2B5EF4-FFF2-40B4-BE49-F238E27FC236}">
                  <a16:creationId xmlns:a16="http://schemas.microsoft.com/office/drawing/2014/main" id="{1183896A-BD90-499A-BD01-CF20CF5080F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4" name="Freeform 28">
              <a:extLst>
                <a:ext uri="{FF2B5EF4-FFF2-40B4-BE49-F238E27FC236}">
                  <a16:creationId xmlns:a16="http://schemas.microsoft.com/office/drawing/2014/main" id="{65B61515-B40E-4310-8E5F-0C119233E01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5" name="Freeform 29">
              <a:extLst>
                <a:ext uri="{FF2B5EF4-FFF2-40B4-BE49-F238E27FC236}">
                  <a16:creationId xmlns:a16="http://schemas.microsoft.com/office/drawing/2014/main" id="{0C2C8A41-3980-4DED-9C7C-282CB7050BB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6" name="Freeform 30">
              <a:extLst>
                <a:ext uri="{FF2B5EF4-FFF2-40B4-BE49-F238E27FC236}">
                  <a16:creationId xmlns:a16="http://schemas.microsoft.com/office/drawing/2014/main" id="{B8541144-4C10-4E6A-A45E-38549001DE0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7" name="Freeform 31">
              <a:extLst>
                <a:ext uri="{FF2B5EF4-FFF2-40B4-BE49-F238E27FC236}">
                  <a16:creationId xmlns:a16="http://schemas.microsoft.com/office/drawing/2014/main" id="{D9250636-2FAC-46AB-AFCB-670D030777F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6813" name="Group 32">
            <a:extLst>
              <a:ext uri="{FF2B5EF4-FFF2-40B4-BE49-F238E27FC236}">
                <a16:creationId xmlns:a16="http://schemas.microsoft.com/office/drawing/2014/main" id="{E04D1155-A5D1-4CB5-99D4-80B1F431FBA8}"/>
              </a:ext>
            </a:extLst>
          </p:cNvPr>
          <p:cNvGrpSpPr>
            <a:grpSpLocks/>
          </p:cNvGrpSpPr>
          <p:nvPr/>
        </p:nvGrpSpPr>
        <p:grpSpPr bwMode="auto">
          <a:xfrm>
            <a:off x="7340600" y="2773363"/>
            <a:ext cx="868363" cy="582612"/>
            <a:chOff x="595" y="1599"/>
            <a:chExt cx="547" cy="367"/>
          </a:xfrm>
        </p:grpSpPr>
        <p:sp>
          <p:nvSpPr>
            <p:cNvPr id="76846" name="AutoShape 33">
              <a:extLst>
                <a:ext uri="{FF2B5EF4-FFF2-40B4-BE49-F238E27FC236}">
                  <a16:creationId xmlns:a16="http://schemas.microsoft.com/office/drawing/2014/main" id="{C42BFB74-7D14-4635-811C-73310C29F8E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7" name="Line 34">
              <a:extLst>
                <a:ext uri="{FF2B5EF4-FFF2-40B4-BE49-F238E27FC236}">
                  <a16:creationId xmlns:a16="http://schemas.microsoft.com/office/drawing/2014/main" id="{4F486590-C892-4156-80FA-3AD3588BA6C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48" name="Text Box 35">
              <a:extLst>
                <a:ext uri="{FF2B5EF4-FFF2-40B4-BE49-F238E27FC236}">
                  <a16:creationId xmlns:a16="http://schemas.microsoft.com/office/drawing/2014/main" id="{8012E98A-3A41-4CB7-95F3-E9005C74853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6814" name="Line 36">
            <a:extLst>
              <a:ext uri="{FF2B5EF4-FFF2-40B4-BE49-F238E27FC236}">
                <a16:creationId xmlns:a16="http://schemas.microsoft.com/office/drawing/2014/main" id="{240FD58E-F8E2-4CBE-B63F-0F9CC8247FE1}"/>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15" name="Line 37">
            <a:extLst>
              <a:ext uri="{FF2B5EF4-FFF2-40B4-BE49-F238E27FC236}">
                <a16:creationId xmlns:a16="http://schemas.microsoft.com/office/drawing/2014/main" id="{2AB5F85E-7DFF-42C9-A86E-5D83EFB68C74}"/>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6816" name="Group 38">
            <a:extLst>
              <a:ext uri="{FF2B5EF4-FFF2-40B4-BE49-F238E27FC236}">
                <a16:creationId xmlns:a16="http://schemas.microsoft.com/office/drawing/2014/main" id="{E142DA65-7550-4450-98D7-3F624040A3CE}"/>
              </a:ext>
            </a:extLst>
          </p:cNvPr>
          <p:cNvGrpSpPr>
            <a:grpSpLocks/>
          </p:cNvGrpSpPr>
          <p:nvPr/>
        </p:nvGrpSpPr>
        <p:grpSpPr bwMode="auto">
          <a:xfrm>
            <a:off x="5527675" y="4989513"/>
            <a:ext cx="1447800" cy="1295400"/>
            <a:chOff x="1584" y="816"/>
            <a:chExt cx="912" cy="816"/>
          </a:xfrm>
        </p:grpSpPr>
        <p:sp>
          <p:nvSpPr>
            <p:cNvPr id="76837" name="Freeform 39">
              <a:extLst>
                <a:ext uri="{FF2B5EF4-FFF2-40B4-BE49-F238E27FC236}">
                  <a16:creationId xmlns:a16="http://schemas.microsoft.com/office/drawing/2014/main" id="{4C04C910-F914-4921-A60A-1FE25433771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8" name="Freeform 40">
              <a:extLst>
                <a:ext uri="{FF2B5EF4-FFF2-40B4-BE49-F238E27FC236}">
                  <a16:creationId xmlns:a16="http://schemas.microsoft.com/office/drawing/2014/main" id="{60351EF7-B8B6-4E7D-8547-BA9FFB87630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9" name="Freeform 41">
              <a:extLst>
                <a:ext uri="{FF2B5EF4-FFF2-40B4-BE49-F238E27FC236}">
                  <a16:creationId xmlns:a16="http://schemas.microsoft.com/office/drawing/2014/main" id="{07BC4743-F223-491E-A97B-57C54E02EBA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0" name="Freeform 42">
              <a:extLst>
                <a:ext uri="{FF2B5EF4-FFF2-40B4-BE49-F238E27FC236}">
                  <a16:creationId xmlns:a16="http://schemas.microsoft.com/office/drawing/2014/main" id="{1C89BCDA-1242-4DE4-B8D0-F886D0EED17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1" name="Freeform 43">
              <a:extLst>
                <a:ext uri="{FF2B5EF4-FFF2-40B4-BE49-F238E27FC236}">
                  <a16:creationId xmlns:a16="http://schemas.microsoft.com/office/drawing/2014/main" id="{FC84302D-AD92-4B29-BA7B-F1B889F817B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2" name="Freeform 44">
              <a:extLst>
                <a:ext uri="{FF2B5EF4-FFF2-40B4-BE49-F238E27FC236}">
                  <a16:creationId xmlns:a16="http://schemas.microsoft.com/office/drawing/2014/main" id="{F0C8C511-5D6C-4114-87DF-D2C98AB3EAF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3" name="Freeform 45">
              <a:extLst>
                <a:ext uri="{FF2B5EF4-FFF2-40B4-BE49-F238E27FC236}">
                  <a16:creationId xmlns:a16="http://schemas.microsoft.com/office/drawing/2014/main" id="{3DE7F6DE-7FD3-4475-A3FB-7CFA035E2ED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4" name="Freeform 46">
              <a:extLst>
                <a:ext uri="{FF2B5EF4-FFF2-40B4-BE49-F238E27FC236}">
                  <a16:creationId xmlns:a16="http://schemas.microsoft.com/office/drawing/2014/main" id="{8D51DFA8-F793-43F6-B543-EFEC663E239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5" name="Freeform 47">
              <a:extLst>
                <a:ext uri="{FF2B5EF4-FFF2-40B4-BE49-F238E27FC236}">
                  <a16:creationId xmlns:a16="http://schemas.microsoft.com/office/drawing/2014/main" id="{5235756E-B9CB-4E38-B8F8-2A87BA6A231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6817" name="AutoShape 48">
            <a:extLst>
              <a:ext uri="{FF2B5EF4-FFF2-40B4-BE49-F238E27FC236}">
                <a16:creationId xmlns:a16="http://schemas.microsoft.com/office/drawing/2014/main" id="{39E0C6E0-B1FE-476E-85E8-3D723FC04173}"/>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6818" name="AutoShape 49">
            <a:extLst>
              <a:ext uri="{FF2B5EF4-FFF2-40B4-BE49-F238E27FC236}">
                <a16:creationId xmlns:a16="http://schemas.microsoft.com/office/drawing/2014/main" id="{A8A4DB18-3F3B-446F-AF1A-BCC1C77AE748}"/>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6819" name="AutoShape 50">
            <a:extLst>
              <a:ext uri="{FF2B5EF4-FFF2-40B4-BE49-F238E27FC236}">
                <a16:creationId xmlns:a16="http://schemas.microsoft.com/office/drawing/2014/main" id="{136B0845-F88F-46FE-B054-30588DF8A86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6820" name="AutoShape 51">
            <a:extLst>
              <a:ext uri="{FF2B5EF4-FFF2-40B4-BE49-F238E27FC236}">
                <a16:creationId xmlns:a16="http://schemas.microsoft.com/office/drawing/2014/main" id="{9D9B0034-78A1-403A-AADB-5736B4C560C5}"/>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6821" name="Group 52">
            <a:extLst>
              <a:ext uri="{FF2B5EF4-FFF2-40B4-BE49-F238E27FC236}">
                <a16:creationId xmlns:a16="http://schemas.microsoft.com/office/drawing/2014/main" id="{11D3780F-11D6-4AF5-9FBB-CD561C6D8C1A}"/>
              </a:ext>
            </a:extLst>
          </p:cNvPr>
          <p:cNvGrpSpPr>
            <a:grpSpLocks/>
          </p:cNvGrpSpPr>
          <p:nvPr/>
        </p:nvGrpSpPr>
        <p:grpSpPr bwMode="auto">
          <a:xfrm>
            <a:off x="1258888" y="1992313"/>
            <a:ext cx="427037" cy="622300"/>
            <a:chOff x="2208" y="1920"/>
            <a:chExt cx="1152" cy="1680"/>
          </a:xfrm>
        </p:grpSpPr>
        <p:sp>
          <p:nvSpPr>
            <p:cNvPr id="76833" name="Oval 53">
              <a:extLst>
                <a:ext uri="{FF2B5EF4-FFF2-40B4-BE49-F238E27FC236}">
                  <a16:creationId xmlns:a16="http://schemas.microsoft.com/office/drawing/2014/main" id="{6EE9BE6B-0AA9-484A-A6DF-D39F27D623D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4" name="Oval 54">
              <a:extLst>
                <a:ext uri="{FF2B5EF4-FFF2-40B4-BE49-F238E27FC236}">
                  <a16:creationId xmlns:a16="http://schemas.microsoft.com/office/drawing/2014/main" id="{8D80C5A6-802A-4693-A070-6D41546DAB1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5" name="AutoShape 55">
              <a:extLst>
                <a:ext uri="{FF2B5EF4-FFF2-40B4-BE49-F238E27FC236}">
                  <a16:creationId xmlns:a16="http://schemas.microsoft.com/office/drawing/2014/main" id="{D1D03CF4-269C-4AFC-ACC3-7C88583D5CF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6" name="AutoShape 56">
              <a:extLst>
                <a:ext uri="{FF2B5EF4-FFF2-40B4-BE49-F238E27FC236}">
                  <a16:creationId xmlns:a16="http://schemas.microsoft.com/office/drawing/2014/main" id="{51179D36-3F9A-4BF6-A178-8CAA845C15E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6822" name="Group 57">
            <a:extLst>
              <a:ext uri="{FF2B5EF4-FFF2-40B4-BE49-F238E27FC236}">
                <a16:creationId xmlns:a16="http://schemas.microsoft.com/office/drawing/2014/main" id="{8985E02E-795C-49B1-B105-6EB6C3A56F17}"/>
              </a:ext>
            </a:extLst>
          </p:cNvPr>
          <p:cNvGrpSpPr>
            <a:grpSpLocks/>
          </p:cNvGrpSpPr>
          <p:nvPr/>
        </p:nvGrpSpPr>
        <p:grpSpPr bwMode="auto">
          <a:xfrm>
            <a:off x="2706688" y="1992313"/>
            <a:ext cx="427037" cy="622300"/>
            <a:chOff x="2208" y="1920"/>
            <a:chExt cx="1152" cy="1680"/>
          </a:xfrm>
        </p:grpSpPr>
        <p:sp>
          <p:nvSpPr>
            <p:cNvPr id="76829" name="Oval 58">
              <a:extLst>
                <a:ext uri="{FF2B5EF4-FFF2-40B4-BE49-F238E27FC236}">
                  <a16:creationId xmlns:a16="http://schemas.microsoft.com/office/drawing/2014/main" id="{4E265F05-F370-48DD-B4EF-54ACE01E52F2}"/>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0" name="Oval 59">
              <a:extLst>
                <a:ext uri="{FF2B5EF4-FFF2-40B4-BE49-F238E27FC236}">
                  <a16:creationId xmlns:a16="http://schemas.microsoft.com/office/drawing/2014/main" id="{C0E20F9A-EF4F-48E1-8844-13F23FDCC71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1" name="AutoShape 60">
              <a:extLst>
                <a:ext uri="{FF2B5EF4-FFF2-40B4-BE49-F238E27FC236}">
                  <a16:creationId xmlns:a16="http://schemas.microsoft.com/office/drawing/2014/main" id="{B60DEBBA-A0BE-4D22-8FA3-FE2DB4B0356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2" name="AutoShape 61">
              <a:extLst>
                <a:ext uri="{FF2B5EF4-FFF2-40B4-BE49-F238E27FC236}">
                  <a16:creationId xmlns:a16="http://schemas.microsoft.com/office/drawing/2014/main" id="{4E96AA0C-EC50-4450-A528-6146ED990AD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6823" name="AutoShape 62">
            <a:extLst>
              <a:ext uri="{FF2B5EF4-FFF2-40B4-BE49-F238E27FC236}">
                <a16:creationId xmlns:a16="http://schemas.microsoft.com/office/drawing/2014/main" id="{876C804B-6462-4441-AD7A-6A34313E6309}"/>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6824" name="Group 63">
            <a:extLst>
              <a:ext uri="{FF2B5EF4-FFF2-40B4-BE49-F238E27FC236}">
                <a16:creationId xmlns:a16="http://schemas.microsoft.com/office/drawing/2014/main" id="{744E8497-3EC0-479E-A21C-703234BFBA0D}"/>
              </a:ext>
            </a:extLst>
          </p:cNvPr>
          <p:cNvGrpSpPr>
            <a:grpSpLocks/>
          </p:cNvGrpSpPr>
          <p:nvPr/>
        </p:nvGrpSpPr>
        <p:grpSpPr bwMode="auto">
          <a:xfrm>
            <a:off x="4383088" y="1992313"/>
            <a:ext cx="427037" cy="622300"/>
            <a:chOff x="2208" y="1920"/>
            <a:chExt cx="1152" cy="1680"/>
          </a:xfrm>
        </p:grpSpPr>
        <p:sp>
          <p:nvSpPr>
            <p:cNvPr id="76825" name="Oval 64">
              <a:extLst>
                <a:ext uri="{FF2B5EF4-FFF2-40B4-BE49-F238E27FC236}">
                  <a16:creationId xmlns:a16="http://schemas.microsoft.com/office/drawing/2014/main" id="{E9E5537A-E80C-46DB-B3C4-4EEE71B58B23}"/>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26" name="Oval 65">
              <a:extLst>
                <a:ext uri="{FF2B5EF4-FFF2-40B4-BE49-F238E27FC236}">
                  <a16:creationId xmlns:a16="http://schemas.microsoft.com/office/drawing/2014/main" id="{54FE52F0-846B-47D4-BCB4-73E70F9AD6A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27" name="AutoShape 66">
              <a:extLst>
                <a:ext uri="{FF2B5EF4-FFF2-40B4-BE49-F238E27FC236}">
                  <a16:creationId xmlns:a16="http://schemas.microsoft.com/office/drawing/2014/main" id="{23FCBD04-DFBB-4215-855C-B5347BDF0C2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28" name="AutoShape 67">
              <a:extLst>
                <a:ext uri="{FF2B5EF4-FFF2-40B4-BE49-F238E27FC236}">
                  <a16:creationId xmlns:a16="http://schemas.microsoft.com/office/drawing/2014/main" id="{B68FFCC5-8A74-4272-8F93-350DF79E2D2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3E66D327-8A82-4C79-81A6-F806D83B20F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AB91DF1-61CF-4BC0-90EA-9DA8F3C41395}" type="slidenum">
              <a:rPr lang="ar-SA" altLang="zh-CN" sz="1400">
                <a:solidFill>
                  <a:schemeClr val="tx1"/>
                </a:solidFill>
                <a:latin typeface="Comic Sans MS" panose="030F0702030302020204" pitchFamily="66" charset="0"/>
              </a:rPr>
              <a:pPr/>
              <a:t>74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7828" name="Rectangle 2">
            <a:extLst>
              <a:ext uri="{FF2B5EF4-FFF2-40B4-BE49-F238E27FC236}">
                <a16:creationId xmlns:a16="http://schemas.microsoft.com/office/drawing/2014/main" id="{6848B787-EDE4-4DAF-B657-00827BB7A251}"/>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7829" name="Oval 3">
            <a:extLst>
              <a:ext uri="{FF2B5EF4-FFF2-40B4-BE49-F238E27FC236}">
                <a16:creationId xmlns:a16="http://schemas.microsoft.com/office/drawing/2014/main" id="{BD59C554-FCF1-4CC0-AE17-3F326E784BD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7830" name="Group 4">
            <a:extLst>
              <a:ext uri="{FF2B5EF4-FFF2-40B4-BE49-F238E27FC236}">
                <a16:creationId xmlns:a16="http://schemas.microsoft.com/office/drawing/2014/main" id="{C8971108-1BDC-441F-8CD2-282013E53EFE}"/>
              </a:ext>
            </a:extLst>
          </p:cNvPr>
          <p:cNvGrpSpPr>
            <a:grpSpLocks/>
          </p:cNvGrpSpPr>
          <p:nvPr/>
        </p:nvGrpSpPr>
        <p:grpSpPr bwMode="auto">
          <a:xfrm>
            <a:off x="946150" y="2771775"/>
            <a:ext cx="866775" cy="582613"/>
            <a:chOff x="596" y="1599"/>
            <a:chExt cx="546" cy="367"/>
          </a:xfrm>
        </p:grpSpPr>
        <p:sp>
          <p:nvSpPr>
            <p:cNvPr id="77885" name="AutoShape 5">
              <a:extLst>
                <a:ext uri="{FF2B5EF4-FFF2-40B4-BE49-F238E27FC236}">
                  <a16:creationId xmlns:a16="http://schemas.microsoft.com/office/drawing/2014/main" id="{99962C3E-D33A-4523-8B83-854863E9CF5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86" name="Line 6">
              <a:extLst>
                <a:ext uri="{FF2B5EF4-FFF2-40B4-BE49-F238E27FC236}">
                  <a16:creationId xmlns:a16="http://schemas.microsoft.com/office/drawing/2014/main" id="{836A4AF0-FA17-4517-B1A4-13E8D185F73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87" name="Text Box 7">
              <a:extLst>
                <a:ext uri="{FF2B5EF4-FFF2-40B4-BE49-F238E27FC236}">
                  <a16:creationId xmlns:a16="http://schemas.microsoft.com/office/drawing/2014/main" id="{EE79BE7D-56CB-4E8C-B98D-27DA647BB85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7831" name="Group 8">
            <a:extLst>
              <a:ext uri="{FF2B5EF4-FFF2-40B4-BE49-F238E27FC236}">
                <a16:creationId xmlns:a16="http://schemas.microsoft.com/office/drawing/2014/main" id="{6F5D50BA-E153-43B7-B82C-99E2DAF52542}"/>
              </a:ext>
            </a:extLst>
          </p:cNvPr>
          <p:cNvGrpSpPr>
            <a:grpSpLocks/>
          </p:cNvGrpSpPr>
          <p:nvPr/>
        </p:nvGrpSpPr>
        <p:grpSpPr bwMode="auto">
          <a:xfrm>
            <a:off x="2543175" y="2771775"/>
            <a:ext cx="866775" cy="582613"/>
            <a:chOff x="596" y="1599"/>
            <a:chExt cx="546" cy="367"/>
          </a:xfrm>
        </p:grpSpPr>
        <p:sp>
          <p:nvSpPr>
            <p:cNvPr id="77882" name="AutoShape 9">
              <a:extLst>
                <a:ext uri="{FF2B5EF4-FFF2-40B4-BE49-F238E27FC236}">
                  <a16:creationId xmlns:a16="http://schemas.microsoft.com/office/drawing/2014/main" id="{257AAE4C-A0BB-4393-AF1E-32D9B1ED4C7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83" name="Line 10">
              <a:extLst>
                <a:ext uri="{FF2B5EF4-FFF2-40B4-BE49-F238E27FC236}">
                  <a16:creationId xmlns:a16="http://schemas.microsoft.com/office/drawing/2014/main" id="{CADA12BD-F0DE-4B3D-B25C-FBC8F08B4A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84" name="Text Box 11">
              <a:extLst>
                <a:ext uri="{FF2B5EF4-FFF2-40B4-BE49-F238E27FC236}">
                  <a16:creationId xmlns:a16="http://schemas.microsoft.com/office/drawing/2014/main" id="{D9ABEBA1-3166-4C87-9C63-34FDF2D1FAEA}"/>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7832" name="Group 12">
            <a:extLst>
              <a:ext uri="{FF2B5EF4-FFF2-40B4-BE49-F238E27FC236}">
                <a16:creationId xmlns:a16="http://schemas.microsoft.com/office/drawing/2014/main" id="{34854194-1D62-4608-9568-8044E6A183A1}"/>
              </a:ext>
            </a:extLst>
          </p:cNvPr>
          <p:cNvGrpSpPr>
            <a:grpSpLocks/>
          </p:cNvGrpSpPr>
          <p:nvPr/>
        </p:nvGrpSpPr>
        <p:grpSpPr bwMode="auto">
          <a:xfrm>
            <a:off x="4141788" y="2771775"/>
            <a:ext cx="869950" cy="582613"/>
            <a:chOff x="594" y="1599"/>
            <a:chExt cx="548" cy="367"/>
          </a:xfrm>
        </p:grpSpPr>
        <p:sp>
          <p:nvSpPr>
            <p:cNvPr id="77879" name="AutoShape 13">
              <a:extLst>
                <a:ext uri="{FF2B5EF4-FFF2-40B4-BE49-F238E27FC236}">
                  <a16:creationId xmlns:a16="http://schemas.microsoft.com/office/drawing/2014/main" id="{327193B9-48D6-4407-AA27-36BA70BF9A0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80" name="Line 14">
              <a:extLst>
                <a:ext uri="{FF2B5EF4-FFF2-40B4-BE49-F238E27FC236}">
                  <a16:creationId xmlns:a16="http://schemas.microsoft.com/office/drawing/2014/main" id="{A97FC25C-B006-47A3-97D6-1825CD9E423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81" name="Text Box 15">
              <a:extLst>
                <a:ext uri="{FF2B5EF4-FFF2-40B4-BE49-F238E27FC236}">
                  <a16:creationId xmlns:a16="http://schemas.microsoft.com/office/drawing/2014/main" id="{4C5838DF-C8D7-49E3-B805-3B5679F5DFC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7833" name="Group 16">
            <a:extLst>
              <a:ext uri="{FF2B5EF4-FFF2-40B4-BE49-F238E27FC236}">
                <a16:creationId xmlns:a16="http://schemas.microsoft.com/office/drawing/2014/main" id="{5E149DEE-B15B-4467-84F3-D0A2549A209F}"/>
              </a:ext>
            </a:extLst>
          </p:cNvPr>
          <p:cNvGrpSpPr>
            <a:grpSpLocks/>
          </p:cNvGrpSpPr>
          <p:nvPr/>
        </p:nvGrpSpPr>
        <p:grpSpPr bwMode="auto">
          <a:xfrm>
            <a:off x="5741988" y="2771775"/>
            <a:ext cx="866775" cy="582613"/>
            <a:chOff x="596" y="1599"/>
            <a:chExt cx="546" cy="367"/>
          </a:xfrm>
        </p:grpSpPr>
        <p:sp>
          <p:nvSpPr>
            <p:cNvPr id="77876" name="AutoShape 17">
              <a:extLst>
                <a:ext uri="{FF2B5EF4-FFF2-40B4-BE49-F238E27FC236}">
                  <a16:creationId xmlns:a16="http://schemas.microsoft.com/office/drawing/2014/main" id="{E70F4CED-ECFF-40E8-9FD2-E809605405D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7" name="Line 18">
              <a:extLst>
                <a:ext uri="{FF2B5EF4-FFF2-40B4-BE49-F238E27FC236}">
                  <a16:creationId xmlns:a16="http://schemas.microsoft.com/office/drawing/2014/main" id="{E51EE5E2-F2CB-431F-A5A8-C70641FD566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78" name="Text Box 19">
              <a:extLst>
                <a:ext uri="{FF2B5EF4-FFF2-40B4-BE49-F238E27FC236}">
                  <a16:creationId xmlns:a16="http://schemas.microsoft.com/office/drawing/2014/main" id="{BEE550D9-F3EB-428B-B437-D9FA96E48AF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7834" name="Line 20">
            <a:extLst>
              <a:ext uri="{FF2B5EF4-FFF2-40B4-BE49-F238E27FC236}">
                <a16:creationId xmlns:a16="http://schemas.microsoft.com/office/drawing/2014/main" id="{4397AD89-B74D-4AA4-9296-A161A16A0B5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35" name="Line 21">
            <a:extLst>
              <a:ext uri="{FF2B5EF4-FFF2-40B4-BE49-F238E27FC236}">
                <a16:creationId xmlns:a16="http://schemas.microsoft.com/office/drawing/2014/main" id="{78E299A9-5206-4476-B269-F84509B4F26B}"/>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7836" name="Group 22">
            <a:extLst>
              <a:ext uri="{FF2B5EF4-FFF2-40B4-BE49-F238E27FC236}">
                <a16:creationId xmlns:a16="http://schemas.microsoft.com/office/drawing/2014/main" id="{E27E1464-0372-4430-B4C9-726A165BA6F4}"/>
              </a:ext>
            </a:extLst>
          </p:cNvPr>
          <p:cNvGrpSpPr>
            <a:grpSpLocks/>
          </p:cNvGrpSpPr>
          <p:nvPr/>
        </p:nvGrpSpPr>
        <p:grpSpPr bwMode="auto">
          <a:xfrm>
            <a:off x="3862388" y="5026025"/>
            <a:ext cx="1447800" cy="1295400"/>
            <a:chOff x="1584" y="816"/>
            <a:chExt cx="912" cy="816"/>
          </a:xfrm>
        </p:grpSpPr>
        <p:sp>
          <p:nvSpPr>
            <p:cNvPr id="77867" name="Freeform 23">
              <a:extLst>
                <a:ext uri="{FF2B5EF4-FFF2-40B4-BE49-F238E27FC236}">
                  <a16:creationId xmlns:a16="http://schemas.microsoft.com/office/drawing/2014/main" id="{B7098074-06B9-4696-B1C6-C730B4735FE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8" name="Freeform 24">
              <a:extLst>
                <a:ext uri="{FF2B5EF4-FFF2-40B4-BE49-F238E27FC236}">
                  <a16:creationId xmlns:a16="http://schemas.microsoft.com/office/drawing/2014/main" id="{B94FCFF2-9E0E-4864-ABBE-65D714C134B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9" name="Freeform 25">
              <a:extLst>
                <a:ext uri="{FF2B5EF4-FFF2-40B4-BE49-F238E27FC236}">
                  <a16:creationId xmlns:a16="http://schemas.microsoft.com/office/drawing/2014/main" id="{F694E611-DD0D-4C12-B947-BC095B4B518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0" name="Freeform 26">
              <a:extLst>
                <a:ext uri="{FF2B5EF4-FFF2-40B4-BE49-F238E27FC236}">
                  <a16:creationId xmlns:a16="http://schemas.microsoft.com/office/drawing/2014/main" id="{2FFDE957-35E0-4A32-A4F1-ABD969CEA17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1" name="Freeform 27">
              <a:extLst>
                <a:ext uri="{FF2B5EF4-FFF2-40B4-BE49-F238E27FC236}">
                  <a16:creationId xmlns:a16="http://schemas.microsoft.com/office/drawing/2014/main" id="{B47AF948-BB5D-4DE0-9BE0-95E1E58FFDE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2" name="Freeform 28">
              <a:extLst>
                <a:ext uri="{FF2B5EF4-FFF2-40B4-BE49-F238E27FC236}">
                  <a16:creationId xmlns:a16="http://schemas.microsoft.com/office/drawing/2014/main" id="{F9C0AF3E-5144-4716-93D2-763581EC28D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3" name="Freeform 29">
              <a:extLst>
                <a:ext uri="{FF2B5EF4-FFF2-40B4-BE49-F238E27FC236}">
                  <a16:creationId xmlns:a16="http://schemas.microsoft.com/office/drawing/2014/main" id="{078537F4-1084-497E-B6B8-B78DDAB0390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4" name="Freeform 30">
              <a:extLst>
                <a:ext uri="{FF2B5EF4-FFF2-40B4-BE49-F238E27FC236}">
                  <a16:creationId xmlns:a16="http://schemas.microsoft.com/office/drawing/2014/main" id="{BA1DB5F1-68CC-4873-B258-B22E1FFC682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5" name="Freeform 31">
              <a:extLst>
                <a:ext uri="{FF2B5EF4-FFF2-40B4-BE49-F238E27FC236}">
                  <a16:creationId xmlns:a16="http://schemas.microsoft.com/office/drawing/2014/main" id="{BE35103D-1C40-4698-952B-97FD0016090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7837" name="Group 32">
            <a:extLst>
              <a:ext uri="{FF2B5EF4-FFF2-40B4-BE49-F238E27FC236}">
                <a16:creationId xmlns:a16="http://schemas.microsoft.com/office/drawing/2014/main" id="{0087EE62-43BE-4EC6-A581-3A102D6F81F4}"/>
              </a:ext>
            </a:extLst>
          </p:cNvPr>
          <p:cNvGrpSpPr>
            <a:grpSpLocks/>
          </p:cNvGrpSpPr>
          <p:nvPr/>
        </p:nvGrpSpPr>
        <p:grpSpPr bwMode="auto">
          <a:xfrm>
            <a:off x="7340600" y="2773363"/>
            <a:ext cx="868363" cy="582612"/>
            <a:chOff x="595" y="1599"/>
            <a:chExt cx="547" cy="367"/>
          </a:xfrm>
        </p:grpSpPr>
        <p:sp>
          <p:nvSpPr>
            <p:cNvPr id="77864" name="AutoShape 33">
              <a:extLst>
                <a:ext uri="{FF2B5EF4-FFF2-40B4-BE49-F238E27FC236}">
                  <a16:creationId xmlns:a16="http://schemas.microsoft.com/office/drawing/2014/main" id="{060123D5-5B80-42B1-A19B-F3F66B88868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5" name="Line 34">
              <a:extLst>
                <a:ext uri="{FF2B5EF4-FFF2-40B4-BE49-F238E27FC236}">
                  <a16:creationId xmlns:a16="http://schemas.microsoft.com/office/drawing/2014/main" id="{455A5552-D60C-412C-ABF0-C0E141A5169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66" name="Text Box 35">
              <a:extLst>
                <a:ext uri="{FF2B5EF4-FFF2-40B4-BE49-F238E27FC236}">
                  <a16:creationId xmlns:a16="http://schemas.microsoft.com/office/drawing/2014/main" id="{9133699C-02C0-4B2F-8387-9E6B5BA25DB7}"/>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7838" name="Line 36">
            <a:extLst>
              <a:ext uri="{FF2B5EF4-FFF2-40B4-BE49-F238E27FC236}">
                <a16:creationId xmlns:a16="http://schemas.microsoft.com/office/drawing/2014/main" id="{6990800F-63F2-43CA-9529-52D09147F9E7}"/>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39" name="Line 37">
            <a:extLst>
              <a:ext uri="{FF2B5EF4-FFF2-40B4-BE49-F238E27FC236}">
                <a16:creationId xmlns:a16="http://schemas.microsoft.com/office/drawing/2014/main" id="{DCF05576-B21F-46D6-BC97-38ACD86E1937}"/>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7840" name="Group 38">
            <a:extLst>
              <a:ext uri="{FF2B5EF4-FFF2-40B4-BE49-F238E27FC236}">
                <a16:creationId xmlns:a16="http://schemas.microsoft.com/office/drawing/2014/main" id="{D6DED1C1-A714-434C-AA82-DA8E9B0E0044}"/>
              </a:ext>
            </a:extLst>
          </p:cNvPr>
          <p:cNvGrpSpPr>
            <a:grpSpLocks/>
          </p:cNvGrpSpPr>
          <p:nvPr/>
        </p:nvGrpSpPr>
        <p:grpSpPr bwMode="auto">
          <a:xfrm>
            <a:off x="5527675" y="4989513"/>
            <a:ext cx="1447800" cy="1295400"/>
            <a:chOff x="1584" y="816"/>
            <a:chExt cx="912" cy="816"/>
          </a:xfrm>
        </p:grpSpPr>
        <p:sp>
          <p:nvSpPr>
            <p:cNvPr id="77855" name="Freeform 39">
              <a:extLst>
                <a:ext uri="{FF2B5EF4-FFF2-40B4-BE49-F238E27FC236}">
                  <a16:creationId xmlns:a16="http://schemas.microsoft.com/office/drawing/2014/main" id="{E24B6022-39B5-4EBD-AE80-2CF57FC2D1B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6" name="Freeform 40">
              <a:extLst>
                <a:ext uri="{FF2B5EF4-FFF2-40B4-BE49-F238E27FC236}">
                  <a16:creationId xmlns:a16="http://schemas.microsoft.com/office/drawing/2014/main" id="{7FCD9AF2-DA16-48FD-B34D-8455AA1193C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7" name="Freeform 41">
              <a:extLst>
                <a:ext uri="{FF2B5EF4-FFF2-40B4-BE49-F238E27FC236}">
                  <a16:creationId xmlns:a16="http://schemas.microsoft.com/office/drawing/2014/main" id="{3DBABB3D-B4CB-4573-950E-7914550CB44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8" name="Freeform 42">
              <a:extLst>
                <a:ext uri="{FF2B5EF4-FFF2-40B4-BE49-F238E27FC236}">
                  <a16:creationId xmlns:a16="http://schemas.microsoft.com/office/drawing/2014/main" id="{64E3C692-2E17-4C0D-8F30-0E88C54371C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9" name="Freeform 43">
              <a:extLst>
                <a:ext uri="{FF2B5EF4-FFF2-40B4-BE49-F238E27FC236}">
                  <a16:creationId xmlns:a16="http://schemas.microsoft.com/office/drawing/2014/main" id="{615B5774-49DD-4851-AEE9-4E09371DA79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0" name="Freeform 44">
              <a:extLst>
                <a:ext uri="{FF2B5EF4-FFF2-40B4-BE49-F238E27FC236}">
                  <a16:creationId xmlns:a16="http://schemas.microsoft.com/office/drawing/2014/main" id="{07C18C70-F016-4B1D-B622-D8148776AC0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1" name="Freeform 45">
              <a:extLst>
                <a:ext uri="{FF2B5EF4-FFF2-40B4-BE49-F238E27FC236}">
                  <a16:creationId xmlns:a16="http://schemas.microsoft.com/office/drawing/2014/main" id="{29549B1B-6E09-4AD6-BD4B-08AB1984ADC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2" name="Freeform 46">
              <a:extLst>
                <a:ext uri="{FF2B5EF4-FFF2-40B4-BE49-F238E27FC236}">
                  <a16:creationId xmlns:a16="http://schemas.microsoft.com/office/drawing/2014/main" id="{B5F700F8-1E2C-4AD6-8152-55EC9B5FCDA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3" name="Freeform 47">
              <a:extLst>
                <a:ext uri="{FF2B5EF4-FFF2-40B4-BE49-F238E27FC236}">
                  <a16:creationId xmlns:a16="http://schemas.microsoft.com/office/drawing/2014/main" id="{54A06B85-5B82-48F6-A8E4-030BDAA1A09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7841" name="AutoShape 49">
            <a:extLst>
              <a:ext uri="{FF2B5EF4-FFF2-40B4-BE49-F238E27FC236}">
                <a16:creationId xmlns:a16="http://schemas.microsoft.com/office/drawing/2014/main" id="{2F0A8730-81B8-4122-AA8C-DFA38517C278}"/>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7842" name="AutoShape 50">
            <a:extLst>
              <a:ext uri="{FF2B5EF4-FFF2-40B4-BE49-F238E27FC236}">
                <a16:creationId xmlns:a16="http://schemas.microsoft.com/office/drawing/2014/main" id="{63F0D7D6-3E9F-4489-ADF2-EF74657597DD}"/>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7843" name="AutoShape 51">
            <a:extLst>
              <a:ext uri="{FF2B5EF4-FFF2-40B4-BE49-F238E27FC236}">
                <a16:creationId xmlns:a16="http://schemas.microsoft.com/office/drawing/2014/main" id="{A2C9F702-45B0-4F55-A896-F660D21A2B5B}"/>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7844" name="Group 52">
            <a:extLst>
              <a:ext uri="{FF2B5EF4-FFF2-40B4-BE49-F238E27FC236}">
                <a16:creationId xmlns:a16="http://schemas.microsoft.com/office/drawing/2014/main" id="{8F1C3ED4-C5E5-4253-BB5B-F964971EF204}"/>
              </a:ext>
            </a:extLst>
          </p:cNvPr>
          <p:cNvGrpSpPr>
            <a:grpSpLocks/>
          </p:cNvGrpSpPr>
          <p:nvPr/>
        </p:nvGrpSpPr>
        <p:grpSpPr bwMode="auto">
          <a:xfrm>
            <a:off x="1258888" y="1992313"/>
            <a:ext cx="427037" cy="622300"/>
            <a:chOff x="2208" y="1920"/>
            <a:chExt cx="1152" cy="1680"/>
          </a:xfrm>
        </p:grpSpPr>
        <p:sp>
          <p:nvSpPr>
            <p:cNvPr id="77851" name="Oval 53">
              <a:extLst>
                <a:ext uri="{FF2B5EF4-FFF2-40B4-BE49-F238E27FC236}">
                  <a16:creationId xmlns:a16="http://schemas.microsoft.com/office/drawing/2014/main" id="{4696A3BA-03D9-43C4-8F38-75AF998B8D5F}"/>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2" name="Oval 54">
              <a:extLst>
                <a:ext uri="{FF2B5EF4-FFF2-40B4-BE49-F238E27FC236}">
                  <a16:creationId xmlns:a16="http://schemas.microsoft.com/office/drawing/2014/main" id="{B5DE448E-CC77-44C4-A148-29FEB49EDFE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3" name="AutoShape 55">
              <a:extLst>
                <a:ext uri="{FF2B5EF4-FFF2-40B4-BE49-F238E27FC236}">
                  <a16:creationId xmlns:a16="http://schemas.microsoft.com/office/drawing/2014/main" id="{8AB00CC9-1E89-4788-93C2-95A1C6D8727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4" name="AutoShape 56">
              <a:extLst>
                <a:ext uri="{FF2B5EF4-FFF2-40B4-BE49-F238E27FC236}">
                  <a16:creationId xmlns:a16="http://schemas.microsoft.com/office/drawing/2014/main" id="{8C5B8B22-C8C7-4E66-86A3-C48282E619A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7845" name="AutoShape 62">
            <a:extLst>
              <a:ext uri="{FF2B5EF4-FFF2-40B4-BE49-F238E27FC236}">
                <a16:creationId xmlns:a16="http://schemas.microsoft.com/office/drawing/2014/main" id="{AD2A4BF6-6180-41FC-B2AE-D332D8C1B686}"/>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7846" name="Group 63">
            <a:extLst>
              <a:ext uri="{FF2B5EF4-FFF2-40B4-BE49-F238E27FC236}">
                <a16:creationId xmlns:a16="http://schemas.microsoft.com/office/drawing/2014/main" id="{0DDD88ED-8DBD-48BE-A9E9-D952AB0D6D74}"/>
              </a:ext>
            </a:extLst>
          </p:cNvPr>
          <p:cNvGrpSpPr>
            <a:grpSpLocks/>
          </p:cNvGrpSpPr>
          <p:nvPr/>
        </p:nvGrpSpPr>
        <p:grpSpPr bwMode="auto">
          <a:xfrm>
            <a:off x="4383088" y="1992313"/>
            <a:ext cx="427037" cy="622300"/>
            <a:chOff x="2208" y="1920"/>
            <a:chExt cx="1152" cy="1680"/>
          </a:xfrm>
        </p:grpSpPr>
        <p:sp>
          <p:nvSpPr>
            <p:cNvPr id="77847" name="Oval 64">
              <a:extLst>
                <a:ext uri="{FF2B5EF4-FFF2-40B4-BE49-F238E27FC236}">
                  <a16:creationId xmlns:a16="http://schemas.microsoft.com/office/drawing/2014/main" id="{07F30809-A7B7-4C92-B98D-0435766DF3F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48" name="Oval 65">
              <a:extLst>
                <a:ext uri="{FF2B5EF4-FFF2-40B4-BE49-F238E27FC236}">
                  <a16:creationId xmlns:a16="http://schemas.microsoft.com/office/drawing/2014/main" id="{050398D7-4B63-49D3-A08B-D6EE3AFA3E0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49" name="AutoShape 66">
              <a:extLst>
                <a:ext uri="{FF2B5EF4-FFF2-40B4-BE49-F238E27FC236}">
                  <a16:creationId xmlns:a16="http://schemas.microsoft.com/office/drawing/2014/main" id="{CA7BE180-F438-4E66-9645-B648FC96735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0" name="AutoShape 67">
              <a:extLst>
                <a:ext uri="{FF2B5EF4-FFF2-40B4-BE49-F238E27FC236}">
                  <a16:creationId xmlns:a16="http://schemas.microsoft.com/office/drawing/2014/main" id="{1E93983A-8A1C-48BB-BB06-1FFA1C594C1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Slide Number Placeholder 4">
            <a:extLst>
              <a:ext uri="{FF2B5EF4-FFF2-40B4-BE49-F238E27FC236}">
                <a16:creationId xmlns:a16="http://schemas.microsoft.com/office/drawing/2014/main" id="{624A0963-C262-45D7-868D-5329022FAEB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DE7C27-2257-4807-963C-9E2A64BAC18B}" type="slidenum">
              <a:rPr lang="ar-SA" altLang="zh-CN" sz="1400">
                <a:solidFill>
                  <a:schemeClr val="tx1"/>
                </a:solidFill>
                <a:latin typeface="Comic Sans MS" panose="030F0702030302020204" pitchFamily="66" charset="0"/>
              </a:rPr>
              <a:pPr/>
              <a:t>75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8852" name="Rectangle 2">
            <a:extLst>
              <a:ext uri="{FF2B5EF4-FFF2-40B4-BE49-F238E27FC236}">
                <a16:creationId xmlns:a16="http://schemas.microsoft.com/office/drawing/2014/main" id="{1BFAA9C6-1E0B-4F9B-93BE-17F8F442E50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8853" name="Oval 3">
            <a:extLst>
              <a:ext uri="{FF2B5EF4-FFF2-40B4-BE49-F238E27FC236}">
                <a16:creationId xmlns:a16="http://schemas.microsoft.com/office/drawing/2014/main" id="{C324043B-E0BC-4906-A4E5-9BCD29EFFEDB}"/>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8854" name="Group 4">
            <a:extLst>
              <a:ext uri="{FF2B5EF4-FFF2-40B4-BE49-F238E27FC236}">
                <a16:creationId xmlns:a16="http://schemas.microsoft.com/office/drawing/2014/main" id="{8F3F7009-5A85-46CE-8992-08C62DE4E969}"/>
              </a:ext>
            </a:extLst>
          </p:cNvPr>
          <p:cNvGrpSpPr>
            <a:grpSpLocks/>
          </p:cNvGrpSpPr>
          <p:nvPr/>
        </p:nvGrpSpPr>
        <p:grpSpPr bwMode="auto">
          <a:xfrm>
            <a:off x="946150" y="2771775"/>
            <a:ext cx="866775" cy="582613"/>
            <a:chOff x="596" y="1599"/>
            <a:chExt cx="546" cy="367"/>
          </a:xfrm>
        </p:grpSpPr>
        <p:sp>
          <p:nvSpPr>
            <p:cNvPr id="78915" name="AutoShape 5">
              <a:extLst>
                <a:ext uri="{FF2B5EF4-FFF2-40B4-BE49-F238E27FC236}">
                  <a16:creationId xmlns:a16="http://schemas.microsoft.com/office/drawing/2014/main" id="{B4133ED5-D4C0-4553-A6A6-FA91FF6691C3}"/>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16" name="Line 6">
              <a:extLst>
                <a:ext uri="{FF2B5EF4-FFF2-40B4-BE49-F238E27FC236}">
                  <a16:creationId xmlns:a16="http://schemas.microsoft.com/office/drawing/2014/main" id="{2D897445-9B6B-49E7-9CB9-5A50AEDFC6A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17" name="Text Box 7">
              <a:extLst>
                <a:ext uri="{FF2B5EF4-FFF2-40B4-BE49-F238E27FC236}">
                  <a16:creationId xmlns:a16="http://schemas.microsoft.com/office/drawing/2014/main" id="{3F28F340-E0B3-4508-B9BD-5688C04C73F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8855" name="Group 8">
            <a:extLst>
              <a:ext uri="{FF2B5EF4-FFF2-40B4-BE49-F238E27FC236}">
                <a16:creationId xmlns:a16="http://schemas.microsoft.com/office/drawing/2014/main" id="{A247F482-E318-4347-84F4-DEB2310C0A8A}"/>
              </a:ext>
            </a:extLst>
          </p:cNvPr>
          <p:cNvGrpSpPr>
            <a:grpSpLocks/>
          </p:cNvGrpSpPr>
          <p:nvPr/>
        </p:nvGrpSpPr>
        <p:grpSpPr bwMode="auto">
          <a:xfrm>
            <a:off x="2543175" y="2771775"/>
            <a:ext cx="866775" cy="582613"/>
            <a:chOff x="596" y="1599"/>
            <a:chExt cx="546" cy="367"/>
          </a:xfrm>
        </p:grpSpPr>
        <p:sp>
          <p:nvSpPr>
            <p:cNvPr id="78912" name="AutoShape 9">
              <a:extLst>
                <a:ext uri="{FF2B5EF4-FFF2-40B4-BE49-F238E27FC236}">
                  <a16:creationId xmlns:a16="http://schemas.microsoft.com/office/drawing/2014/main" id="{AFBB90B3-22E3-4607-9025-D4523CC672A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13" name="Line 10">
              <a:extLst>
                <a:ext uri="{FF2B5EF4-FFF2-40B4-BE49-F238E27FC236}">
                  <a16:creationId xmlns:a16="http://schemas.microsoft.com/office/drawing/2014/main" id="{D020AA7C-8F8E-4698-AF96-541C251F4BD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14" name="Text Box 11">
              <a:extLst>
                <a:ext uri="{FF2B5EF4-FFF2-40B4-BE49-F238E27FC236}">
                  <a16:creationId xmlns:a16="http://schemas.microsoft.com/office/drawing/2014/main" id="{5603937E-B803-4C53-A3C7-779E7F53269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8856" name="Group 12">
            <a:extLst>
              <a:ext uri="{FF2B5EF4-FFF2-40B4-BE49-F238E27FC236}">
                <a16:creationId xmlns:a16="http://schemas.microsoft.com/office/drawing/2014/main" id="{2C8EC64B-F5A3-4DC5-8A64-CB2741802937}"/>
              </a:ext>
            </a:extLst>
          </p:cNvPr>
          <p:cNvGrpSpPr>
            <a:grpSpLocks/>
          </p:cNvGrpSpPr>
          <p:nvPr/>
        </p:nvGrpSpPr>
        <p:grpSpPr bwMode="auto">
          <a:xfrm>
            <a:off x="4141788" y="2771775"/>
            <a:ext cx="869950" cy="582613"/>
            <a:chOff x="594" y="1599"/>
            <a:chExt cx="548" cy="367"/>
          </a:xfrm>
        </p:grpSpPr>
        <p:sp>
          <p:nvSpPr>
            <p:cNvPr id="78909" name="AutoShape 13">
              <a:extLst>
                <a:ext uri="{FF2B5EF4-FFF2-40B4-BE49-F238E27FC236}">
                  <a16:creationId xmlns:a16="http://schemas.microsoft.com/office/drawing/2014/main" id="{9B315719-D6C6-4572-91D1-E3B3AA8C065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10" name="Line 14">
              <a:extLst>
                <a:ext uri="{FF2B5EF4-FFF2-40B4-BE49-F238E27FC236}">
                  <a16:creationId xmlns:a16="http://schemas.microsoft.com/office/drawing/2014/main" id="{D28E634B-FC27-423A-9DF3-FDD3B8D1048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11" name="Text Box 15">
              <a:extLst>
                <a:ext uri="{FF2B5EF4-FFF2-40B4-BE49-F238E27FC236}">
                  <a16:creationId xmlns:a16="http://schemas.microsoft.com/office/drawing/2014/main" id="{4BB024A8-F65C-4A18-8A2F-8D22548F1AC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8857" name="Group 16">
            <a:extLst>
              <a:ext uri="{FF2B5EF4-FFF2-40B4-BE49-F238E27FC236}">
                <a16:creationId xmlns:a16="http://schemas.microsoft.com/office/drawing/2014/main" id="{990C52DF-73B6-44F5-87E7-DA3F6659900E}"/>
              </a:ext>
            </a:extLst>
          </p:cNvPr>
          <p:cNvGrpSpPr>
            <a:grpSpLocks/>
          </p:cNvGrpSpPr>
          <p:nvPr/>
        </p:nvGrpSpPr>
        <p:grpSpPr bwMode="auto">
          <a:xfrm>
            <a:off x="5741988" y="2771775"/>
            <a:ext cx="866775" cy="582613"/>
            <a:chOff x="596" y="1599"/>
            <a:chExt cx="546" cy="367"/>
          </a:xfrm>
        </p:grpSpPr>
        <p:sp>
          <p:nvSpPr>
            <p:cNvPr id="78906" name="AutoShape 17">
              <a:extLst>
                <a:ext uri="{FF2B5EF4-FFF2-40B4-BE49-F238E27FC236}">
                  <a16:creationId xmlns:a16="http://schemas.microsoft.com/office/drawing/2014/main" id="{CA1DB727-6C07-4EA1-B7B4-58ED4BA48D5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7" name="Line 18">
              <a:extLst>
                <a:ext uri="{FF2B5EF4-FFF2-40B4-BE49-F238E27FC236}">
                  <a16:creationId xmlns:a16="http://schemas.microsoft.com/office/drawing/2014/main" id="{D5207A1E-6287-4B98-A2D2-CFACDD2294C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08" name="Text Box 19">
              <a:extLst>
                <a:ext uri="{FF2B5EF4-FFF2-40B4-BE49-F238E27FC236}">
                  <a16:creationId xmlns:a16="http://schemas.microsoft.com/office/drawing/2014/main" id="{EC55FC44-A0DB-4E38-83C8-881B8BC5D648}"/>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8858" name="Line 20">
            <a:extLst>
              <a:ext uri="{FF2B5EF4-FFF2-40B4-BE49-F238E27FC236}">
                <a16:creationId xmlns:a16="http://schemas.microsoft.com/office/drawing/2014/main" id="{4A9FD85C-F657-4010-A6F9-328D13F594F9}"/>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859" name="Line 21">
            <a:extLst>
              <a:ext uri="{FF2B5EF4-FFF2-40B4-BE49-F238E27FC236}">
                <a16:creationId xmlns:a16="http://schemas.microsoft.com/office/drawing/2014/main" id="{72022D28-B530-4B02-A252-827888282EDD}"/>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8860" name="Group 22">
            <a:extLst>
              <a:ext uri="{FF2B5EF4-FFF2-40B4-BE49-F238E27FC236}">
                <a16:creationId xmlns:a16="http://schemas.microsoft.com/office/drawing/2014/main" id="{CE560E53-AED8-42B5-B585-8FAEF25DDBAD}"/>
              </a:ext>
            </a:extLst>
          </p:cNvPr>
          <p:cNvGrpSpPr>
            <a:grpSpLocks/>
          </p:cNvGrpSpPr>
          <p:nvPr/>
        </p:nvGrpSpPr>
        <p:grpSpPr bwMode="auto">
          <a:xfrm>
            <a:off x="3862388" y="5026025"/>
            <a:ext cx="1447800" cy="1295400"/>
            <a:chOff x="1584" y="816"/>
            <a:chExt cx="912" cy="816"/>
          </a:xfrm>
        </p:grpSpPr>
        <p:sp>
          <p:nvSpPr>
            <p:cNvPr id="78897" name="Freeform 23">
              <a:extLst>
                <a:ext uri="{FF2B5EF4-FFF2-40B4-BE49-F238E27FC236}">
                  <a16:creationId xmlns:a16="http://schemas.microsoft.com/office/drawing/2014/main" id="{7DDE27CC-DF17-419E-BEFC-0F43CC2493C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8" name="Freeform 24">
              <a:extLst>
                <a:ext uri="{FF2B5EF4-FFF2-40B4-BE49-F238E27FC236}">
                  <a16:creationId xmlns:a16="http://schemas.microsoft.com/office/drawing/2014/main" id="{05DD7ECE-9DBC-44D2-B39C-E1607E0DE7B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9" name="Freeform 25">
              <a:extLst>
                <a:ext uri="{FF2B5EF4-FFF2-40B4-BE49-F238E27FC236}">
                  <a16:creationId xmlns:a16="http://schemas.microsoft.com/office/drawing/2014/main" id="{96664760-2D3D-4BD6-A6DA-09988F6A4DE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0" name="Freeform 26">
              <a:extLst>
                <a:ext uri="{FF2B5EF4-FFF2-40B4-BE49-F238E27FC236}">
                  <a16:creationId xmlns:a16="http://schemas.microsoft.com/office/drawing/2014/main" id="{4DF8F055-4CD2-4B53-89EC-748B62E6306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1" name="Freeform 27">
              <a:extLst>
                <a:ext uri="{FF2B5EF4-FFF2-40B4-BE49-F238E27FC236}">
                  <a16:creationId xmlns:a16="http://schemas.microsoft.com/office/drawing/2014/main" id="{1937BD55-EC01-495C-BAA5-2FEC8041D09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2" name="Freeform 28">
              <a:extLst>
                <a:ext uri="{FF2B5EF4-FFF2-40B4-BE49-F238E27FC236}">
                  <a16:creationId xmlns:a16="http://schemas.microsoft.com/office/drawing/2014/main" id="{4E4E7022-8893-4BD1-9C96-5CEEDBBFC81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3" name="Freeform 29">
              <a:extLst>
                <a:ext uri="{FF2B5EF4-FFF2-40B4-BE49-F238E27FC236}">
                  <a16:creationId xmlns:a16="http://schemas.microsoft.com/office/drawing/2014/main" id="{CB107EE3-FBFD-4C89-829F-0ACC05E4E4D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4" name="Freeform 30">
              <a:extLst>
                <a:ext uri="{FF2B5EF4-FFF2-40B4-BE49-F238E27FC236}">
                  <a16:creationId xmlns:a16="http://schemas.microsoft.com/office/drawing/2014/main" id="{E6737070-CE8D-4901-A299-65CECDF5197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5" name="Freeform 31">
              <a:extLst>
                <a:ext uri="{FF2B5EF4-FFF2-40B4-BE49-F238E27FC236}">
                  <a16:creationId xmlns:a16="http://schemas.microsoft.com/office/drawing/2014/main" id="{27C8217D-486B-42D8-B02D-42E0D7E55A7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8861" name="Group 32">
            <a:extLst>
              <a:ext uri="{FF2B5EF4-FFF2-40B4-BE49-F238E27FC236}">
                <a16:creationId xmlns:a16="http://schemas.microsoft.com/office/drawing/2014/main" id="{EF0AAFA1-0C9A-4CA3-BF87-BF3F3F84A481}"/>
              </a:ext>
            </a:extLst>
          </p:cNvPr>
          <p:cNvGrpSpPr>
            <a:grpSpLocks/>
          </p:cNvGrpSpPr>
          <p:nvPr/>
        </p:nvGrpSpPr>
        <p:grpSpPr bwMode="auto">
          <a:xfrm>
            <a:off x="7340600" y="2773363"/>
            <a:ext cx="868363" cy="582612"/>
            <a:chOff x="595" y="1599"/>
            <a:chExt cx="547" cy="367"/>
          </a:xfrm>
        </p:grpSpPr>
        <p:sp>
          <p:nvSpPr>
            <p:cNvPr id="78894" name="AutoShape 33">
              <a:extLst>
                <a:ext uri="{FF2B5EF4-FFF2-40B4-BE49-F238E27FC236}">
                  <a16:creationId xmlns:a16="http://schemas.microsoft.com/office/drawing/2014/main" id="{338C47A5-BA49-4A9B-9147-A7648394C74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5" name="Line 34">
              <a:extLst>
                <a:ext uri="{FF2B5EF4-FFF2-40B4-BE49-F238E27FC236}">
                  <a16:creationId xmlns:a16="http://schemas.microsoft.com/office/drawing/2014/main" id="{6E8DD317-99A8-4171-8583-CC4D2A112A7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896" name="Text Box 35">
              <a:extLst>
                <a:ext uri="{FF2B5EF4-FFF2-40B4-BE49-F238E27FC236}">
                  <a16:creationId xmlns:a16="http://schemas.microsoft.com/office/drawing/2014/main" id="{6612CB39-77A0-443B-AD79-E0C52963EF02}"/>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8862" name="Line 36">
            <a:extLst>
              <a:ext uri="{FF2B5EF4-FFF2-40B4-BE49-F238E27FC236}">
                <a16:creationId xmlns:a16="http://schemas.microsoft.com/office/drawing/2014/main" id="{6514CE27-851E-4881-91DD-2C7B3B996AD5}"/>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863" name="Line 37">
            <a:extLst>
              <a:ext uri="{FF2B5EF4-FFF2-40B4-BE49-F238E27FC236}">
                <a16:creationId xmlns:a16="http://schemas.microsoft.com/office/drawing/2014/main" id="{5C53EDBB-EBC9-4F6F-9D28-C8D1C36B831E}"/>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8864" name="Group 38">
            <a:extLst>
              <a:ext uri="{FF2B5EF4-FFF2-40B4-BE49-F238E27FC236}">
                <a16:creationId xmlns:a16="http://schemas.microsoft.com/office/drawing/2014/main" id="{2947E313-BCB6-4EB1-A463-072C9CDB3D78}"/>
              </a:ext>
            </a:extLst>
          </p:cNvPr>
          <p:cNvGrpSpPr>
            <a:grpSpLocks/>
          </p:cNvGrpSpPr>
          <p:nvPr/>
        </p:nvGrpSpPr>
        <p:grpSpPr bwMode="auto">
          <a:xfrm>
            <a:off x="5527675" y="4989513"/>
            <a:ext cx="1447800" cy="1295400"/>
            <a:chOff x="1584" y="816"/>
            <a:chExt cx="912" cy="816"/>
          </a:xfrm>
        </p:grpSpPr>
        <p:sp>
          <p:nvSpPr>
            <p:cNvPr id="78885" name="Freeform 39">
              <a:extLst>
                <a:ext uri="{FF2B5EF4-FFF2-40B4-BE49-F238E27FC236}">
                  <a16:creationId xmlns:a16="http://schemas.microsoft.com/office/drawing/2014/main" id="{FADB5DB1-61A1-45FC-A8B6-921440F5CC7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6" name="Freeform 40">
              <a:extLst>
                <a:ext uri="{FF2B5EF4-FFF2-40B4-BE49-F238E27FC236}">
                  <a16:creationId xmlns:a16="http://schemas.microsoft.com/office/drawing/2014/main" id="{0F4C8F05-D67C-4BEB-AF95-F308860C8D8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7" name="Freeform 41">
              <a:extLst>
                <a:ext uri="{FF2B5EF4-FFF2-40B4-BE49-F238E27FC236}">
                  <a16:creationId xmlns:a16="http://schemas.microsoft.com/office/drawing/2014/main" id="{6A6753D1-604A-4207-BD49-92F219F5307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8" name="Freeform 42">
              <a:extLst>
                <a:ext uri="{FF2B5EF4-FFF2-40B4-BE49-F238E27FC236}">
                  <a16:creationId xmlns:a16="http://schemas.microsoft.com/office/drawing/2014/main" id="{95E5B67C-E129-4CBE-9691-709CF78E253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9" name="Freeform 43">
              <a:extLst>
                <a:ext uri="{FF2B5EF4-FFF2-40B4-BE49-F238E27FC236}">
                  <a16:creationId xmlns:a16="http://schemas.microsoft.com/office/drawing/2014/main" id="{064D4671-DB9D-44FC-B036-DA6EAC47AC4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0" name="Freeform 44">
              <a:extLst>
                <a:ext uri="{FF2B5EF4-FFF2-40B4-BE49-F238E27FC236}">
                  <a16:creationId xmlns:a16="http://schemas.microsoft.com/office/drawing/2014/main" id="{77D23427-9364-4642-B740-C0F930999A4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1" name="Freeform 45">
              <a:extLst>
                <a:ext uri="{FF2B5EF4-FFF2-40B4-BE49-F238E27FC236}">
                  <a16:creationId xmlns:a16="http://schemas.microsoft.com/office/drawing/2014/main" id="{47738873-B9CD-4D4C-B701-B653CEB020A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2" name="Freeform 46">
              <a:extLst>
                <a:ext uri="{FF2B5EF4-FFF2-40B4-BE49-F238E27FC236}">
                  <a16:creationId xmlns:a16="http://schemas.microsoft.com/office/drawing/2014/main" id="{9AB04615-54DA-4F08-9C7A-590D92D2DAF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3" name="Freeform 47">
              <a:extLst>
                <a:ext uri="{FF2B5EF4-FFF2-40B4-BE49-F238E27FC236}">
                  <a16:creationId xmlns:a16="http://schemas.microsoft.com/office/drawing/2014/main" id="{1D670548-FC07-4920-A0AF-A5782B0CD5A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8865" name="AutoShape 48">
            <a:extLst>
              <a:ext uri="{FF2B5EF4-FFF2-40B4-BE49-F238E27FC236}">
                <a16:creationId xmlns:a16="http://schemas.microsoft.com/office/drawing/2014/main" id="{DA2D4FCB-8DB8-4DB0-8771-8A5631F868EA}"/>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8866" name="AutoShape 49">
            <a:extLst>
              <a:ext uri="{FF2B5EF4-FFF2-40B4-BE49-F238E27FC236}">
                <a16:creationId xmlns:a16="http://schemas.microsoft.com/office/drawing/2014/main" id="{16651D1A-61A1-4EC3-824E-CE76ADDB68A6}"/>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8867" name="AutoShape 50">
            <a:extLst>
              <a:ext uri="{FF2B5EF4-FFF2-40B4-BE49-F238E27FC236}">
                <a16:creationId xmlns:a16="http://schemas.microsoft.com/office/drawing/2014/main" id="{772178B8-250E-4969-B2B9-F002BD8431E2}"/>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8868" name="AutoShape 51">
            <a:extLst>
              <a:ext uri="{FF2B5EF4-FFF2-40B4-BE49-F238E27FC236}">
                <a16:creationId xmlns:a16="http://schemas.microsoft.com/office/drawing/2014/main" id="{E045278D-6CCB-4191-AB6A-E2184D33C8F3}"/>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8869" name="Group 52">
            <a:extLst>
              <a:ext uri="{FF2B5EF4-FFF2-40B4-BE49-F238E27FC236}">
                <a16:creationId xmlns:a16="http://schemas.microsoft.com/office/drawing/2014/main" id="{F7C2173C-DA73-48E2-9B66-875F9C24C007}"/>
              </a:ext>
            </a:extLst>
          </p:cNvPr>
          <p:cNvGrpSpPr>
            <a:grpSpLocks/>
          </p:cNvGrpSpPr>
          <p:nvPr/>
        </p:nvGrpSpPr>
        <p:grpSpPr bwMode="auto">
          <a:xfrm>
            <a:off x="1258888" y="2005013"/>
            <a:ext cx="427037" cy="622300"/>
            <a:chOff x="2208" y="1920"/>
            <a:chExt cx="1152" cy="1680"/>
          </a:xfrm>
        </p:grpSpPr>
        <p:sp>
          <p:nvSpPr>
            <p:cNvPr id="78881" name="Oval 53">
              <a:extLst>
                <a:ext uri="{FF2B5EF4-FFF2-40B4-BE49-F238E27FC236}">
                  <a16:creationId xmlns:a16="http://schemas.microsoft.com/office/drawing/2014/main" id="{A81E5FF8-7AED-4757-85F1-D0E80F8C7AD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2" name="Oval 54">
              <a:extLst>
                <a:ext uri="{FF2B5EF4-FFF2-40B4-BE49-F238E27FC236}">
                  <a16:creationId xmlns:a16="http://schemas.microsoft.com/office/drawing/2014/main" id="{94E78C07-3FCA-499A-BC32-5713DC1281C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3" name="AutoShape 55">
              <a:extLst>
                <a:ext uri="{FF2B5EF4-FFF2-40B4-BE49-F238E27FC236}">
                  <a16:creationId xmlns:a16="http://schemas.microsoft.com/office/drawing/2014/main" id="{38C7A597-9085-405E-9416-4E8C9E1555A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4" name="AutoShape 56">
              <a:extLst>
                <a:ext uri="{FF2B5EF4-FFF2-40B4-BE49-F238E27FC236}">
                  <a16:creationId xmlns:a16="http://schemas.microsoft.com/office/drawing/2014/main" id="{366D031F-5923-4EA6-AF1A-23C44FC0411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8870" name="Group 57">
            <a:extLst>
              <a:ext uri="{FF2B5EF4-FFF2-40B4-BE49-F238E27FC236}">
                <a16:creationId xmlns:a16="http://schemas.microsoft.com/office/drawing/2014/main" id="{DF4A0EC0-ADDE-4A57-AB4E-8DDA3075F371}"/>
              </a:ext>
            </a:extLst>
          </p:cNvPr>
          <p:cNvGrpSpPr>
            <a:grpSpLocks/>
          </p:cNvGrpSpPr>
          <p:nvPr/>
        </p:nvGrpSpPr>
        <p:grpSpPr bwMode="auto">
          <a:xfrm>
            <a:off x="2706688" y="2005013"/>
            <a:ext cx="427037" cy="622300"/>
            <a:chOff x="2208" y="1920"/>
            <a:chExt cx="1152" cy="1680"/>
          </a:xfrm>
        </p:grpSpPr>
        <p:sp>
          <p:nvSpPr>
            <p:cNvPr id="78877" name="Oval 58">
              <a:extLst>
                <a:ext uri="{FF2B5EF4-FFF2-40B4-BE49-F238E27FC236}">
                  <a16:creationId xmlns:a16="http://schemas.microsoft.com/office/drawing/2014/main" id="{138D0AF6-CE85-40AF-879C-7FC000419E7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8" name="Oval 59">
              <a:extLst>
                <a:ext uri="{FF2B5EF4-FFF2-40B4-BE49-F238E27FC236}">
                  <a16:creationId xmlns:a16="http://schemas.microsoft.com/office/drawing/2014/main" id="{09D5DBE7-74B8-4034-BC48-B66C78AD398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9" name="AutoShape 60">
              <a:extLst>
                <a:ext uri="{FF2B5EF4-FFF2-40B4-BE49-F238E27FC236}">
                  <a16:creationId xmlns:a16="http://schemas.microsoft.com/office/drawing/2014/main" id="{38581D68-8363-498A-B809-0349556E90F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0" name="AutoShape 61">
              <a:extLst>
                <a:ext uri="{FF2B5EF4-FFF2-40B4-BE49-F238E27FC236}">
                  <a16:creationId xmlns:a16="http://schemas.microsoft.com/office/drawing/2014/main" id="{FF914EF5-B68B-4D5D-84D0-87C52010AA4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8871" name="AutoShape 62">
            <a:extLst>
              <a:ext uri="{FF2B5EF4-FFF2-40B4-BE49-F238E27FC236}">
                <a16:creationId xmlns:a16="http://schemas.microsoft.com/office/drawing/2014/main" id="{3E79F5BF-F5D8-47BC-84D3-1F6C6A98ADA1}"/>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8872" name="Group 63">
            <a:extLst>
              <a:ext uri="{FF2B5EF4-FFF2-40B4-BE49-F238E27FC236}">
                <a16:creationId xmlns:a16="http://schemas.microsoft.com/office/drawing/2014/main" id="{621BA2A8-8D99-4785-92CD-3D78F7B7A293}"/>
              </a:ext>
            </a:extLst>
          </p:cNvPr>
          <p:cNvGrpSpPr>
            <a:grpSpLocks/>
          </p:cNvGrpSpPr>
          <p:nvPr/>
        </p:nvGrpSpPr>
        <p:grpSpPr bwMode="auto">
          <a:xfrm>
            <a:off x="4383088" y="2005013"/>
            <a:ext cx="427037" cy="622300"/>
            <a:chOff x="2208" y="1920"/>
            <a:chExt cx="1152" cy="1680"/>
          </a:xfrm>
        </p:grpSpPr>
        <p:sp>
          <p:nvSpPr>
            <p:cNvPr id="78873" name="Oval 64">
              <a:extLst>
                <a:ext uri="{FF2B5EF4-FFF2-40B4-BE49-F238E27FC236}">
                  <a16:creationId xmlns:a16="http://schemas.microsoft.com/office/drawing/2014/main" id="{34E4C942-8F2D-48AB-B763-987ED2CF4362}"/>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4" name="Oval 65">
              <a:extLst>
                <a:ext uri="{FF2B5EF4-FFF2-40B4-BE49-F238E27FC236}">
                  <a16:creationId xmlns:a16="http://schemas.microsoft.com/office/drawing/2014/main" id="{C536E7F7-6746-4CD0-A807-1651A5FD4B3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5" name="AutoShape 66">
              <a:extLst>
                <a:ext uri="{FF2B5EF4-FFF2-40B4-BE49-F238E27FC236}">
                  <a16:creationId xmlns:a16="http://schemas.microsoft.com/office/drawing/2014/main" id="{9BAF4F26-CCFC-4F16-BB93-3041F3D9355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6" name="AutoShape 67">
              <a:extLst>
                <a:ext uri="{FF2B5EF4-FFF2-40B4-BE49-F238E27FC236}">
                  <a16:creationId xmlns:a16="http://schemas.microsoft.com/office/drawing/2014/main" id="{45EA92D3-3205-489B-923B-EFD0C31A097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lide Number Placeholder 4">
            <a:extLst>
              <a:ext uri="{FF2B5EF4-FFF2-40B4-BE49-F238E27FC236}">
                <a16:creationId xmlns:a16="http://schemas.microsoft.com/office/drawing/2014/main" id="{3CEC6268-F976-4D17-8FE7-894A8FBA4AB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9020F56-635C-450F-8896-DEE2C1BFED78}" type="slidenum">
              <a:rPr lang="ar-SA" altLang="zh-CN" sz="1400">
                <a:solidFill>
                  <a:schemeClr val="tx1"/>
                </a:solidFill>
                <a:latin typeface="Comic Sans MS" panose="030F0702030302020204" pitchFamily="66" charset="0"/>
              </a:rPr>
              <a:pPr/>
              <a:t>76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9876" name="Rectangle 2">
            <a:extLst>
              <a:ext uri="{FF2B5EF4-FFF2-40B4-BE49-F238E27FC236}">
                <a16:creationId xmlns:a16="http://schemas.microsoft.com/office/drawing/2014/main" id="{1C9EFA23-2556-44B4-A498-6AB24E74A0F7}"/>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9877" name="Oval 3">
            <a:extLst>
              <a:ext uri="{FF2B5EF4-FFF2-40B4-BE49-F238E27FC236}">
                <a16:creationId xmlns:a16="http://schemas.microsoft.com/office/drawing/2014/main" id="{E6481DDD-401F-4CE2-8D28-438719842CF4}"/>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9878" name="Group 4">
            <a:extLst>
              <a:ext uri="{FF2B5EF4-FFF2-40B4-BE49-F238E27FC236}">
                <a16:creationId xmlns:a16="http://schemas.microsoft.com/office/drawing/2014/main" id="{4744214A-719C-48DA-92BF-3E3AA7B73F60}"/>
              </a:ext>
            </a:extLst>
          </p:cNvPr>
          <p:cNvGrpSpPr>
            <a:grpSpLocks/>
          </p:cNvGrpSpPr>
          <p:nvPr/>
        </p:nvGrpSpPr>
        <p:grpSpPr bwMode="auto">
          <a:xfrm>
            <a:off x="946150" y="2771775"/>
            <a:ext cx="866775" cy="582613"/>
            <a:chOff x="596" y="1599"/>
            <a:chExt cx="546" cy="367"/>
          </a:xfrm>
        </p:grpSpPr>
        <p:sp>
          <p:nvSpPr>
            <p:cNvPr id="79945" name="AutoShape 5">
              <a:extLst>
                <a:ext uri="{FF2B5EF4-FFF2-40B4-BE49-F238E27FC236}">
                  <a16:creationId xmlns:a16="http://schemas.microsoft.com/office/drawing/2014/main" id="{766539C6-A48C-40D2-BD13-A6D541D681E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46" name="Line 6">
              <a:extLst>
                <a:ext uri="{FF2B5EF4-FFF2-40B4-BE49-F238E27FC236}">
                  <a16:creationId xmlns:a16="http://schemas.microsoft.com/office/drawing/2014/main" id="{E14EF6A6-7930-4732-80A1-B8151DA6468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47" name="Text Box 7">
              <a:extLst>
                <a:ext uri="{FF2B5EF4-FFF2-40B4-BE49-F238E27FC236}">
                  <a16:creationId xmlns:a16="http://schemas.microsoft.com/office/drawing/2014/main" id="{17A3D38F-7112-4AF4-B25D-20FBEDB194B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9879" name="Group 8">
            <a:extLst>
              <a:ext uri="{FF2B5EF4-FFF2-40B4-BE49-F238E27FC236}">
                <a16:creationId xmlns:a16="http://schemas.microsoft.com/office/drawing/2014/main" id="{8571ED7D-BC68-47DF-AEC6-BDDD4E127889}"/>
              </a:ext>
            </a:extLst>
          </p:cNvPr>
          <p:cNvGrpSpPr>
            <a:grpSpLocks/>
          </p:cNvGrpSpPr>
          <p:nvPr/>
        </p:nvGrpSpPr>
        <p:grpSpPr bwMode="auto">
          <a:xfrm>
            <a:off x="2543175" y="2771775"/>
            <a:ext cx="866775" cy="582613"/>
            <a:chOff x="596" y="1599"/>
            <a:chExt cx="546" cy="367"/>
          </a:xfrm>
        </p:grpSpPr>
        <p:sp>
          <p:nvSpPr>
            <p:cNvPr id="79942" name="AutoShape 9">
              <a:extLst>
                <a:ext uri="{FF2B5EF4-FFF2-40B4-BE49-F238E27FC236}">
                  <a16:creationId xmlns:a16="http://schemas.microsoft.com/office/drawing/2014/main" id="{C4EE2DCF-B404-4F96-8875-04CFC7AE6D2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43" name="Line 10">
              <a:extLst>
                <a:ext uri="{FF2B5EF4-FFF2-40B4-BE49-F238E27FC236}">
                  <a16:creationId xmlns:a16="http://schemas.microsoft.com/office/drawing/2014/main" id="{016A6151-3BFD-4E82-AA86-92EF526C487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44" name="Text Box 11">
              <a:extLst>
                <a:ext uri="{FF2B5EF4-FFF2-40B4-BE49-F238E27FC236}">
                  <a16:creationId xmlns:a16="http://schemas.microsoft.com/office/drawing/2014/main" id="{DF8E2931-6774-4D6D-AD66-E9FE49776C7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9880" name="Group 12">
            <a:extLst>
              <a:ext uri="{FF2B5EF4-FFF2-40B4-BE49-F238E27FC236}">
                <a16:creationId xmlns:a16="http://schemas.microsoft.com/office/drawing/2014/main" id="{419CD6E3-95EA-4D9D-BAA4-0EB6BB27A858}"/>
              </a:ext>
            </a:extLst>
          </p:cNvPr>
          <p:cNvGrpSpPr>
            <a:grpSpLocks/>
          </p:cNvGrpSpPr>
          <p:nvPr/>
        </p:nvGrpSpPr>
        <p:grpSpPr bwMode="auto">
          <a:xfrm>
            <a:off x="4141788" y="2771775"/>
            <a:ext cx="869950" cy="582613"/>
            <a:chOff x="594" y="1599"/>
            <a:chExt cx="548" cy="367"/>
          </a:xfrm>
        </p:grpSpPr>
        <p:sp>
          <p:nvSpPr>
            <p:cNvPr id="79939" name="AutoShape 13">
              <a:extLst>
                <a:ext uri="{FF2B5EF4-FFF2-40B4-BE49-F238E27FC236}">
                  <a16:creationId xmlns:a16="http://schemas.microsoft.com/office/drawing/2014/main" id="{CC5C279F-D1EE-4F44-9E7D-637B965448F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40" name="Line 14">
              <a:extLst>
                <a:ext uri="{FF2B5EF4-FFF2-40B4-BE49-F238E27FC236}">
                  <a16:creationId xmlns:a16="http://schemas.microsoft.com/office/drawing/2014/main" id="{8A66D321-7438-45A6-9A4F-ADC8003A07B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41" name="Text Box 15">
              <a:extLst>
                <a:ext uri="{FF2B5EF4-FFF2-40B4-BE49-F238E27FC236}">
                  <a16:creationId xmlns:a16="http://schemas.microsoft.com/office/drawing/2014/main" id="{93F25E15-FD59-4104-8A5C-A572D31BCDD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9881" name="Group 16">
            <a:extLst>
              <a:ext uri="{FF2B5EF4-FFF2-40B4-BE49-F238E27FC236}">
                <a16:creationId xmlns:a16="http://schemas.microsoft.com/office/drawing/2014/main" id="{18761F90-D0C4-42BB-A55F-CB90D08FFEE7}"/>
              </a:ext>
            </a:extLst>
          </p:cNvPr>
          <p:cNvGrpSpPr>
            <a:grpSpLocks/>
          </p:cNvGrpSpPr>
          <p:nvPr/>
        </p:nvGrpSpPr>
        <p:grpSpPr bwMode="auto">
          <a:xfrm>
            <a:off x="5741988" y="2771775"/>
            <a:ext cx="866775" cy="582613"/>
            <a:chOff x="596" y="1599"/>
            <a:chExt cx="546" cy="367"/>
          </a:xfrm>
        </p:grpSpPr>
        <p:sp>
          <p:nvSpPr>
            <p:cNvPr id="79936" name="AutoShape 17">
              <a:extLst>
                <a:ext uri="{FF2B5EF4-FFF2-40B4-BE49-F238E27FC236}">
                  <a16:creationId xmlns:a16="http://schemas.microsoft.com/office/drawing/2014/main" id="{23CDF152-BFE9-4248-B4EA-9EEA0BD3E8E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7" name="Line 18">
              <a:extLst>
                <a:ext uri="{FF2B5EF4-FFF2-40B4-BE49-F238E27FC236}">
                  <a16:creationId xmlns:a16="http://schemas.microsoft.com/office/drawing/2014/main" id="{6C3E1169-F8B8-4540-A4F4-6941A77F2F3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38" name="Text Box 19">
              <a:extLst>
                <a:ext uri="{FF2B5EF4-FFF2-40B4-BE49-F238E27FC236}">
                  <a16:creationId xmlns:a16="http://schemas.microsoft.com/office/drawing/2014/main" id="{ACDFBC8C-F133-43D7-B55C-E51D7DE0601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9882" name="Line 20">
            <a:extLst>
              <a:ext uri="{FF2B5EF4-FFF2-40B4-BE49-F238E27FC236}">
                <a16:creationId xmlns:a16="http://schemas.microsoft.com/office/drawing/2014/main" id="{CF9B2073-992A-451E-B64E-0A6CB7C789C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883" name="Line 21">
            <a:extLst>
              <a:ext uri="{FF2B5EF4-FFF2-40B4-BE49-F238E27FC236}">
                <a16:creationId xmlns:a16="http://schemas.microsoft.com/office/drawing/2014/main" id="{0D8D3306-A774-4FE4-A99B-5CDDBA7E020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9884" name="Group 22">
            <a:extLst>
              <a:ext uri="{FF2B5EF4-FFF2-40B4-BE49-F238E27FC236}">
                <a16:creationId xmlns:a16="http://schemas.microsoft.com/office/drawing/2014/main" id="{B9241DD9-5821-4C27-BD83-D32453B7AAB7}"/>
              </a:ext>
            </a:extLst>
          </p:cNvPr>
          <p:cNvGrpSpPr>
            <a:grpSpLocks/>
          </p:cNvGrpSpPr>
          <p:nvPr/>
        </p:nvGrpSpPr>
        <p:grpSpPr bwMode="auto">
          <a:xfrm>
            <a:off x="3862388" y="5026025"/>
            <a:ext cx="1447800" cy="1295400"/>
            <a:chOff x="1584" y="816"/>
            <a:chExt cx="912" cy="816"/>
          </a:xfrm>
        </p:grpSpPr>
        <p:sp>
          <p:nvSpPr>
            <p:cNvPr id="79927" name="Freeform 23">
              <a:extLst>
                <a:ext uri="{FF2B5EF4-FFF2-40B4-BE49-F238E27FC236}">
                  <a16:creationId xmlns:a16="http://schemas.microsoft.com/office/drawing/2014/main" id="{198A171D-B6C1-4A2B-8E1E-A9F85423DDF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8" name="Freeform 24">
              <a:extLst>
                <a:ext uri="{FF2B5EF4-FFF2-40B4-BE49-F238E27FC236}">
                  <a16:creationId xmlns:a16="http://schemas.microsoft.com/office/drawing/2014/main" id="{FF9CDEEA-783E-4FA2-972D-6B122789E5B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9" name="Freeform 25">
              <a:extLst>
                <a:ext uri="{FF2B5EF4-FFF2-40B4-BE49-F238E27FC236}">
                  <a16:creationId xmlns:a16="http://schemas.microsoft.com/office/drawing/2014/main" id="{93E99A7A-8424-4522-909A-12A37B792CD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0" name="Freeform 26">
              <a:extLst>
                <a:ext uri="{FF2B5EF4-FFF2-40B4-BE49-F238E27FC236}">
                  <a16:creationId xmlns:a16="http://schemas.microsoft.com/office/drawing/2014/main" id="{8B00C8D1-6A16-4E33-AE06-2B5609E8D4C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1" name="Freeform 27">
              <a:extLst>
                <a:ext uri="{FF2B5EF4-FFF2-40B4-BE49-F238E27FC236}">
                  <a16:creationId xmlns:a16="http://schemas.microsoft.com/office/drawing/2014/main" id="{B1DA4AF5-53FD-47CC-9BC6-21E9F445E2A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2" name="Freeform 28">
              <a:extLst>
                <a:ext uri="{FF2B5EF4-FFF2-40B4-BE49-F238E27FC236}">
                  <a16:creationId xmlns:a16="http://schemas.microsoft.com/office/drawing/2014/main" id="{D8042F75-8FE2-41ED-A912-7AE5D722FB9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3" name="Freeform 29">
              <a:extLst>
                <a:ext uri="{FF2B5EF4-FFF2-40B4-BE49-F238E27FC236}">
                  <a16:creationId xmlns:a16="http://schemas.microsoft.com/office/drawing/2014/main" id="{4CAD1F34-FE8D-495E-B206-50AB708E1AD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4" name="Freeform 30">
              <a:extLst>
                <a:ext uri="{FF2B5EF4-FFF2-40B4-BE49-F238E27FC236}">
                  <a16:creationId xmlns:a16="http://schemas.microsoft.com/office/drawing/2014/main" id="{332D361C-F66B-4923-B6DC-A6FF10B24B8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5" name="Freeform 31">
              <a:extLst>
                <a:ext uri="{FF2B5EF4-FFF2-40B4-BE49-F238E27FC236}">
                  <a16:creationId xmlns:a16="http://schemas.microsoft.com/office/drawing/2014/main" id="{4E9E4258-E61B-46D7-807B-0F643F5284A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9885" name="Group 32">
            <a:extLst>
              <a:ext uri="{FF2B5EF4-FFF2-40B4-BE49-F238E27FC236}">
                <a16:creationId xmlns:a16="http://schemas.microsoft.com/office/drawing/2014/main" id="{0870EAF9-9A71-4E45-B301-B7B6242D4822}"/>
              </a:ext>
            </a:extLst>
          </p:cNvPr>
          <p:cNvGrpSpPr>
            <a:grpSpLocks/>
          </p:cNvGrpSpPr>
          <p:nvPr/>
        </p:nvGrpSpPr>
        <p:grpSpPr bwMode="auto">
          <a:xfrm>
            <a:off x="7340600" y="2773363"/>
            <a:ext cx="868363" cy="582612"/>
            <a:chOff x="595" y="1599"/>
            <a:chExt cx="547" cy="367"/>
          </a:xfrm>
        </p:grpSpPr>
        <p:sp>
          <p:nvSpPr>
            <p:cNvPr id="79924" name="AutoShape 33">
              <a:extLst>
                <a:ext uri="{FF2B5EF4-FFF2-40B4-BE49-F238E27FC236}">
                  <a16:creationId xmlns:a16="http://schemas.microsoft.com/office/drawing/2014/main" id="{42698909-593F-48E7-9CE0-ADBFA27F6E3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5" name="Line 34">
              <a:extLst>
                <a:ext uri="{FF2B5EF4-FFF2-40B4-BE49-F238E27FC236}">
                  <a16:creationId xmlns:a16="http://schemas.microsoft.com/office/drawing/2014/main" id="{FBDD7F30-0A04-4A1D-B99F-C0D92BE20FB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26" name="Text Box 35">
              <a:extLst>
                <a:ext uri="{FF2B5EF4-FFF2-40B4-BE49-F238E27FC236}">
                  <a16:creationId xmlns:a16="http://schemas.microsoft.com/office/drawing/2014/main" id="{CD7FA587-968A-4DB8-A58B-EB491044321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9886" name="Line 36">
            <a:extLst>
              <a:ext uri="{FF2B5EF4-FFF2-40B4-BE49-F238E27FC236}">
                <a16:creationId xmlns:a16="http://schemas.microsoft.com/office/drawing/2014/main" id="{7B3A8C78-2820-4A2D-A073-CD535A722BA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887" name="Line 37">
            <a:extLst>
              <a:ext uri="{FF2B5EF4-FFF2-40B4-BE49-F238E27FC236}">
                <a16:creationId xmlns:a16="http://schemas.microsoft.com/office/drawing/2014/main" id="{C13E0F8B-1DD5-4CB2-BEC0-5D3D72E4C436}"/>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9888" name="Group 38">
            <a:extLst>
              <a:ext uri="{FF2B5EF4-FFF2-40B4-BE49-F238E27FC236}">
                <a16:creationId xmlns:a16="http://schemas.microsoft.com/office/drawing/2014/main" id="{68AB646B-BA38-4B81-8A7A-1D7F0EA1CEC8}"/>
              </a:ext>
            </a:extLst>
          </p:cNvPr>
          <p:cNvGrpSpPr>
            <a:grpSpLocks/>
          </p:cNvGrpSpPr>
          <p:nvPr/>
        </p:nvGrpSpPr>
        <p:grpSpPr bwMode="auto">
          <a:xfrm>
            <a:off x="5527675" y="4989513"/>
            <a:ext cx="1447800" cy="1295400"/>
            <a:chOff x="1584" y="816"/>
            <a:chExt cx="912" cy="816"/>
          </a:xfrm>
        </p:grpSpPr>
        <p:sp>
          <p:nvSpPr>
            <p:cNvPr id="79915" name="Freeform 39">
              <a:extLst>
                <a:ext uri="{FF2B5EF4-FFF2-40B4-BE49-F238E27FC236}">
                  <a16:creationId xmlns:a16="http://schemas.microsoft.com/office/drawing/2014/main" id="{F68B2EE1-1E51-4590-9973-D4B23969E6C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6" name="Freeform 40">
              <a:extLst>
                <a:ext uri="{FF2B5EF4-FFF2-40B4-BE49-F238E27FC236}">
                  <a16:creationId xmlns:a16="http://schemas.microsoft.com/office/drawing/2014/main" id="{B8D5EB72-3C1A-46E9-A915-9326F0628DD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7" name="Freeform 41">
              <a:extLst>
                <a:ext uri="{FF2B5EF4-FFF2-40B4-BE49-F238E27FC236}">
                  <a16:creationId xmlns:a16="http://schemas.microsoft.com/office/drawing/2014/main" id="{B811B6E5-BC4B-43ED-AC4D-045A7E10905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8" name="Freeform 42">
              <a:extLst>
                <a:ext uri="{FF2B5EF4-FFF2-40B4-BE49-F238E27FC236}">
                  <a16:creationId xmlns:a16="http://schemas.microsoft.com/office/drawing/2014/main" id="{A74789B3-6939-4131-B255-81FC10F07BF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9" name="Freeform 43">
              <a:extLst>
                <a:ext uri="{FF2B5EF4-FFF2-40B4-BE49-F238E27FC236}">
                  <a16:creationId xmlns:a16="http://schemas.microsoft.com/office/drawing/2014/main" id="{A8D364EF-879D-4705-BEB4-3E2D62B1135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0" name="Freeform 44">
              <a:extLst>
                <a:ext uri="{FF2B5EF4-FFF2-40B4-BE49-F238E27FC236}">
                  <a16:creationId xmlns:a16="http://schemas.microsoft.com/office/drawing/2014/main" id="{6E6962A1-3F66-4333-93FB-D614B3FB059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1" name="Freeform 45">
              <a:extLst>
                <a:ext uri="{FF2B5EF4-FFF2-40B4-BE49-F238E27FC236}">
                  <a16:creationId xmlns:a16="http://schemas.microsoft.com/office/drawing/2014/main" id="{2A53101A-709B-4541-8D43-8582A084D3D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2" name="Freeform 46">
              <a:extLst>
                <a:ext uri="{FF2B5EF4-FFF2-40B4-BE49-F238E27FC236}">
                  <a16:creationId xmlns:a16="http://schemas.microsoft.com/office/drawing/2014/main" id="{E45DA75C-909D-411A-B47D-792D100FC51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3" name="Freeform 47">
              <a:extLst>
                <a:ext uri="{FF2B5EF4-FFF2-40B4-BE49-F238E27FC236}">
                  <a16:creationId xmlns:a16="http://schemas.microsoft.com/office/drawing/2014/main" id="{AE11C7F7-1AC1-4621-B179-CC5457F41F0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9889" name="AutoShape 48">
            <a:extLst>
              <a:ext uri="{FF2B5EF4-FFF2-40B4-BE49-F238E27FC236}">
                <a16:creationId xmlns:a16="http://schemas.microsoft.com/office/drawing/2014/main" id="{9403436D-2DE0-41DA-A19C-CA3BA54AF4BE}"/>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9890" name="AutoShape 49">
            <a:extLst>
              <a:ext uri="{FF2B5EF4-FFF2-40B4-BE49-F238E27FC236}">
                <a16:creationId xmlns:a16="http://schemas.microsoft.com/office/drawing/2014/main" id="{A35DFA15-0E25-4E47-9727-8BAA681B6063}"/>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9891" name="AutoShape 50">
            <a:extLst>
              <a:ext uri="{FF2B5EF4-FFF2-40B4-BE49-F238E27FC236}">
                <a16:creationId xmlns:a16="http://schemas.microsoft.com/office/drawing/2014/main" id="{0F100748-F212-41F0-8F07-964D1E4181C8}"/>
              </a:ext>
            </a:extLst>
          </p:cNvPr>
          <p:cNvSpPr>
            <a:spLocks noChangeArrowheads="1"/>
          </p:cNvSpPr>
          <p:nvPr/>
        </p:nvSpPr>
        <p:spPr bwMode="auto">
          <a:xfrm>
            <a:off x="528638" y="4267200"/>
            <a:ext cx="2549525" cy="1600200"/>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Must acquire </a:t>
            </a:r>
          </a:p>
          <a:p>
            <a:pPr algn="ctr"/>
            <a:r>
              <a:rPr lang="en-US" altLang="zh-CN" b="1">
                <a:solidFill>
                  <a:schemeClr val="accent1"/>
                </a:solidFill>
                <a:latin typeface="Comic Sans MS" panose="030F0702030302020204" pitchFamily="66" charset="0"/>
                <a:ea typeface="宋体" panose="02010600030101010101" pitchFamily="2" charset="-122"/>
              </a:rPr>
              <a:t>Lock of b</a:t>
            </a:r>
          </a:p>
        </p:txBody>
      </p:sp>
      <p:sp>
        <p:nvSpPr>
          <p:cNvPr id="79892" name="AutoShape 51">
            <a:extLst>
              <a:ext uri="{FF2B5EF4-FFF2-40B4-BE49-F238E27FC236}">
                <a16:creationId xmlns:a16="http://schemas.microsoft.com/office/drawing/2014/main" id="{461E29DD-FA8C-4DD7-B59D-B188A6F8D3CB}"/>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9893" name="Group 52">
            <a:extLst>
              <a:ext uri="{FF2B5EF4-FFF2-40B4-BE49-F238E27FC236}">
                <a16:creationId xmlns:a16="http://schemas.microsoft.com/office/drawing/2014/main" id="{B0D4C0DF-8AF7-45DF-BAA6-842BAFA9EE1D}"/>
              </a:ext>
            </a:extLst>
          </p:cNvPr>
          <p:cNvGrpSpPr>
            <a:grpSpLocks/>
          </p:cNvGrpSpPr>
          <p:nvPr/>
        </p:nvGrpSpPr>
        <p:grpSpPr bwMode="auto">
          <a:xfrm>
            <a:off x="1258888" y="2005013"/>
            <a:ext cx="427037" cy="622300"/>
            <a:chOff x="2208" y="1920"/>
            <a:chExt cx="1152" cy="1680"/>
          </a:xfrm>
        </p:grpSpPr>
        <p:sp>
          <p:nvSpPr>
            <p:cNvPr id="79911" name="Oval 53">
              <a:extLst>
                <a:ext uri="{FF2B5EF4-FFF2-40B4-BE49-F238E27FC236}">
                  <a16:creationId xmlns:a16="http://schemas.microsoft.com/office/drawing/2014/main" id="{2789448C-F3CC-400F-8C56-6235ADE34AC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2" name="Oval 54">
              <a:extLst>
                <a:ext uri="{FF2B5EF4-FFF2-40B4-BE49-F238E27FC236}">
                  <a16:creationId xmlns:a16="http://schemas.microsoft.com/office/drawing/2014/main" id="{1DC07951-F6BC-4DAE-ADCF-530C673F2512}"/>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3" name="AutoShape 55">
              <a:extLst>
                <a:ext uri="{FF2B5EF4-FFF2-40B4-BE49-F238E27FC236}">
                  <a16:creationId xmlns:a16="http://schemas.microsoft.com/office/drawing/2014/main" id="{5EBE8DFD-1B96-4B3F-BBDA-6C242351F00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4" name="AutoShape 56">
              <a:extLst>
                <a:ext uri="{FF2B5EF4-FFF2-40B4-BE49-F238E27FC236}">
                  <a16:creationId xmlns:a16="http://schemas.microsoft.com/office/drawing/2014/main" id="{02372A36-096E-4600-96DF-6D02FE157A7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9894" name="Group 57">
            <a:extLst>
              <a:ext uri="{FF2B5EF4-FFF2-40B4-BE49-F238E27FC236}">
                <a16:creationId xmlns:a16="http://schemas.microsoft.com/office/drawing/2014/main" id="{301F15FC-D2BE-4E42-AC96-63CF443B16FF}"/>
              </a:ext>
            </a:extLst>
          </p:cNvPr>
          <p:cNvGrpSpPr>
            <a:grpSpLocks/>
          </p:cNvGrpSpPr>
          <p:nvPr/>
        </p:nvGrpSpPr>
        <p:grpSpPr bwMode="auto">
          <a:xfrm>
            <a:off x="2706688" y="2005013"/>
            <a:ext cx="427037" cy="622300"/>
            <a:chOff x="2208" y="1920"/>
            <a:chExt cx="1152" cy="1680"/>
          </a:xfrm>
        </p:grpSpPr>
        <p:sp>
          <p:nvSpPr>
            <p:cNvPr id="79907" name="Oval 58">
              <a:extLst>
                <a:ext uri="{FF2B5EF4-FFF2-40B4-BE49-F238E27FC236}">
                  <a16:creationId xmlns:a16="http://schemas.microsoft.com/office/drawing/2014/main" id="{070EA96E-C374-4AD1-BBAF-6D0A4D117E7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8" name="Oval 59">
              <a:extLst>
                <a:ext uri="{FF2B5EF4-FFF2-40B4-BE49-F238E27FC236}">
                  <a16:creationId xmlns:a16="http://schemas.microsoft.com/office/drawing/2014/main" id="{45D16078-0DF2-4720-A40F-380609ACAF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9" name="AutoShape 60">
              <a:extLst>
                <a:ext uri="{FF2B5EF4-FFF2-40B4-BE49-F238E27FC236}">
                  <a16:creationId xmlns:a16="http://schemas.microsoft.com/office/drawing/2014/main" id="{E570E13D-10DC-4D95-A2DA-029BF165169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0" name="AutoShape 61">
              <a:extLst>
                <a:ext uri="{FF2B5EF4-FFF2-40B4-BE49-F238E27FC236}">
                  <a16:creationId xmlns:a16="http://schemas.microsoft.com/office/drawing/2014/main" id="{08C5C073-C9F7-4AA2-AF45-0DCE9C53E11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9895" name="AutoShape 62">
            <a:extLst>
              <a:ext uri="{FF2B5EF4-FFF2-40B4-BE49-F238E27FC236}">
                <a16:creationId xmlns:a16="http://schemas.microsoft.com/office/drawing/2014/main" id="{A140BB76-5F93-48E6-852C-74AF041BF14F}"/>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9896" name="Group 63">
            <a:extLst>
              <a:ext uri="{FF2B5EF4-FFF2-40B4-BE49-F238E27FC236}">
                <a16:creationId xmlns:a16="http://schemas.microsoft.com/office/drawing/2014/main" id="{68F609F2-43B6-4137-B260-4BA9B376ED15}"/>
              </a:ext>
            </a:extLst>
          </p:cNvPr>
          <p:cNvGrpSpPr>
            <a:grpSpLocks/>
          </p:cNvGrpSpPr>
          <p:nvPr/>
        </p:nvGrpSpPr>
        <p:grpSpPr bwMode="auto">
          <a:xfrm>
            <a:off x="4383088" y="2005013"/>
            <a:ext cx="427037" cy="622300"/>
            <a:chOff x="2208" y="1920"/>
            <a:chExt cx="1152" cy="1680"/>
          </a:xfrm>
        </p:grpSpPr>
        <p:sp>
          <p:nvSpPr>
            <p:cNvPr id="79903" name="Oval 64">
              <a:extLst>
                <a:ext uri="{FF2B5EF4-FFF2-40B4-BE49-F238E27FC236}">
                  <a16:creationId xmlns:a16="http://schemas.microsoft.com/office/drawing/2014/main" id="{B7E3AFC8-C096-4022-B080-36F8010E6203}"/>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4" name="Oval 65">
              <a:extLst>
                <a:ext uri="{FF2B5EF4-FFF2-40B4-BE49-F238E27FC236}">
                  <a16:creationId xmlns:a16="http://schemas.microsoft.com/office/drawing/2014/main" id="{940B858C-8376-4C1F-AA2D-A80B678B8DF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5" name="AutoShape 66">
              <a:extLst>
                <a:ext uri="{FF2B5EF4-FFF2-40B4-BE49-F238E27FC236}">
                  <a16:creationId xmlns:a16="http://schemas.microsoft.com/office/drawing/2014/main" id="{96AFF65E-B3D8-4826-A998-AF5D1464C6A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6" name="AutoShape 67">
              <a:extLst>
                <a:ext uri="{FF2B5EF4-FFF2-40B4-BE49-F238E27FC236}">
                  <a16:creationId xmlns:a16="http://schemas.microsoft.com/office/drawing/2014/main" id="{6D11C938-A141-4C6C-ABDD-E8AFDD17B91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9897" name="Group 68">
            <a:extLst>
              <a:ext uri="{FF2B5EF4-FFF2-40B4-BE49-F238E27FC236}">
                <a16:creationId xmlns:a16="http://schemas.microsoft.com/office/drawing/2014/main" id="{234C1A99-90A4-4D6C-8239-D99CEBC483BC}"/>
              </a:ext>
            </a:extLst>
          </p:cNvPr>
          <p:cNvGrpSpPr>
            <a:grpSpLocks/>
          </p:cNvGrpSpPr>
          <p:nvPr/>
        </p:nvGrpSpPr>
        <p:grpSpPr bwMode="auto">
          <a:xfrm>
            <a:off x="5919788" y="2005013"/>
            <a:ext cx="427037" cy="622300"/>
            <a:chOff x="2208" y="1920"/>
            <a:chExt cx="1152" cy="1680"/>
          </a:xfrm>
        </p:grpSpPr>
        <p:sp>
          <p:nvSpPr>
            <p:cNvPr id="79899" name="Oval 69">
              <a:extLst>
                <a:ext uri="{FF2B5EF4-FFF2-40B4-BE49-F238E27FC236}">
                  <a16:creationId xmlns:a16="http://schemas.microsoft.com/office/drawing/2014/main" id="{7839B869-EA18-4FF4-84A7-33A79E89E55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0" name="Oval 70">
              <a:extLst>
                <a:ext uri="{FF2B5EF4-FFF2-40B4-BE49-F238E27FC236}">
                  <a16:creationId xmlns:a16="http://schemas.microsoft.com/office/drawing/2014/main" id="{8A907E4E-13F4-4649-9916-470774F5132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1" name="AutoShape 71">
              <a:extLst>
                <a:ext uri="{FF2B5EF4-FFF2-40B4-BE49-F238E27FC236}">
                  <a16:creationId xmlns:a16="http://schemas.microsoft.com/office/drawing/2014/main" id="{66B29894-EC35-4605-A4B7-4E357ACDA04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2" name="AutoShape 72">
              <a:extLst>
                <a:ext uri="{FF2B5EF4-FFF2-40B4-BE49-F238E27FC236}">
                  <a16:creationId xmlns:a16="http://schemas.microsoft.com/office/drawing/2014/main" id="{319E2890-70A0-463E-9E97-1B2F462D4C2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9898" name="AutoShape 73">
            <a:extLst>
              <a:ext uri="{FF2B5EF4-FFF2-40B4-BE49-F238E27FC236}">
                <a16:creationId xmlns:a16="http://schemas.microsoft.com/office/drawing/2014/main" id="{A5D12776-9AA2-49B6-8519-72F3327761E0}"/>
              </a:ext>
            </a:extLst>
          </p:cNvPr>
          <p:cNvSpPr>
            <a:spLocks noChangeArrowheads="1"/>
          </p:cNvSpPr>
          <p:nvPr/>
        </p:nvSpPr>
        <p:spPr bwMode="auto">
          <a:xfrm>
            <a:off x="5510213" y="2708275"/>
            <a:ext cx="1293812" cy="814388"/>
          </a:xfrm>
          <a:prstGeom prst="wedgeRoundRectCallout">
            <a:avLst>
              <a:gd name="adj1" fmla="val -36505"/>
              <a:gd name="adj2" fmla="val 239472"/>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lide Number Placeholder 4">
            <a:extLst>
              <a:ext uri="{FF2B5EF4-FFF2-40B4-BE49-F238E27FC236}">
                <a16:creationId xmlns:a16="http://schemas.microsoft.com/office/drawing/2014/main" id="{814B95D6-ABD7-4326-95D3-E6553F074C1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0117B8-941F-406A-8893-35223FF82171}" type="slidenum">
              <a:rPr lang="ar-SA" altLang="zh-CN" sz="1400">
                <a:solidFill>
                  <a:schemeClr val="tx1"/>
                </a:solidFill>
                <a:latin typeface="Comic Sans MS" panose="030F0702030302020204" pitchFamily="66" charset="0"/>
              </a:rPr>
              <a:pPr/>
              <a:t>77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0900" name="Rectangle 2">
            <a:extLst>
              <a:ext uri="{FF2B5EF4-FFF2-40B4-BE49-F238E27FC236}">
                <a16:creationId xmlns:a16="http://schemas.microsoft.com/office/drawing/2014/main" id="{94A7C1A8-DCC2-4C47-98F5-EC8E0D1403A6}"/>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0901" name="Oval 3">
            <a:extLst>
              <a:ext uri="{FF2B5EF4-FFF2-40B4-BE49-F238E27FC236}">
                <a16:creationId xmlns:a16="http://schemas.microsoft.com/office/drawing/2014/main" id="{930C978C-7EB5-42AB-BA02-71D42013A691}"/>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0902" name="Group 4">
            <a:extLst>
              <a:ext uri="{FF2B5EF4-FFF2-40B4-BE49-F238E27FC236}">
                <a16:creationId xmlns:a16="http://schemas.microsoft.com/office/drawing/2014/main" id="{29038092-2F86-4CC1-93A6-C78E81CF72CA}"/>
              </a:ext>
            </a:extLst>
          </p:cNvPr>
          <p:cNvGrpSpPr>
            <a:grpSpLocks/>
          </p:cNvGrpSpPr>
          <p:nvPr/>
        </p:nvGrpSpPr>
        <p:grpSpPr bwMode="auto">
          <a:xfrm>
            <a:off x="946150" y="2771775"/>
            <a:ext cx="866775" cy="582613"/>
            <a:chOff x="596" y="1599"/>
            <a:chExt cx="546" cy="367"/>
          </a:xfrm>
        </p:grpSpPr>
        <p:sp>
          <p:nvSpPr>
            <p:cNvPr id="80969" name="AutoShape 5">
              <a:extLst>
                <a:ext uri="{FF2B5EF4-FFF2-40B4-BE49-F238E27FC236}">
                  <a16:creationId xmlns:a16="http://schemas.microsoft.com/office/drawing/2014/main" id="{BA03C8D5-28C4-4F67-AAF9-AB791429734C}"/>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70" name="Line 6">
              <a:extLst>
                <a:ext uri="{FF2B5EF4-FFF2-40B4-BE49-F238E27FC236}">
                  <a16:creationId xmlns:a16="http://schemas.microsoft.com/office/drawing/2014/main" id="{6BDBDC6B-E44D-41AA-8DDA-E1BED3910D6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71" name="Text Box 7">
              <a:extLst>
                <a:ext uri="{FF2B5EF4-FFF2-40B4-BE49-F238E27FC236}">
                  <a16:creationId xmlns:a16="http://schemas.microsoft.com/office/drawing/2014/main" id="{E8B0D219-06F5-4225-87F1-989CC9205A2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0903" name="Group 8">
            <a:extLst>
              <a:ext uri="{FF2B5EF4-FFF2-40B4-BE49-F238E27FC236}">
                <a16:creationId xmlns:a16="http://schemas.microsoft.com/office/drawing/2014/main" id="{125A7178-A71D-4F14-8021-93E635B6035F}"/>
              </a:ext>
            </a:extLst>
          </p:cNvPr>
          <p:cNvGrpSpPr>
            <a:grpSpLocks/>
          </p:cNvGrpSpPr>
          <p:nvPr/>
        </p:nvGrpSpPr>
        <p:grpSpPr bwMode="auto">
          <a:xfrm>
            <a:off x="2543175" y="2771775"/>
            <a:ext cx="866775" cy="582613"/>
            <a:chOff x="596" y="1599"/>
            <a:chExt cx="546" cy="367"/>
          </a:xfrm>
        </p:grpSpPr>
        <p:sp>
          <p:nvSpPr>
            <p:cNvPr id="80966" name="AutoShape 9">
              <a:extLst>
                <a:ext uri="{FF2B5EF4-FFF2-40B4-BE49-F238E27FC236}">
                  <a16:creationId xmlns:a16="http://schemas.microsoft.com/office/drawing/2014/main" id="{284655BB-6085-4014-BF31-E896D00C9BF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67" name="Line 10">
              <a:extLst>
                <a:ext uri="{FF2B5EF4-FFF2-40B4-BE49-F238E27FC236}">
                  <a16:creationId xmlns:a16="http://schemas.microsoft.com/office/drawing/2014/main" id="{32CEF0F3-D800-4765-BB38-BA729D6AB44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68" name="Text Box 11">
              <a:extLst>
                <a:ext uri="{FF2B5EF4-FFF2-40B4-BE49-F238E27FC236}">
                  <a16:creationId xmlns:a16="http://schemas.microsoft.com/office/drawing/2014/main" id="{2CC53AB7-FA96-4E73-851B-C7617D9E6C9E}"/>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0904" name="Group 12">
            <a:extLst>
              <a:ext uri="{FF2B5EF4-FFF2-40B4-BE49-F238E27FC236}">
                <a16:creationId xmlns:a16="http://schemas.microsoft.com/office/drawing/2014/main" id="{A97E92C6-EF70-47F6-9418-8BD1A5603E92}"/>
              </a:ext>
            </a:extLst>
          </p:cNvPr>
          <p:cNvGrpSpPr>
            <a:grpSpLocks/>
          </p:cNvGrpSpPr>
          <p:nvPr/>
        </p:nvGrpSpPr>
        <p:grpSpPr bwMode="auto">
          <a:xfrm>
            <a:off x="4141788" y="2771775"/>
            <a:ext cx="869950" cy="582613"/>
            <a:chOff x="594" y="1599"/>
            <a:chExt cx="548" cy="367"/>
          </a:xfrm>
        </p:grpSpPr>
        <p:sp>
          <p:nvSpPr>
            <p:cNvPr id="80963" name="AutoShape 13">
              <a:extLst>
                <a:ext uri="{FF2B5EF4-FFF2-40B4-BE49-F238E27FC236}">
                  <a16:creationId xmlns:a16="http://schemas.microsoft.com/office/drawing/2014/main" id="{CAAA0D3A-8C3B-4981-A059-65760761A3C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64" name="Line 14">
              <a:extLst>
                <a:ext uri="{FF2B5EF4-FFF2-40B4-BE49-F238E27FC236}">
                  <a16:creationId xmlns:a16="http://schemas.microsoft.com/office/drawing/2014/main" id="{E0B03C40-A42B-4CEF-B1DD-FB982B3F279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65" name="Text Box 15">
              <a:extLst>
                <a:ext uri="{FF2B5EF4-FFF2-40B4-BE49-F238E27FC236}">
                  <a16:creationId xmlns:a16="http://schemas.microsoft.com/office/drawing/2014/main" id="{B859F06A-BBE6-4D7A-808E-215D37CC562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80905" name="Group 16">
            <a:extLst>
              <a:ext uri="{FF2B5EF4-FFF2-40B4-BE49-F238E27FC236}">
                <a16:creationId xmlns:a16="http://schemas.microsoft.com/office/drawing/2014/main" id="{9A927596-8FF9-4383-9991-0BA046D932A9}"/>
              </a:ext>
            </a:extLst>
          </p:cNvPr>
          <p:cNvGrpSpPr>
            <a:grpSpLocks/>
          </p:cNvGrpSpPr>
          <p:nvPr/>
        </p:nvGrpSpPr>
        <p:grpSpPr bwMode="auto">
          <a:xfrm>
            <a:off x="5741988" y="2771775"/>
            <a:ext cx="866775" cy="582613"/>
            <a:chOff x="596" y="1599"/>
            <a:chExt cx="546" cy="367"/>
          </a:xfrm>
        </p:grpSpPr>
        <p:sp>
          <p:nvSpPr>
            <p:cNvPr id="80960" name="AutoShape 17">
              <a:extLst>
                <a:ext uri="{FF2B5EF4-FFF2-40B4-BE49-F238E27FC236}">
                  <a16:creationId xmlns:a16="http://schemas.microsoft.com/office/drawing/2014/main" id="{7176630A-7E33-41B0-B061-96EB75E675D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61" name="Line 18">
              <a:extLst>
                <a:ext uri="{FF2B5EF4-FFF2-40B4-BE49-F238E27FC236}">
                  <a16:creationId xmlns:a16="http://schemas.microsoft.com/office/drawing/2014/main" id="{0D0B08AC-EF1F-40B8-9D79-04A5DA7E83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62" name="Text Box 19">
              <a:extLst>
                <a:ext uri="{FF2B5EF4-FFF2-40B4-BE49-F238E27FC236}">
                  <a16:creationId xmlns:a16="http://schemas.microsoft.com/office/drawing/2014/main" id="{20CD77C0-0891-43A3-9404-C298FA5810E3}"/>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80906" name="Line 20">
            <a:extLst>
              <a:ext uri="{FF2B5EF4-FFF2-40B4-BE49-F238E27FC236}">
                <a16:creationId xmlns:a16="http://schemas.microsoft.com/office/drawing/2014/main" id="{8CAF7676-2CC4-470D-8D1B-B7BB4DE4EB5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07" name="Line 21">
            <a:extLst>
              <a:ext uri="{FF2B5EF4-FFF2-40B4-BE49-F238E27FC236}">
                <a16:creationId xmlns:a16="http://schemas.microsoft.com/office/drawing/2014/main" id="{27061385-8CFB-4CC9-B394-46D774AD23C8}"/>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0908" name="Group 22">
            <a:extLst>
              <a:ext uri="{FF2B5EF4-FFF2-40B4-BE49-F238E27FC236}">
                <a16:creationId xmlns:a16="http://schemas.microsoft.com/office/drawing/2014/main" id="{DA887775-2482-4D80-A3BA-6FD09E862FE3}"/>
              </a:ext>
            </a:extLst>
          </p:cNvPr>
          <p:cNvGrpSpPr>
            <a:grpSpLocks/>
          </p:cNvGrpSpPr>
          <p:nvPr/>
        </p:nvGrpSpPr>
        <p:grpSpPr bwMode="auto">
          <a:xfrm>
            <a:off x="3862388" y="5026025"/>
            <a:ext cx="1447800" cy="1295400"/>
            <a:chOff x="1584" y="816"/>
            <a:chExt cx="912" cy="816"/>
          </a:xfrm>
        </p:grpSpPr>
        <p:sp>
          <p:nvSpPr>
            <p:cNvPr id="80951" name="Freeform 23">
              <a:extLst>
                <a:ext uri="{FF2B5EF4-FFF2-40B4-BE49-F238E27FC236}">
                  <a16:creationId xmlns:a16="http://schemas.microsoft.com/office/drawing/2014/main" id="{9189F2D5-C749-423B-89BB-6464C986FAA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2" name="Freeform 24">
              <a:extLst>
                <a:ext uri="{FF2B5EF4-FFF2-40B4-BE49-F238E27FC236}">
                  <a16:creationId xmlns:a16="http://schemas.microsoft.com/office/drawing/2014/main" id="{FF826ACB-8078-4156-BF15-1E8D2922C36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3" name="Freeform 25">
              <a:extLst>
                <a:ext uri="{FF2B5EF4-FFF2-40B4-BE49-F238E27FC236}">
                  <a16:creationId xmlns:a16="http://schemas.microsoft.com/office/drawing/2014/main" id="{8BBA281A-A569-4916-ADCE-44BE8BBFB8F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4" name="Freeform 26">
              <a:extLst>
                <a:ext uri="{FF2B5EF4-FFF2-40B4-BE49-F238E27FC236}">
                  <a16:creationId xmlns:a16="http://schemas.microsoft.com/office/drawing/2014/main" id="{66BC9989-0004-43D6-99CD-C542E735387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5" name="Freeform 27">
              <a:extLst>
                <a:ext uri="{FF2B5EF4-FFF2-40B4-BE49-F238E27FC236}">
                  <a16:creationId xmlns:a16="http://schemas.microsoft.com/office/drawing/2014/main" id="{289E887F-9B9F-442F-8725-866496D5DD4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6" name="Freeform 28">
              <a:extLst>
                <a:ext uri="{FF2B5EF4-FFF2-40B4-BE49-F238E27FC236}">
                  <a16:creationId xmlns:a16="http://schemas.microsoft.com/office/drawing/2014/main" id="{01145661-A77D-4369-8E93-378EE60FA92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7" name="Freeform 29">
              <a:extLst>
                <a:ext uri="{FF2B5EF4-FFF2-40B4-BE49-F238E27FC236}">
                  <a16:creationId xmlns:a16="http://schemas.microsoft.com/office/drawing/2014/main" id="{992EF76D-6CCD-4C34-962C-74A57D0F06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8" name="Freeform 30">
              <a:extLst>
                <a:ext uri="{FF2B5EF4-FFF2-40B4-BE49-F238E27FC236}">
                  <a16:creationId xmlns:a16="http://schemas.microsoft.com/office/drawing/2014/main" id="{2C281D77-61B8-4999-89C1-05AC8E5E746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9" name="Freeform 31">
              <a:extLst>
                <a:ext uri="{FF2B5EF4-FFF2-40B4-BE49-F238E27FC236}">
                  <a16:creationId xmlns:a16="http://schemas.microsoft.com/office/drawing/2014/main" id="{19337F8C-A96B-43B6-B83F-9A90229B24B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0909" name="Group 32">
            <a:extLst>
              <a:ext uri="{FF2B5EF4-FFF2-40B4-BE49-F238E27FC236}">
                <a16:creationId xmlns:a16="http://schemas.microsoft.com/office/drawing/2014/main" id="{B3F24060-153C-47BE-97AC-4077A632DC08}"/>
              </a:ext>
            </a:extLst>
          </p:cNvPr>
          <p:cNvGrpSpPr>
            <a:grpSpLocks/>
          </p:cNvGrpSpPr>
          <p:nvPr/>
        </p:nvGrpSpPr>
        <p:grpSpPr bwMode="auto">
          <a:xfrm>
            <a:off x="7340600" y="2773363"/>
            <a:ext cx="868363" cy="582612"/>
            <a:chOff x="595" y="1599"/>
            <a:chExt cx="547" cy="367"/>
          </a:xfrm>
        </p:grpSpPr>
        <p:sp>
          <p:nvSpPr>
            <p:cNvPr id="80948" name="AutoShape 33">
              <a:extLst>
                <a:ext uri="{FF2B5EF4-FFF2-40B4-BE49-F238E27FC236}">
                  <a16:creationId xmlns:a16="http://schemas.microsoft.com/office/drawing/2014/main" id="{46A54D50-D497-4FCA-8947-9D8DF49DF5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9" name="Line 34">
              <a:extLst>
                <a:ext uri="{FF2B5EF4-FFF2-40B4-BE49-F238E27FC236}">
                  <a16:creationId xmlns:a16="http://schemas.microsoft.com/office/drawing/2014/main" id="{9CD3A3DB-062F-4AE7-A451-47726A842C2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50" name="Text Box 35">
              <a:extLst>
                <a:ext uri="{FF2B5EF4-FFF2-40B4-BE49-F238E27FC236}">
                  <a16:creationId xmlns:a16="http://schemas.microsoft.com/office/drawing/2014/main" id="{49809E50-372E-4426-887D-5FE30EAF19E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0910" name="Line 36">
            <a:extLst>
              <a:ext uri="{FF2B5EF4-FFF2-40B4-BE49-F238E27FC236}">
                <a16:creationId xmlns:a16="http://schemas.microsoft.com/office/drawing/2014/main" id="{07DADCC1-98CF-4D60-AB1D-6499A783D2A1}"/>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11" name="Line 37">
            <a:extLst>
              <a:ext uri="{FF2B5EF4-FFF2-40B4-BE49-F238E27FC236}">
                <a16:creationId xmlns:a16="http://schemas.microsoft.com/office/drawing/2014/main" id="{52D6EF89-ECAC-49B3-9D4D-FA7C27F8745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0912" name="Group 38">
            <a:extLst>
              <a:ext uri="{FF2B5EF4-FFF2-40B4-BE49-F238E27FC236}">
                <a16:creationId xmlns:a16="http://schemas.microsoft.com/office/drawing/2014/main" id="{18773B5E-F843-4AD0-A4C5-E980B90D0763}"/>
              </a:ext>
            </a:extLst>
          </p:cNvPr>
          <p:cNvGrpSpPr>
            <a:grpSpLocks/>
          </p:cNvGrpSpPr>
          <p:nvPr/>
        </p:nvGrpSpPr>
        <p:grpSpPr bwMode="auto">
          <a:xfrm>
            <a:off x="5527675" y="4989513"/>
            <a:ext cx="1447800" cy="1295400"/>
            <a:chOff x="1584" y="816"/>
            <a:chExt cx="912" cy="816"/>
          </a:xfrm>
        </p:grpSpPr>
        <p:sp>
          <p:nvSpPr>
            <p:cNvPr id="80939" name="Freeform 39">
              <a:extLst>
                <a:ext uri="{FF2B5EF4-FFF2-40B4-BE49-F238E27FC236}">
                  <a16:creationId xmlns:a16="http://schemas.microsoft.com/office/drawing/2014/main" id="{A9348EEE-0B18-49B2-837D-D934CABB775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0" name="Freeform 40">
              <a:extLst>
                <a:ext uri="{FF2B5EF4-FFF2-40B4-BE49-F238E27FC236}">
                  <a16:creationId xmlns:a16="http://schemas.microsoft.com/office/drawing/2014/main" id="{EDDC9E88-19D1-469A-AF61-7B5A5DB4A9C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1" name="Freeform 41">
              <a:extLst>
                <a:ext uri="{FF2B5EF4-FFF2-40B4-BE49-F238E27FC236}">
                  <a16:creationId xmlns:a16="http://schemas.microsoft.com/office/drawing/2014/main" id="{CA8223C3-5B86-4513-A246-BE1289D8BD4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2" name="Freeform 42">
              <a:extLst>
                <a:ext uri="{FF2B5EF4-FFF2-40B4-BE49-F238E27FC236}">
                  <a16:creationId xmlns:a16="http://schemas.microsoft.com/office/drawing/2014/main" id="{CB1AFE69-4C1A-4721-9636-390FE722859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3" name="Freeform 43">
              <a:extLst>
                <a:ext uri="{FF2B5EF4-FFF2-40B4-BE49-F238E27FC236}">
                  <a16:creationId xmlns:a16="http://schemas.microsoft.com/office/drawing/2014/main" id="{AD48DB90-B0BA-460F-8F32-189C5652396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4" name="Freeform 44">
              <a:extLst>
                <a:ext uri="{FF2B5EF4-FFF2-40B4-BE49-F238E27FC236}">
                  <a16:creationId xmlns:a16="http://schemas.microsoft.com/office/drawing/2014/main" id="{1B2260E5-E86C-4B14-B67A-BE3957E57D3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5" name="Freeform 45">
              <a:extLst>
                <a:ext uri="{FF2B5EF4-FFF2-40B4-BE49-F238E27FC236}">
                  <a16:creationId xmlns:a16="http://schemas.microsoft.com/office/drawing/2014/main" id="{BDA8DEC2-5D21-44FE-B8CE-7F707D74F83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6" name="Freeform 46">
              <a:extLst>
                <a:ext uri="{FF2B5EF4-FFF2-40B4-BE49-F238E27FC236}">
                  <a16:creationId xmlns:a16="http://schemas.microsoft.com/office/drawing/2014/main" id="{BE86E1E8-2D4B-46E8-B951-C97EE5745D6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7" name="Freeform 47">
              <a:extLst>
                <a:ext uri="{FF2B5EF4-FFF2-40B4-BE49-F238E27FC236}">
                  <a16:creationId xmlns:a16="http://schemas.microsoft.com/office/drawing/2014/main" id="{6CA537C4-C2FE-4DA6-9EB8-BA8FAE3EDBD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0913" name="AutoShape 48">
            <a:extLst>
              <a:ext uri="{FF2B5EF4-FFF2-40B4-BE49-F238E27FC236}">
                <a16:creationId xmlns:a16="http://schemas.microsoft.com/office/drawing/2014/main" id="{08BE704C-9DD3-4904-91E0-C3AE3351BEB9}"/>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0914" name="AutoShape 49">
            <a:extLst>
              <a:ext uri="{FF2B5EF4-FFF2-40B4-BE49-F238E27FC236}">
                <a16:creationId xmlns:a16="http://schemas.microsoft.com/office/drawing/2014/main" id="{DDB58E99-1D9A-4EBF-9C8E-31569A46CA85}"/>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0915" name="AutoShape 50">
            <a:extLst>
              <a:ext uri="{FF2B5EF4-FFF2-40B4-BE49-F238E27FC236}">
                <a16:creationId xmlns:a16="http://schemas.microsoft.com/office/drawing/2014/main" id="{F019DBF1-F13B-4893-9918-789D011D6008}"/>
              </a:ext>
            </a:extLst>
          </p:cNvPr>
          <p:cNvSpPr>
            <a:spLocks noChangeArrowheads="1"/>
          </p:cNvSpPr>
          <p:nvPr/>
        </p:nvSpPr>
        <p:spPr bwMode="auto">
          <a:xfrm>
            <a:off x="528638" y="4162425"/>
            <a:ext cx="2549525" cy="1577975"/>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Cannot acquire lock of b</a:t>
            </a:r>
          </a:p>
        </p:txBody>
      </p:sp>
      <p:sp>
        <p:nvSpPr>
          <p:cNvPr id="80916" name="AutoShape 51">
            <a:extLst>
              <a:ext uri="{FF2B5EF4-FFF2-40B4-BE49-F238E27FC236}">
                <a16:creationId xmlns:a16="http://schemas.microsoft.com/office/drawing/2014/main" id="{E63C69BA-B5A9-4714-A9BC-4678606ABC7F}"/>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80917" name="Group 52">
            <a:extLst>
              <a:ext uri="{FF2B5EF4-FFF2-40B4-BE49-F238E27FC236}">
                <a16:creationId xmlns:a16="http://schemas.microsoft.com/office/drawing/2014/main" id="{DDC96E46-3B51-44C4-98CF-94C550EBE8B6}"/>
              </a:ext>
            </a:extLst>
          </p:cNvPr>
          <p:cNvGrpSpPr>
            <a:grpSpLocks/>
          </p:cNvGrpSpPr>
          <p:nvPr/>
        </p:nvGrpSpPr>
        <p:grpSpPr bwMode="auto">
          <a:xfrm>
            <a:off x="1258888" y="2005013"/>
            <a:ext cx="427037" cy="622300"/>
            <a:chOff x="2208" y="1920"/>
            <a:chExt cx="1152" cy="1680"/>
          </a:xfrm>
        </p:grpSpPr>
        <p:sp>
          <p:nvSpPr>
            <p:cNvPr id="80935" name="Oval 53">
              <a:extLst>
                <a:ext uri="{FF2B5EF4-FFF2-40B4-BE49-F238E27FC236}">
                  <a16:creationId xmlns:a16="http://schemas.microsoft.com/office/drawing/2014/main" id="{3A1BF72F-B43D-46D1-8540-06FDCB91242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6" name="Oval 54">
              <a:extLst>
                <a:ext uri="{FF2B5EF4-FFF2-40B4-BE49-F238E27FC236}">
                  <a16:creationId xmlns:a16="http://schemas.microsoft.com/office/drawing/2014/main" id="{73744F06-A825-4D2C-866F-297E62CB706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7" name="AutoShape 55">
              <a:extLst>
                <a:ext uri="{FF2B5EF4-FFF2-40B4-BE49-F238E27FC236}">
                  <a16:creationId xmlns:a16="http://schemas.microsoft.com/office/drawing/2014/main" id="{59901818-0E0B-499C-A22C-9821EAA12B6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8" name="AutoShape 56">
              <a:extLst>
                <a:ext uri="{FF2B5EF4-FFF2-40B4-BE49-F238E27FC236}">
                  <a16:creationId xmlns:a16="http://schemas.microsoft.com/office/drawing/2014/main" id="{109A7560-2D8E-4E39-ADFB-DEFF1CCC8F4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0918" name="Group 57">
            <a:extLst>
              <a:ext uri="{FF2B5EF4-FFF2-40B4-BE49-F238E27FC236}">
                <a16:creationId xmlns:a16="http://schemas.microsoft.com/office/drawing/2014/main" id="{336AED8F-081F-4224-B074-79AEDA911A60}"/>
              </a:ext>
            </a:extLst>
          </p:cNvPr>
          <p:cNvGrpSpPr>
            <a:grpSpLocks/>
          </p:cNvGrpSpPr>
          <p:nvPr/>
        </p:nvGrpSpPr>
        <p:grpSpPr bwMode="auto">
          <a:xfrm>
            <a:off x="2706688" y="2005013"/>
            <a:ext cx="427037" cy="622300"/>
            <a:chOff x="2208" y="1920"/>
            <a:chExt cx="1152" cy="1680"/>
          </a:xfrm>
        </p:grpSpPr>
        <p:sp>
          <p:nvSpPr>
            <p:cNvPr id="80931" name="Oval 58">
              <a:extLst>
                <a:ext uri="{FF2B5EF4-FFF2-40B4-BE49-F238E27FC236}">
                  <a16:creationId xmlns:a16="http://schemas.microsoft.com/office/drawing/2014/main" id="{ED547C7A-CC0A-4DD5-AFA4-4DAE8F7D310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2" name="Oval 59">
              <a:extLst>
                <a:ext uri="{FF2B5EF4-FFF2-40B4-BE49-F238E27FC236}">
                  <a16:creationId xmlns:a16="http://schemas.microsoft.com/office/drawing/2014/main" id="{8A1732F3-5A02-4BAF-A3C6-1DCE93617BF3}"/>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3" name="AutoShape 60">
              <a:extLst>
                <a:ext uri="{FF2B5EF4-FFF2-40B4-BE49-F238E27FC236}">
                  <a16:creationId xmlns:a16="http://schemas.microsoft.com/office/drawing/2014/main" id="{BACCC489-FF96-45E5-8931-951ECB925C4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4" name="AutoShape 61">
              <a:extLst>
                <a:ext uri="{FF2B5EF4-FFF2-40B4-BE49-F238E27FC236}">
                  <a16:creationId xmlns:a16="http://schemas.microsoft.com/office/drawing/2014/main" id="{38678BF4-76C4-4A09-8F96-14BE4F63B34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0919" name="AutoShape 62">
            <a:extLst>
              <a:ext uri="{FF2B5EF4-FFF2-40B4-BE49-F238E27FC236}">
                <a16:creationId xmlns:a16="http://schemas.microsoft.com/office/drawing/2014/main" id="{CE3FC04F-06E8-41A2-AEEE-101A8A507EBF}"/>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0920" name="Group 63">
            <a:extLst>
              <a:ext uri="{FF2B5EF4-FFF2-40B4-BE49-F238E27FC236}">
                <a16:creationId xmlns:a16="http://schemas.microsoft.com/office/drawing/2014/main" id="{E40AF74E-F01B-48F5-B1D7-F8868AAF07AB}"/>
              </a:ext>
            </a:extLst>
          </p:cNvPr>
          <p:cNvGrpSpPr>
            <a:grpSpLocks/>
          </p:cNvGrpSpPr>
          <p:nvPr/>
        </p:nvGrpSpPr>
        <p:grpSpPr bwMode="auto">
          <a:xfrm>
            <a:off x="4383088" y="2005013"/>
            <a:ext cx="427037" cy="622300"/>
            <a:chOff x="2208" y="1920"/>
            <a:chExt cx="1152" cy="1680"/>
          </a:xfrm>
        </p:grpSpPr>
        <p:sp>
          <p:nvSpPr>
            <p:cNvPr id="80927" name="Oval 64">
              <a:extLst>
                <a:ext uri="{FF2B5EF4-FFF2-40B4-BE49-F238E27FC236}">
                  <a16:creationId xmlns:a16="http://schemas.microsoft.com/office/drawing/2014/main" id="{C9A0D0E0-DAFB-410F-820B-946BE968D44B}"/>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8" name="Oval 65">
              <a:extLst>
                <a:ext uri="{FF2B5EF4-FFF2-40B4-BE49-F238E27FC236}">
                  <a16:creationId xmlns:a16="http://schemas.microsoft.com/office/drawing/2014/main" id="{5D43769E-88A9-4AC7-A1BC-9124A969065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9" name="AutoShape 66">
              <a:extLst>
                <a:ext uri="{FF2B5EF4-FFF2-40B4-BE49-F238E27FC236}">
                  <a16:creationId xmlns:a16="http://schemas.microsoft.com/office/drawing/2014/main" id="{3AA393B9-68F0-4314-AE44-507AD457E15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0" name="AutoShape 67">
              <a:extLst>
                <a:ext uri="{FF2B5EF4-FFF2-40B4-BE49-F238E27FC236}">
                  <a16:creationId xmlns:a16="http://schemas.microsoft.com/office/drawing/2014/main" id="{05F122E1-F0A9-4D69-9110-506C75E2B85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0921" name="Group 68">
            <a:extLst>
              <a:ext uri="{FF2B5EF4-FFF2-40B4-BE49-F238E27FC236}">
                <a16:creationId xmlns:a16="http://schemas.microsoft.com/office/drawing/2014/main" id="{E2EB158F-FE70-4035-B756-9DFA18CD46AC}"/>
              </a:ext>
            </a:extLst>
          </p:cNvPr>
          <p:cNvGrpSpPr>
            <a:grpSpLocks/>
          </p:cNvGrpSpPr>
          <p:nvPr/>
        </p:nvGrpSpPr>
        <p:grpSpPr bwMode="auto">
          <a:xfrm>
            <a:off x="5919788" y="2005013"/>
            <a:ext cx="427037" cy="622300"/>
            <a:chOff x="2208" y="1920"/>
            <a:chExt cx="1152" cy="1680"/>
          </a:xfrm>
        </p:grpSpPr>
        <p:sp>
          <p:nvSpPr>
            <p:cNvPr id="80923" name="Oval 69">
              <a:extLst>
                <a:ext uri="{FF2B5EF4-FFF2-40B4-BE49-F238E27FC236}">
                  <a16:creationId xmlns:a16="http://schemas.microsoft.com/office/drawing/2014/main" id="{1D0AC75C-9845-43E0-B1D4-198E5AC8280D}"/>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4" name="Oval 70">
              <a:extLst>
                <a:ext uri="{FF2B5EF4-FFF2-40B4-BE49-F238E27FC236}">
                  <a16:creationId xmlns:a16="http://schemas.microsoft.com/office/drawing/2014/main" id="{2DCDBACA-98FE-4EF8-905A-484DDC51393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5" name="AutoShape 71">
              <a:extLst>
                <a:ext uri="{FF2B5EF4-FFF2-40B4-BE49-F238E27FC236}">
                  <a16:creationId xmlns:a16="http://schemas.microsoft.com/office/drawing/2014/main" id="{981CF214-BCAF-418E-9E82-DE2E06161E9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6" name="AutoShape 72">
              <a:extLst>
                <a:ext uri="{FF2B5EF4-FFF2-40B4-BE49-F238E27FC236}">
                  <a16:creationId xmlns:a16="http://schemas.microsoft.com/office/drawing/2014/main" id="{2DBE715A-F106-4873-8FFD-7E9846A10B6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0922" name="AutoShape 73">
            <a:extLst>
              <a:ext uri="{FF2B5EF4-FFF2-40B4-BE49-F238E27FC236}">
                <a16:creationId xmlns:a16="http://schemas.microsoft.com/office/drawing/2014/main" id="{92DFFAAE-0D8A-407F-BC6A-3326907EC941}"/>
              </a:ext>
            </a:extLst>
          </p:cNvPr>
          <p:cNvSpPr>
            <a:spLocks noChangeArrowheads="1"/>
          </p:cNvSpPr>
          <p:nvPr/>
        </p:nvSpPr>
        <p:spPr bwMode="auto">
          <a:xfrm>
            <a:off x="5510213" y="2708275"/>
            <a:ext cx="1293812" cy="814388"/>
          </a:xfrm>
          <a:prstGeom prst="wedgeRoundRectCallout">
            <a:avLst>
              <a:gd name="adj1" fmla="val -36505"/>
              <a:gd name="adj2" fmla="val 239472"/>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lide Number Placeholder 4">
            <a:extLst>
              <a:ext uri="{FF2B5EF4-FFF2-40B4-BE49-F238E27FC236}">
                <a16:creationId xmlns:a16="http://schemas.microsoft.com/office/drawing/2014/main" id="{18EF877B-444E-4A1A-A730-CDB65F3C37C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E204A74-F8BF-420A-9CED-2482C07BE0D2}" type="slidenum">
              <a:rPr lang="ar-SA" altLang="zh-CN" sz="1400">
                <a:solidFill>
                  <a:schemeClr val="tx1"/>
                </a:solidFill>
                <a:latin typeface="Comic Sans MS" panose="030F0702030302020204" pitchFamily="66" charset="0"/>
              </a:rPr>
              <a:pPr/>
              <a:t>78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1924" name="Rectangle 2">
            <a:extLst>
              <a:ext uri="{FF2B5EF4-FFF2-40B4-BE49-F238E27FC236}">
                <a16:creationId xmlns:a16="http://schemas.microsoft.com/office/drawing/2014/main" id="{5FC0D2D1-8A2E-4C1B-A1B9-69FC1AA04F2B}"/>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1925" name="Oval 3">
            <a:extLst>
              <a:ext uri="{FF2B5EF4-FFF2-40B4-BE49-F238E27FC236}">
                <a16:creationId xmlns:a16="http://schemas.microsoft.com/office/drawing/2014/main" id="{0C8F909C-144A-449A-8322-5DCF4EAD1636}"/>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1926" name="Group 4">
            <a:extLst>
              <a:ext uri="{FF2B5EF4-FFF2-40B4-BE49-F238E27FC236}">
                <a16:creationId xmlns:a16="http://schemas.microsoft.com/office/drawing/2014/main" id="{AEF1E942-6578-44CE-A626-AA795FAF0DCA}"/>
              </a:ext>
            </a:extLst>
          </p:cNvPr>
          <p:cNvGrpSpPr>
            <a:grpSpLocks/>
          </p:cNvGrpSpPr>
          <p:nvPr/>
        </p:nvGrpSpPr>
        <p:grpSpPr bwMode="auto">
          <a:xfrm>
            <a:off x="946150" y="2771775"/>
            <a:ext cx="866775" cy="582613"/>
            <a:chOff x="596" y="1599"/>
            <a:chExt cx="546" cy="367"/>
          </a:xfrm>
        </p:grpSpPr>
        <p:sp>
          <p:nvSpPr>
            <p:cNvPr id="81993" name="AutoShape 5">
              <a:extLst>
                <a:ext uri="{FF2B5EF4-FFF2-40B4-BE49-F238E27FC236}">
                  <a16:creationId xmlns:a16="http://schemas.microsoft.com/office/drawing/2014/main" id="{1355EDF4-09CB-4CB7-8CA9-C140E3FCCD9C}"/>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94" name="Line 6">
              <a:extLst>
                <a:ext uri="{FF2B5EF4-FFF2-40B4-BE49-F238E27FC236}">
                  <a16:creationId xmlns:a16="http://schemas.microsoft.com/office/drawing/2014/main" id="{90287809-E739-47BE-A420-DC815D3FD0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95" name="Text Box 7">
              <a:extLst>
                <a:ext uri="{FF2B5EF4-FFF2-40B4-BE49-F238E27FC236}">
                  <a16:creationId xmlns:a16="http://schemas.microsoft.com/office/drawing/2014/main" id="{B07242B5-CDDE-418A-82F2-F4DC59E9CDF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1927" name="Group 8">
            <a:extLst>
              <a:ext uri="{FF2B5EF4-FFF2-40B4-BE49-F238E27FC236}">
                <a16:creationId xmlns:a16="http://schemas.microsoft.com/office/drawing/2014/main" id="{9A9B6F58-93B0-4743-8994-0C7A8DE84314}"/>
              </a:ext>
            </a:extLst>
          </p:cNvPr>
          <p:cNvGrpSpPr>
            <a:grpSpLocks/>
          </p:cNvGrpSpPr>
          <p:nvPr/>
        </p:nvGrpSpPr>
        <p:grpSpPr bwMode="auto">
          <a:xfrm>
            <a:off x="2543175" y="2771775"/>
            <a:ext cx="866775" cy="582613"/>
            <a:chOff x="596" y="1599"/>
            <a:chExt cx="546" cy="367"/>
          </a:xfrm>
        </p:grpSpPr>
        <p:sp>
          <p:nvSpPr>
            <p:cNvPr id="81990" name="AutoShape 9">
              <a:extLst>
                <a:ext uri="{FF2B5EF4-FFF2-40B4-BE49-F238E27FC236}">
                  <a16:creationId xmlns:a16="http://schemas.microsoft.com/office/drawing/2014/main" id="{EB3469EB-9DDA-463C-BC75-FFC04243C47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91" name="Line 10">
              <a:extLst>
                <a:ext uri="{FF2B5EF4-FFF2-40B4-BE49-F238E27FC236}">
                  <a16:creationId xmlns:a16="http://schemas.microsoft.com/office/drawing/2014/main" id="{A80F0340-9D28-4AFD-A629-C24C1FFD8DB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92" name="Text Box 11">
              <a:extLst>
                <a:ext uri="{FF2B5EF4-FFF2-40B4-BE49-F238E27FC236}">
                  <a16:creationId xmlns:a16="http://schemas.microsoft.com/office/drawing/2014/main" id="{FB945B09-1014-41FD-B612-748E0D3CF2C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1928" name="Group 12">
            <a:extLst>
              <a:ext uri="{FF2B5EF4-FFF2-40B4-BE49-F238E27FC236}">
                <a16:creationId xmlns:a16="http://schemas.microsoft.com/office/drawing/2014/main" id="{ABC8EC77-16CE-4F66-9B37-EFAB23F687E4}"/>
              </a:ext>
            </a:extLst>
          </p:cNvPr>
          <p:cNvGrpSpPr>
            <a:grpSpLocks/>
          </p:cNvGrpSpPr>
          <p:nvPr/>
        </p:nvGrpSpPr>
        <p:grpSpPr bwMode="auto">
          <a:xfrm>
            <a:off x="4141788" y="2771775"/>
            <a:ext cx="869950" cy="582613"/>
            <a:chOff x="594" y="1599"/>
            <a:chExt cx="548" cy="367"/>
          </a:xfrm>
        </p:grpSpPr>
        <p:sp>
          <p:nvSpPr>
            <p:cNvPr id="81987" name="AutoShape 13">
              <a:extLst>
                <a:ext uri="{FF2B5EF4-FFF2-40B4-BE49-F238E27FC236}">
                  <a16:creationId xmlns:a16="http://schemas.microsoft.com/office/drawing/2014/main" id="{99649FF9-7BB9-4595-BCCD-F5ECD57955E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8" name="Line 14">
              <a:extLst>
                <a:ext uri="{FF2B5EF4-FFF2-40B4-BE49-F238E27FC236}">
                  <a16:creationId xmlns:a16="http://schemas.microsoft.com/office/drawing/2014/main" id="{C3F6DD7B-13C7-4879-BF8C-4F051C81912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89" name="Text Box 15">
              <a:extLst>
                <a:ext uri="{FF2B5EF4-FFF2-40B4-BE49-F238E27FC236}">
                  <a16:creationId xmlns:a16="http://schemas.microsoft.com/office/drawing/2014/main" id="{5C4D90E7-D1A6-43F5-AE61-8EFD1A7C9E57}"/>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81929" name="Group 16">
            <a:extLst>
              <a:ext uri="{FF2B5EF4-FFF2-40B4-BE49-F238E27FC236}">
                <a16:creationId xmlns:a16="http://schemas.microsoft.com/office/drawing/2014/main" id="{59868966-93B4-444E-BEE8-925FC2781A8D}"/>
              </a:ext>
            </a:extLst>
          </p:cNvPr>
          <p:cNvGrpSpPr>
            <a:grpSpLocks/>
          </p:cNvGrpSpPr>
          <p:nvPr/>
        </p:nvGrpSpPr>
        <p:grpSpPr bwMode="auto">
          <a:xfrm>
            <a:off x="5741988" y="2771775"/>
            <a:ext cx="866775" cy="582613"/>
            <a:chOff x="596" y="1599"/>
            <a:chExt cx="546" cy="367"/>
          </a:xfrm>
        </p:grpSpPr>
        <p:sp>
          <p:nvSpPr>
            <p:cNvPr id="81984" name="AutoShape 17">
              <a:extLst>
                <a:ext uri="{FF2B5EF4-FFF2-40B4-BE49-F238E27FC236}">
                  <a16:creationId xmlns:a16="http://schemas.microsoft.com/office/drawing/2014/main" id="{1A5F525A-77F5-4C20-842C-5CA1D4111EF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5" name="Line 18">
              <a:extLst>
                <a:ext uri="{FF2B5EF4-FFF2-40B4-BE49-F238E27FC236}">
                  <a16:creationId xmlns:a16="http://schemas.microsoft.com/office/drawing/2014/main" id="{D4547BDD-667A-47A1-82DB-5ECB37C813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86" name="Text Box 19">
              <a:extLst>
                <a:ext uri="{FF2B5EF4-FFF2-40B4-BE49-F238E27FC236}">
                  <a16:creationId xmlns:a16="http://schemas.microsoft.com/office/drawing/2014/main" id="{08F263B1-8D5C-4FDC-84B0-96E48442F55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81930" name="Line 20">
            <a:extLst>
              <a:ext uri="{FF2B5EF4-FFF2-40B4-BE49-F238E27FC236}">
                <a16:creationId xmlns:a16="http://schemas.microsoft.com/office/drawing/2014/main" id="{AAECDF9E-1E40-4DD0-98C6-1CF554A10613}"/>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31" name="Line 21">
            <a:extLst>
              <a:ext uri="{FF2B5EF4-FFF2-40B4-BE49-F238E27FC236}">
                <a16:creationId xmlns:a16="http://schemas.microsoft.com/office/drawing/2014/main" id="{520F7FCC-02F0-4AE2-BA69-345B0E9F9B62}"/>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1932" name="Group 22">
            <a:extLst>
              <a:ext uri="{FF2B5EF4-FFF2-40B4-BE49-F238E27FC236}">
                <a16:creationId xmlns:a16="http://schemas.microsoft.com/office/drawing/2014/main" id="{35B4D0FD-050D-45AD-A0C7-F74BE5FBF005}"/>
              </a:ext>
            </a:extLst>
          </p:cNvPr>
          <p:cNvGrpSpPr>
            <a:grpSpLocks/>
          </p:cNvGrpSpPr>
          <p:nvPr/>
        </p:nvGrpSpPr>
        <p:grpSpPr bwMode="auto">
          <a:xfrm>
            <a:off x="3862388" y="5026025"/>
            <a:ext cx="1447800" cy="1295400"/>
            <a:chOff x="1584" y="816"/>
            <a:chExt cx="912" cy="816"/>
          </a:xfrm>
        </p:grpSpPr>
        <p:sp>
          <p:nvSpPr>
            <p:cNvPr id="81975" name="Freeform 23">
              <a:extLst>
                <a:ext uri="{FF2B5EF4-FFF2-40B4-BE49-F238E27FC236}">
                  <a16:creationId xmlns:a16="http://schemas.microsoft.com/office/drawing/2014/main" id="{12AF019E-2B65-4881-9BD5-A7F404DEA20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6" name="Freeform 24">
              <a:extLst>
                <a:ext uri="{FF2B5EF4-FFF2-40B4-BE49-F238E27FC236}">
                  <a16:creationId xmlns:a16="http://schemas.microsoft.com/office/drawing/2014/main" id="{AEC17F20-9AEC-4BF1-A306-F676B131BB6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7" name="Freeform 25">
              <a:extLst>
                <a:ext uri="{FF2B5EF4-FFF2-40B4-BE49-F238E27FC236}">
                  <a16:creationId xmlns:a16="http://schemas.microsoft.com/office/drawing/2014/main" id="{FDB43F18-124F-4197-ABD2-6054B98A97E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8" name="Freeform 26">
              <a:extLst>
                <a:ext uri="{FF2B5EF4-FFF2-40B4-BE49-F238E27FC236}">
                  <a16:creationId xmlns:a16="http://schemas.microsoft.com/office/drawing/2014/main" id="{94A45719-3FA0-4A5F-B53C-8033BEE2423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9" name="Freeform 27">
              <a:extLst>
                <a:ext uri="{FF2B5EF4-FFF2-40B4-BE49-F238E27FC236}">
                  <a16:creationId xmlns:a16="http://schemas.microsoft.com/office/drawing/2014/main" id="{F314B1C2-3C36-4937-B0CC-25680141A12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0" name="Freeform 28">
              <a:extLst>
                <a:ext uri="{FF2B5EF4-FFF2-40B4-BE49-F238E27FC236}">
                  <a16:creationId xmlns:a16="http://schemas.microsoft.com/office/drawing/2014/main" id="{9CC036EC-960C-4432-A48C-41FDA3F4353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1" name="Freeform 29">
              <a:extLst>
                <a:ext uri="{FF2B5EF4-FFF2-40B4-BE49-F238E27FC236}">
                  <a16:creationId xmlns:a16="http://schemas.microsoft.com/office/drawing/2014/main" id="{81B75A40-875A-4CE4-A8E0-A25E5D8E5C9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2" name="Freeform 30">
              <a:extLst>
                <a:ext uri="{FF2B5EF4-FFF2-40B4-BE49-F238E27FC236}">
                  <a16:creationId xmlns:a16="http://schemas.microsoft.com/office/drawing/2014/main" id="{43F58261-91E6-41EE-BD73-95CD8C76D11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3" name="Freeform 31">
              <a:extLst>
                <a:ext uri="{FF2B5EF4-FFF2-40B4-BE49-F238E27FC236}">
                  <a16:creationId xmlns:a16="http://schemas.microsoft.com/office/drawing/2014/main" id="{11DF8513-044B-44D3-B36D-63FE9ACBD5C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1933" name="Group 32">
            <a:extLst>
              <a:ext uri="{FF2B5EF4-FFF2-40B4-BE49-F238E27FC236}">
                <a16:creationId xmlns:a16="http://schemas.microsoft.com/office/drawing/2014/main" id="{38FBBBD9-F476-4FD3-BA06-34BED015DDB2}"/>
              </a:ext>
            </a:extLst>
          </p:cNvPr>
          <p:cNvGrpSpPr>
            <a:grpSpLocks/>
          </p:cNvGrpSpPr>
          <p:nvPr/>
        </p:nvGrpSpPr>
        <p:grpSpPr bwMode="auto">
          <a:xfrm>
            <a:off x="7340600" y="2773363"/>
            <a:ext cx="868363" cy="582612"/>
            <a:chOff x="595" y="1599"/>
            <a:chExt cx="547" cy="367"/>
          </a:xfrm>
        </p:grpSpPr>
        <p:sp>
          <p:nvSpPr>
            <p:cNvPr id="81972" name="AutoShape 33">
              <a:extLst>
                <a:ext uri="{FF2B5EF4-FFF2-40B4-BE49-F238E27FC236}">
                  <a16:creationId xmlns:a16="http://schemas.microsoft.com/office/drawing/2014/main" id="{99461A24-CECF-4C42-8D8F-C0AFB51218B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3" name="Line 34">
              <a:extLst>
                <a:ext uri="{FF2B5EF4-FFF2-40B4-BE49-F238E27FC236}">
                  <a16:creationId xmlns:a16="http://schemas.microsoft.com/office/drawing/2014/main" id="{7A6C1B99-7EF5-48DF-A209-C5A38AACF90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74" name="Text Box 35">
              <a:extLst>
                <a:ext uri="{FF2B5EF4-FFF2-40B4-BE49-F238E27FC236}">
                  <a16:creationId xmlns:a16="http://schemas.microsoft.com/office/drawing/2014/main" id="{348CA8DE-C663-4875-A17B-BF616FABFF8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1934" name="Line 37">
            <a:extLst>
              <a:ext uri="{FF2B5EF4-FFF2-40B4-BE49-F238E27FC236}">
                <a16:creationId xmlns:a16="http://schemas.microsoft.com/office/drawing/2014/main" id="{12BFD01B-73AE-4CE0-AF40-EF74A318072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1935" name="Group 38">
            <a:extLst>
              <a:ext uri="{FF2B5EF4-FFF2-40B4-BE49-F238E27FC236}">
                <a16:creationId xmlns:a16="http://schemas.microsoft.com/office/drawing/2014/main" id="{4505F2DC-FC8B-41E2-B58A-BAFA0E057812}"/>
              </a:ext>
            </a:extLst>
          </p:cNvPr>
          <p:cNvGrpSpPr>
            <a:grpSpLocks/>
          </p:cNvGrpSpPr>
          <p:nvPr/>
        </p:nvGrpSpPr>
        <p:grpSpPr bwMode="auto">
          <a:xfrm>
            <a:off x="5527675" y="4989513"/>
            <a:ext cx="1447800" cy="1295400"/>
            <a:chOff x="1584" y="816"/>
            <a:chExt cx="912" cy="816"/>
          </a:xfrm>
        </p:grpSpPr>
        <p:sp>
          <p:nvSpPr>
            <p:cNvPr id="81963" name="Freeform 39">
              <a:extLst>
                <a:ext uri="{FF2B5EF4-FFF2-40B4-BE49-F238E27FC236}">
                  <a16:creationId xmlns:a16="http://schemas.microsoft.com/office/drawing/2014/main" id="{991FE24F-9E4F-4F73-8709-E15F6EA0304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4" name="Freeform 40">
              <a:extLst>
                <a:ext uri="{FF2B5EF4-FFF2-40B4-BE49-F238E27FC236}">
                  <a16:creationId xmlns:a16="http://schemas.microsoft.com/office/drawing/2014/main" id="{0D51198A-92E2-4D60-B86A-432534879C7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5" name="Freeform 41">
              <a:extLst>
                <a:ext uri="{FF2B5EF4-FFF2-40B4-BE49-F238E27FC236}">
                  <a16:creationId xmlns:a16="http://schemas.microsoft.com/office/drawing/2014/main" id="{ECB4002F-6371-4A01-A667-4A3A4865AB8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6" name="Freeform 42">
              <a:extLst>
                <a:ext uri="{FF2B5EF4-FFF2-40B4-BE49-F238E27FC236}">
                  <a16:creationId xmlns:a16="http://schemas.microsoft.com/office/drawing/2014/main" id="{742C8894-F197-4240-8E4F-78822419DB4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7" name="Freeform 43">
              <a:extLst>
                <a:ext uri="{FF2B5EF4-FFF2-40B4-BE49-F238E27FC236}">
                  <a16:creationId xmlns:a16="http://schemas.microsoft.com/office/drawing/2014/main" id="{59656C92-9A65-4A13-B6C1-860E4C67197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8" name="Freeform 44">
              <a:extLst>
                <a:ext uri="{FF2B5EF4-FFF2-40B4-BE49-F238E27FC236}">
                  <a16:creationId xmlns:a16="http://schemas.microsoft.com/office/drawing/2014/main" id="{30006E64-E3E8-459D-A735-B925CBBBA72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9" name="Freeform 45">
              <a:extLst>
                <a:ext uri="{FF2B5EF4-FFF2-40B4-BE49-F238E27FC236}">
                  <a16:creationId xmlns:a16="http://schemas.microsoft.com/office/drawing/2014/main" id="{6E50C7A1-FD09-47F8-ACDE-F398CF575BA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0" name="Freeform 46">
              <a:extLst>
                <a:ext uri="{FF2B5EF4-FFF2-40B4-BE49-F238E27FC236}">
                  <a16:creationId xmlns:a16="http://schemas.microsoft.com/office/drawing/2014/main" id="{9B054894-04CB-4A04-9EA0-4654EC6B02E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1" name="Freeform 47">
              <a:extLst>
                <a:ext uri="{FF2B5EF4-FFF2-40B4-BE49-F238E27FC236}">
                  <a16:creationId xmlns:a16="http://schemas.microsoft.com/office/drawing/2014/main" id="{87A86E0D-5131-4A94-8085-AC041D23CB6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1936" name="AutoShape 48">
            <a:extLst>
              <a:ext uri="{FF2B5EF4-FFF2-40B4-BE49-F238E27FC236}">
                <a16:creationId xmlns:a16="http://schemas.microsoft.com/office/drawing/2014/main" id="{A68CFF22-BF89-4D96-A1E7-FAFE2FC872B7}"/>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1937" name="AutoShape 49">
            <a:extLst>
              <a:ext uri="{FF2B5EF4-FFF2-40B4-BE49-F238E27FC236}">
                <a16:creationId xmlns:a16="http://schemas.microsoft.com/office/drawing/2014/main" id="{3B21715D-B046-4B0E-883D-E4DEC9B75078}"/>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1938" name="AutoShape 50">
            <a:extLst>
              <a:ext uri="{FF2B5EF4-FFF2-40B4-BE49-F238E27FC236}">
                <a16:creationId xmlns:a16="http://schemas.microsoft.com/office/drawing/2014/main" id="{14CCC786-C805-4D8D-8797-DA57F578BDD5}"/>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Wait!</a:t>
            </a:r>
          </a:p>
        </p:txBody>
      </p:sp>
      <p:sp>
        <p:nvSpPr>
          <p:cNvPr id="81939" name="AutoShape 51">
            <a:extLst>
              <a:ext uri="{FF2B5EF4-FFF2-40B4-BE49-F238E27FC236}">
                <a16:creationId xmlns:a16="http://schemas.microsoft.com/office/drawing/2014/main" id="{C12F036A-2A8A-46E0-B5D8-1DF9D669F7F1}"/>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81940" name="Group 52">
            <a:extLst>
              <a:ext uri="{FF2B5EF4-FFF2-40B4-BE49-F238E27FC236}">
                <a16:creationId xmlns:a16="http://schemas.microsoft.com/office/drawing/2014/main" id="{FDF04D2E-417E-44A1-9404-7F1F1306408F}"/>
              </a:ext>
            </a:extLst>
          </p:cNvPr>
          <p:cNvGrpSpPr>
            <a:grpSpLocks/>
          </p:cNvGrpSpPr>
          <p:nvPr/>
        </p:nvGrpSpPr>
        <p:grpSpPr bwMode="auto">
          <a:xfrm>
            <a:off x="1258888" y="2005013"/>
            <a:ext cx="427037" cy="622300"/>
            <a:chOff x="2208" y="1920"/>
            <a:chExt cx="1152" cy="1680"/>
          </a:xfrm>
        </p:grpSpPr>
        <p:sp>
          <p:nvSpPr>
            <p:cNvPr id="81959" name="Oval 53">
              <a:extLst>
                <a:ext uri="{FF2B5EF4-FFF2-40B4-BE49-F238E27FC236}">
                  <a16:creationId xmlns:a16="http://schemas.microsoft.com/office/drawing/2014/main" id="{96F12F0D-4CA1-4BC6-A4AC-8F822178412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0" name="Oval 54">
              <a:extLst>
                <a:ext uri="{FF2B5EF4-FFF2-40B4-BE49-F238E27FC236}">
                  <a16:creationId xmlns:a16="http://schemas.microsoft.com/office/drawing/2014/main" id="{388AA795-F914-4860-A146-347EFA95457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1" name="AutoShape 55">
              <a:extLst>
                <a:ext uri="{FF2B5EF4-FFF2-40B4-BE49-F238E27FC236}">
                  <a16:creationId xmlns:a16="http://schemas.microsoft.com/office/drawing/2014/main" id="{62F32CD8-FB60-4F6C-8156-954EDC3E939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2" name="AutoShape 56">
              <a:extLst>
                <a:ext uri="{FF2B5EF4-FFF2-40B4-BE49-F238E27FC236}">
                  <a16:creationId xmlns:a16="http://schemas.microsoft.com/office/drawing/2014/main" id="{BA019BB0-03BD-4441-BE14-34EAAC21A2C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1941" name="Group 57">
            <a:extLst>
              <a:ext uri="{FF2B5EF4-FFF2-40B4-BE49-F238E27FC236}">
                <a16:creationId xmlns:a16="http://schemas.microsoft.com/office/drawing/2014/main" id="{FE0875A2-FFF8-4893-9774-F6A6D996F512}"/>
              </a:ext>
            </a:extLst>
          </p:cNvPr>
          <p:cNvGrpSpPr>
            <a:grpSpLocks/>
          </p:cNvGrpSpPr>
          <p:nvPr/>
        </p:nvGrpSpPr>
        <p:grpSpPr bwMode="auto">
          <a:xfrm>
            <a:off x="2706688" y="2005013"/>
            <a:ext cx="427037" cy="622300"/>
            <a:chOff x="2208" y="1920"/>
            <a:chExt cx="1152" cy="1680"/>
          </a:xfrm>
        </p:grpSpPr>
        <p:sp>
          <p:nvSpPr>
            <p:cNvPr id="81955" name="Oval 58">
              <a:extLst>
                <a:ext uri="{FF2B5EF4-FFF2-40B4-BE49-F238E27FC236}">
                  <a16:creationId xmlns:a16="http://schemas.microsoft.com/office/drawing/2014/main" id="{4CD8E3DD-4C84-408F-B9E3-D0F88E6855D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6" name="Oval 59">
              <a:extLst>
                <a:ext uri="{FF2B5EF4-FFF2-40B4-BE49-F238E27FC236}">
                  <a16:creationId xmlns:a16="http://schemas.microsoft.com/office/drawing/2014/main" id="{F2CBA00C-CFEE-4FD5-B20F-1AAC451B77D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7" name="AutoShape 60">
              <a:extLst>
                <a:ext uri="{FF2B5EF4-FFF2-40B4-BE49-F238E27FC236}">
                  <a16:creationId xmlns:a16="http://schemas.microsoft.com/office/drawing/2014/main" id="{151FC49C-C157-4DC9-93C7-85FA508B5E11}"/>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8" name="AutoShape 61">
              <a:extLst>
                <a:ext uri="{FF2B5EF4-FFF2-40B4-BE49-F238E27FC236}">
                  <a16:creationId xmlns:a16="http://schemas.microsoft.com/office/drawing/2014/main" id="{51091BA7-07A7-437E-AED2-9818C700596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1942" name="AutoShape 62">
            <a:extLst>
              <a:ext uri="{FF2B5EF4-FFF2-40B4-BE49-F238E27FC236}">
                <a16:creationId xmlns:a16="http://schemas.microsoft.com/office/drawing/2014/main" id="{95B839BF-A50F-4EA2-997B-A733A9199A37}"/>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1943" name="Group 63">
            <a:extLst>
              <a:ext uri="{FF2B5EF4-FFF2-40B4-BE49-F238E27FC236}">
                <a16:creationId xmlns:a16="http://schemas.microsoft.com/office/drawing/2014/main" id="{C583CE21-950B-4EE9-8318-23DFD7867CF2}"/>
              </a:ext>
            </a:extLst>
          </p:cNvPr>
          <p:cNvGrpSpPr>
            <a:grpSpLocks/>
          </p:cNvGrpSpPr>
          <p:nvPr/>
        </p:nvGrpSpPr>
        <p:grpSpPr bwMode="auto">
          <a:xfrm>
            <a:off x="4383088" y="2005013"/>
            <a:ext cx="427037" cy="622300"/>
            <a:chOff x="2208" y="1920"/>
            <a:chExt cx="1152" cy="1680"/>
          </a:xfrm>
        </p:grpSpPr>
        <p:sp>
          <p:nvSpPr>
            <p:cNvPr id="81951" name="Oval 64">
              <a:extLst>
                <a:ext uri="{FF2B5EF4-FFF2-40B4-BE49-F238E27FC236}">
                  <a16:creationId xmlns:a16="http://schemas.microsoft.com/office/drawing/2014/main" id="{BBCFA268-964D-4087-97D1-B88D29612FB2}"/>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2" name="Oval 65">
              <a:extLst>
                <a:ext uri="{FF2B5EF4-FFF2-40B4-BE49-F238E27FC236}">
                  <a16:creationId xmlns:a16="http://schemas.microsoft.com/office/drawing/2014/main" id="{2DBC80A8-BC70-46F5-8952-66CDBC157C6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3" name="AutoShape 66">
              <a:extLst>
                <a:ext uri="{FF2B5EF4-FFF2-40B4-BE49-F238E27FC236}">
                  <a16:creationId xmlns:a16="http://schemas.microsoft.com/office/drawing/2014/main" id="{3CC6B537-DBA0-40E6-9B2D-3C0866EE668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4" name="AutoShape 67">
              <a:extLst>
                <a:ext uri="{FF2B5EF4-FFF2-40B4-BE49-F238E27FC236}">
                  <a16:creationId xmlns:a16="http://schemas.microsoft.com/office/drawing/2014/main" id="{721AA8E4-18F7-418F-BCA0-B76A8F5B35B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1944" name="Group 68">
            <a:extLst>
              <a:ext uri="{FF2B5EF4-FFF2-40B4-BE49-F238E27FC236}">
                <a16:creationId xmlns:a16="http://schemas.microsoft.com/office/drawing/2014/main" id="{C182CA4C-AC4D-475E-ABEA-EB56C9DCFC3A}"/>
              </a:ext>
            </a:extLst>
          </p:cNvPr>
          <p:cNvGrpSpPr>
            <a:grpSpLocks/>
          </p:cNvGrpSpPr>
          <p:nvPr/>
        </p:nvGrpSpPr>
        <p:grpSpPr bwMode="auto">
          <a:xfrm>
            <a:off x="5919788" y="2005013"/>
            <a:ext cx="427037" cy="622300"/>
            <a:chOff x="2208" y="1920"/>
            <a:chExt cx="1152" cy="1680"/>
          </a:xfrm>
        </p:grpSpPr>
        <p:sp>
          <p:nvSpPr>
            <p:cNvPr id="81947" name="Oval 69">
              <a:extLst>
                <a:ext uri="{FF2B5EF4-FFF2-40B4-BE49-F238E27FC236}">
                  <a16:creationId xmlns:a16="http://schemas.microsoft.com/office/drawing/2014/main" id="{1C7B5976-8F33-4EDF-9210-82DFED5C329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48" name="Oval 70">
              <a:extLst>
                <a:ext uri="{FF2B5EF4-FFF2-40B4-BE49-F238E27FC236}">
                  <a16:creationId xmlns:a16="http://schemas.microsoft.com/office/drawing/2014/main" id="{B2D85B0E-CC35-4DBB-957B-523178B8DE2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49" name="AutoShape 71">
              <a:extLst>
                <a:ext uri="{FF2B5EF4-FFF2-40B4-BE49-F238E27FC236}">
                  <a16:creationId xmlns:a16="http://schemas.microsoft.com/office/drawing/2014/main" id="{99011943-D71B-477C-9113-A6717BF81FC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0" name="AutoShape 72">
              <a:extLst>
                <a:ext uri="{FF2B5EF4-FFF2-40B4-BE49-F238E27FC236}">
                  <a16:creationId xmlns:a16="http://schemas.microsoft.com/office/drawing/2014/main" id="{B642E2B1-6989-4A4E-873C-98A93F528C3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1945" name="AutoShape 73">
            <a:extLst>
              <a:ext uri="{FF2B5EF4-FFF2-40B4-BE49-F238E27FC236}">
                <a16:creationId xmlns:a16="http://schemas.microsoft.com/office/drawing/2014/main" id="{BD8F7FCE-E0AA-44E2-BF89-101BC97B39CB}"/>
              </a:ext>
            </a:extLst>
          </p:cNvPr>
          <p:cNvSpPr>
            <a:spLocks noChangeArrowheads="1"/>
          </p:cNvSpPr>
          <p:nvPr/>
        </p:nvSpPr>
        <p:spPr bwMode="auto">
          <a:xfrm>
            <a:off x="5510213" y="2708275"/>
            <a:ext cx="1293812" cy="814388"/>
          </a:xfrm>
          <a:prstGeom prst="wedgeRoundRectCallout">
            <a:avLst>
              <a:gd name="adj1" fmla="val -36505"/>
              <a:gd name="adj2" fmla="val 239472"/>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1946" name="Freeform 74">
            <a:extLst>
              <a:ext uri="{FF2B5EF4-FFF2-40B4-BE49-F238E27FC236}">
                <a16:creationId xmlns:a16="http://schemas.microsoft.com/office/drawing/2014/main" id="{BE2F74B9-C457-4B16-A7B4-2E38D32B2251}"/>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1AFFAED3-FD28-42FA-8ED9-772D5924A5B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CC86C2-CDD1-49A9-8E57-7BDA4EDDEC84}" type="slidenum">
              <a:rPr lang="ar-SA" altLang="zh-CN" sz="1400">
                <a:solidFill>
                  <a:schemeClr val="tx1"/>
                </a:solidFill>
                <a:latin typeface="Comic Sans MS" panose="030F0702030302020204" pitchFamily="66" charset="0"/>
              </a:rPr>
              <a:pPr/>
              <a:t>79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2948" name="Rectangle 2">
            <a:extLst>
              <a:ext uri="{FF2B5EF4-FFF2-40B4-BE49-F238E27FC236}">
                <a16:creationId xmlns:a16="http://schemas.microsoft.com/office/drawing/2014/main" id="{A38A714D-6A28-4BB2-B5DD-A7557D12C2B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2949" name="Oval 3">
            <a:extLst>
              <a:ext uri="{FF2B5EF4-FFF2-40B4-BE49-F238E27FC236}">
                <a16:creationId xmlns:a16="http://schemas.microsoft.com/office/drawing/2014/main" id="{54B60D51-F0C4-4A6A-9C96-A188889239FE}"/>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2950" name="Group 4">
            <a:extLst>
              <a:ext uri="{FF2B5EF4-FFF2-40B4-BE49-F238E27FC236}">
                <a16:creationId xmlns:a16="http://schemas.microsoft.com/office/drawing/2014/main" id="{50AE7A11-3CD4-4EFA-B878-21974586B81E}"/>
              </a:ext>
            </a:extLst>
          </p:cNvPr>
          <p:cNvGrpSpPr>
            <a:grpSpLocks/>
          </p:cNvGrpSpPr>
          <p:nvPr/>
        </p:nvGrpSpPr>
        <p:grpSpPr bwMode="auto">
          <a:xfrm>
            <a:off x="946150" y="2771775"/>
            <a:ext cx="866775" cy="582613"/>
            <a:chOff x="596" y="1599"/>
            <a:chExt cx="546" cy="367"/>
          </a:xfrm>
        </p:grpSpPr>
        <p:sp>
          <p:nvSpPr>
            <p:cNvPr id="82989" name="AutoShape 5">
              <a:extLst>
                <a:ext uri="{FF2B5EF4-FFF2-40B4-BE49-F238E27FC236}">
                  <a16:creationId xmlns:a16="http://schemas.microsoft.com/office/drawing/2014/main" id="{6CCB9EDC-1F85-433E-89E7-711A984DADE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90" name="Line 6">
              <a:extLst>
                <a:ext uri="{FF2B5EF4-FFF2-40B4-BE49-F238E27FC236}">
                  <a16:creationId xmlns:a16="http://schemas.microsoft.com/office/drawing/2014/main" id="{48EFDAA8-1908-46A8-8975-565B28C49E0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91" name="Text Box 7">
              <a:extLst>
                <a:ext uri="{FF2B5EF4-FFF2-40B4-BE49-F238E27FC236}">
                  <a16:creationId xmlns:a16="http://schemas.microsoft.com/office/drawing/2014/main" id="{26817348-70B0-40C1-8F90-899A01D4764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2951" name="Group 8">
            <a:extLst>
              <a:ext uri="{FF2B5EF4-FFF2-40B4-BE49-F238E27FC236}">
                <a16:creationId xmlns:a16="http://schemas.microsoft.com/office/drawing/2014/main" id="{23820D14-5D22-499D-A949-09AD95C86280}"/>
              </a:ext>
            </a:extLst>
          </p:cNvPr>
          <p:cNvGrpSpPr>
            <a:grpSpLocks/>
          </p:cNvGrpSpPr>
          <p:nvPr/>
        </p:nvGrpSpPr>
        <p:grpSpPr bwMode="auto">
          <a:xfrm>
            <a:off x="2543175" y="2771775"/>
            <a:ext cx="866775" cy="582613"/>
            <a:chOff x="596" y="1599"/>
            <a:chExt cx="546" cy="367"/>
          </a:xfrm>
        </p:grpSpPr>
        <p:sp>
          <p:nvSpPr>
            <p:cNvPr id="82986" name="AutoShape 9">
              <a:extLst>
                <a:ext uri="{FF2B5EF4-FFF2-40B4-BE49-F238E27FC236}">
                  <a16:creationId xmlns:a16="http://schemas.microsoft.com/office/drawing/2014/main" id="{8930AC78-0229-4E9A-A930-549F6D69D10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7" name="Line 10">
              <a:extLst>
                <a:ext uri="{FF2B5EF4-FFF2-40B4-BE49-F238E27FC236}">
                  <a16:creationId xmlns:a16="http://schemas.microsoft.com/office/drawing/2014/main" id="{9AD4659B-8E98-4BD9-A89C-D15DB01A420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88" name="Text Box 11">
              <a:extLst>
                <a:ext uri="{FF2B5EF4-FFF2-40B4-BE49-F238E27FC236}">
                  <a16:creationId xmlns:a16="http://schemas.microsoft.com/office/drawing/2014/main" id="{2387F5E4-069A-4F89-8996-2C77E4CD2358}"/>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2952" name="Group 12">
            <a:extLst>
              <a:ext uri="{FF2B5EF4-FFF2-40B4-BE49-F238E27FC236}">
                <a16:creationId xmlns:a16="http://schemas.microsoft.com/office/drawing/2014/main" id="{0AC8FED1-7BBE-4B1E-8645-FD1EC0FA3668}"/>
              </a:ext>
            </a:extLst>
          </p:cNvPr>
          <p:cNvGrpSpPr>
            <a:grpSpLocks/>
          </p:cNvGrpSpPr>
          <p:nvPr/>
        </p:nvGrpSpPr>
        <p:grpSpPr bwMode="auto">
          <a:xfrm>
            <a:off x="4141788" y="2771775"/>
            <a:ext cx="869950" cy="582613"/>
            <a:chOff x="594" y="1599"/>
            <a:chExt cx="548" cy="367"/>
          </a:xfrm>
        </p:grpSpPr>
        <p:sp>
          <p:nvSpPr>
            <p:cNvPr id="82983" name="AutoShape 13">
              <a:extLst>
                <a:ext uri="{FF2B5EF4-FFF2-40B4-BE49-F238E27FC236}">
                  <a16:creationId xmlns:a16="http://schemas.microsoft.com/office/drawing/2014/main" id="{2153A4A7-C0F2-4463-A042-8FB4146C018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4" name="Line 14">
              <a:extLst>
                <a:ext uri="{FF2B5EF4-FFF2-40B4-BE49-F238E27FC236}">
                  <a16:creationId xmlns:a16="http://schemas.microsoft.com/office/drawing/2014/main" id="{AB0C5002-99A2-4318-A260-ADB4BE60F5E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85" name="Text Box 15">
              <a:extLst>
                <a:ext uri="{FF2B5EF4-FFF2-40B4-BE49-F238E27FC236}">
                  <a16:creationId xmlns:a16="http://schemas.microsoft.com/office/drawing/2014/main" id="{129AD446-D679-4824-8420-0C7DFDED86E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82953" name="Line 20">
            <a:extLst>
              <a:ext uri="{FF2B5EF4-FFF2-40B4-BE49-F238E27FC236}">
                <a16:creationId xmlns:a16="http://schemas.microsoft.com/office/drawing/2014/main" id="{590F8490-0735-4B3E-9A7E-FEC46CC63871}"/>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54" name="Line 21">
            <a:extLst>
              <a:ext uri="{FF2B5EF4-FFF2-40B4-BE49-F238E27FC236}">
                <a16:creationId xmlns:a16="http://schemas.microsoft.com/office/drawing/2014/main" id="{0E6EF912-6053-4744-B158-B075E0ADF41F}"/>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2955" name="Group 22">
            <a:extLst>
              <a:ext uri="{FF2B5EF4-FFF2-40B4-BE49-F238E27FC236}">
                <a16:creationId xmlns:a16="http://schemas.microsoft.com/office/drawing/2014/main" id="{12ADE7A1-05B0-4240-8B79-7294C5C71878}"/>
              </a:ext>
            </a:extLst>
          </p:cNvPr>
          <p:cNvGrpSpPr>
            <a:grpSpLocks/>
          </p:cNvGrpSpPr>
          <p:nvPr/>
        </p:nvGrpSpPr>
        <p:grpSpPr bwMode="auto">
          <a:xfrm>
            <a:off x="3862388" y="5026025"/>
            <a:ext cx="1447800" cy="1295400"/>
            <a:chOff x="1584" y="816"/>
            <a:chExt cx="912" cy="816"/>
          </a:xfrm>
        </p:grpSpPr>
        <p:sp>
          <p:nvSpPr>
            <p:cNvPr id="82974" name="Freeform 23">
              <a:extLst>
                <a:ext uri="{FF2B5EF4-FFF2-40B4-BE49-F238E27FC236}">
                  <a16:creationId xmlns:a16="http://schemas.microsoft.com/office/drawing/2014/main" id="{AF49B268-B3B9-4C43-B827-346E723A1DB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5" name="Freeform 24">
              <a:extLst>
                <a:ext uri="{FF2B5EF4-FFF2-40B4-BE49-F238E27FC236}">
                  <a16:creationId xmlns:a16="http://schemas.microsoft.com/office/drawing/2014/main" id="{20387C99-C61D-4B23-9C17-357AF4B3C58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6" name="Freeform 25">
              <a:extLst>
                <a:ext uri="{FF2B5EF4-FFF2-40B4-BE49-F238E27FC236}">
                  <a16:creationId xmlns:a16="http://schemas.microsoft.com/office/drawing/2014/main" id="{2F83F738-7810-45F7-8F8A-910490020B4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7" name="Freeform 26">
              <a:extLst>
                <a:ext uri="{FF2B5EF4-FFF2-40B4-BE49-F238E27FC236}">
                  <a16:creationId xmlns:a16="http://schemas.microsoft.com/office/drawing/2014/main" id="{5D801729-00AD-4C25-BDC5-B31E3FB6B6D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8" name="Freeform 27">
              <a:extLst>
                <a:ext uri="{FF2B5EF4-FFF2-40B4-BE49-F238E27FC236}">
                  <a16:creationId xmlns:a16="http://schemas.microsoft.com/office/drawing/2014/main" id="{E6634E8D-01D4-49B4-8DD7-CB8F109CCAE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9" name="Freeform 28">
              <a:extLst>
                <a:ext uri="{FF2B5EF4-FFF2-40B4-BE49-F238E27FC236}">
                  <a16:creationId xmlns:a16="http://schemas.microsoft.com/office/drawing/2014/main" id="{0287C021-8C07-4DE5-8E18-0D007B3B689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0" name="Freeform 29">
              <a:extLst>
                <a:ext uri="{FF2B5EF4-FFF2-40B4-BE49-F238E27FC236}">
                  <a16:creationId xmlns:a16="http://schemas.microsoft.com/office/drawing/2014/main" id="{F51FDE19-B9E5-474F-B950-2D2D56FCE4B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1" name="Freeform 30">
              <a:extLst>
                <a:ext uri="{FF2B5EF4-FFF2-40B4-BE49-F238E27FC236}">
                  <a16:creationId xmlns:a16="http://schemas.microsoft.com/office/drawing/2014/main" id="{90198E98-FB5E-4FCA-9159-F135F421AE8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2" name="Freeform 31">
              <a:extLst>
                <a:ext uri="{FF2B5EF4-FFF2-40B4-BE49-F238E27FC236}">
                  <a16:creationId xmlns:a16="http://schemas.microsoft.com/office/drawing/2014/main" id="{C2088BC0-DAA7-4FE7-ACF9-AA59B235690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2956" name="Group 32">
            <a:extLst>
              <a:ext uri="{FF2B5EF4-FFF2-40B4-BE49-F238E27FC236}">
                <a16:creationId xmlns:a16="http://schemas.microsoft.com/office/drawing/2014/main" id="{36FB7B72-FB9B-4326-A9A1-FFBF31F4B931}"/>
              </a:ext>
            </a:extLst>
          </p:cNvPr>
          <p:cNvGrpSpPr>
            <a:grpSpLocks/>
          </p:cNvGrpSpPr>
          <p:nvPr/>
        </p:nvGrpSpPr>
        <p:grpSpPr bwMode="auto">
          <a:xfrm>
            <a:off x="7340600" y="2773363"/>
            <a:ext cx="868363" cy="582612"/>
            <a:chOff x="595" y="1599"/>
            <a:chExt cx="547" cy="367"/>
          </a:xfrm>
        </p:grpSpPr>
        <p:sp>
          <p:nvSpPr>
            <p:cNvPr id="82971" name="AutoShape 33">
              <a:extLst>
                <a:ext uri="{FF2B5EF4-FFF2-40B4-BE49-F238E27FC236}">
                  <a16:creationId xmlns:a16="http://schemas.microsoft.com/office/drawing/2014/main" id="{5A394984-F942-467E-B765-3CF1ECE3DE6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2" name="Line 34">
              <a:extLst>
                <a:ext uri="{FF2B5EF4-FFF2-40B4-BE49-F238E27FC236}">
                  <a16:creationId xmlns:a16="http://schemas.microsoft.com/office/drawing/2014/main" id="{20220F68-0D9E-43B6-90EC-DDD158802D5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73" name="Text Box 35">
              <a:extLst>
                <a:ext uri="{FF2B5EF4-FFF2-40B4-BE49-F238E27FC236}">
                  <a16:creationId xmlns:a16="http://schemas.microsoft.com/office/drawing/2014/main" id="{E71C3B71-B22B-4387-B133-F4F3A196CE57}"/>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2957" name="AutoShape 48">
            <a:extLst>
              <a:ext uri="{FF2B5EF4-FFF2-40B4-BE49-F238E27FC236}">
                <a16:creationId xmlns:a16="http://schemas.microsoft.com/office/drawing/2014/main" id="{6C9221A2-7B29-418C-A744-AA1F2EE84FBA}"/>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2958" name="AutoShape 49">
            <a:extLst>
              <a:ext uri="{FF2B5EF4-FFF2-40B4-BE49-F238E27FC236}">
                <a16:creationId xmlns:a16="http://schemas.microsoft.com/office/drawing/2014/main" id="{B17BB6C0-0800-492B-B47D-C6244925E84D}"/>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2959" name="AutoShape 50">
            <a:extLst>
              <a:ext uri="{FF2B5EF4-FFF2-40B4-BE49-F238E27FC236}">
                <a16:creationId xmlns:a16="http://schemas.microsoft.com/office/drawing/2014/main" id="{8746AD92-9524-425E-9734-7FCFD5726889}"/>
              </a:ext>
            </a:extLst>
          </p:cNvPr>
          <p:cNvSpPr>
            <a:spLocks noChangeArrowheads="1"/>
          </p:cNvSpPr>
          <p:nvPr/>
        </p:nvSpPr>
        <p:spPr bwMode="auto">
          <a:xfrm>
            <a:off x="528638" y="4162425"/>
            <a:ext cx="2549525" cy="1844675"/>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Proceed to remove(b)</a:t>
            </a:r>
          </a:p>
        </p:txBody>
      </p:sp>
      <p:grpSp>
        <p:nvGrpSpPr>
          <p:cNvPr id="82960" name="Group 52">
            <a:extLst>
              <a:ext uri="{FF2B5EF4-FFF2-40B4-BE49-F238E27FC236}">
                <a16:creationId xmlns:a16="http://schemas.microsoft.com/office/drawing/2014/main" id="{CB093FCD-95E4-4DE0-9A6A-2CCC1BD56622}"/>
              </a:ext>
            </a:extLst>
          </p:cNvPr>
          <p:cNvGrpSpPr>
            <a:grpSpLocks/>
          </p:cNvGrpSpPr>
          <p:nvPr/>
        </p:nvGrpSpPr>
        <p:grpSpPr bwMode="auto">
          <a:xfrm>
            <a:off x="1258888" y="2005013"/>
            <a:ext cx="427037" cy="622300"/>
            <a:chOff x="2208" y="1920"/>
            <a:chExt cx="1152" cy="1680"/>
          </a:xfrm>
        </p:grpSpPr>
        <p:sp>
          <p:nvSpPr>
            <p:cNvPr id="82967" name="Oval 53">
              <a:extLst>
                <a:ext uri="{FF2B5EF4-FFF2-40B4-BE49-F238E27FC236}">
                  <a16:creationId xmlns:a16="http://schemas.microsoft.com/office/drawing/2014/main" id="{F5E61094-2020-4948-8D0C-C5D5E0431B4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8" name="Oval 54">
              <a:extLst>
                <a:ext uri="{FF2B5EF4-FFF2-40B4-BE49-F238E27FC236}">
                  <a16:creationId xmlns:a16="http://schemas.microsoft.com/office/drawing/2014/main" id="{CBC98FAC-22DE-496A-B4B8-755A67374FC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9" name="AutoShape 55">
              <a:extLst>
                <a:ext uri="{FF2B5EF4-FFF2-40B4-BE49-F238E27FC236}">
                  <a16:creationId xmlns:a16="http://schemas.microsoft.com/office/drawing/2014/main" id="{FE20AA3C-FF94-4474-A58F-C8163AFC0F7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0" name="AutoShape 56">
              <a:extLst>
                <a:ext uri="{FF2B5EF4-FFF2-40B4-BE49-F238E27FC236}">
                  <a16:creationId xmlns:a16="http://schemas.microsoft.com/office/drawing/2014/main" id="{F97420E7-BDD3-4047-ACD8-A23A1C181B5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2961" name="Group 57">
            <a:extLst>
              <a:ext uri="{FF2B5EF4-FFF2-40B4-BE49-F238E27FC236}">
                <a16:creationId xmlns:a16="http://schemas.microsoft.com/office/drawing/2014/main" id="{6CCE60A1-2799-40FF-BDBD-870818C88694}"/>
              </a:ext>
            </a:extLst>
          </p:cNvPr>
          <p:cNvGrpSpPr>
            <a:grpSpLocks/>
          </p:cNvGrpSpPr>
          <p:nvPr/>
        </p:nvGrpSpPr>
        <p:grpSpPr bwMode="auto">
          <a:xfrm>
            <a:off x="2706688" y="2005013"/>
            <a:ext cx="427037" cy="622300"/>
            <a:chOff x="2208" y="1920"/>
            <a:chExt cx="1152" cy="1680"/>
          </a:xfrm>
        </p:grpSpPr>
        <p:sp>
          <p:nvSpPr>
            <p:cNvPr id="82963" name="Oval 58">
              <a:extLst>
                <a:ext uri="{FF2B5EF4-FFF2-40B4-BE49-F238E27FC236}">
                  <a16:creationId xmlns:a16="http://schemas.microsoft.com/office/drawing/2014/main" id="{645821E8-63C0-4FE7-849A-4E52573B6539}"/>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4" name="Oval 59">
              <a:extLst>
                <a:ext uri="{FF2B5EF4-FFF2-40B4-BE49-F238E27FC236}">
                  <a16:creationId xmlns:a16="http://schemas.microsoft.com/office/drawing/2014/main" id="{D34A78C6-8B18-47DC-BA5E-30F4359F8AD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5" name="AutoShape 60">
              <a:extLst>
                <a:ext uri="{FF2B5EF4-FFF2-40B4-BE49-F238E27FC236}">
                  <a16:creationId xmlns:a16="http://schemas.microsoft.com/office/drawing/2014/main" id="{A71FFD98-0BD2-4412-9576-8A68E52E38E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6" name="AutoShape 61">
              <a:extLst>
                <a:ext uri="{FF2B5EF4-FFF2-40B4-BE49-F238E27FC236}">
                  <a16:creationId xmlns:a16="http://schemas.microsoft.com/office/drawing/2014/main" id="{6BC17E23-4F8F-47F2-B349-10B228DDF0D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2962" name="Freeform 74">
            <a:extLst>
              <a:ext uri="{FF2B5EF4-FFF2-40B4-BE49-F238E27FC236}">
                <a16:creationId xmlns:a16="http://schemas.microsoft.com/office/drawing/2014/main" id="{921E080A-A42F-4094-9CB9-3B92500B1E5B}"/>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C7C50F4-0599-4D39-9799-E3E1950EB55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D3F578F-9EBF-4BC3-AB68-E77B4D8286C5}" type="slidenum">
              <a:rPr lang="ar-SA" altLang="zh-CN" sz="1400">
                <a:solidFill>
                  <a:schemeClr val="tx1"/>
                </a:solidFill>
                <a:latin typeface="Comic Sans MS" panose="030F0702030302020204" pitchFamily="66" charset="0"/>
              </a:rPr>
              <a:pPr/>
              <a:t>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244" name="Rectangle 2">
            <a:extLst>
              <a:ext uri="{FF2B5EF4-FFF2-40B4-BE49-F238E27FC236}">
                <a16:creationId xmlns:a16="http://schemas.microsoft.com/office/drawing/2014/main" id="{8A5F70DD-BCA0-4A2B-8B3F-A47144048F87}"/>
              </a:ext>
            </a:extLst>
          </p:cNvPr>
          <p:cNvSpPr>
            <a:spLocks noGrp="1" noChangeArrowheads="1"/>
          </p:cNvSpPr>
          <p:nvPr>
            <p:ph type="title"/>
          </p:nvPr>
        </p:nvSpPr>
        <p:spPr/>
        <p:txBody>
          <a:bodyPr/>
          <a:lstStyle/>
          <a:p>
            <a:r>
              <a:rPr lang="en-US" altLang="zh-CN" sz="4000">
                <a:ea typeface="宋体" panose="02010600030101010101" pitchFamily="2" charset="-122"/>
              </a:rPr>
              <a:t>Third:</a:t>
            </a:r>
            <a:br>
              <a:rPr lang="en-US" altLang="zh-CN" sz="4000">
                <a:ea typeface="宋体" panose="02010600030101010101" pitchFamily="2" charset="-122"/>
              </a:rPr>
            </a:br>
            <a:r>
              <a:rPr lang="en-US" altLang="zh-CN" sz="4000">
                <a:ea typeface="宋体" panose="02010600030101010101" pitchFamily="2" charset="-122"/>
              </a:rPr>
              <a:t>Lazy Synchronization</a:t>
            </a:r>
          </a:p>
        </p:txBody>
      </p:sp>
      <p:sp>
        <p:nvSpPr>
          <p:cNvPr id="10245" name="Rectangle 3">
            <a:extLst>
              <a:ext uri="{FF2B5EF4-FFF2-40B4-BE49-F238E27FC236}">
                <a16:creationId xmlns:a16="http://schemas.microsoft.com/office/drawing/2014/main" id="{37E58F73-CAE5-4F48-A970-891FF17D0FCC}"/>
              </a:ext>
            </a:extLst>
          </p:cNvPr>
          <p:cNvSpPr>
            <a:spLocks noGrp="1" noChangeArrowheads="1"/>
          </p:cNvSpPr>
          <p:nvPr>
            <p:ph type="body" idx="1"/>
          </p:nvPr>
        </p:nvSpPr>
        <p:spPr/>
        <p:txBody>
          <a:bodyPr/>
          <a:lstStyle/>
          <a:p>
            <a:r>
              <a:rPr lang="en-US" altLang="zh-CN" dirty="0">
                <a:ea typeface="宋体" panose="02010600030101010101" pitchFamily="2" charset="-122"/>
              </a:rPr>
              <a:t>Postpone hard work</a:t>
            </a:r>
          </a:p>
          <a:p>
            <a:r>
              <a:rPr lang="en-US" altLang="zh-CN" dirty="0">
                <a:ea typeface="宋体" panose="02010600030101010101" pitchFamily="2" charset="-122"/>
              </a:rPr>
              <a:t>Removing components is tricky</a:t>
            </a:r>
          </a:p>
          <a:p>
            <a:pPr lvl="1"/>
            <a:r>
              <a:rPr lang="en-US" altLang="zh-CN" dirty="0">
                <a:solidFill>
                  <a:schemeClr val="tx1"/>
                </a:solidFill>
                <a:ea typeface="宋体" panose="02010600030101010101" pitchFamily="2" charset="-122"/>
              </a:rPr>
              <a:t>Logical</a:t>
            </a:r>
            <a:r>
              <a:rPr lang="en-US" altLang="zh-CN" dirty="0">
                <a:ea typeface="宋体" panose="02010600030101010101" pitchFamily="2" charset="-122"/>
              </a:rPr>
              <a:t> removal</a:t>
            </a:r>
          </a:p>
          <a:p>
            <a:pPr lvl="2"/>
            <a:r>
              <a:rPr lang="en-US" altLang="zh-CN" dirty="0">
                <a:ea typeface="宋体" panose="02010600030101010101" pitchFamily="2" charset="-122"/>
              </a:rPr>
              <a:t>Mark component to be deleted</a:t>
            </a:r>
          </a:p>
          <a:p>
            <a:pPr lvl="1"/>
            <a:r>
              <a:rPr lang="en-US" altLang="zh-CN" dirty="0">
                <a:solidFill>
                  <a:schemeClr val="tx1"/>
                </a:solidFill>
                <a:ea typeface="宋体" panose="02010600030101010101" pitchFamily="2" charset="-122"/>
              </a:rPr>
              <a:t>Physical</a:t>
            </a:r>
            <a:r>
              <a:rPr lang="en-US" altLang="zh-CN" dirty="0">
                <a:ea typeface="宋体" panose="02010600030101010101" pitchFamily="2" charset="-122"/>
              </a:rPr>
              <a:t> removal</a:t>
            </a:r>
          </a:p>
          <a:p>
            <a:pPr lvl="2"/>
            <a:r>
              <a:rPr lang="en-US" altLang="zh-CN" dirty="0">
                <a:ea typeface="宋体" panose="02010600030101010101" pitchFamily="2" charset="-122"/>
              </a:rPr>
              <a:t>Do what needs to be done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245">
                                            <p:txEl>
                                              <p:pRg st="0" end="0"/>
                                            </p:txEl>
                                          </p:spTgt>
                                        </p:tgtEl>
                                        <p:attrNameLst>
                                          <p:attrName>style.visibility</p:attrName>
                                        </p:attrNameLst>
                                      </p:cBhvr>
                                      <p:to>
                                        <p:strVal val="visible"/>
                                      </p:to>
                                    </p:set>
                                    <p:animEffect transition="in" filter="fade">
                                      <p:cBhvr>
                                        <p:cTn id="7" dur="500"/>
                                        <p:tgtEl>
                                          <p:spTgt spid="10245">
                                            <p:txEl>
                                              <p:pRg st="0" end="0"/>
                                            </p:txEl>
                                          </p:spTgt>
                                        </p:tgtEl>
                                      </p:cBhvr>
                                    </p:animEffect>
                                    <p:anim calcmode="lin" valueType="num">
                                      <p:cBhvr>
                                        <p:cTn id="8" dur="500" fill="hold"/>
                                        <p:tgtEl>
                                          <p:spTgt spid="1024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0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245">
                                            <p:txEl>
                                              <p:pRg st="1" end="1"/>
                                            </p:txEl>
                                          </p:spTgt>
                                        </p:tgtEl>
                                        <p:attrNameLst>
                                          <p:attrName>style.visibility</p:attrName>
                                        </p:attrNameLst>
                                      </p:cBhvr>
                                      <p:to>
                                        <p:strVal val="visible"/>
                                      </p:to>
                                    </p:set>
                                    <p:animEffect transition="in" filter="fade">
                                      <p:cBhvr>
                                        <p:cTn id="14" dur="500"/>
                                        <p:tgtEl>
                                          <p:spTgt spid="10245">
                                            <p:txEl>
                                              <p:pRg st="1" end="1"/>
                                            </p:txEl>
                                          </p:spTgt>
                                        </p:tgtEl>
                                      </p:cBhvr>
                                    </p:animEffect>
                                    <p:anim calcmode="lin" valueType="num">
                                      <p:cBhvr>
                                        <p:cTn id="15" dur="500" fill="hold"/>
                                        <p:tgtEl>
                                          <p:spTgt spid="10245">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1024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245">
                                            <p:txEl>
                                              <p:pRg st="2" end="2"/>
                                            </p:txEl>
                                          </p:spTgt>
                                        </p:tgtEl>
                                        <p:attrNameLst>
                                          <p:attrName>style.visibility</p:attrName>
                                        </p:attrNameLst>
                                      </p:cBhvr>
                                      <p:to>
                                        <p:strVal val="visible"/>
                                      </p:to>
                                    </p:set>
                                    <p:animEffect transition="in" filter="fade">
                                      <p:cBhvr>
                                        <p:cTn id="21" dur="500"/>
                                        <p:tgtEl>
                                          <p:spTgt spid="10245">
                                            <p:txEl>
                                              <p:pRg st="2" end="2"/>
                                            </p:txEl>
                                          </p:spTgt>
                                        </p:tgtEl>
                                      </p:cBhvr>
                                    </p:animEffect>
                                    <p:anim calcmode="lin" valueType="num">
                                      <p:cBhvr>
                                        <p:cTn id="22" dur="500" fill="hold"/>
                                        <p:tgtEl>
                                          <p:spTgt spid="1024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0245">
                                            <p:txEl>
                                              <p:pRg st="2" end="2"/>
                                            </p:txEl>
                                          </p:spTgt>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0245">
                                            <p:txEl>
                                              <p:pRg st="3" end="3"/>
                                            </p:txEl>
                                          </p:spTgt>
                                        </p:tgtEl>
                                        <p:attrNameLst>
                                          <p:attrName>style.visibility</p:attrName>
                                        </p:attrNameLst>
                                      </p:cBhvr>
                                      <p:to>
                                        <p:strVal val="visible"/>
                                      </p:to>
                                    </p:set>
                                    <p:animEffect transition="in" filter="fade">
                                      <p:cBhvr>
                                        <p:cTn id="26" dur="500"/>
                                        <p:tgtEl>
                                          <p:spTgt spid="10245">
                                            <p:txEl>
                                              <p:pRg st="3" end="3"/>
                                            </p:txEl>
                                          </p:spTgt>
                                        </p:tgtEl>
                                      </p:cBhvr>
                                    </p:animEffect>
                                    <p:anim calcmode="lin" valueType="num">
                                      <p:cBhvr>
                                        <p:cTn id="27" dur="500" fill="hold"/>
                                        <p:tgtEl>
                                          <p:spTgt spid="10245">
                                            <p:txEl>
                                              <p:pRg st="3" end="3"/>
                                            </p:txEl>
                                          </p:spTgt>
                                        </p:tgtEl>
                                        <p:attrNameLst>
                                          <p:attrName>ppt_x</p:attrName>
                                        </p:attrNameLst>
                                      </p:cBhvr>
                                      <p:tavLst>
                                        <p:tav tm="0">
                                          <p:val>
                                            <p:strVal val="#ppt_x"/>
                                          </p:val>
                                        </p:tav>
                                        <p:tav tm="100000">
                                          <p:val>
                                            <p:strVal val="#ppt_x"/>
                                          </p:val>
                                        </p:tav>
                                      </p:tavLst>
                                    </p:anim>
                                    <p:anim calcmode="lin" valueType="num">
                                      <p:cBhvr>
                                        <p:cTn id="28" dur="500" fill="hold"/>
                                        <p:tgtEl>
                                          <p:spTgt spid="10245">
                                            <p:txEl>
                                              <p:pRg st="3" end="3"/>
                                            </p:txEl>
                                          </p:spTgt>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0245">
                                            <p:txEl>
                                              <p:pRg st="4" end="4"/>
                                            </p:txEl>
                                          </p:spTgt>
                                        </p:tgtEl>
                                        <p:attrNameLst>
                                          <p:attrName>style.visibility</p:attrName>
                                        </p:attrNameLst>
                                      </p:cBhvr>
                                      <p:to>
                                        <p:strVal val="visible"/>
                                      </p:to>
                                    </p:set>
                                    <p:animEffect transition="in" filter="fade">
                                      <p:cBhvr>
                                        <p:cTn id="31" dur="500"/>
                                        <p:tgtEl>
                                          <p:spTgt spid="10245">
                                            <p:txEl>
                                              <p:pRg st="4" end="4"/>
                                            </p:txEl>
                                          </p:spTgt>
                                        </p:tgtEl>
                                      </p:cBhvr>
                                    </p:animEffect>
                                    <p:anim calcmode="lin" valueType="num">
                                      <p:cBhvr>
                                        <p:cTn id="32" dur="500" fill="hold"/>
                                        <p:tgtEl>
                                          <p:spTgt spid="10245">
                                            <p:txEl>
                                              <p:pRg st="4" end="4"/>
                                            </p:txEl>
                                          </p:spTgt>
                                        </p:tgtEl>
                                        <p:attrNameLst>
                                          <p:attrName>ppt_x</p:attrName>
                                        </p:attrNameLst>
                                      </p:cBhvr>
                                      <p:tavLst>
                                        <p:tav tm="0">
                                          <p:val>
                                            <p:strVal val="#ppt_x"/>
                                          </p:val>
                                        </p:tav>
                                        <p:tav tm="100000">
                                          <p:val>
                                            <p:strVal val="#ppt_x"/>
                                          </p:val>
                                        </p:tav>
                                      </p:tavLst>
                                    </p:anim>
                                    <p:anim calcmode="lin" valueType="num">
                                      <p:cBhvr>
                                        <p:cTn id="33" dur="500" fill="hold"/>
                                        <p:tgtEl>
                                          <p:spTgt spid="10245">
                                            <p:txEl>
                                              <p:pRg st="4" end="4"/>
                                            </p:txEl>
                                          </p:spTgt>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10245">
                                            <p:txEl>
                                              <p:pRg st="5" end="5"/>
                                            </p:txEl>
                                          </p:spTgt>
                                        </p:tgtEl>
                                        <p:attrNameLst>
                                          <p:attrName>style.visibility</p:attrName>
                                        </p:attrNameLst>
                                      </p:cBhvr>
                                      <p:to>
                                        <p:strVal val="visible"/>
                                      </p:to>
                                    </p:set>
                                    <p:animEffect transition="in" filter="fade">
                                      <p:cBhvr>
                                        <p:cTn id="36" dur="500"/>
                                        <p:tgtEl>
                                          <p:spTgt spid="10245">
                                            <p:txEl>
                                              <p:pRg st="5" end="5"/>
                                            </p:txEl>
                                          </p:spTgt>
                                        </p:tgtEl>
                                      </p:cBhvr>
                                    </p:animEffect>
                                    <p:anim calcmode="lin" valueType="num">
                                      <p:cBhvr>
                                        <p:cTn id="37" dur="500" fill="hold"/>
                                        <p:tgtEl>
                                          <p:spTgt spid="10245">
                                            <p:txEl>
                                              <p:pRg st="5" end="5"/>
                                            </p:txEl>
                                          </p:spTgt>
                                        </p:tgtEl>
                                        <p:attrNameLst>
                                          <p:attrName>ppt_x</p:attrName>
                                        </p:attrNameLst>
                                      </p:cBhvr>
                                      <p:tavLst>
                                        <p:tav tm="0">
                                          <p:val>
                                            <p:strVal val="#ppt_x"/>
                                          </p:val>
                                        </p:tav>
                                        <p:tav tm="100000">
                                          <p:val>
                                            <p:strVal val="#ppt_x"/>
                                          </p:val>
                                        </p:tav>
                                      </p:tavLst>
                                    </p:anim>
                                    <p:anim calcmode="lin" valueType="num">
                                      <p:cBhvr>
                                        <p:cTn id="38" dur="500" fill="hold"/>
                                        <p:tgtEl>
                                          <p:spTgt spid="1024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BDB00A97-A8F9-4EAE-B368-757DE0E2A01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614AB6-2E29-4560-8937-F982F919E228}" type="slidenum">
              <a:rPr lang="ar-SA" altLang="zh-CN" sz="1400">
                <a:solidFill>
                  <a:schemeClr val="tx1"/>
                </a:solidFill>
                <a:latin typeface="Comic Sans MS" panose="030F0702030302020204" pitchFamily="66" charset="0"/>
              </a:rPr>
              <a:pPr/>
              <a:t>80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3972" name="Rectangle 2">
            <a:extLst>
              <a:ext uri="{FF2B5EF4-FFF2-40B4-BE49-F238E27FC236}">
                <a16:creationId xmlns:a16="http://schemas.microsoft.com/office/drawing/2014/main" id="{0B6C65FE-3F2A-400F-A153-7D7D8D9E29D0}"/>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3973" name="Oval 3">
            <a:extLst>
              <a:ext uri="{FF2B5EF4-FFF2-40B4-BE49-F238E27FC236}">
                <a16:creationId xmlns:a16="http://schemas.microsoft.com/office/drawing/2014/main" id="{22DC3E26-7159-4AD0-84CA-D4D2C0F85598}"/>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3974" name="Group 4">
            <a:extLst>
              <a:ext uri="{FF2B5EF4-FFF2-40B4-BE49-F238E27FC236}">
                <a16:creationId xmlns:a16="http://schemas.microsoft.com/office/drawing/2014/main" id="{E77457D4-EE44-404E-BC71-42AF3361F1B2}"/>
              </a:ext>
            </a:extLst>
          </p:cNvPr>
          <p:cNvGrpSpPr>
            <a:grpSpLocks/>
          </p:cNvGrpSpPr>
          <p:nvPr/>
        </p:nvGrpSpPr>
        <p:grpSpPr bwMode="auto">
          <a:xfrm>
            <a:off x="946150" y="2771775"/>
            <a:ext cx="866775" cy="582613"/>
            <a:chOff x="596" y="1599"/>
            <a:chExt cx="546" cy="367"/>
          </a:xfrm>
        </p:grpSpPr>
        <p:sp>
          <p:nvSpPr>
            <p:cNvPr id="84013" name="AutoShape 5">
              <a:extLst>
                <a:ext uri="{FF2B5EF4-FFF2-40B4-BE49-F238E27FC236}">
                  <a16:creationId xmlns:a16="http://schemas.microsoft.com/office/drawing/2014/main" id="{8E54C878-19F9-48CA-8E5C-306272FE8CA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14" name="Line 6">
              <a:extLst>
                <a:ext uri="{FF2B5EF4-FFF2-40B4-BE49-F238E27FC236}">
                  <a16:creationId xmlns:a16="http://schemas.microsoft.com/office/drawing/2014/main" id="{F149D6EF-8761-4A5C-8EC6-D454FA2FD18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4015" name="Text Box 7">
              <a:extLst>
                <a:ext uri="{FF2B5EF4-FFF2-40B4-BE49-F238E27FC236}">
                  <a16:creationId xmlns:a16="http://schemas.microsoft.com/office/drawing/2014/main" id="{BA38ACA7-911A-415A-9620-448FB42319C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3975" name="Group 8">
            <a:extLst>
              <a:ext uri="{FF2B5EF4-FFF2-40B4-BE49-F238E27FC236}">
                <a16:creationId xmlns:a16="http://schemas.microsoft.com/office/drawing/2014/main" id="{9A59FC6C-9B34-468C-AC82-E587F8EF498A}"/>
              </a:ext>
            </a:extLst>
          </p:cNvPr>
          <p:cNvGrpSpPr>
            <a:grpSpLocks/>
          </p:cNvGrpSpPr>
          <p:nvPr/>
        </p:nvGrpSpPr>
        <p:grpSpPr bwMode="auto">
          <a:xfrm>
            <a:off x="2543175" y="2771775"/>
            <a:ext cx="866775" cy="582613"/>
            <a:chOff x="596" y="1599"/>
            <a:chExt cx="546" cy="367"/>
          </a:xfrm>
        </p:grpSpPr>
        <p:sp>
          <p:nvSpPr>
            <p:cNvPr id="84010" name="AutoShape 9">
              <a:extLst>
                <a:ext uri="{FF2B5EF4-FFF2-40B4-BE49-F238E27FC236}">
                  <a16:creationId xmlns:a16="http://schemas.microsoft.com/office/drawing/2014/main" id="{118DAB79-6786-4238-95D8-C44731949F1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11" name="Line 10">
              <a:extLst>
                <a:ext uri="{FF2B5EF4-FFF2-40B4-BE49-F238E27FC236}">
                  <a16:creationId xmlns:a16="http://schemas.microsoft.com/office/drawing/2014/main" id="{A5D17947-2ED1-4775-B343-973D8FF4421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4012" name="Text Box 11">
              <a:extLst>
                <a:ext uri="{FF2B5EF4-FFF2-40B4-BE49-F238E27FC236}">
                  <a16:creationId xmlns:a16="http://schemas.microsoft.com/office/drawing/2014/main" id="{242DD5A8-DDD2-46ED-B66D-A6D1BB38E33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3976" name="Group 12">
            <a:extLst>
              <a:ext uri="{FF2B5EF4-FFF2-40B4-BE49-F238E27FC236}">
                <a16:creationId xmlns:a16="http://schemas.microsoft.com/office/drawing/2014/main" id="{8B69A8EA-C215-4E6A-801D-4F2EEE2FDB7D}"/>
              </a:ext>
            </a:extLst>
          </p:cNvPr>
          <p:cNvGrpSpPr>
            <a:grpSpLocks/>
          </p:cNvGrpSpPr>
          <p:nvPr/>
        </p:nvGrpSpPr>
        <p:grpSpPr bwMode="auto">
          <a:xfrm>
            <a:off x="4141788" y="2771775"/>
            <a:ext cx="869950" cy="582613"/>
            <a:chOff x="594" y="1599"/>
            <a:chExt cx="548" cy="367"/>
          </a:xfrm>
        </p:grpSpPr>
        <p:sp>
          <p:nvSpPr>
            <p:cNvPr id="84007" name="AutoShape 13">
              <a:extLst>
                <a:ext uri="{FF2B5EF4-FFF2-40B4-BE49-F238E27FC236}">
                  <a16:creationId xmlns:a16="http://schemas.microsoft.com/office/drawing/2014/main" id="{646AD0EF-8C80-4FF1-A389-C7E6BBF36A9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8" name="Line 14">
              <a:extLst>
                <a:ext uri="{FF2B5EF4-FFF2-40B4-BE49-F238E27FC236}">
                  <a16:creationId xmlns:a16="http://schemas.microsoft.com/office/drawing/2014/main" id="{89010943-DE49-496E-A27E-1D948EB5435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4009" name="Text Box 15">
              <a:extLst>
                <a:ext uri="{FF2B5EF4-FFF2-40B4-BE49-F238E27FC236}">
                  <a16:creationId xmlns:a16="http://schemas.microsoft.com/office/drawing/2014/main" id="{E63C682C-D758-4898-8FCD-98BE99C46E4C}"/>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83977" name="Line 20">
            <a:extLst>
              <a:ext uri="{FF2B5EF4-FFF2-40B4-BE49-F238E27FC236}">
                <a16:creationId xmlns:a16="http://schemas.microsoft.com/office/drawing/2014/main" id="{806E8210-7CC7-4FE2-8748-82D43C66E669}"/>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3978" name="Line 21">
            <a:extLst>
              <a:ext uri="{FF2B5EF4-FFF2-40B4-BE49-F238E27FC236}">
                <a16:creationId xmlns:a16="http://schemas.microsoft.com/office/drawing/2014/main" id="{3081EB1B-6DC3-43FF-A185-0A69426DA0D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3979" name="Group 22">
            <a:extLst>
              <a:ext uri="{FF2B5EF4-FFF2-40B4-BE49-F238E27FC236}">
                <a16:creationId xmlns:a16="http://schemas.microsoft.com/office/drawing/2014/main" id="{9821C485-4842-4BEF-8B5A-E087F7B3CD12}"/>
              </a:ext>
            </a:extLst>
          </p:cNvPr>
          <p:cNvGrpSpPr>
            <a:grpSpLocks/>
          </p:cNvGrpSpPr>
          <p:nvPr/>
        </p:nvGrpSpPr>
        <p:grpSpPr bwMode="auto">
          <a:xfrm>
            <a:off x="3862388" y="5026025"/>
            <a:ext cx="1447800" cy="1295400"/>
            <a:chOff x="1584" y="816"/>
            <a:chExt cx="912" cy="816"/>
          </a:xfrm>
        </p:grpSpPr>
        <p:sp>
          <p:nvSpPr>
            <p:cNvPr id="83998" name="Freeform 23">
              <a:extLst>
                <a:ext uri="{FF2B5EF4-FFF2-40B4-BE49-F238E27FC236}">
                  <a16:creationId xmlns:a16="http://schemas.microsoft.com/office/drawing/2014/main" id="{90DF40D9-9D82-4646-9318-879AFDAA27C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9" name="Freeform 24">
              <a:extLst>
                <a:ext uri="{FF2B5EF4-FFF2-40B4-BE49-F238E27FC236}">
                  <a16:creationId xmlns:a16="http://schemas.microsoft.com/office/drawing/2014/main" id="{C442EE8D-B8D6-40A7-A51F-9219DB42BC6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0" name="Freeform 25">
              <a:extLst>
                <a:ext uri="{FF2B5EF4-FFF2-40B4-BE49-F238E27FC236}">
                  <a16:creationId xmlns:a16="http://schemas.microsoft.com/office/drawing/2014/main" id="{B100C04F-79F0-4D17-AA0E-D76659E19D9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1" name="Freeform 26">
              <a:extLst>
                <a:ext uri="{FF2B5EF4-FFF2-40B4-BE49-F238E27FC236}">
                  <a16:creationId xmlns:a16="http://schemas.microsoft.com/office/drawing/2014/main" id="{0A3FDF42-C53F-4F0A-850A-D9FEB622E0F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2" name="Freeform 27">
              <a:extLst>
                <a:ext uri="{FF2B5EF4-FFF2-40B4-BE49-F238E27FC236}">
                  <a16:creationId xmlns:a16="http://schemas.microsoft.com/office/drawing/2014/main" id="{5198AEA3-C1E8-4495-83F3-A86144EA395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3" name="Freeform 28">
              <a:extLst>
                <a:ext uri="{FF2B5EF4-FFF2-40B4-BE49-F238E27FC236}">
                  <a16:creationId xmlns:a16="http://schemas.microsoft.com/office/drawing/2014/main" id="{ECC7E96A-F6BB-43FB-87CF-B9F59D9BE0B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4" name="Freeform 29">
              <a:extLst>
                <a:ext uri="{FF2B5EF4-FFF2-40B4-BE49-F238E27FC236}">
                  <a16:creationId xmlns:a16="http://schemas.microsoft.com/office/drawing/2014/main" id="{B8EEF6F4-78F7-4DE4-AF25-FEBAFF46092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5" name="Freeform 30">
              <a:extLst>
                <a:ext uri="{FF2B5EF4-FFF2-40B4-BE49-F238E27FC236}">
                  <a16:creationId xmlns:a16="http://schemas.microsoft.com/office/drawing/2014/main" id="{D029FB4A-B61C-4924-8135-EAB93484407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6" name="Freeform 31">
              <a:extLst>
                <a:ext uri="{FF2B5EF4-FFF2-40B4-BE49-F238E27FC236}">
                  <a16:creationId xmlns:a16="http://schemas.microsoft.com/office/drawing/2014/main" id="{9483C7A5-F50C-479B-AC6A-57B79C88CA19}"/>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3980" name="Group 32">
            <a:extLst>
              <a:ext uri="{FF2B5EF4-FFF2-40B4-BE49-F238E27FC236}">
                <a16:creationId xmlns:a16="http://schemas.microsoft.com/office/drawing/2014/main" id="{D9C0ED34-639B-48E0-A355-2191361DDEE5}"/>
              </a:ext>
            </a:extLst>
          </p:cNvPr>
          <p:cNvGrpSpPr>
            <a:grpSpLocks/>
          </p:cNvGrpSpPr>
          <p:nvPr/>
        </p:nvGrpSpPr>
        <p:grpSpPr bwMode="auto">
          <a:xfrm>
            <a:off x="7340600" y="2773363"/>
            <a:ext cx="868363" cy="582612"/>
            <a:chOff x="595" y="1599"/>
            <a:chExt cx="547" cy="367"/>
          </a:xfrm>
        </p:grpSpPr>
        <p:sp>
          <p:nvSpPr>
            <p:cNvPr id="83995" name="AutoShape 33">
              <a:extLst>
                <a:ext uri="{FF2B5EF4-FFF2-40B4-BE49-F238E27FC236}">
                  <a16:creationId xmlns:a16="http://schemas.microsoft.com/office/drawing/2014/main" id="{74B898A6-575C-49B8-BC11-09E4F03A515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6" name="Line 34">
              <a:extLst>
                <a:ext uri="{FF2B5EF4-FFF2-40B4-BE49-F238E27FC236}">
                  <a16:creationId xmlns:a16="http://schemas.microsoft.com/office/drawing/2014/main" id="{23C27A71-5EAD-4689-B99A-85F1788B1E7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3997" name="Text Box 35">
              <a:extLst>
                <a:ext uri="{FF2B5EF4-FFF2-40B4-BE49-F238E27FC236}">
                  <a16:creationId xmlns:a16="http://schemas.microsoft.com/office/drawing/2014/main" id="{A7631FED-15B9-499C-8832-31BB442CE792}"/>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3981" name="AutoShape 37">
            <a:extLst>
              <a:ext uri="{FF2B5EF4-FFF2-40B4-BE49-F238E27FC236}">
                <a16:creationId xmlns:a16="http://schemas.microsoft.com/office/drawing/2014/main" id="{2FC1F9D8-5EAA-426A-A5A1-3D895C7EC06F}"/>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3982" name="AutoShape 38">
            <a:extLst>
              <a:ext uri="{FF2B5EF4-FFF2-40B4-BE49-F238E27FC236}">
                <a16:creationId xmlns:a16="http://schemas.microsoft.com/office/drawing/2014/main" id="{86418E9A-BC49-4EC4-BD5E-DC5F25292326}"/>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83983" name="Group 39">
            <a:extLst>
              <a:ext uri="{FF2B5EF4-FFF2-40B4-BE49-F238E27FC236}">
                <a16:creationId xmlns:a16="http://schemas.microsoft.com/office/drawing/2014/main" id="{E967C4D1-7B77-43D7-A28D-F5E55C34D3B6}"/>
              </a:ext>
            </a:extLst>
          </p:cNvPr>
          <p:cNvGrpSpPr>
            <a:grpSpLocks/>
          </p:cNvGrpSpPr>
          <p:nvPr/>
        </p:nvGrpSpPr>
        <p:grpSpPr bwMode="auto">
          <a:xfrm>
            <a:off x="2706688" y="2005013"/>
            <a:ext cx="427037" cy="622300"/>
            <a:chOff x="2208" y="1920"/>
            <a:chExt cx="1152" cy="1680"/>
          </a:xfrm>
        </p:grpSpPr>
        <p:sp>
          <p:nvSpPr>
            <p:cNvPr id="83991" name="Oval 40">
              <a:extLst>
                <a:ext uri="{FF2B5EF4-FFF2-40B4-BE49-F238E27FC236}">
                  <a16:creationId xmlns:a16="http://schemas.microsoft.com/office/drawing/2014/main" id="{270EF527-F690-4576-8B19-F29A11ADC79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2" name="Oval 41">
              <a:extLst>
                <a:ext uri="{FF2B5EF4-FFF2-40B4-BE49-F238E27FC236}">
                  <a16:creationId xmlns:a16="http://schemas.microsoft.com/office/drawing/2014/main" id="{3E350DCA-5B35-4D3C-A32B-B4895C1A4B5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3" name="AutoShape 42">
              <a:extLst>
                <a:ext uri="{FF2B5EF4-FFF2-40B4-BE49-F238E27FC236}">
                  <a16:creationId xmlns:a16="http://schemas.microsoft.com/office/drawing/2014/main" id="{9223DE9F-3B41-4C49-A731-5EAFB42AC11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4" name="AutoShape 43">
              <a:extLst>
                <a:ext uri="{FF2B5EF4-FFF2-40B4-BE49-F238E27FC236}">
                  <a16:creationId xmlns:a16="http://schemas.microsoft.com/office/drawing/2014/main" id="{D133C96F-B113-4C32-B8B9-1389A308A68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3984" name="AutoShape 44">
            <a:extLst>
              <a:ext uri="{FF2B5EF4-FFF2-40B4-BE49-F238E27FC236}">
                <a16:creationId xmlns:a16="http://schemas.microsoft.com/office/drawing/2014/main" id="{9760FE8C-5894-4427-8169-6791A02E955F}"/>
              </a:ext>
            </a:extLst>
          </p:cNvPr>
          <p:cNvSpPr>
            <a:spLocks noChangeArrowheads="1"/>
          </p:cNvSpPr>
          <p:nvPr/>
        </p:nvSpPr>
        <p:spPr bwMode="auto">
          <a:xfrm>
            <a:off x="3948113" y="2695575"/>
            <a:ext cx="1293812" cy="814388"/>
          </a:xfrm>
          <a:prstGeom prst="wedgeRoundRectCallout">
            <a:avLst>
              <a:gd name="adj1" fmla="val -26685"/>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3985" name="Group 45">
            <a:extLst>
              <a:ext uri="{FF2B5EF4-FFF2-40B4-BE49-F238E27FC236}">
                <a16:creationId xmlns:a16="http://schemas.microsoft.com/office/drawing/2014/main" id="{7FAAFD1C-184B-48D8-A9AE-BD936803D4AB}"/>
              </a:ext>
            </a:extLst>
          </p:cNvPr>
          <p:cNvGrpSpPr>
            <a:grpSpLocks/>
          </p:cNvGrpSpPr>
          <p:nvPr/>
        </p:nvGrpSpPr>
        <p:grpSpPr bwMode="auto">
          <a:xfrm>
            <a:off x="4383088" y="2005013"/>
            <a:ext cx="427037" cy="622300"/>
            <a:chOff x="2208" y="1920"/>
            <a:chExt cx="1152" cy="1680"/>
          </a:xfrm>
        </p:grpSpPr>
        <p:sp>
          <p:nvSpPr>
            <p:cNvPr id="83987" name="Oval 46">
              <a:extLst>
                <a:ext uri="{FF2B5EF4-FFF2-40B4-BE49-F238E27FC236}">
                  <a16:creationId xmlns:a16="http://schemas.microsoft.com/office/drawing/2014/main" id="{ABCAFD59-35F4-46DF-ADE2-8006D9872A3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88" name="Oval 47">
              <a:extLst>
                <a:ext uri="{FF2B5EF4-FFF2-40B4-BE49-F238E27FC236}">
                  <a16:creationId xmlns:a16="http://schemas.microsoft.com/office/drawing/2014/main" id="{578E79DB-3D32-41B6-9E9F-54325BF0C51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89" name="AutoShape 48">
              <a:extLst>
                <a:ext uri="{FF2B5EF4-FFF2-40B4-BE49-F238E27FC236}">
                  <a16:creationId xmlns:a16="http://schemas.microsoft.com/office/drawing/2014/main" id="{7757759A-9272-47EC-8313-5F636695FD8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0" name="AutoShape 49">
              <a:extLst>
                <a:ext uri="{FF2B5EF4-FFF2-40B4-BE49-F238E27FC236}">
                  <a16:creationId xmlns:a16="http://schemas.microsoft.com/office/drawing/2014/main" id="{1139703E-1FB6-4697-8292-CE8235CAA03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3986" name="Freeform 50">
            <a:extLst>
              <a:ext uri="{FF2B5EF4-FFF2-40B4-BE49-F238E27FC236}">
                <a16:creationId xmlns:a16="http://schemas.microsoft.com/office/drawing/2014/main" id="{8EF8E5AB-0005-4FB4-847B-2DCD7DE3F5D6}"/>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B873B204-CEF1-4701-89DA-D44A6A4FDD3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E3CA194-0C02-4EB9-9826-2CEC8412EE24}" type="slidenum">
              <a:rPr lang="ar-SA" altLang="zh-CN" sz="1400">
                <a:solidFill>
                  <a:schemeClr val="tx1"/>
                </a:solidFill>
                <a:latin typeface="Comic Sans MS" panose="030F0702030302020204" pitchFamily="66" charset="0"/>
              </a:rPr>
              <a:pPr/>
              <a:t>81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4996" name="Rectangle 2">
            <a:extLst>
              <a:ext uri="{FF2B5EF4-FFF2-40B4-BE49-F238E27FC236}">
                <a16:creationId xmlns:a16="http://schemas.microsoft.com/office/drawing/2014/main" id="{7D72339D-B37A-429C-9EDD-E53665E40437}"/>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4997" name="Oval 3">
            <a:extLst>
              <a:ext uri="{FF2B5EF4-FFF2-40B4-BE49-F238E27FC236}">
                <a16:creationId xmlns:a16="http://schemas.microsoft.com/office/drawing/2014/main" id="{63613991-6221-46E3-A74E-4BA883E890D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4998" name="Group 4">
            <a:extLst>
              <a:ext uri="{FF2B5EF4-FFF2-40B4-BE49-F238E27FC236}">
                <a16:creationId xmlns:a16="http://schemas.microsoft.com/office/drawing/2014/main" id="{F41FE858-9FB1-430A-8367-3F8CF81CB812}"/>
              </a:ext>
            </a:extLst>
          </p:cNvPr>
          <p:cNvGrpSpPr>
            <a:grpSpLocks/>
          </p:cNvGrpSpPr>
          <p:nvPr/>
        </p:nvGrpSpPr>
        <p:grpSpPr bwMode="auto">
          <a:xfrm>
            <a:off x="946150" y="2771775"/>
            <a:ext cx="866775" cy="582613"/>
            <a:chOff x="596" y="1599"/>
            <a:chExt cx="546" cy="367"/>
          </a:xfrm>
        </p:grpSpPr>
        <p:sp>
          <p:nvSpPr>
            <p:cNvPr id="85037" name="AutoShape 5">
              <a:extLst>
                <a:ext uri="{FF2B5EF4-FFF2-40B4-BE49-F238E27FC236}">
                  <a16:creationId xmlns:a16="http://schemas.microsoft.com/office/drawing/2014/main" id="{5564E154-DA70-4832-AD74-754FD2E5E562}"/>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8" name="Line 6">
              <a:extLst>
                <a:ext uri="{FF2B5EF4-FFF2-40B4-BE49-F238E27FC236}">
                  <a16:creationId xmlns:a16="http://schemas.microsoft.com/office/drawing/2014/main" id="{756484A9-F8A4-4FA6-8B1A-D0DEF1AA2C5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39" name="Text Box 7">
              <a:extLst>
                <a:ext uri="{FF2B5EF4-FFF2-40B4-BE49-F238E27FC236}">
                  <a16:creationId xmlns:a16="http://schemas.microsoft.com/office/drawing/2014/main" id="{055DBABD-3176-4271-A662-41C851DEA35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4999" name="Group 8">
            <a:extLst>
              <a:ext uri="{FF2B5EF4-FFF2-40B4-BE49-F238E27FC236}">
                <a16:creationId xmlns:a16="http://schemas.microsoft.com/office/drawing/2014/main" id="{EA5BFC6E-F4C7-400E-9B94-C9DB65915382}"/>
              </a:ext>
            </a:extLst>
          </p:cNvPr>
          <p:cNvGrpSpPr>
            <a:grpSpLocks/>
          </p:cNvGrpSpPr>
          <p:nvPr/>
        </p:nvGrpSpPr>
        <p:grpSpPr bwMode="auto">
          <a:xfrm>
            <a:off x="2543175" y="2771775"/>
            <a:ext cx="866775" cy="582613"/>
            <a:chOff x="596" y="1599"/>
            <a:chExt cx="546" cy="367"/>
          </a:xfrm>
        </p:grpSpPr>
        <p:sp>
          <p:nvSpPr>
            <p:cNvPr id="85034" name="AutoShape 9">
              <a:extLst>
                <a:ext uri="{FF2B5EF4-FFF2-40B4-BE49-F238E27FC236}">
                  <a16:creationId xmlns:a16="http://schemas.microsoft.com/office/drawing/2014/main" id="{F1BE6647-7E61-47D8-8E99-70EC037C23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5" name="Line 10">
              <a:extLst>
                <a:ext uri="{FF2B5EF4-FFF2-40B4-BE49-F238E27FC236}">
                  <a16:creationId xmlns:a16="http://schemas.microsoft.com/office/drawing/2014/main" id="{741DE78D-EA13-4204-850B-5062F88407C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36" name="Text Box 11">
              <a:extLst>
                <a:ext uri="{FF2B5EF4-FFF2-40B4-BE49-F238E27FC236}">
                  <a16:creationId xmlns:a16="http://schemas.microsoft.com/office/drawing/2014/main" id="{85F1FC8D-8B2C-4B76-BE10-8B1B668DF50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5000" name="Group 12">
            <a:extLst>
              <a:ext uri="{FF2B5EF4-FFF2-40B4-BE49-F238E27FC236}">
                <a16:creationId xmlns:a16="http://schemas.microsoft.com/office/drawing/2014/main" id="{850E542A-C2FC-45A6-BE46-0B4171E5DF52}"/>
              </a:ext>
            </a:extLst>
          </p:cNvPr>
          <p:cNvGrpSpPr>
            <a:grpSpLocks/>
          </p:cNvGrpSpPr>
          <p:nvPr/>
        </p:nvGrpSpPr>
        <p:grpSpPr bwMode="auto">
          <a:xfrm>
            <a:off x="4141788" y="2771775"/>
            <a:ext cx="869950" cy="582613"/>
            <a:chOff x="594" y="1599"/>
            <a:chExt cx="548" cy="367"/>
          </a:xfrm>
        </p:grpSpPr>
        <p:sp>
          <p:nvSpPr>
            <p:cNvPr id="85031" name="AutoShape 13">
              <a:extLst>
                <a:ext uri="{FF2B5EF4-FFF2-40B4-BE49-F238E27FC236}">
                  <a16:creationId xmlns:a16="http://schemas.microsoft.com/office/drawing/2014/main" id="{67FEDA2C-34BE-4BB9-85F0-D274E9C942C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2" name="Line 14">
              <a:extLst>
                <a:ext uri="{FF2B5EF4-FFF2-40B4-BE49-F238E27FC236}">
                  <a16:creationId xmlns:a16="http://schemas.microsoft.com/office/drawing/2014/main" id="{B296F692-0818-4A67-8BE1-A1E082B3614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33" name="Text Box 15">
              <a:extLst>
                <a:ext uri="{FF2B5EF4-FFF2-40B4-BE49-F238E27FC236}">
                  <a16:creationId xmlns:a16="http://schemas.microsoft.com/office/drawing/2014/main" id="{3282ECB9-FDF6-4A95-881E-43B0F0831B66}"/>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85001" name="Line 16">
            <a:extLst>
              <a:ext uri="{FF2B5EF4-FFF2-40B4-BE49-F238E27FC236}">
                <a16:creationId xmlns:a16="http://schemas.microsoft.com/office/drawing/2014/main" id="{FB3DFA5E-E2F8-462E-B1D8-3E9997780D16}"/>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5002" name="Group 18">
            <a:extLst>
              <a:ext uri="{FF2B5EF4-FFF2-40B4-BE49-F238E27FC236}">
                <a16:creationId xmlns:a16="http://schemas.microsoft.com/office/drawing/2014/main" id="{056E5970-AD4E-4DE6-82B1-14C465A42951}"/>
              </a:ext>
            </a:extLst>
          </p:cNvPr>
          <p:cNvGrpSpPr>
            <a:grpSpLocks/>
          </p:cNvGrpSpPr>
          <p:nvPr/>
        </p:nvGrpSpPr>
        <p:grpSpPr bwMode="auto">
          <a:xfrm>
            <a:off x="3862388" y="5026025"/>
            <a:ext cx="1447800" cy="1295400"/>
            <a:chOff x="1584" y="816"/>
            <a:chExt cx="912" cy="816"/>
          </a:xfrm>
        </p:grpSpPr>
        <p:sp>
          <p:nvSpPr>
            <p:cNvPr id="85022" name="Freeform 19">
              <a:extLst>
                <a:ext uri="{FF2B5EF4-FFF2-40B4-BE49-F238E27FC236}">
                  <a16:creationId xmlns:a16="http://schemas.microsoft.com/office/drawing/2014/main" id="{43F8440F-6EC7-463D-A578-F32202D10F5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3" name="Freeform 20">
              <a:extLst>
                <a:ext uri="{FF2B5EF4-FFF2-40B4-BE49-F238E27FC236}">
                  <a16:creationId xmlns:a16="http://schemas.microsoft.com/office/drawing/2014/main" id="{BD670AC2-A7FD-442C-B6E1-1A12E3CC906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4" name="Freeform 21">
              <a:extLst>
                <a:ext uri="{FF2B5EF4-FFF2-40B4-BE49-F238E27FC236}">
                  <a16:creationId xmlns:a16="http://schemas.microsoft.com/office/drawing/2014/main" id="{FDFD1FB2-8223-47D1-A3FE-E721D964883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5" name="Freeform 22">
              <a:extLst>
                <a:ext uri="{FF2B5EF4-FFF2-40B4-BE49-F238E27FC236}">
                  <a16:creationId xmlns:a16="http://schemas.microsoft.com/office/drawing/2014/main" id="{A0AB43E7-932D-44B3-8AA5-9963F85246B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6" name="Freeform 23">
              <a:extLst>
                <a:ext uri="{FF2B5EF4-FFF2-40B4-BE49-F238E27FC236}">
                  <a16:creationId xmlns:a16="http://schemas.microsoft.com/office/drawing/2014/main" id="{AB5F0CBC-FD5F-445C-AEBD-B6631FE9ADC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7" name="Freeform 24">
              <a:extLst>
                <a:ext uri="{FF2B5EF4-FFF2-40B4-BE49-F238E27FC236}">
                  <a16:creationId xmlns:a16="http://schemas.microsoft.com/office/drawing/2014/main" id="{9361CA66-C3A3-4918-B783-C1E2688E99C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8" name="Freeform 25">
              <a:extLst>
                <a:ext uri="{FF2B5EF4-FFF2-40B4-BE49-F238E27FC236}">
                  <a16:creationId xmlns:a16="http://schemas.microsoft.com/office/drawing/2014/main" id="{A66018B6-BCF6-4CB2-B2F0-B8A693A9033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9" name="Freeform 26">
              <a:extLst>
                <a:ext uri="{FF2B5EF4-FFF2-40B4-BE49-F238E27FC236}">
                  <a16:creationId xmlns:a16="http://schemas.microsoft.com/office/drawing/2014/main" id="{1069FF85-60A1-49E6-94AA-27CBE307B8D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0" name="Freeform 27">
              <a:extLst>
                <a:ext uri="{FF2B5EF4-FFF2-40B4-BE49-F238E27FC236}">
                  <a16:creationId xmlns:a16="http://schemas.microsoft.com/office/drawing/2014/main" id="{7A2B805B-2281-47DF-84FA-2DBDE8F661E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5003" name="Group 28">
            <a:extLst>
              <a:ext uri="{FF2B5EF4-FFF2-40B4-BE49-F238E27FC236}">
                <a16:creationId xmlns:a16="http://schemas.microsoft.com/office/drawing/2014/main" id="{1C57F1C1-46A4-4BD9-B146-8C1C92A3691E}"/>
              </a:ext>
            </a:extLst>
          </p:cNvPr>
          <p:cNvGrpSpPr>
            <a:grpSpLocks/>
          </p:cNvGrpSpPr>
          <p:nvPr/>
        </p:nvGrpSpPr>
        <p:grpSpPr bwMode="auto">
          <a:xfrm>
            <a:off x="7340600" y="2773363"/>
            <a:ext cx="868363" cy="582612"/>
            <a:chOff x="595" y="1599"/>
            <a:chExt cx="547" cy="367"/>
          </a:xfrm>
        </p:grpSpPr>
        <p:sp>
          <p:nvSpPr>
            <p:cNvPr id="85019" name="AutoShape 29">
              <a:extLst>
                <a:ext uri="{FF2B5EF4-FFF2-40B4-BE49-F238E27FC236}">
                  <a16:creationId xmlns:a16="http://schemas.microsoft.com/office/drawing/2014/main" id="{4FAE36D4-E17D-40F7-AFA4-7A28498E88E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0" name="Line 30">
              <a:extLst>
                <a:ext uri="{FF2B5EF4-FFF2-40B4-BE49-F238E27FC236}">
                  <a16:creationId xmlns:a16="http://schemas.microsoft.com/office/drawing/2014/main" id="{22F7638F-97D9-44F5-9E17-C1FC573C080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21" name="Text Box 31">
              <a:extLst>
                <a:ext uri="{FF2B5EF4-FFF2-40B4-BE49-F238E27FC236}">
                  <a16:creationId xmlns:a16="http://schemas.microsoft.com/office/drawing/2014/main" id="{127A77D9-B6CF-4222-B61D-50208179FC3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5004" name="AutoShape 32">
            <a:extLst>
              <a:ext uri="{FF2B5EF4-FFF2-40B4-BE49-F238E27FC236}">
                <a16:creationId xmlns:a16="http://schemas.microsoft.com/office/drawing/2014/main" id="{064166B9-A713-4EB7-8A2D-2CBD3D6B2F4C}"/>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5005" name="AutoShape 33">
            <a:extLst>
              <a:ext uri="{FF2B5EF4-FFF2-40B4-BE49-F238E27FC236}">
                <a16:creationId xmlns:a16="http://schemas.microsoft.com/office/drawing/2014/main" id="{6EB94AC3-B6D2-4040-A774-C28E0FD0F79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85006" name="Group 34">
            <a:extLst>
              <a:ext uri="{FF2B5EF4-FFF2-40B4-BE49-F238E27FC236}">
                <a16:creationId xmlns:a16="http://schemas.microsoft.com/office/drawing/2014/main" id="{E9AF0E21-E3D8-4C59-8739-1B3BF71C1AD7}"/>
              </a:ext>
            </a:extLst>
          </p:cNvPr>
          <p:cNvGrpSpPr>
            <a:grpSpLocks/>
          </p:cNvGrpSpPr>
          <p:nvPr/>
        </p:nvGrpSpPr>
        <p:grpSpPr bwMode="auto">
          <a:xfrm>
            <a:off x="2706688" y="2005013"/>
            <a:ext cx="427037" cy="622300"/>
            <a:chOff x="2208" y="1920"/>
            <a:chExt cx="1152" cy="1680"/>
          </a:xfrm>
        </p:grpSpPr>
        <p:sp>
          <p:nvSpPr>
            <p:cNvPr id="85015" name="Oval 35">
              <a:extLst>
                <a:ext uri="{FF2B5EF4-FFF2-40B4-BE49-F238E27FC236}">
                  <a16:creationId xmlns:a16="http://schemas.microsoft.com/office/drawing/2014/main" id="{008F5039-A326-488C-A539-1F6C9EA49A2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6" name="Oval 36">
              <a:extLst>
                <a:ext uri="{FF2B5EF4-FFF2-40B4-BE49-F238E27FC236}">
                  <a16:creationId xmlns:a16="http://schemas.microsoft.com/office/drawing/2014/main" id="{15AEE9EA-F351-4458-BE58-CEFCA1F35AB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7" name="AutoShape 37">
              <a:extLst>
                <a:ext uri="{FF2B5EF4-FFF2-40B4-BE49-F238E27FC236}">
                  <a16:creationId xmlns:a16="http://schemas.microsoft.com/office/drawing/2014/main" id="{3A45F9F7-F6DA-49F7-91B0-E4C59638123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8" name="AutoShape 38">
              <a:extLst>
                <a:ext uri="{FF2B5EF4-FFF2-40B4-BE49-F238E27FC236}">
                  <a16:creationId xmlns:a16="http://schemas.microsoft.com/office/drawing/2014/main" id="{A37D3F20-58CD-415D-9C0D-D8D64EC43EB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5007" name="AutoShape 39">
            <a:extLst>
              <a:ext uri="{FF2B5EF4-FFF2-40B4-BE49-F238E27FC236}">
                <a16:creationId xmlns:a16="http://schemas.microsoft.com/office/drawing/2014/main" id="{DEF37581-DDBF-4F8B-AE25-57E49395842E}"/>
              </a:ext>
            </a:extLst>
          </p:cNvPr>
          <p:cNvSpPr>
            <a:spLocks noChangeArrowheads="1"/>
          </p:cNvSpPr>
          <p:nvPr/>
        </p:nvSpPr>
        <p:spPr bwMode="auto">
          <a:xfrm>
            <a:off x="3948113" y="2695575"/>
            <a:ext cx="1293812" cy="814388"/>
          </a:xfrm>
          <a:prstGeom prst="wedgeRoundRectCallout">
            <a:avLst>
              <a:gd name="adj1" fmla="val -26685"/>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5008" name="Group 40">
            <a:extLst>
              <a:ext uri="{FF2B5EF4-FFF2-40B4-BE49-F238E27FC236}">
                <a16:creationId xmlns:a16="http://schemas.microsoft.com/office/drawing/2014/main" id="{4E0D1E9E-7422-4A58-A3A2-C534BF7BB973}"/>
              </a:ext>
            </a:extLst>
          </p:cNvPr>
          <p:cNvGrpSpPr>
            <a:grpSpLocks/>
          </p:cNvGrpSpPr>
          <p:nvPr/>
        </p:nvGrpSpPr>
        <p:grpSpPr bwMode="auto">
          <a:xfrm>
            <a:off x="4383088" y="2005013"/>
            <a:ext cx="427037" cy="622300"/>
            <a:chOff x="2208" y="1920"/>
            <a:chExt cx="1152" cy="1680"/>
          </a:xfrm>
        </p:grpSpPr>
        <p:sp>
          <p:nvSpPr>
            <p:cNvPr id="85011" name="Oval 41">
              <a:extLst>
                <a:ext uri="{FF2B5EF4-FFF2-40B4-BE49-F238E27FC236}">
                  <a16:creationId xmlns:a16="http://schemas.microsoft.com/office/drawing/2014/main" id="{391754B3-1801-4AC2-8709-B2EDBA2784A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2" name="Oval 42">
              <a:extLst>
                <a:ext uri="{FF2B5EF4-FFF2-40B4-BE49-F238E27FC236}">
                  <a16:creationId xmlns:a16="http://schemas.microsoft.com/office/drawing/2014/main" id="{81CA86BF-59D7-480C-B092-FE518196475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3" name="AutoShape 43">
              <a:extLst>
                <a:ext uri="{FF2B5EF4-FFF2-40B4-BE49-F238E27FC236}">
                  <a16:creationId xmlns:a16="http://schemas.microsoft.com/office/drawing/2014/main" id="{AE872F0A-F523-487A-BFF5-4EB65C2CACE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4" name="AutoShape 44">
              <a:extLst>
                <a:ext uri="{FF2B5EF4-FFF2-40B4-BE49-F238E27FC236}">
                  <a16:creationId xmlns:a16="http://schemas.microsoft.com/office/drawing/2014/main" id="{E42D1E18-596D-4222-9391-3E3D9A411DD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5009" name="Freeform 45">
            <a:extLst>
              <a:ext uri="{FF2B5EF4-FFF2-40B4-BE49-F238E27FC236}">
                <a16:creationId xmlns:a16="http://schemas.microsoft.com/office/drawing/2014/main" id="{77BACD6A-5A91-41DB-A796-F317E48C9F88}"/>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0" name="Freeform 46">
            <a:extLst>
              <a:ext uri="{FF2B5EF4-FFF2-40B4-BE49-F238E27FC236}">
                <a16:creationId xmlns:a16="http://schemas.microsoft.com/office/drawing/2014/main" id="{D183762B-6FE9-498E-B8FB-1C824079BC6E}"/>
              </a:ext>
            </a:extLst>
          </p:cNvPr>
          <p:cNvSpPr>
            <a:spLocks/>
          </p:cNvSpPr>
          <p:nvPr/>
        </p:nvSpPr>
        <p:spPr bwMode="auto">
          <a:xfrm>
            <a:off x="3130550" y="3059113"/>
            <a:ext cx="4368800" cy="1200150"/>
          </a:xfrm>
          <a:custGeom>
            <a:avLst/>
            <a:gdLst>
              <a:gd name="T0" fmla="*/ 2147483647 w 2752"/>
              <a:gd name="T1" fmla="*/ 0 h 756"/>
              <a:gd name="T2" fmla="*/ 2147483647 w 2752"/>
              <a:gd name="T3" fmla="*/ 2147483647 h 756"/>
              <a:gd name="T4" fmla="*/ 2147483647 w 2752"/>
              <a:gd name="T5" fmla="*/ 2147483647 h 756"/>
              <a:gd name="T6" fmla="*/ 2147483647 w 2752"/>
              <a:gd name="T7" fmla="*/ 2147483647 h 756"/>
              <a:gd name="T8" fmla="*/ 0 60000 65536"/>
              <a:gd name="T9" fmla="*/ 0 60000 65536"/>
              <a:gd name="T10" fmla="*/ 0 60000 65536"/>
              <a:gd name="T11" fmla="*/ 0 60000 65536"/>
              <a:gd name="T12" fmla="*/ 0 w 2752"/>
              <a:gd name="T13" fmla="*/ 0 h 756"/>
              <a:gd name="T14" fmla="*/ 2752 w 2752"/>
              <a:gd name="T15" fmla="*/ 756 h 756"/>
            </a:gdLst>
            <a:ahLst/>
            <a:cxnLst>
              <a:cxn ang="T8">
                <a:pos x="T0" y="T1"/>
              </a:cxn>
              <a:cxn ang="T9">
                <a:pos x="T2" y="T3"/>
              </a:cxn>
              <a:cxn ang="T10">
                <a:pos x="T4" y="T5"/>
              </a:cxn>
              <a:cxn ang="T11">
                <a:pos x="T6" y="T7"/>
              </a:cxn>
            </a:cxnLst>
            <a:rect l="T12" t="T13" r="T14" b="T15"/>
            <a:pathLst>
              <a:path w="2752" h="756">
                <a:moveTo>
                  <a:pt x="73" y="0"/>
                </a:moveTo>
                <a:cubicBezTo>
                  <a:pt x="124" y="107"/>
                  <a:pt x="0" y="534"/>
                  <a:pt x="382" y="645"/>
                </a:cubicBezTo>
                <a:cubicBezTo>
                  <a:pt x="764" y="756"/>
                  <a:pt x="1984" y="733"/>
                  <a:pt x="2368" y="665"/>
                </a:cubicBezTo>
                <a:cubicBezTo>
                  <a:pt x="2752" y="597"/>
                  <a:pt x="2620" y="327"/>
                  <a:pt x="2686" y="23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lide Number Placeholder 4">
            <a:extLst>
              <a:ext uri="{FF2B5EF4-FFF2-40B4-BE49-F238E27FC236}">
                <a16:creationId xmlns:a16="http://schemas.microsoft.com/office/drawing/2014/main" id="{131461EC-07B0-40F3-A0A2-24A7C60E5D0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C8C77E-C784-4688-A63C-B09BC19633F2}" type="slidenum">
              <a:rPr lang="ar-SA" altLang="zh-CN" sz="1400">
                <a:solidFill>
                  <a:schemeClr val="tx1"/>
                </a:solidFill>
                <a:latin typeface="Comic Sans MS" panose="030F0702030302020204" pitchFamily="66" charset="0"/>
              </a:rPr>
              <a:pPr/>
              <a:t>82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6020" name="Rectangle 2">
            <a:extLst>
              <a:ext uri="{FF2B5EF4-FFF2-40B4-BE49-F238E27FC236}">
                <a16:creationId xmlns:a16="http://schemas.microsoft.com/office/drawing/2014/main" id="{834AE4AE-2A98-4A28-87A0-BA4123272990}"/>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6021" name="Oval 3">
            <a:extLst>
              <a:ext uri="{FF2B5EF4-FFF2-40B4-BE49-F238E27FC236}">
                <a16:creationId xmlns:a16="http://schemas.microsoft.com/office/drawing/2014/main" id="{80CF2BE2-3DDB-468D-9019-261CCCD3E47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6022" name="Group 4">
            <a:extLst>
              <a:ext uri="{FF2B5EF4-FFF2-40B4-BE49-F238E27FC236}">
                <a16:creationId xmlns:a16="http://schemas.microsoft.com/office/drawing/2014/main" id="{D2A4DDB4-3D7C-4438-9C42-EA3E643B1008}"/>
              </a:ext>
            </a:extLst>
          </p:cNvPr>
          <p:cNvGrpSpPr>
            <a:grpSpLocks/>
          </p:cNvGrpSpPr>
          <p:nvPr/>
        </p:nvGrpSpPr>
        <p:grpSpPr bwMode="auto">
          <a:xfrm>
            <a:off x="946150" y="2771775"/>
            <a:ext cx="866775" cy="582613"/>
            <a:chOff x="596" y="1599"/>
            <a:chExt cx="546" cy="367"/>
          </a:xfrm>
        </p:grpSpPr>
        <p:sp>
          <p:nvSpPr>
            <p:cNvPr id="86044" name="AutoShape 5">
              <a:extLst>
                <a:ext uri="{FF2B5EF4-FFF2-40B4-BE49-F238E27FC236}">
                  <a16:creationId xmlns:a16="http://schemas.microsoft.com/office/drawing/2014/main" id="{9C381352-DA1E-4C7B-9C9A-12E33817191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45" name="Line 6">
              <a:extLst>
                <a:ext uri="{FF2B5EF4-FFF2-40B4-BE49-F238E27FC236}">
                  <a16:creationId xmlns:a16="http://schemas.microsoft.com/office/drawing/2014/main" id="{92E4F40C-30DE-41FF-8CBE-80C900BB4F7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46" name="Text Box 7">
              <a:extLst>
                <a:ext uri="{FF2B5EF4-FFF2-40B4-BE49-F238E27FC236}">
                  <a16:creationId xmlns:a16="http://schemas.microsoft.com/office/drawing/2014/main" id="{DB4484CC-9A4B-403B-834E-FDEC94FF395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6023" name="Group 8">
            <a:extLst>
              <a:ext uri="{FF2B5EF4-FFF2-40B4-BE49-F238E27FC236}">
                <a16:creationId xmlns:a16="http://schemas.microsoft.com/office/drawing/2014/main" id="{411D0296-C90D-48AE-ACEF-0D05AE3C1E8B}"/>
              </a:ext>
            </a:extLst>
          </p:cNvPr>
          <p:cNvGrpSpPr>
            <a:grpSpLocks/>
          </p:cNvGrpSpPr>
          <p:nvPr/>
        </p:nvGrpSpPr>
        <p:grpSpPr bwMode="auto">
          <a:xfrm>
            <a:off x="2543175" y="2771775"/>
            <a:ext cx="866775" cy="582613"/>
            <a:chOff x="596" y="1599"/>
            <a:chExt cx="546" cy="367"/>
          </a:xfrm>
        </p:grpSpPr>
        <p:sp>
          <p:nvSpPr>
            <p:cNvPr id="86041" name="AutoShape 9">
              <a:extLst>
                <a:ext uri="{FF2B5EF4-FFF2-40B4-BE49-F238E27FC236}">
                  <a16:creationId xmlns:a16="http://schemas.microsoft.com/office/drawing/2014/main" id="{31DE1ACF-489C-42F0-844F-DA9F7EF906D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42" name="Line 10">
              <a:extLst>
                <a:ext uri="{FF2B5EF4-FFF2-40B4-BE49-F238E27FC236}">
                  <a16:creationId xmlns:a16="http://schemas.microsoft.com/office/drawing/2014/main" id="{F56DCE8F-7A5A-4BFA-875E-649400BF0D0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43" name="Text Box 11">
              <a:extLst>
                <a:ext uri="{FF2B5EF4-FFF2-40B4-BE49-F238E27FC236}">
                  <a16:creationId xmlns:a16="http://schemas.microsoft.com/office/drawing/2014/main" id="{51489160-0845-4903-BADA-1404B9204308}"/>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86024" name="Line 20">
            <a:extLst>
              <a:ext uri="{FF2B5EF4-FFF2-40B4-BE49-F238E27FC236}">
                <a16:creationId xmlns:a16="http://schemas.microsoft.com/office/drawing/2014/main" id="{F8923DA0-A2E1-4BEB-B02E-157C70B766E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25" name="Freeform 21">
            <a:extLst>
              <a:ext uri="{FF2B5EF4-FFF2-40B4-BE49-F238E27FC236}">
                <a16:creationId xmlns:a16="http://schemas.microsoft.com/office/drawing/2014/main" id="{528404D8-BFEF-4715-8964-30319315E6F3}"/>
              </a:ext>
            </a:extLst>
          </p:cNvPr>
          <p:cNvSpPr>
            <a:spLocks/>
          </p:cNvSpPr>
          <p:nvPr/>
        </p:nvSpPr>
        <p:spPr bwMode="auto">
          <a:xfrm>
            <a:off x="3130550" y="3059113"/>
            <a:ext cx="4368800" cy="1200150"/>
          </a:xfrm>
          <a:custGeom>
            <a:avLst/>
            <a:gdLst>
              <a:gd name="T0" fmla="*/ 2147483647 w 2752"/>
              <a:gd name="T1" fmla="*/ 0 h 756"/>
              <a:gd name="T2" fmla="*/ 2147483647 w 2752"/>
              <a:gd name="T3" fmla="*/ 2147483647 h 756"/>
              <a:gd name="T4" fmla="*/ 2147483647 w 2752"/>
              <a:gd name="T5" fmla="*/ 2147483647 h 756"/>
              <a:gd name="T6" fmla="*/ 2147483647 w 2752"/>
              <a:gd name="T7" fmla="*/ 2147483647 h 756"/>
              <a:gd name="T8" fmla="*/ 0 60000 65536"/>
              <a:gd name="T9" fmla="*/ 0 60000 65536"/>
              <a:gd name="T10" fmla="*/ 0 60000 65536"/>
              <a:gd name="T11" fmla="*/ 0 60000 65536"/>
              <a:gd name="T12" fmla="*/ 0 w 2752"/>
              <a:gd name="T13" fmla="*/ 0 h 756"/>
              <a:gd name="T14" fmla="*/ 2752 w 2752"/>
              <a:gd name="T15" fmla="*/ 756 h 756"/>
            </a:gdLst>
            <a:ahLst/>
            <a:cxnLst>
              <a:cxn ang="T8">
                <a:pos x="T0" y="T1"/>
              </a:cxn>
              <a:cxn ang="T9">
                <a:pos x="T2" y="T3"/>
              </a:cxn>
              <a:cxn ang="T10">
                <a:pos x="T4" y="T5"/>
              </a:cxn>
              <a:cxn ang="T11">
                <a:pos x="T6" y="T7"/>
              </a:cxn>
            </a:cxnLst>
            <a:rect l="T12" t="T13" r="T14" b="T15"/>
            <a:pathLst>
              <a:path w="2752" h="756">
                <a:moveTo>
                  <a:pt x="73" y="0"/>
                </a:moveTo>
                <a:cubicBezTo>
                  <a:pt x="124" y="107"/>
                  <a:pt x="0" y="534"/>
                  <a:pt x="382" y="645"/>
                </a:cubicBezTo>
                <a:cubicBezTo>
                  <a:pt x="764" y="756"/>
                  <a:pt x="1984" y="733"/>
                  <a:pt x="2368" y="665"/>
                </a:cubicBezTo>
                <a:cubicBezTo>
                  <a:pt x="2752" y="597"/>
                  <a:pt x="2620" y="327"/>
                  <a:pt x="2686" y="23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6026" name="Group 27">
            <a:extLst>
              <a:ext uri="{FF2B5EF4-FFF2-40B4-BE49-F238E27FC236}">
                <a16:creationId xmlns:a16="http://schemas.microsoft.com/office/drawing/2014/main" id="{218E59D2-2AD2-47A1-A7D4-971F926BDA45}"/>
              </a:ext>
            </a:extLst>
          </p:cNvPr>
          <p:cNvGrpSpPr>
            <a:grpSpLocks/>
          </p:cNvGrpSpPr>
          <p:nvPr/>
        </p:nvGrpSpPr>
        <p:grpSpPr bwMode="auto">
          <a:xfrm>
            <a:off x="3862388" y="5026025"/>
            <a:ext cx="1447800" cy="1295400"/>
            <a:chOff x="1584" y="816"/>
            <a:chExt cx="912" cy="816"/>
          </a:xfrm>
        </p:grpSpPr>
        <p:sp>
          <p:nvSpPr>
            <p:cNvPr id="86032" name="Freeform 28">
              <a:extLst>
                <a:ext uri="{FF2B5EF4-FFF2-40B4-BE49-F238E27FC236}">
                  <a16:creationId xmlns:a16="http://schemas.microsoft.com/office/drawing/2014/main" id="{E3D515A8-C78C-4569-A2AB-E4A699C0360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3" name="Freeform 29">
              <a:extLst>
                <a:ext uri="{FF2B5EF4-FFF2-40B4-BE49-F238E27FC236}">
                  <a16:creationId xmlns:a16="http://schemas.microsoft.com/office/drawing/2014/main" id="{BC2508C3-4A5A-4275-9BE5-DD5D85FD858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4" name="Freeform 30">
              <a:extLst>
                <a:ext uri="{FF2B5EF4-FFF2-40B4-BE49-F238E27FC236}">
                  <a16:creationId xmlns:a16="http://schemas.microsoft.com/office/drawing/2014/main" id="{277F4D86-B712-4899-A2B8-24D96900533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5" name="Freeform 31">
              <a:extLst>
                <a:ext uri="{FF2B5EF4-FFF2-40B4-BE49-F238E27FC236}">
                  <a16:creationId xmlns:a16="http://schemas.microsoft.com/office/drawing/2014/main" id="{DEF9D038-2036-4697-B0CA-C15F71F39BB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6" name="Freeform 32">
              <a:extLst>
                <a:ext uri="{FF2B5EF4-FFF2-40B4-BE49-F238E27FC236}">
                  <a16:creationId xmlns:a16="http://schemas.microsoft.com/office/drawing/2014/main" id="{0793DD4C-ACD7-448F-B6F6-A2AB29F2C32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7" name="Freeform 33">
              <a:extLst>
                <a:ext uri="{FF2B5EF4-FFF2-40B4-BE49-F238E27FC236}">
                  <a16:creationId xmlns:a16="http://schemas.microsoft.com/office/drawing/2014/main" id="{8A8DF87D-6EB0-4DB7-9AEC-4CFEE346BE1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8" name="Freeform 34">
              <a:extLst>
                <a:ext uri="{FF2B5EF4-FFF2-40B4-BE49-F238E27FC236}">
                  <a16:creationId xmlns:a16="http://schemas.microsoft.com/office/drawing/2014/main" id="{4DD01135-5D8B-4F7B-A9B1-55F00F3DE20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9" name="Freeform 35">
              <a:extLst>
                <a:ext uri="{FF2B5EF4-FFF2-40B4-BE49-F238E27FC236}">
                  <a16:creationId xmlns:a16="http://schemas.microsoft.com/office/drawing/2014/main" id="{FF894B91-87DA-40E9-9043-6B0A1508103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40" name="Freeform 36">
              <a:extLst>
                <a:ext uri="{FF2B5EF4-FFF2-40B4-BE49-F238E27FC236}">
                  <a16:creationId xmlns:a16="http://schemas.microsoft.com/office/drawing/2014/main" id="{519BC322-A96A-4F9A-868B-FE784241357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6027" name="Group 38">
            <a:extLst>
              <a:ext uri="{FF2B5EF4-FFF2-40B4-BE49-F238E27FC236}">
                <a16:creationId xmlns:a16="http://schemas.microsoft.com/office/drawing/2014/main" id="{6979C1EA-60A3-4E72-B3CF-1C2064C761EC}"/>
              </a:ext>
            </a:extLst>
          </p:cNvPr>
          <p:cNvGrpSpPr>
            <a:grpSpLocks/>
          </p:cNvGrpSpPr>
          <p:nvPr/>
        </p:nvGrpSpPr>
        <p:grpSpPr bwMode="auto">
          <a:xfrm>
            <a:off x="7340600" y="2773363"/>
            <a:ext cx="868363" cy="582612"/>
            <a:chOff x="595" y="1599"/>
            <a:chExt cx="547" cy="367"/>
          </a:xfrm>
        </p:grpSpPr>
        <p:sp>
          <p:nvSpPr>
            <p:cNvPr id="86029" name="AutoShape 39">
              <a:extLst>
                <a:ext uri="{FF2B5EF4-FFF2-40B4-BE49-F238E27FC236}">
                  <a16:creationId xmlns:a16="http://schemas.microsoft.com/office/drawing/2014/main" id="{17CEF3C2-125A-493E-B2DF-D64E85FAC42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0" name="Line 40">
              <a:extLst>
                <a:ext uri="{FF2B5EF4-FFF2-40B4-BE49-F238E27FC236}">
                  <a16:creationId xmlns:a16="http://schemas.microsoft.com/office/drawing/2014/main" id="{47D3D6CB-6ABB-44E5-BAA3-86C1320DB44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31" name="Text Box 41">
              <a:extLst>
                <a:ext uri="{FF2B5EF4-FFF2-40B4-BE49-F238E27FC236}">
                  <a16:creationId xmlns:a16="http://schemas.microsoft.com/office/drawing/2014/main" id="{4F65CC79-CBEE-43C7-B286-4FD7829B7623}"/>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6028" name="AutoShape 57">
            <a:extLst>
              <a:ext uri="{FF2B5EF4-FFF2-40B4-BE49-F238E27FC236}">
                <a16:creationId xmlns:a16="http://schemas.microsoft.com/office/drawing/2014/main" id="{A246CF1E-CB3C-424E-8D1B-CD61BFE14270}"/>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Slide Number Placeholder 4">
            <a:extLst>
              <a:ext uri="{FF2B5EF4-FFF2-40B4-BE49-F238E27FC236}">
                <a16:creationId xmlns:a16="http://schemas.microsoft.com/office/drawing/2014/main" id="{22C2C7AE-FFEA-418B-817F-DF973DE02A5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8C46689-766B-476D-8193-2A27489D2F15}" type="slidenum">
              <a:rPr lang="ar-SA" altLang="zh-CN" sz="1400">
                <a:solidFill>
                  <a:schemeClr val="tx1"/>
                </a:solidFill>
                <a:latin typeface="Comic Sans MS" panose="030F0702030302020204" pitchFamily="66" charset="0"/>
              </a:rPr>
              <a:pPr/>
              <a:t>83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7044" name="Rectangle 2">
            <a:extLst>
              <a:ext uri="{FF2B5EF4-FFF2-40B4-BE49-F238E27FC236}">
                <a16:creationId xmlns:a16="http://schemas.microsoft.com/office/drawing/2014/main" id="{1E1C81D7-BE94-4B2B-AB32-DCB6DF140D6E}"/>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7045" name="Oval 3">
            <a:extLst>
              <a:ext uri="{FF2B5EF4-FFF2-40B4-BE49-F238E27FC236}">
                <a16:creationId xmlns:a16="http://schemas.microsoft.com/office/drawing/2014/main" id="{F4CBCF85-FFE8-4803-916B-DB87D2DDA3BF}"/>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7046" name="Group 4">
            <a:extLst>
              <a:ext uri="{FF2B5EF4-FFF2-40B4-BE49-F238E27FC236}">
                <a16:creationId xmlns:a16="http://schemas.microsoft.com/office/drawing/2014/main" id="{D3F24DF3-1A9B-4C55-BC8D-6E1D06771C0B}"/>
              </a:ext>
            </a:extLst>
          </p:cNvPr>
          <p:cNvGrpSpPr>
            <a:grpSpLocks/>
          </p:cNvGrpSpPr>
          <p:nvPr/>
        </p:nvGrpSpPr>
        <p:grpSpPr bwMode="auto">
          <a:xfrm>
            <a:off x="946150" y="2771775"/>
            <a:ext cx="866775" cy="582613"/>
            <a:chOff x="596" y="1599"/>
            <a:chExt cx="546" cy="367"/>
          </a:xfrm>
        </p:grpSpPr>
        <p:sp>
          <p:nvSpPr>
            <p:cNvPr id="87057" name="AutoShape 5">
              <a:extLst>
                <a:ext uri="{FF2B5EF4-FFF2-40B4-BE49-F238E27FC236}">
                  <a16:creationId xmlns:a16="http://schemas.microsoft.com/office/drawing/2014/main" id="{E15D336F-EE4A-4898-AB82-3AFFF6B9E86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7058" name="Line 6">
              <a:extLst>
                <a:ext uri="{FF2B5EF4-FFF2-40B4-BE49-F238E27FC236}">
                  <a16:creationId xmlns:a16="http://schemas.microsoft.com/office/drawing/2014/main" id="{672ED685-A9D9-4BC7-B6B7-FD6250CBE8C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7059" name="Text Box 7">
              <a:extLst>
                <a:ext uri="{FF2B5EF4-FFF2-40B4-BE49-F238E27FC236}">
                  <a16:creationId xmlns:a16="http://schemas.microsoft.com/office/drawing/2014/main" id="{D0481D73-3900-46CF-BAC9-AB253D64CFC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7047" name="Group 8">
            <a:extLst>
              <a:ext uri="{FF2B5EF4-FFF2-40B4-BE49-F238E27FC236}">
                <a16:creationId xmlns:a16="http://schemas.microsoft.com/office/drawing/2014/main" id="{4AF83278-DED4-4227-B602-A3F5BE19E054}"/>
              </a:ext>
            </a:extLst>
          </p:cNvPr>
          <p:cNvGrpSpPr>
            <a:grpSpLocks/>
          </p:cNvGrpSpPr>
          <p:nvPr/>
        </p:nvGrpSpPr>
        <p:grpSpPr bwMode="auto">
          <a:xfrm>
            <a:off x="2543175" y="2771775"/>
            <a:ext cx="866775" cy="582613"/>
            <a:chOff x="596" y="1599"/>
            <a:chExt cx="546" cy="367"/>
          </a:xfrm>
        </p:grpSpPr>
        <p:sp>
          <p:nvSpPr>
            <p:cNvPr id="87054" name="AutoShape 9">
              <a:extLst>
                <a:ext uri="{FF2B5EF4-FFF2-40B4-BE49-F238E27FC236}">
                  <a16:creationId xmlns:a16="http://schemas.microsoft.com/office/drawing/2014/main" id="{50FA741E-1165-4B8E-8EBC-B842A80BCE2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7055" name="Line 10">
              <a:extLst>
                <a:ext uri="{FF2B5EF4-FFF2-40B4-BE49-F238E27FC236}">
                  <a16:creationId xmlns:a16="http://schemas.microsoft.com/office/drawing/2014/main" id="{D16D5EBA-6901-48C7-BE3A-F2719EBECB1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7056" name="Text Box 11">
              <a:extLst>
                <a:ext uri="{FF2B5EF4-FFF2-40B4-BE49-F238E27FC236}">
                  <a16:creationId xmlns:a16="http://schemas.microsoft.com/office/drawing/2014/main" id="{103C3844-81A3-442A-B706-E58FFDF3267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87048" name="Line 16">
            <a:extLst>
              <a:ext uri="{FF2B5EF4-FFF2-40B4-BE49-F238E27FC236}">
                <a16:creationId xmlns:a16="http://schemas.microsoft.com/office/drawing/2014/main" id="{ADFEA4AC-9506-428C-A3B7-AFFCBCD2516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7049" name="Group 27">
            <a:extLst>
              <a:ext uri="{FF2B5EF4-FFF2-40B4-BE49-F238E27FC236}">
                <a16:creationId xmlns:a16="http://schemas.microsoft.com/office/drawing/2014/main" id="{9DC33228-E3EA-4C48-A7F9-1C90190953DC}"/>
              </a:ext>
            </a:extLst>
          </p:cNvPr>
          <p:cNvGrpSpPr>
            <a:grpSpLocks/>
          </p:cNvGrpSpPr>
          <p:nvPr/>
        </p:nvGrpSpPr>
        <p:grpSpPr bwMode="auto">
          <a:xfrm>
            <a:off x="7340600" y="2773363"/>
            <a:ext cx="868363" cy="582612"/>
            <a:chOff x="595" y="1599"/>
            <a:chExt cx="547" cy="367"/>
          </a:xfrm>
        </p:grpSpPr>
        <p:sp>
          <p:nvSpPr>
            <p:cNvPr id="87051" name="AutoShape 28">
              <a:extLst>
                <a:ext uri="{FF2B5EF4-FFF2-40B4-BE49-F238E27FC236}">
                  <a16:creationId xmlns:a16="http://schemas.microsoft.com/office/drawing/2014/main" id="{50D0C682-B6D5-417F-80EE-95E5FBB892F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7052" name="Line 29">
              <a:extLst>
                <a:ext uri="{FF2B5EF4-FFF2-40B4-BE49-F238E27FC236}">
                  <a16:creationId xmlns:a16="http://schemas.microsoft.com/office/drawing/2014/main" id="{16D38A78-43D4-4DF1-8BC0-86FB830287D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7053" name="Text Box 30">
              <a:extLst>
                <a:ext uri="{FF2B5EF4-FFF2-40B4-BE49-F238E27FC236}">
                  <a16:creationId xmlns:a16="http://schemas.microsoft.com/office/drawing/2014/main" id="{CB3BE45D-A055-49B0-B685-CD8EBB27C77E}"/>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7050" name="Freeform 45">
            <a:extLst>
              <a:ext uri="{FF2B5EF4-FFF2-40B4-BE49-F238E27FC236}">
                <a16:creationId xmlns:a16="http://schemas.microsoft.com/office/drawing/2014/main" id="{DCF84BE4-1CFE-469A-9D31-81DAEBACE3DF}"/>
              </a:ext>
            </a:extLst>
          </p:cNvPr>
          <p:cNvSpPr>
            <a:spLocks/>
          </p:cNvSpPr>
          <p:nvPr/>
        </p:nvSpPr>
        <p:spPr bwMode="auto">
          <a:xfrm>
            <a:off x="3130550" y="3059113"/>
            <a:ext cx="4368800" cy="1200150"/>
          </a:xfrm>
          <a:custGeom>
            <a:avLst/>
            <a:gdLst>
              <a:gd name="T0" fmla="*/ 2147483647 w 2752"/>
              <a:gd name="T1" fmla="*/ 0 h 756"/>
              <a:gd name="T2" fmla="*/ 2147483647 w 2752"/>
              <a:gd name="T3" fmla="*/ 2147483647 h 756"/>
              <a:gd name="T4" fmla="*/ 2147483647 w 2752"/>
              <a:gd name="T5" fmla="*/ 2147483647 h 756"/>
              <a:gd name="T6" fmla="*/ 2147483647 w 2752"/>
              <a:gd name="T7" fmla="*/ 2147483647 h 756"/>
              <a:gd name="T8" fmla="*/ 0 60000 65536"/>
              <a:gd name="T9" fmla="*/ 0 60000 65536"/>
              <a:gd name="T10" fmla="*/ 0 60000 65536"/>
              <a:gd name="T11" fmla="*/ 0 60000 65536"/>
              <a:gd name="T12" fmla="*/ 0 w 2752"/>
              <a:gd name="T13" fmla="*/ 0 h 756"/>
              <a:gd name="T14" fmla="*/ 2752 w 2752"/>
              <a:gd name="T15" fmla="*/ 756 h 756"/>
            </a:gdLst>
            <a:ahLst/>
            <a:cxnLst>
              <a:cxn ang="T8">
                <a:pos x="T0" y="T1"/>
              </a:cxn>
              <a:cxn ang="T9">
                <a:pos x="T2" y="T3"/>
              </a:cxn>
              <a:cxn ang="T10">
                <a:pos x="T4" y="T5"/>
              </a:cxn>
              <a:cxn ang="T11">
                <a:pos x="T6" y="T7"/>
              </a:cxn>
            </a:cxnLst>
            <a:rect l="T12" t="T13" r="T14" b="T15"/>
            <a:pathLst>
              <a:path w="2752" h="756">
                <a:moveTo>
                  <a:pt x="73" y="0"/>
                </a:moveTo>
                <a:cubicBezTo>
                  <a:pt x="124" y="107"/>
                  <a:pt x="0" y="534"/>
                  <a:pt x="382" y="645"/>
                </a:cubicBezTo>
                <a:cubicBezTo>
                  <a:pt x="764" y="756"/>
                  <a:pt x="1984" y="733"/>
                  <a:pt x="2368" y="665"/>
                </a:cubicBezTo>
                <a:cubicBezTo>
                  <a:pt x="2752" y="597"/>
                  <a:pt x="2620" y="327"/>
                  <a:pt x="2686" y="23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43432F06-B4EF-4509-A1B5-8D2BF97830D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2940C01-5B4D-48B6-A99F-75CDE5F4673A}" type="slidenum">
              <a:rPr lang="ar-SA" altLang="zh-CN" sz="1400">
                <a:solidFill>
                  <a:schemeClr val="tx1"/>
                </a:solidFill>
                <a:latin typeface="Comic Sans MS" panose="030F0702030302020204" pitchFamily="66" charset="0"/>
              </a:rPr>
              <a:pPr/>
              <a:t>84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8068" name="Rectangle 3">
            <a:extLst>
              <a:ext uri="{FF2B5EF4-FFF2-40B4-BE49-F238E27FC236}">
                <a16:creationId xmlns:a16="http://schemas.microsoft.com/office/drawing/2014/main" id="{E3F092B3-46E3-4525-AB42-C1AA8EDBA176}"/>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88069" name="Text Box 4">
            <a:extLst>
              <a:ext uri="{FF2B5EF4-FFF2-40B4-BE49-F238E27FC236}">
                <a16:creationId xmlns:a16="http://schemas.microsoft.com/office/drawing/2014/main" id="{2B8D7114-C2FE-45A6-8527-2CFA99EACBC4}"/>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public boolean</a:t>
            </a:r>
            <a:r>
              <a:rPr lang="en-US" altLang="zh-CN" b="1">
                <a:ea typeface="宋体" panose="02010600030101010101" pitchFamily="2" charset="-122"/>
              </a:rPr>
              <a:t>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Node pred, curr;</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curr.unlock();</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p>
        </p:txBody>
      </p:sp>
    </p:spTree>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18D163C3-6F71-42AA-8F05-D5983C52393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F43459-5C7C-4E79-B76A-6C931F20CD6A}" type="slidenum">
              <a:rPr lang="ar-SA" altLang="zh-CN" sz="1400">
                <a:solidFill>
                  <a:schemeClr val="tx1"/>
                </a:solidFill>
                <a:latin typeface="Comic Sans MS" panose="030F0702030302020204" pitchFamily="66" charset="0"/>
              </a:rPr>
              <a:pPr/>
              <a:t>85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9092" name="Rectangle 3">
            <a:extLst>
              <a:ext uri="{FF2B5EF4-FFF2-40B4-BE49-F238E27FC236}">
                <a16:creationId xmlns:a16="http://schemas.microsoft.com/office/drawing/2014/main" id="{04CE53B0-8309-4D32-A546-A4B46D1813F8}"/>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89093" name="Text Box 4">
            <a:extLst>
              <a:ext uri="{FF2B5EF4-FFF2-40B4-BE49-F238E27FC236}">
                <a16:creationId xmlns:a16="http://schemas.microsoft.com/office/drawing/2014/main" id="{8D5F6D96-81AF-4B19-8D94-C1EAC29AA40A}"/>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pred, curr;</a:t>
            </a:r>
          </a:p>
          <a:p>
            <a:pPr algn="l"/>
            <a:r>
              <a:rPr lang="en-US" altLang="zh-CN" b="1">
                <a:solidFill>
                  <a:schemeClr val="folHlink"/>
                </a:solidFill>
                <a:ea typeface="宋体" panose="02010600030101010101" pitchFamily="2" charset="-122"/>
              </a:rPr>
              <a:t> try {</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a:t>
            </a:r>
          </a:p>
        </p:txBody>
      </p:sp>
      <p:sp>
        <p:nvSpPr>
          <p:cNvPr id="89094" name="AutoShape 5">
            <a:extLst>
              <a:ext uri="{FF2B5EF4-FFF2-40B4-BE49-F238E27FC236}">
                <a16:creationId xmlns:a16="http://schemas.microsoft.com/office/drawing/2014/main" id="{5FE983B9-CDFD-464D-A831-6C4B30494539}"/>
              </a:ext>
            </a:extLst>
          </p:cNvPr>
          <p:cNvSpPr>
            <a:spLocks noChangeArrowheads="1"/>
          </p:cNvSpPr>
          <p:nvPr/>
        </p:nvSpPr>
        <p:spPr bwMode="auto">
          <a:xfrm>
            <a:off x="998538" y="2473325"/>
            <a:ext cx="4989512" cy="422275"/>
          </a:xfrm>
          <a:prstGeom prst="wedgeRoundRectCallout">
            <a:avLst>
              <a:gd name="adj1" fmla="val 34759"/>
              <a:gd name="adj2" fmla="val 67030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89095" name="Text Box 6">
            <a:extLst>
              <a:ext uri="{FF2B5EF4-FFF2-40B4-BE49-F238E27FC236}">
                <a16:creationId xmlns:a16="http://schemas.microsoft.com/office/drawing/2014/main" id="{FDFF8C8E-7CFB-4103-9208-8298A6DE077E}"/>
              </a:ext>
            </a:extLst>
          </p:cNvPr>
          <p:cNvSpPr txBox="1">
            <a:spLocks noChangeArrowheads="1"/>
          </p:cNvSpPr>
          <p:nvPr/>
        </p:nvSpPr>
        <p:spPr bwMode="auto">
          <a:xfrm>
            <a:off x="3163888" y="5557838"/>
            <a:ext cx="4252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Key used to order node</a:t>
            </a:r>
          </a:p>
        </p:txBody>
      </p:sp>
    </p:spTree>
  </p:cSld>
  <p:clrMapOvr>
    <a:masterClrMapping/>
  </p:clrMapOvr>
  <p:transition>
    <p:blinds/>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D0E5040-7879-4C3E-947F-10E08AE3FB6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0F4F4C-220F-438F-BE0F-877DB429A082}" type="slidenum">
              <a:rPr lang="ar-SA" altLang="zh-CN" sz="1400">
                <a:solidFill>
                  <a:schemeClr val="tx1"/>
                </a:solidFill>
                <a:latin typeface="Comic Sans MS" panose="030F0702030302020204" pitchFamily="66" charset="0"/>
              </a:rPr>
              <a:pPr/>
              <a:t>86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0116" name="Rectangle 3">
            <a:extLst>
              <a:ext uri="{FF2B5EF4-FFF2-40B4-BE49-F238E27FC236}">
                <a16:creationId xmlns:a16="http://schemas.microsoft.com/office/drawing/2014/main" id="{622BE4C9-0D64-4751-8EDE-7190A2CCED3A}"/>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0117" name="Text Box 4">
            <a:extLst>
              <a:ext uri="{FF2B5EF4-FFF2-40B4-BE49-F238E27FC236}">
                <a16:creationId xmlns:a16="http://schemas.microsoft.com/office/drawing/2014/main" id="{EF5F01A5-614D-44B2-9F58-83A57D5DF978}"/>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ea typeface="宋体" panose="02010600030101010101" pitchFamily="2" charset="-122"/>
              </a:rPr>
              <a:t> Node pred,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currNode.unlock();</a:t>
            </a:r>
          </a:p>
          <a:p>
            <a:pPr algn="l"/>
            <a:r>
              <a:rPr lang="en-US" altLang="zh-CN" b="1">
                <a:solidFill>
                  <a:schemeClr val="folHlink"/>
                </a:solidFill>
                <a:ea typeface="宋体" panose="02010600030101010101" pitchFamily="2" charset="-122"/>
              </a:rPr>
              <a:t>  predNode.unlock();</a:t>
            </a:r>
          </a:p>
          <a:p>
            <a:pPr algn="l"/>
            <a:r>
              <a:rPr lang="en-US" altLang="zh-CN" b="1">
                <a:solidFill>
                  <a:schemeClr val="folHlink"/>
                </a:solidFill>
                <a:ea typeface="宋体" panose="02010600030101010101" pitchFamily="2" charset="-122"/>
              </a:rPr>
              <a:t> }}</a:t>
            </a:r>
          </a:p>
        </p:txBody>
      </p:sp>
      <p:sp>
        <p:nvSpPr>
          <p:cNvPr id="90118" name="AutoShape 5">
            <a:extLst>
              <a:ext uri="{FF2B5EF4-FFF2-40B4-BE49-F238E27FC236}">
                <a16:creationId xmlns:a16="http://schemas.microsoft.com/office/drawing/2014/main" id="{89B18797-7F24-418E-8557-CD958FD69C98}"/>
              </a:ext>
            </a:extLst>
          </p:cNvPr>
          <p:cNvSpPr>
            <a:spLocks noChangeArrowheads="1"/>
          </p:cNvSpPr>
          <p:nvPr/>
        </p:nvSpPr>
        <p:spPr bwMode="auto">
          <a:xfrm>
            <a:off x="998538" y="2816225"/>
            <a:ext cx="3357562" cy="422275"/>
          </a:xfrm>
          <a:prstGeom prst="wedgeRoundRectCallout">
            <a:avLst>
              <a:gd name="adj1" fmla="val 64231"/>
              <a:gd name="adj2" fmla="val 60526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0119" name="Text Box 6">
            <a:extLst>
              <a:ext uri="{FF2B5EF4-FFF2-40B4-BE49-F238E27FC236}">
                <a16:creationId xmlns:a16="http://schemas.microsoft.com/office/drawing/2014/main" id="{4873B178-C887-4386-BE4D-3334AA33A6AD}"/>
              </a:ext>
            </a:extLst>
          </p:cNvPr>
          <p:cNvSpPr txBox="1">
            <a:spLocks noChangeArrowheads="1"/>
          </p:cNvSpPr>
          <p:nvPr/>
        </p:nvSpPr>
        <p:spPr bwMode="auto">
          <a:xfrm>
            <a:off x="2578100" y="5557838"/>
            <a:ext cx="55070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and current nodes</a:t>
            </a:r>
          </a:p>
        </p:txBody>
      </p:sp>
    </p:spTree>
  </p:cSld>
  <p:clrMapOvr>
    <a:masterClrMapping/>
  </p:clrMapOvr>
  <p:transition>
    <p:blinds/>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7EA4AA4A-036B-4AD0-8968-B11A016BBD8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75D9782-F7EE-43AE-B4BF-DB165E8F237D}" type="slidenum">
              <a:rPr lang="ar-SA" altLang="zh-CN" sz="1400">
                <a:solidFill>
                  <a:schemeClr val="tx1"/>
                </a:solidFill>
                <a:latin typeface="Comic Sans MS" panose="030F0702030302020204" pitchFamily="66" charset="0"/>
              </a:rPr>
              <a:pPr/>
              <a:t>87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1140" name="Rectangle 3">
            <a:extLst>
              <a:ext uri="{FF2B5EF4-FFF2-40B4-BE49-F238E27FC236}">
                <a16:creationId xmlns:a16="http://schemas.microsoft.com/office/drawing/2014/main" id="{FCBAFCC1-8985-4C80-9514-2B68A8F4B243}"/>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1141" name="Text Box 4">
            <a:extLst>
              <a:ext uri="{FF2B5EF4-FFF2-40B4-BE49-F238E27FC236}">
                <a16:creationId xmlns:a16="http://schemas.microsoft.com/office/drawing/2014/main" id="{848FD126-4BB6-4C79-8A99-74AD134C4FC4}"/>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pred, curr;</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curr.unlock();</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p:txBody>
      </p:sp>
      <p:sp>
        <p:nvSpPr>
          <p:cNvPr id="91142" name="AutoShape 5">
            <a:extLst>
              <a:ext uri="{FF2B5EF4-FFF2-40B4-BE49-F238E27FC236}">
                <a16:creationId xmlns:a16="http://schemas.microsoft.com/office/drawing/2014/main" id="{F32D39AB-7890-4FD6-8B53-93908FDCB568}"/>
              </a:ext>
            </a:extLst>
          </p:cNvPr>
          <p:cNvSpPr>
            <a:spLocks noChangeArrowheads="1"/>
          </p:cNvSpPr>
          <p:nvPr/>
        </p:nvSpPr>
        <p:spPr bwMode="auto">
          <a:xfrm>
            <a:off x="998538" y="3162300"/>
            <a:ext cx="1223962" cy="422275"/>
          </a:xfrm>
          <a:prstGeom prst="wedgeRoundRectCallout">
            <a:avLst>
              <a:gd name="adj1" fmla="val 335472"/>
              <a:gd name="adj2" fmla="val 3909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1143" name="Text Box 6">
            <a:extLst>
              <a:ext uri="{FF2B5EF4-FFF2-40B4-BE49-F238E27FC236}">
                <a16:creationId xmlns:a16="http://schemas.microsoft.com/office/drawing/2014/main" id="{33A972EA-8C10-4E1F-8E6C-E04D5C4736A7}"/>
              </a:ext>
            </a:extLst>
          </p:cNvPr>
          <p:cNvSpPr txBox="1">
            <a:spLocks noChangeArrowheads="1"/>
          </p:cNvSpPr>
          <p:nvPr/>
        </p:nvSpPr>
        <p:spPr bwMode="auto">
          <a:xfrm>
            <a:off x="5497513" y="3319463"/>
            <a:ext cx="28003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Make sure locks released</a:t>
            </a:r>
            <a:r>
              <a:rPr lang="en-US" altLang="zh-CN" sz="3200" b="1">
                <a:solidFill>
                  <a:srgbClr val="FF0000"/>
                </a:solidFill>
                <a:latin typeface="Comic Sans MS" panose="030F0702030302020204" pitchFamily="66" charset="0"/>
                <a:ea typeface="宋体" panose="02010600030101010101" pitchFamily="2" charset="-122"/>
              </a:rPr>
              <a:t> </a:t>
            </a:r>
          </a:p>
        </p:txBody>
      </p:sp>
      <p:sp>
        <p:nvSpPr>
          <p:cNvPr id="91144" name="AutoShape 7">
            <a:extLst>
              <a:ext uri="{FF2B5EF4-FFF2-40B4-BE49-F238E27FC236}">
                <a16:creationId xmlns:a16="http://schemas.microsoft.com/office/drawing/2014/main" id="{2E0B769B-BDEC-44A6-A3EC-C5FE8AABD342}"/>
              </a:ext>
            </a:extLst>
          </p:cNvPr>
          <p:cNvSpPr>
            <a:spLocks noChangeArrowheads="1"/>
          </p:cNvSpPr>
          <p:nvPr/>
        </p:nvSpPr>
        <p:spPr bwMode="auto">
          <a:xfrm>
            <a:off x="1057275" y="3929063"/>
            <a:ext cx="2865438" cy="1163637"/>
          </a:xfrm>
          <a:prstGeom prst="wedgeRoundRectCallout">
            <a:avLst>
              <a:gd name="adj1" fmla="val 109667"/>
              <a:gd name="adj2" fmla="val -6227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7543D26-FA40-4438-904E-2E224844815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B7D78DD-9835-4DD4-A03F-E3B9A5A7B9EE}" type="slidenum">
              <a:rPr lang="ar-SA" altLang="zh-CN" sz="1400">
                <a:solidFill>
                  <a:schemeClr val="tx1"/>
                </a:solidFill>
                <a:latin typeface="Comic Sans MS" panose="030F0702030302020204" pitchFamily="66" charset="0"/>
              </a:rPr>
              <a:pPr/>
              <a:t>88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2164" name="Rectangle 3">
            <a:extLst>
              <a:ext uri="{FF2B5EF4-FFF2-40B4-BE49-F238E27FC236}">
                <a16:creationId xmlns:a16="http://schemas.microsoft.com/office/drawing/2014/main" id="{7C71603A-F2ED-4EF9-8D48-B71335D48F21}"/>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2165" name="Text Box 4">
            <a:extLst>
              <a:ext uri="{FF2B5EF4-FFF2-40B4-BE49-F238E27FC236}">
                <a16:creationId xmlns:a16="http://schemas.microsoft.com/office/drawing/2014/main" id="{71D1C507-F9D0-4CD4-A2E6-7C03D0334E69}"/>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pred, curr;</a:t>
            </a:r>
          </a:p>
          <a:p>
            <a:pPr algn="l"/>
            <a:r>
              <a:rPr lang="en-US" altLang="zh-CN" b="1">
                <a:solidFill>
                  <a:schemeClr val="folHlink"/>
                </a:solidFill>
                <a:ea typeface="宋体" panose="02010600030101010101" pitchFamily="2" charset="-122"/>
              </a:rPr>
              <a:t> try {</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finally {</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a:t>
            </a:r>
          </a:p>
        </p:txBody>
      </p:sp>
      <p:sp>
        <p:nvSpPr>
          <p:cNvPr id="92166" name="AutoShape 5">
            <a:extLst>
              <a:ext uri="{FF2B5EF4-FFF2-40B4-BE49-F238E27FC236}">
                <a16:creationId xmlns:a16="http://schemas.microsoft.com/office/drawing/2014/main" id="{6522D4D3-29AA-47B2-A77E-8445F337F876}"/>
              </a:ext>
            </a:extLst>
          </p:cNvPr>
          <p:cNvSpPr>
            <a:spLocks noChangeArrowheads="1"/>
          </p:cNvSpPr>
          <p:nvPr/>
        </p:nvSpPr>
        <p:spPr bwMode="auto">
          <a:xfrm>
            <a:off x="1062038" y="3541713"/>
            <a:ext cx="1223962" cy="422275"/>
          </a:xfrm>
          <a:prstGeom prst="wedgeRoundRectCallout">
            <a:avLst>
              <a:gd name="adj1" fmla="val 265824"/>
              <a:gd name="adj2" fmla="val 203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2167" name="Text Box 6">
            <a:extLst>
              <a:ext uri="{FF2B5EF4-FFF2-40B4-BE49-F238E27FC236}">
                <a16:creationId xmlns:a16="http://schemas.microsoft.com/office/drawing/2014/main" id="{594AA56F-BDBB-4EE3-BA43-D98D8AA0FEA1}"/>
              </a:ext>
            </a:extLst>
          </p:cNvPr>
          <p:cNvSpPr txBox="1">
            <a:spLocks noChangeArrowheads="1"/>
          </p:cNvSpPr>
          <p:nvPr/>
        </p:nvSpPr>
        <p:spPr bwMode="auto">
          <a:xfrm>
            <a:off x="4783138" y="4422775"/>
            <a:ext cx="32734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Everything else</a:t>
            </a:r>
            <a:r>
              <a:rPr lang="en-US" altLang="zh-CN" sz="3200" b="1">
                <a:solidFill>
                  <a:srgbClr val="FF0000"/>
                </a:solidFill>
                <a:latin typeface="Comic Sans MS" panose="030F0702030302020204" pitchFamily="66" charset="0"/>
                <a:ea typeface="宋体" panose="02010600030101010101" pitchFamily="2" charset="-122"/>
              </a:rPr>
              <a:t> </a:t>
            </a:r>
          </a:p>
        </p:txBody>
      </p:sp>
    </p:spTree>
  </p:cSld>
  <p:clrMapOvr>
    <a:masterClrMapping/>
  </p:clrMapOvr>
  <p:transition>
    <p:blinds/>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E5145EAE-CE82-4FB2-AB2F-AF227F2D72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CB3C357-67E6-4636-BEC0-09F46B549880}" type="slidenum">
              <a:rPr lang="ar-SA" altLang="zh-CN" sz="1400">
                <a:solidFill>
                  <a:schemeClr val="tx1"/>
                </a:solidFill>
                <a:latin typeface="Comic Sans MS" panose="030F0702030302020204" pitchFamily="66" charset="0"/>
              </a:rPr>
              <a:pPr/>
              <a:t>89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3188" name="Rectangle 3">
            <a:extLst>
              <a:ext uri="{FF2B5EF4-FFF2-40B4-BE49-F238E27FC236}">
                <a16:creationId xmlns:a16="http://schemas.microsoft.com/office/drawing/2014/main" id="{0B68A374-86B5-43F8-931B-B599D90FD226}"/>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3189" name="Text Box 4">
            <a:extLst>
              <a:ext uri="{FF2B5EF4-FFF2-40B4-BE49-F238E27FC236}">
                <a16:creationId xmlns:a16="http://schemas.microsoft.com/office/drawing/2014/main" id="{27AB4DDD-AB4F-4FC2-9B92-80D6143A20CA}"/>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try</a:t>
            </a:r>
            <a:r>
              <a:rPr lang="en-US" altLang="zh-CN" sz="2800" b="1">
                <a:ea typeface="宋体" panose="02010600030101010101" pitchFamily="2" charset="-122"/>
              </a:rPr>
              <a:t> {</a:t>
            </a:r>
          </a:p>
          <a:p>
            <a:pPr algn="l"/>
            <a:r>
              <a:rPr lang="en-US" altLang="zh-CN" sz="2800" b="1">
                <a:ea typeface="宋体" panose="02010600030101010101" pitchFamily="2" charset="-122"/>
              </a:rPr>
              <a:t> pred = </a:t>
            </a:r>
            <a:r>
              <a:rPr lang="en-US" altLang="zh-CN" sz="2800" b="1">
                <a:solidFill>
                  <a:schemeClr val="tx1"/>
                </a:solidFill>
                <a:ea typeface="宋体" panose="02010600030101010101" pitchFamily="2" charset="-122"/>
              </a:rPr>
              <a:t>this</a:t>
            </a:r>
            <a:r>
              <a:rPr lang="en-US" altLang="zh-CN" sz="2800" b="1">
                <a:ea typeface="宋体" panose="02010600030101010101" pitchFamily="2" charset="-122"/>
              </a:rPr>
              <a:t>.head;</a:t>
            </a:r>
          </a:p>
          <a:p>
            <a:pPr algn="l"/>
            <a:r>
              <a:rPr lang="en-US" altLang="zh-CN" sz="2800" b="1">
                <a:ea typeface="宋体" panose="02010600030101010101" pitchFamily="2" charset="-122"/>
              </a:rPr>
              <a:t> pred.lock();</a:t>
            </a:r>
          </a:p>
          <a:p>
            <a:pPr algn="l"/>
            <a:r>
              <a:rPr lang="en-US" altLang="zh-CN" sz="2800" b="1">
                <a:ea typeface="宋体" panose="02010600030101010101" pitchFamily="2" charset="-122"/>
              </a:rPr>
              <a:t> curr = pred.next;</a:t>
            </a:r>
          </a:p>
          <a:p>
            <a:pPr algn="l"/>
            <a:r>
              <a:rPr lang="en-US" altLang="zh-CN" sz="2800" b="1">
                <a:ea typeface="宋体" panose="02010600030101010101" pitchFamily="2" charset="-122"/>
              </a:rPr>
              <a:t> curr.lock();</a:t>
            </a:r>
          </a:p>
          <a:p>
            <a:pPr algn="l"/>
            <a:r>
              <a:rPr lang="en-US" altLang="zh-CN" sz="2800" b="1">
                <a:ea typeface="宋体" panose="02010600030101010101" pitchFamily="2" charset="-122"/>
              </a:rPr>
              <a:t> …</a:t>
            </a:r>
          </a:p>
          <a:p>
            <a:pPr algn="l"/>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finally</a:t>
            </a:r>
            <a:r>
              <a:rPr lang="en-US" altLang="zh-CN" sz="2800" b="1">
                <a:ea typeface="宋体" panose="02010600030101010101" pitchFamily="2" charset="-122"/>
              </a:rPr>
              <a:t> { … }</a:t>
            </a:r>
          </a:p>
        </p:txBody>
      </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4C9A37A-D6BF-4B11-9476-F05BED6764D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BFE5DE1-DDDA-4333-B09C-5F338313C46E}" type="slidenum">
              <a:rPr lang="ar-SA" altLang="zh-CN" sz="1400">
                <a:solidFill>
                  <a:schemeClr val="tx1"/>
                </a:solidFill>
                <a:latin typeface="Comic Sans MS" panose="030F0702030302020204" pitchFamily="66" charset="0"/>
              </a:rPr>
              <a:pPr/>
              <a:t>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268" name="Rectangle 2">
            <a:extLst>
              <a:ext uri="{FF2B5EF4-FFF2-40B4-BE49-F238E27FC236}">
                <a16:creationId xmlns:a16="http://schemas.microsoft.com/office/drawing/2014/main" id="{AEC9E050-96D3-4177-AAFE-58ED7E60D42A}"/>
              </a:ext>
            </a:extLst>
          </p:cNvPr>
          <p:cNvSpPr>
            <a:spLocks noGrp="1" noChangeArrowheads="1"/>
          </p:cNvSpPr>
          <p:nvPr>
            <p:ph type="title"/>
          </p:nvPr>
        </p:nvSpPr>
        <p:spPr/>
        <p:txBody>
          <a:bodyPr/>
          <a:lstStyle/>
          <a:p>
            <a:r>
              <a:rPr lang="en-US" altLang="zh-CN" sz="4000">
                <a:ea typeface="宋体" panose="02010600030101010101" pitchFamily="2" charset="-122"/>
              </a:rPr>
              <a:t>Fourth:</a:t>
            </a:r>
            <a:br>
              <a:rPr lang="en-US" altLang="zh-CN" sz="4000">
                <a:ea typeface="宋体" panose="02010600030101010101" pitchFamily="2" charset="-122"/>
              </a:rPr>
            </a:br>
            <a:r>
              <a:rPr lang="en-US" altLang="zh-CN" sz="4000">
                <a:ea typeface="宋体" panose="02010600030101010101" pitchFamily="2" charset="-122"/>
              </a:rPr>
              <a:t>Lock-Free Synchronization</a:t>
            </a:r>
          </a:p>
        </p:txBody>
      </p:sp>
      <p:sp>
        <p:nvSpPr>
          <p:cNvPr id="11269" name="Rectangle 3">
            <a:extLst>
              <a:ext uri="{FF2B5EF4-FFF2-40B4-BE49-F238E27FC236}">
                <a16:creationId xmlns:a16="http://schemas.microsoft.com/office/drawing/2014/main" id="{55367D12-8D79-47A3-9F9C-2412AD16A96C}"/>
              </a:ext>
            </a:extLst>
          </p:cNvPr>
          <p:cNvSpPr>
            <a:spLocks noGrp="1" noChangeArrowheads="1"/>
          </p:cNvSpPr>
          <p:nvPr>
            <p:ph type="body" idx="1"/>
          </p:nvPr>
        </p:nvSpPr>
        <p:spPr/>
        <p:txBody>
          <a:bodyPr/>
          <a:lstStyle/>
          <a:p>
            <a:r>
              <a:rPr lang="en-US" altLang="zh-CN" dirty="0">
                <a:ea typeface="宋体" panose="02010600030101010101" pitchFamily="2" charset="-122"/>
              </a:rPr>
              <a:t>Don’t use locks at all</a:t>
            </a:r>
          </a:p>
          <a:p>
            <a:pPr lvl="1"/>
            <a:r>
              <a:rPr lang="en-US" altLang="zh-CN" dirty="0">
                <a:ea typeface="宋体" panose="02010600030101010101" pitchFamily="2" charset="-122"/>
              </a:rPr>
              <a:t>Use </a:t>
            </a:r>
            <a:r>
              <a:rPr lang="en-US" altLang="zh-CN" dirty="0" err="1">
                <a:solidFill>
                  <a:schemeClr val="tx1"/>
                </a:solidFill>
                <a:ea typeface="宋体" panose="02010600030101010101" pitchFamily="2" charset="-122"/>
              </a:rPr>
              <a:t>compareAndSet</a:t>
            </a:r>
            <a:r>
              <a:rPr lang="en-US" altLang="zh-CN" dirty="0">
                <a:solidFill>
                  <a:schemeClr val="tx1"/>
                </a:solidFill>
                <a:ea typeface="宋体" panose="02010600030101010101" pitchFamily="2" charset="-122"/>
              </a:rPr>
              <a:t>()</a:t>
            </a:r>
            <a:r>
              <a:rPr lang="en-US" altLang="zh-CN" dirty="0">
                <a:ea typeface="宋体" panose="02010600030101010101" pitchFamily="2" charset="-122"/>
              </a:rPr>
              <a:t> &amp; relatives …</a:t>
            </a:r>
          </a:p>
          <a:p>
            <a:r>
              <a:rPr lang="en-US" altLang="zh-CN" dirty="0">
                <a:ea typeface="宋体" panose="02010600030101010101" pitchFamily="2" charset="-122"/>
              </a:rPr>
              <a:t>Advantages</a:t>
            </a:r>
          </a:p>
          <a:p>
            <a:pPr lvl="1"/>
            <a:r>
              <a:rPr lang="en-US" altLang="zh-CN" dirty="0">
                <a:ea typeface="宋体" panose="02010600030101010101" pitchFamily="2" charset="-122"/>
              </a:rPr>
              <a:t>No Scheduler Assumptions/Support</a:t>
            </a:r>
          </a:p>
          <a:p>
            <a:r>
              <a:rPr lang="en-US" altLang="zh-CN" dirty="0">
                <a:ea typeface="宋体" panose="02010600030101010101" pitchFamily="2" charset="-122"/>
              </a:rPr>
              <a:t>Disadvantages</a:t>
            </a:r>
          </a:p>
          <a:p>
            <a:pPr lvl="1"/>
            <a:r>
              <a:rPr lang="en-US" altLang="zh-CN" dirty="0">
                <a:ea typeface="宋体" panose="02010600030101010101" pitchFamily="2" charset="-122"/>
              </a:rPr>
              <a:t>Complex</a:t>
            </a:r>
          </a:p>
          <a:p>
            <a:pPr lvl="1"/>
            <a:r>
              <a:rPr lang="en-US" altLang="zh-CN" dirty="0">
                <a:ea typeface="宋体" panose="02010600030101010101" pitchFamily="2" charset="-122"/>
              </a:rPr>
              <a:t>Sometimes high overhead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fade">
                                      <p:cBhvr>
                                        <p:cTn id="7" dur="500"/>
                                        <p:tgtEl>
                                          <p:spTgt spid="11269">
                                            <p:txEl>
                                              <p:pRg st="0" end="0"/>
                                            </p:txEl>
                                          </p:spTgt>
                                        </p:tgtEl>
                                      </p:cBhvr>
                                    </p:animEffect>
                                    <p:anim calcmode="lin" valueType="num">
                                      <p:cBhvr>
                                        <p:cTn id="8" dur="500" fill="hold"/>
                                        <p:tgtEl>
                                          <p:spTgt spid="11269">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126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1269">
                                            <p:txEl>
                                              <p:pRg st="1" end="1"/>
                                            </p:txEl>
                                          </p:spTgt>
                                        </p:tgtEl>
                                        <p:attrNameLst>
                                          <p:attrName>style.visibility</p:attrName>
                                        </p:attrNameLst>
                                      </p:cBhvr>
                                      <p:to>
                                        <p:strVal val="visible"/>
                                      </p:to>
                                    </p:set>
                                    <p:animEffect transition="in" filter="fade">
                                      <p:cBhvr>
                                        <p:cTn id="14" dur="500"/>
                                        <p:tgtEl>
                                          <p:spTgt spid="11269">
                                            <p:txEl>
                                              <p:pRg st="1" end="1"/>
                                            </p:txEl>
                                          </p:spTgt>
                                        </p:tgtEl>
                                      </p:cBhvr>
                                    </p:animEffect>
                                    <p:anim calcmode="lin" valueType="num">
                                      <p:cBhvr>
                                        <p:cTn id="15" dur="500" fill="hold"/>
                                        <p:tgtEl>
                                          <p:spTgt spid="11269">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1126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1269">
                                            <p:txEl>
                                              <p:pRg st="2" end="2"/>
                                            </p:txEl>
                                          </p:spTgt>
                                        </p:tgtEl>
                                        <p:attrNameLst>
                                          <p:attrName>style.visibility</p:attrName>
                                        </p:attrNameLst>
                                      </p:cBhvr>
                                      <p:to>
                                        <p:strVal val="visible"/>
                                      </p:to>
                                    </p:set>
                                    <p:animEffect transition="in" filter="fade">
                                      <p:cBhvr>
                                        <p:cTn id="21" dur="500"/>
                                        <p:tgtEl>
                                          <p:spTgt spid="11269">
                                            <p:txEl>
                                              <p:pRg st="2" end="2"/>
                                            </p:txEl>
                                          </p:spTgt>
                                        </p:tgtEl>
                                      </p:cBhvr>
                                    </p:animEffect>
                                    <p:anim calcmode="lin" valueType="num">
                                      <p:cBhvr>
                                        <p:cTn id="22" dur="500" fill="hold"/>
                                        <p:tgtEl>
                                          <p:spTgt spid="11269">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1269">
                                            <p:txEl>
                                              <p:pRg st="2" end="2"/>
                                            </p:txEl>
                                          </p:spTgt>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1269">
                                            <p:txEl>
                                              <p:pRg st="3" end="3"/>
                                            </p:txEl>
                                          </p:spTgt>
                                        </p:tgtEl>
                                        <p:attrNameLst>
                                          <p:attrName>style.visibility</p:attrName>
                                        </p:attrNameLst>
                                      </p:cBhvr>
                                      <p:to>
                                        <p:strVal val="visible"/>
                                      </p:to>
                                    </p:set>
                                    <p:animEffect transition="in" filter="fade">
                                      <p:cBhvr>
                                        <p:cTn id="26" dur="500"/>
                                        <p:tgtEl>
                                          <p:spTgt spid="11269">
                                            <p:txEl>
                                              <p:pRg st="3" end="3"/>
                                            </p:txEl>
                                          </p:spTgt>
                                        </p:tgtEl>
                                      </p:cBhvr>
                                    </p:animEffect>
                                    <p:anim calcmode="lin" valueType="num">
                                      <p:cBhvr>
                                        <p:cTn id="27" dur="500" fill="hold"/>
                                        <p:tgtEl>
                                          <p:spTgt spid="11269">
                                            <p:txEl>
                                              <p:pRg st="3" end="3"/>
                                            </p:txEl>
                                          </p:spTgt>
                                        </p:tgtEl>
                                        <p:attrNameLst>
                                          <p:attrName>ppt_x</p:attrName>
                                        </p:attrNameLst>
                                      </p:cBhvr>
                                      <p:tavLst>
                                        <p:tav tm="0">
                                          <p:val>
                                            <p:strVal val="#ppt_x"/>
                                          </p:val>
                                        </p:tav>
                                        <p:tav tm="100000">
                                          <p:val>
                                            <p:strVal val="#ppt_x"/>
                                          </p:val>
                                        </p:tav>
                                      </p:tavLst>
                                    </p:anim>
                                    <p:anim calcmode="lin" valueType="num">
                                      <p:cBhvr>
                                        <p:cTn id="28" dur="500" fill="hold"/>
                                        <p:tgtEl>
                                          <p:spTgt spid="11269">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11269">
                                            <p:txEl>
                                              <p:pRg st="4" end="4"/>
                                            </p:txEl>
                                          </p:spTgt>
                                        </p:tgtEl>
                                        <p:attrNameLst>
                                          <p:attrName>style.visibility</p:attrName>
                                        </p:attrNameLst>
                                      </p:cBhvr>
                                      <p:to>
                                        <p:strVal val="visible"/>
                                      </p:to>
                                    </p:set>
                                    <p:animEffect transition="in" filter="fade">
                                      <p:cBhvr>
                                        <p:cTn id="33" dur="500"/>
                                        <p:tgtEl>
                                          <p:spTgt spid="11269">
                                            <p:txEl>
                                              <p:pRg st="4" end="4"/>
                                            </p:txEl>
                                          </p:spTgt>
                                        </p:tgtEl>
                                      </p:cBhvr>
                                    </p:animEffect>
                                    <p:anim calcmode="lin" valueType="num">
                                      <p:cBhvr>
                                        <p:cTn id="34" dur="500" fill="hold"/>
                                        <p:tgtEl>
                                          <p:spTgt spid="11269">
                                            <p:txEl>
                                              <p:pRg st="4" end="4"/>
                                            </p:txEl>
                                          </p:spTgt>
                                        </p:tgtEl>
                                        <p:attrNameLst>
                                          <p:attrName>ppt_x</p:attrName>
                                        </p:attrNameLst>
                                      </p:cBhvr>
                                      <p:tavLst>
                                        <p:tav tm="0">
                                          <p:val>
                                            <p:strVal val="#ppt_x"/>
                                          </p:val>
                                        </p:tav>
                                        <p:tav tm="100000">
                                          <p:val>
                                            <p:strVal val="#ppt_x"/>
                                          </p:val>
                                        </p:tav>
                                      </p:tavLst>
                                    </p:anim>
                                    <p:anim calcmode="lin" valueType="num">
                                      <p:cBhvr>
                                        <p:cTn id="35" dur="500" fill="hold"/>
                                        <p:tgtEl>
                                          <p:spTgt spid="11269">
                                            <p:txEl>
                                              <p:pRg st="4" end="4"/>
                                            </p:txEl>
                                          </p:spTgt>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1269">
                                            <p:txEl>
                                              <p:pRg st="5" end="5"/>
                                            </p:txEl>
                                          </p:spTgt>
                                        </p:tgtEl>
                                        <p:attrNameLst>
                                          <p:attrName>style.visibility</p:attrName>
                                        </p:attrNameLst>
                                      </p:cBhvr>
                                      <p:to>
                                        <p:strVal val="visible"/>
                                      </p:to>
                                    </p:set>
                                    <p:animEffect transition="in" filter="fade">
                                      <p:cBhvr>
                                        <p:cTn id="38" dur="500"/>
                                        <p:tgtEl>
                                          <p:spTgt spid="11269">
                                            <p:txEl>
                                              <p:pRg st="5" end="5"/>
                                            </p:txEl>
                                          </p:spTgt>
                                        </p:tgtEl>
                                      </p:cBhvr>
                                    </p:animEffect>
                                    <p:anim calcmode="lin" valueType="num">
                                      <p:cBhvr>
                                        <p:cTn id="39" dur="500" fill="hold"/>
                                        <p:tgtEl>
                                          <p:spTgt spid="11269">
                                            <p:txEl>
                                              <p:pRg st="5" end="5"/>
                                            </p:txEl>
                                          </p:spTgt>
                                        </p:tgtEl>
                                        <p:attrNameLst>
                                          <p:attrName>ppt_x</p:attrName>
                                        </p:attrNameLst>
                                      </p:cBhvr>
                                      <p:tavLst>
                                        <p:tav tm="0">
                                          <p:val>
                                            <p:strVal val="#ppt_x"/>
                                          </p:val>
                                        </p:tav>
                                        <p:tav tm="100000">
                                          <p:val>
                                            <p:strVal val="#ppt_x"/>
                                          </p:val>
                                        </p:tav>
                                      </p:tavLst>
                                    </p:anim>
                                    <p:anim calcmode="lin" valueType="num">
                                      <p:cBhvr>
                                        <p:cTn id="40" dur="500" fill="hold"/>
                                        <p:tgtEl>
                                          <p:spTgt spid="11269">
                                            <p:txEl>
                                              <p:pRg st="5" end="5"/>
                                            </p:txEl>
                                          </p:spTgt>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11269">
                                            <p:txEl>
                                              <p:pRg st="6" end="6"/>
                                            </p:txEl>
                                          </p:spTgt>
                                        </p:tgtEl>
                                        <p:attrNameLst>
                                          <p:attrName>style.visibility</p:attrName>
                                        </p:attrNameLst>
                                      </p:cBhvr>
                                      <p:to>
                                        <p:strVal val="visible"/>
                                      </p:to>
                                    </p:set>
                                    <p:animEffect transition="in" filter="fade">
                                      <p:cBhvr>
                                        <p:cTn id="43" dur="500"/>
                                        <p:tgtEl>
                                          <p:spTgt spid="11269">
                                            <p:txEl>
                                              <p:pRg st="6" end="6"/>
                                            </p:txEl>
                                          </p:spTgt>
                                        </p:tgtEl>
                                      </p:cBhvr>
                                    </p:animEffect>
                                    <p:anim calcmode="lin" valueType="num">
                                      <p:cBhvr>
                                        <p:cTn id="44" dur="500" fill="hold"/>
                                        <p:tgtEl>
                                          <p:spTgt spid="11269">
                                            <p:txEl>
                                              <p:pRg st="6" end="6"/>
                                            </p:txEl>
                                          </p:spTgt>
                                        </p:tgtEl>
                                        <p:attrNameLst>
                                          <p:attrName>ppt_x</p:attrName>
                                        </p:attrNameLst>
                                      </p:cBhvr>
                                      <p:tavLst>
                                        <p:tav tm="0">
                                          <p:val>
                                            <p:strVal val="#ppt_x"/>
                                          </p:val>
                                        </p:tav>
                                        <p:tav tm="100000">
                                          <p:val>
                                            <p:strVal val="#ppt_x"/>
                                          </p:val>
                                        </p:tav>
                                      </p:tavLst>
                                    </p:anim>
                                    <p:anim calcmode="lin" valueType="num">
                                      <p:cBhvr>
                                        <p:cTn id="45" dur="500" fill="hold"/>
                                        <p:tgtEl>
                                          <p:spTgt spid="11269">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7649B8BD-EE8F-4F25-84D8-C5D627D16F5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5090B7-CB41-4FF1-A1E3-C23E9FA3595A}" type="slidenum">
              <a:rPr lang="ar-SA" altLang="zh-CN" sz="1400">
                <a:solidFill>
                  <a:schemeClr val="tx1"/>
                </a:solidFill>
                <a:latin typeface="Comic Sans MS" panose="030F0702030302020204" pitchFamily="66" charset="0"/>
              </a:rPr>
              <a:pPr/>
              <a:t>90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4212" name="Rectangle 3">
            <a:extLst>
              <a:ext uri="{FF2B5EF4-FFF2-40B4-BE49-F238E27FC236}">
                <a16:creationId xmlns:a16="http://schemas.microsoft.com/office/drawing/2014/main" id="{FAF1DE5F-AEA5-42F2-A6C9-0239B561E522}"/>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4213" name="Text Box 4">
            <a:extLst>
              <a:ext uri="{FF2B5EF4-FFF2-40B4-BE49-F238E27FC236}">
                <a16:creationId xmlns:a16="http://schemas.microsoft.com/office/drawing/2014/main" id="{40AC7D5D-966C-4312-B7A6-10E70549788D}"/>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try {</a:t>
            </a:r>
          </a:p>
          <a:p>
            <a:pPr algn="l"/>
            <a:r>
              <a:rPr lang="en-US" altLang="zh-CN" sz="2800" b="1">
                <a:ea typeface="宋体" panose="02010600030101010101" pitchFamily="2" charset="-122"/>
              </a:rPr>
              <a:t> pred = </a:t>
            </a:r>
            <a:r>
              <a:rPr lang="en-US" altLang="zh-CN" sz="2800" b="1">
                <a:solidFill>
                  <a:schemeClr val="tx1"/>
                </a:solidFill>
                <a:ea typeface="宋体" panose="02010600030101010101" pitchFamily="2" charset="-122"/>
              </a:rPr>
              <a:t>this</a:t>
            </a:r>
            <a:r>
              <a:rPr lang="en-US" altLang="zh-CN" sz="2800" b="1">
                <a:ea typeface="宋体" panose="02010600030101010101" pitchFamily="2" charset="-122"/>
              </a:rPr>
              <a:t>.head;</a:t>
            </a:r>
          </a:p>
          <a:p>
            <a:pPr algn="l"/>
            <a:r>
              <a:rPr lang="en-US" altLang="zh-CN" sz="2800" b="1">
                <a:ea typeface="宋体" panose="02010600030101010101" pitchFamily="2" charset="-122"/>
              </a:rPr>
              <a:t> pred.lock();</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curr = pred.next;</a:t>
            </a:r>
          </a:p>
          <a:p>
            <a:pPr algn="l"/>
            <a:r>
              <a:rPr lang="en-US" altLang="zh-CN" sz="2800" b="1">
                <a:solidFill>
                  <a:schemeClr val="folHlink"/>
                </a:solidFill>
                <a:ea typeface="宋体" panose="02010600030101010101" pitchFamily="2" charset="-122"/>
              </a:rPr>
              <a:t> curr.lock();</a:t>
            </a:r>
          </a:p>
          <a:p>
            <a:pPr algn="l"/>
            <a:r>
              <a:rPr lang="en-US" altLang="zh-CN" sz="2800" b="1">
                <a:solidFill>
                  <a:schemeClr val="folHlink"/>
                </a:solidFill>
                <a:ea typeface="宋体" panose="02010600030101010101" pitchFamily="2" charset="-122"/>
              </a:rPr>
              <a:t> …</a:t>
            </a:r>
          </a:p>
          <a:p>
            <a:pPr algn="l"/>
            <a:r>
              <a:rPr lang="en-US" altLang="zh-CN" sz="2800" b="1">
                <a:solidFill>
                  <a:schemeClr val="folHlink"/>
                </a:solidFill>
                <a:ea typeface="宋体" panose="02010600030101010101" pitchFamily="2" charset="-122"/>
              </a:rPr>
              <a:t>} finally { … }</a:t>
            </a:r>
          </a:p>
        </p:txBody>
      </p:sp>
      <p:sp>
        <p:nvSpPr>
          <p:cNvPr id="94214" name="AutoShape 5">
            <a:extLst>
              <a:ext uri="{FF2B5EF4-FFF2-40B4-BE49-F238E27FC236}">
                <a16:creationId xmlns:a16="http://schemas.microsoft.com/office/drawing/2014/main" id="{7BE24F43-5BB0-42D1-9EB3-9FA9B197ED01}"/>
              </a:ext>
            </a:extLst>
          </p:cNvPr>
          <p:cNvSpPr>
            <a:spLocks noChangeArrowheads="1"/>
          </p:cNvSpPr>
          <p:nvPr/>
        </p:nvSpPr>
        <p:spPr bwMode="auto">
          <a:xfrm>
            <a:off x="931863" y="2473325"/>
            <a:ext cx="3967162" cy="1027113"/>
          </a:xfrm>
          <a:prstGeom prst="wedgeRoundRectCallout">
            <a:avLst>
              <a:gd name="adj1" fmla="val 43236"/>
              <a:gd name="adj2" fmla="val -9451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4215" name="Text Box 6">
            <a:extLst>
              <a:ext uri="{FF2B5EF4-FFF2-40B4-BE49-F238E27FC236}">
                <a16:creationId xmlns:a16="http://schemas.microsoft.com/office/drawing/2014/main" id="{F63AB75A-11BE-40CB-80D4-CF17A5D24BCE}"/>
              </a:ext>
            </a:extLst>
          </p:cNvPr>
          <p:cNvSpPr txBox="1">
            <a:spLocks noChangeArrowheads="1"/>
          </p:cNvSpPr>
          <p:nvPr/>
        </p:nvSpPr>
        <p:spPr bwMode="auto">
          <a:xfrm>
            <a:off x="4446588" y="1657350"/>
            <a:ext cx="3771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lock pred == head</a:t>
            </a:r>
            <a:r>
              <a:rPr lang="en-US" altLang="zh-CN" sz="3200" b="1">
                <a:solidFill>
                  <a:srgbClr val="FF0000"/>
                </a:solidFill>
                <a:latin typeface="Comic Sans MS" panose="030F0702030302020204" pitchFamily="66" charset="0"/>
                <a:ea typeface="宋体" panose="02010600030101010101" pitchFamily="2" charset="-122"/>
              </a:rPr>
              <a:t> </a:t>
            </a:r>
          </a:p>
        </p:txBody>
      </p:sp>
      <p:grpSp>
        <p:nvGrpSpPr>
          <p:cNvPr id="94216" name="Group 7">
            <a:extLst>
              <a:ext uri="{FF2B5EF4-FFF2-40B4-BE49-F238E27FC236}">
                <a16:creationId xmlns:a16="http://schemas.microsoft.com/office/drawing/2014/main" id="{5611111C-4379-4433-96A6-D30BA9A42174}"/>
              </a:ext>
            </a:extLst>
          </p:cNvPr>
          <p:cNvGrpSpPr>
            <a:grpSpLocks/>
          </p:cNvGrpSpPr>
          <p:nvPr/>
        </p:nvGrpSpPr>
        <p:grpSpPr bwMode="auto">
          <a:xfrm>
            <a:off x="5800725" y="4057650"/>
            <a:ext cx="2570163" cy="1570038"/>
            <a:chOff x="864" y="1361"/>
            <a:chExt cx="3883" cy="2373"/>
          </a:xfrm>
        </p:grpSpPr>
        <p:sp>
          <p:nvSpPr>
            <p:cNvPr id="94217" name="Rectangle 8">
              <a:extLst>
                <a:ext uri="{FF2B5EF4-FFF2-40B4-BE49-F238E27FC236}">
                  <a16:creationId xmlns:a16="http://schemas.microsoft.com/office/drawing/2014/main" id="{9A638288-EF1C-408B-A1BC-135B6BC94015}"/>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94218" name="Group 9">
              <a:extLst>
                <a:ext uri="{FF2B5EF4-FFF2-40B4-BE49-F238E27FC236}">
                  <a16:creationId xmlns:a16="http://schemas.microsoft.com/office/drawing/2014/main" id="{EE66B8BA-CB05-4146-8BA5-6659662DB959}"/>
                </a:ext>
              </a:extLst>
            </p:cNvPr>
            <p:cNvGrpSpPr>
              <a:grpSpLocks/>
            </p:cNvGrpSpPr>
            <p:nvPr/>
          </p:nvGrpSpPr>
          <p:grpSpPr bwMode="auto">
            <a:xfrm>
              <a:off x="959" y="1454"/>
              <a:ext cx="3693" cy="2186"/>
              <a:chOff x="566" y="1796"/>
              <a:chExt cx="3693" cy="2186"/>
            </a:xfrm>
          </p:grpSpPr>
          <p:sp>
            <p:nvSpPr>
              <p:cNvPr id="94219" name="AutoShape 10">
                <a:extLst>
                  <a:ext uri="{FF2B5EF4-FFF2-40B4-BE49-F238E27FC236}">
                    <a16:creationId xmlns:a16="http://schemas.microsoft.com/office/drawing/2014/main" id="{F4BF7FDA-CE3E-43D5-9374-BFDBD08492BB}"/>
                  </a:ext>
                </a:extLst>
              </p:cNvPr>
              <p:cNvSpPr>
                <a:spLocks noChangeArrowheads="1"/>
              </p:cNvSpPr>
              <p:nvPr/>
            </p:nvSpPr>
            <p:spPr bwMode="auto">
              <a:xfrm>
                <a:off x="692" y="1847"/>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0" name="Line 11">
                <a:extLst>
                  <a:ext uri="{FF2B5EF4-FFF2-40B4-BE49-F238E27FC236}">
                    <a16:creationId xmlns:a16="http://schemas.microsoft.com/office/drawing/2014/main" id="{F417FEF2-60D5-4C0C-9502-839562CDE1B6}"/>
                  </a:ext>
                </a:extLst>
              </p:cNvPr>
              <p:cNvSpPr>
                <a:spLocks noChangeShapeType="1"/>
              </p:cNvSpPr>
              <p:nvPr/>
            </p:nvSpPr>
            <p:spPr bwMode="auto">
              <a:xfrm>
                <a:off x="970"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1" name="Text Box 12">
                <a:extLst>
                  <a:ext uri="{FF2B5EF4-FFF2-40B4-BE49-F238E27FC236}">
                    <a16:creationId xmlns:a16="http://schemas.microsoft.com/office/drawing/2014/main" id="{64A2DE9B-CB6C-4CEB-8C2C-AFA9FF510936}"/>
                  </a:ext>
                </a:extLst>
              </p:cNvPr>
              <p:cNvSpPr txBox="1">
                <a:spLocks noChangeArrowheads="1"/>
              </p:cNvSpPr>
              <p:nvPr/>
            </p:nvSpPr>
            <p:spPr bwMode="auto">
              <a:xfrm>
                <a:off x="741" y="1863"/>
                <a:ext cx="279" cy="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4222" name="AutoShape 13">
                <a:extLst>
                  <a:ext uri="{FF2B5EF4-FFF2-40B4-BE49-F238E27FC236}">
                    <a16:creationId xmlns:a16="http://schemas.microsoft.com/office/drawing/2014/main" id="{BC3715E8-2365-47EA-A8B3-94B35EF5018A}"/>
                  </a:ext>
                </a:extLst>
              </p:cNvPr>
              <p:cNvSpPr>
                <a:spLocks noChangeArrowheads="1"/>
              </p:cNvSpPr>
              <p:nvPr/>
            </p:nvSpPr>
            <p:spPr bwMode="auto">
              <a:xfrm>
                <a:off x="1698" y="1847"/>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3" name="Line 14">
                <a:extLst>
                  <a:ext uri="{FF2B5EF4-FFF2-40B4-BE49-F238E27FC236}">
                    <a16:creationId xmlns:a16="http://schemas.microsoft.com/office/drawing/2014/main" id="{DA5E3DDB-908A-4903-999B-CC4DB7656C6B}"/>
                  </a:ext>
                </a:extLst>
              </p:cNvPr>
              <p:cNvSpPr>
                <a:spLocks noChangeShapeType="1"/>
              </p:cNvSpPr>
              <p:nvPr/>
            </p:nvSpPr>
            <p:spPr bwMode="auto">
              <a:xfrm>
                <a:off x="1976"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4" name="AutoShape 15">
                <a:extLst>
                  <a:ext uri="{FF2B5EF4-FFF2-40B4-BE49-F238E27FC236}">
                    <a16:creationId xmlns:a16="http://schemas.microsoft.com/office/drawing/2014/main" id="{33652687-0CEE-4D08-9393-4BD4E7368C94}"/>
                  </a:ext>
                </a:extLst>
              </p:cNvPr>
              <p:cNvSpPr>
                <a:spLocks noChangeArrowheads="1"/>
              </p:cNvSpPr>
              <p:nvPr/>
            </p:nvSpPr>
            <p:spPr bwMode="auto">
              <a:xfrm>
                <a:off x="2707" y="1847"/>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5" name="Line 16">
                <a:extLst>
                  <a:ext uri="{FF2B5EF4-FFF2-40B4-BE49-F238E27FC236}">
                    <a16:creationId xmlns:a16="http://schemas.microsoft.com/office/drawing/2014/main" id="{F90A8ED2-A921-4EB5-9C94-E1CCFBCDE889}"/>
                  </a:ext>
                </a:extLst>
              </p:cNvPr>
              <p:cNvSpPr>
                <a:spLocks noChangeShapeType="1"/>
              </p:cNvSpPr>
              <p:nvPr/>
            </p:nvSpPr>
            <p:spPr bwMode="auto">
              <a:xfrm>
                <a:off x="2985"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6" name="AutoShape 17">
                <a:extLst>
                  <a:ext uri="{FF2B5EF4-FFF2-40B4-BE49-F238E27FC236}">
                    <a16:creationId xmlns:a16="http://schemas.microsoft.com/office/drawing/2014/main" id="{9A6AF273-3FB2-40FF-9B0A-814C46E575D5}"/>
                  </a:ext>
                </a:extLst>
              </p:cNvPr>
              <p:cNvSpPr>
                <a:spLocks noChangeArrowheads="1"/>
              </p:cNvSpPr>
              <p:nvPr/>
            </p:nvSpPr>
            <p:spPr bwMode="auto">
              <a:xfrm>
                <a:off x="3713" y="1847"/>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7" name="Line 18">
                <a:extLst>
                  <a:ext uri="{FF2B5EF4-FFF2-40B4-BE49-F238E27FC236}">
                    <a16:creationId xmlns:a16="http://schemas.microsoft.com/office/drawing/2014/main" id="{FC6177B5-31A3-4231-B638-7B974EC50855}"/>
                  </a:ext>
                </a:extLst>
              </p:cNvPr>
              <p:cNvSpPr>
                <a:spLocks noChangeShapeType="1"/>
              </p:cNvSpPr>
              <p:nvPr/>
            </p:nvSpPr>
            <p:spPr bwMode="auto">
              <a:xfrm>
                <a:off x="3991"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8" name="Line 19">
                <a:extLst>
                  <a:ext uri="{FF2B5EF4-FFF2-40B4-BE49-F238E27FC236}">
                    <a16:creationId xmlns:a16="http://schemas.microsoft.com/office/drawing/2014/main" id="{CD881F50-3BAE-40F4-BB0E-5CBE0480C59E}"/>
                  </a:ext>
                </a:extLst>
              </p:cNvPr>
              <p:cNvSpPr>
                <a:spLocks noChangeShapeType="1"/>
              </p:cNvSpPr>
              <p:nvPr/>
            </p:nvSpPr>
            <p:spPr bwMode="auto">
              <a:xfrm>
                <a:off x="1099" y="2026"/>
                <a:ext cx="546"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9" name="Line 20">
                <a:extLst>
                  <a:ext uri="{FF2B5EF4-FFF2-40B4-BE49-F238E27FC236}">
                    <a16:creationId xmlns:a16="http://schemas.microsoft.com/office/drawing/2014/main" id="{E6A0B080-5AB2-426D-8EAC-1352A5E432A3}"/>
                  </a:ext>
                </a:extLst>
              </p:cNvPr>
              <p:cNvSpPr>
                <a:spLocks noChangeShapeType="1"/>
              </p:cNvSpPr>
              <p:nvPr/>
            </p:nvSpPr>
            <p:spPr bwMode="auto">
              <a:xfrm>
                <a:off x="2116" y="2026"/>
                <a:ext cx="546"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30" name="AutoShape 21">
                <a:extLst>
                  <a:ext uri="{FF2B5EF4-FFF2-40B4-BE49-F238E27FC236}">
                    <a16:creationId xmlns:a16="http://schemas.microsoft.com/office/drawing/2014/main" id="{7004DE9D-D25F-4954-9625-B2CF324E7E02}"/>
                  </a:ext>
                </a:extLst>
              </p:cNvPr>
              <p:cNvSpPr>
                <a:spLocks noChangeArrowheads="1"/>
              </p:cNvSpPr>
              <p:nvPr/>
            </p:nvSpPr>
            <p:spPr bwMode="auto">
              <a:xfrm>
                <a:off x="566" y="1796"/>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4231" name="Line 22">
                <a:extLst>
                  <a:ext uri="{FF2B5EF4-FFF2-40B4-BE49-F238E27FC236}">
                    <a16:creationId xmlns:a16="http://schemas.microsoft.com/office/drawing/2014/main" id="{5130465F-DC2F-4A5F-84A4-0EDC6A52081A}"/>
                  </a:ext>
                </a:extLst>
              </p:cNvPr>
              <p:cNvSpPr>
                <a:spLocks noChangeShapeType="1"/>
              </p:cNvSpPr>
              <p:nvPr/>
            </p:nvSpPr>
            <p:spPr bwMode="auto">
              <a:xfrm>
                <a:off x="3116" y="2026"/>
                <a:ext cx="546"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4232" name="Group 23">
                <a:extLst>
                  <a:ext uri="{FF2B5EF4-FFF2-40B4-BE49-F238E27FC236}">
                    <a16:creationId xmlns:a16="http://schemas.microsoft.com/office/drawing/2014/main" id="{542DD0CA-FEFE-4B8C-AA8B-EB36F7D10437}"/>
                  </a:ext>
                </a:extLst>
              </p:cNvPr>
              <p:cNvGrpSpPr>
                <a:grpSpLocks/>
              </p:cNvGrpSpPr>
              <p:nvPr/>
            </p:nvGrpSpPr>
            <p:grpSpPr bwMode="auto">
              <a:xfrm>
                <a:off x="2298" y="2804"/>
                <a:ext cx="269" cy="392"/>
                <a:chOff x="2298" y="2804"/>
                <a:chExt cx="269" cy="392"/>
              </a:xfrm>
            </p:grpSpPr>
            <p:sp>
              <p:nvSpPr>
                <p:cNvPr id="94243" name="Oval 24">
                  <a:extLst>
                    <a:ext uri="{FF2B5EF4-FFF2-40B4-BE49-F238E27FC236}">
                      <a16:creationId xmlns:a16="http://schemas.microsoft.com/office/drawing/2014/main" id="{58C97204-33F0-43A5-B344-C5CC6151F0B6}"/>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4" name="Oval 25">
                  <a:extLst>
                    <a:ext uri="{FF2B5EF4-FFF2-40B4-BE49-F238E27FC236}">
                      <a16:creationId xmlns:a16="http://schemas.microsoft.com/office/drawing/2014/main" id="{1F5617EA-8124-4E78-B7AB-E8CEC4AFA0BC}"/>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5" name="AutoShape 26">
                  <a:extLst>
                    <a:ext uri="{FF2B5EF4-FFF2-40B4-BE49-F238E27FC236}">
                      <a16:creationId xmlns:a16="http://schemas.microsoft.com/office/drawing/2014/main" id="{898218C2-314D-4F10-A965-322BA62E33AC}"/>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6" name="AutoShape 27">
                  <a:extLst>
                    <a:ext uri="{FF2B5EF4-FFF2-40B4-BE49-F238E27FC236}">
                      <a16:creationId xmlns:a16="http://schemas.microsoft.com/office/drawing/2014/main" id="{32CFE150-B464-4A84-8861-EA14E5AB656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4233" name="Group 28">
                <a:extLst>
                  <a:ext uri="{FF2B5EF4-FFF2-40B4-BE49-F238E27FC236}">
                    <a16:creationId xmlns:a16="http://schemas.microsoft.com/office/drawing/2014/main" id="{27500A8E-3DF5-4274-8BB7-BE40D346683F}"/>
                  </a:ext>
                </a:extLst>
              </p:cNvPr>
              <p:cNvGrpSpPr>
                <a:grpSpLocks/>
              </p:cNvGrpSpPr>
              <p:nvPr/>
            </p:nvGrpSpPr>
            <p:grpSpPr bwMode="auto">
              <a:xfrm>
                <a:off x="2433" y="3166"/>
                <a:ext cx="912" cy="816"/>
                <a:chOff x="1584" y="816"/>
                <a:chExt cx="912" cy="816"/>
              </a:xfrm>
            </p:grpSpPr>
            <p:sp>
              <p:nvSpPr>
                <p:cNvPr id="94234" name="Freeform 29">
                  <a:extLst>
                    <a:ext uri="{FF2B5EF4-FFF2-40B4-BE49-F238E27FC236}">
                      <a16:creationId xmlns:a16="http://schemas.microsoft.com/office/drawing/2014/main" id="{AF123040-5179-44B4-A672-197F0BAB99F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5" name="Freeform 30">
                  <a:extLst>
                    <a:ext uri="{FF2B5EF4-FFF2-40B4-BE49-F238E27FC236}">
                      <a16:creationId xmlns:a16="http://schemas.microsoft.com/office/drawing/2014/main" id="{76D07C38-3368-46B2-877F-80A9074A9B5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6" name="Freeform 31">
                  <a:extLst>
                    <a:ext uri="{FF2B5EF4-FFF2-40B4-BE49-F238E27FC236}">
                      <a16:creationId xmlns:a16="http://schemas.microsoft.com/office/drawing/2014/main" id="{BE576413-AB4F-466E-82D9-D45A3815D1A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7" name="Freeform 32">
                  <a:extLst>
                    <a:ext uri="{FF2B5EF4-FFF2-40B4-BE49-F238E27FC236}">
                      <a16:creationId xmlns:a16="http://schemas.microsoft.com/office/drawing/2014/main" id="{8A46B684-E2C9-45F4-92FF-CCC47221556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8" name="Freeform 33">
                  <a:extLst>
                    <a:ext uri="{FF2B5EF4-FFF2-40B4-BE49-F238E27FC236}">
                      <a16:creationId xmlns:a16="http://schemas.microsoft.com/office/drawing/2014/main" id="{7656AF65-E9CA-4899-8FB7-C7282B8E2B4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9" name="Freeform 34">
                  <a:extLst>
                    <a:ext uri="{FF2B5EF4-FFF2-40B4-BE49-F238E27FC236}">
                      <a16:creationId xmlns:a16="http://schemas.microsoft.com/office/drawing/2014/main" id="{F8F655B9-8EC9-4B62-9599-FE36B441872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0" name="Freeform 35">
                  <a:extLst>
                    <a:ext uri="{FF2B5EF4-FFF2-40B4-BE49-F238E27FC236}">
                      <a16:creationId xmlns:a16="http://schemas.microsoft.com/office/drawing/2014/main" id="{F128573C-DA70-4FB7-AD20-11D72C311FF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1" name="Freeform 36">
                  <a:extLst>
                    <a:ext uri="{FF2B5EF4-FFF2-40B4-BE49-F238E27FC236}">
                      <a16:creationId xmlns:a16="http://schemas.microsoft.com/office/drawing/2014/main" id="{D5891B62-E9E0-4851-89E5-4067E10709D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2" name="Freeform 37">
                  <a:extLst>
                    <a:ext uri="{FF2B5EF4-FFF2-40B4-BE49-F238E27FC236}">
                      <a16:creationId xmlns:a16="http://schemas.microsoft.com/office/drawing/2014/main" id="{5512A703-49C2-43B3-94C3-2BBC70C65DF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grpSp>
    </p:spTree>
  </p:cSld>
  <p:clrMapOvr>
    <a:masterClrMapping/>
  </p:clrMapOvr>
  <p:transition>
    <p:blinds/>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A82E809F-D6EC-40F5-81BB-E1D7840B70A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E9FF7A9-94B7-430C-B224-1FC0F6FF2E99}" type="slidenum">
              <a:rPr lang="ar-SA" altLang="zh-CN" sz="1400">
                <a:solidFill>
                  <a:schemeClr val="tx1"/>
                </a:solidFill>
                <a:latin typeface="Comic Sans MS" panose="030F0702030302020204" pitchFamily="66" charset="0"/>
              </a:rPr>
              <a:pPr/>
              <a:t>91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5236" name="Rectangle 3">
            <a:extLst>
              <a:ext uri="{FF2B5EF4-FFF2-40B4-BE49-F238E27FC236}">
                <a16:creationId xmlns:a16="http://schemas.microsoft.com/office/drawing/2014/main" id="{5BA5EA69-0F21-4086-959C-3415A582A545}"/>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5237" name="Text Box 4">
            <a:extLst>
              <a:ext uri="{FF2B5EF4-FFF2-40B4-BE49-F238E27FC236}">
                <a16:creationId xmlns:a16="http://schemas.microsoft.com/office/drawing/2014/main" id="{D161ED4B-3E0F-4C6A-B540-50628421C68A}"/>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try {</a:t>
            </a:r>
          </a:p>
          <a:p>
            <a:pPr algn="l"/>
            <a:r>
              <a:rPr lang="en-US" altLang="zh-CN" sz="2800" b="1">
                <a:solidFill>
                  <a:schemeClr val="folHlink"/>
                </a:solidFill>
                <a:ea typeface="宋体" panose="02010600030101010101" pitchFamily="2" charset="-122"/>
              </a:rPr>
              <a:t> pred = this.head;</a:t>
            </a:r>
          </a:p>
          <a:p>
            <a:pPr algn="l"/>
            <a:r>
              <a:rPr lang="en-US" altLang="zh-CN" sz="2800" b="1">
                <a:solidFill>
                  <a:schemeClr val="folHlink"/>
                </a:solidFill>
                <a:ea typeface="宋体" panose="02010600030101010101" pitchFamily="2" charset="-122"/>
              </a:rPr>
              <a:t> pred.lock();</a:t>
            </a:r>
          </a:p>
          <a:p>
            <a:pPr algn="l"/>
            <a:r>
              <a:rPr lang="en-US" altLang="zh-CN" sz="2800" b="1">
                <a:ea typeface="宋体" panose="02010600030101010101" pitchFamily="2" charset="-122"/>
              </a:rPr>
              <a:t> curr = pred.next;</a:t>
            </a:r>
          </a:p>
          <a:p>
            <a:pPr algn="l"/>
            <a:r>
              <a:rPr lang="en-US" altLang="zh-CN" sz="2800" b="1">
                <a:ea typeface="宋体" panose="02010600030101010101" pitchFamily="2" charset="-122"/>
              </a:rPr>
              <a:t> curr.lock();</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a:t>
            </a:r>
          </a:p>
          <a:p>
            <a:pPr algn="l"/>
            <a:r>
              <a:rPr lang="en-US" altLang="zh-CN" sz="2800" b="1">
                <a:solidFill>
                  <a:schemeClr val="folHlink"/>
                </a:solidFill>
                <a:ea typeface="宋体" panose="02010600030101010101" pitchFamily="2" charset="-122"/>
              </a:rPr>
              <a:t>} finally { … }</a:t>
            </a:r>
          </a:p>
        </p:txBody>
      </p:sp>
      <p:sp>
        <p:nvSpPr>
          <p:cNvPr id="95238" name="AutoShape 5">
            <a:extLst>
              <a:ext uri="{FF2B5EF4-FFF2-40B4-BE49-F238E27FC236}">
                <a16:creationId xmlns:a16="http://schemas.microsoft.com/office/drawing/2014/main" id="{ECAD49C5-13FF-46D3-A4D6-F4956A0C316A}"/>
              </a:ext>
            </a:extLst>
          </p:cNvPr>
          <p:cNvSpPr>
            <a:spLocks noChangeArrowheads="1"/>
          </p:cNvSpPr>
          <p:nvPr/>
        </p:nvSpPr>
        <p:spPr bwMode="auto">
          <a:xfrm>
            <a:off x="1062038" y="3294063"/>
            <a:ext cx="3916362" cy="1027112"/>
          </a:xfrm>
          <a:prstGeom prst="wedgeRoundRectCallout">
            <a:avLst>
              <a:gd name="adj1" fmla="val 78130"/>
              <a:gd name="adj2" fmla="val -1051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5239" name="Text Box 6">
            <a:extLst>
              <a:ext uri="{FF2B5EF4-FFF2-40B4-BE49-F238E27FC236}">
                <a16:creationId xmlns:a16="http://schemas.microsoft.com/office/drawing/2014/main" id="{A804675A-78CE-4712-8640-75FDDAAF0C51}"/>
              </a:ext>
            </a:extLst>
          </p:cNvPr>
          <p:cNvSpPr txBox="1">
            <a:spLocks noChangeArrowheads="1"/>
          </p:cNvSpPr>
          <p:nvPr/>
        </p:nvSpPr>
        <p:spPr bwMode="auto">
          <a:xfrm>
            <a:off x="4775200" y="2173288"/>
            <a:ext cx="32893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Lock current</a:t>
            </a:r>
          </a:p>
        </p:txBody>
      </p:sp>
      <p:grpSp>
        <p:nvGrpSpPr>
          <p:cNvPr id="95240" name="Group 7">
            <a:extLst>
              <a:ext uri="{FF2B5EF4-FFF2-40B4-BE49-F238E27FC236}">
                <a16:creationId xmlns:a16="http://schemas.microsoft.com/office/drawing/2014/main" id="{382255B7-7916-4637-AEF5-45919CEF6A9A}"/>
              </a:ext>
            </a:extLst>
          </p:cNvPr>
          <p:cNvGrpSpPr>
            <a:grpSpLocks/>
          </p:cNvGrpSpPr>
          <p:nvPr/>
        </p:nvGrpSpPr>
        <p:grpSpPr bwMode="auto">
          <a:xfrm>
            <a:off x="5751513" y="4073525"/>
            <a:ext cx="2590800" cy="1584325"/>
            <a:chOff x="864" y="1361"/>
            <a:chExt cx="3883" cy="2373"/>
          </a:xfrm>
        </p:grpSpPr>
        <p:sp>
          <p:nvSpPr>
            <p:cNvPr id="95241" name="Rectangle 8">
              <a:extLst>
                <a:ext uri="{FF2B5EF4-FFF2-40B4-BE49-F238E27FC236}">
                  <a16:creationId xmlns:a16="http://schemas.microsoft.com/office/drawing/2014/main" id="{522EAC1C-9C9A-4EC3-A571-5AE12C0802BF}"/>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2" name="AutoShape 9">
              <a:extLst>
                <a:ext uri="{FF2B5EF4-FFF2-40B4-BE49-F238E27FC236}">
                  <a16:creationId xmlns:a16="http://schemas.microsoft.com/office/drawing/2014/main" id="{FE6894DB-43CB-449F-B3B7-6033D7787046}"/>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3" name="Line 10">
              <a:extLst>
                <a:ext uri="{FF2B5EF4-FFF2-40B4-BE49-F238E27FC236}">
                  <a16:creationId xmlns:a16="http://schemas.microsoft.com/office/drawing/2014/main" id="{23B767AC-F806-438A-B8A2-AE018D6A9B1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44" name="Text Box 11">
              <a:extLst>
                <a:ext uri="{FF2B5EF4-FFF2-40B4-BE49-F238E27FC236}">
                  <a16:creationId xmlns:a16="http://schemas.microsoft.com/office/drawing/2014/main" id="{C00EB0B6-3F4D-4108-B70F-0E5E4704A58A}"/>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5245" name="AutoShape 12">
              <a:extLst>
                <a:ext uri="{FF2B5EF4-FFF2-40B4-BE49-F238E27FC236}">
                  <a16:creationId xmlns:a16="http://schemas.microsoft.com/office/drawing/2014/main" id="{55F3B89B-0553-49F0-B055-BFACEA4179D8}"/>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6" name="Line 13">
              <a:extLst>
                <a:ext uri="{FF2B5EF4-FFF2-40B4-BE49-F238E27FC236}">
                  <a16:creationId xmlns:a16="http://schemas.microsoft.com/office/drawing/2014/main" id="{1EC7DB0C-C7FE-4A59-97A8-2F674685EA3E}"/>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47" name="AutoShape 14">
              <a:extLst>
                <a:ext uri="{FF2B5EF4-FFF2-40B4-BE49-F238E27FC236}">
                  <a16:creationId xmlns:a16="http://schemas.microsoft.com/office/drawing/2014/main" id="{705F0585-E6BA-4B3A-8954-BC8D63A794AD}"/>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8" name="Line 15">
              <a:extLst>
                <a:ext uri="{FF2B5EF4-FFF2-40B4-BE49-F238E27FC236}">
                  <a16:creationId xmlns:a16="http://schemas.microsoft.com/office/drawing/2014/main" id="{6E60783C-69F7-4299-89E6-C836C5DD9E5F}"/>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49" name="AutoShape 16">
              <a:extLst>
                <a:ext uri="{FF2B5EF4-FFF2-40B4-BE49-F238E27FC236}">
                  <a16:creationId xmlns:a16="http://schemas.microsoft.com/office/drawing/2014/main" id="{1BC91F2B-F8F1-4B2F-8A7C-B848D691B0EE}"/>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50" name="Line 17">
              <a:extLst>
                <a:ext uri="{FF2B5EF4-FFF2-40B4-BE49-F238E27FC236}">
                  <a16:creationId xmlns:a16="http://schemas.microsoft.com/office/drawing/2014/main" id="{CD45D5CD-5748-4DB2-BB92-A1D8797E1C06}"/>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51" name="Line 18">
              <a:extLst>
                <a:ext uri="{FF2B5EF4-FFF2-40B4-BE49-F238E27FC236}">
                  <a16:creationId xmlns:a16="http://schemas.microsoft.com/office/drawing/2014/main" id="{9243E8CE-CFE4-4990-AF9D-7F766D396E56}"/>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52" name="Line 19">
              <a:extLst>
                <a:ext uri="{FF2B5EF4-FFF2-40B4-BE49-F238E27FC236}">
                  <a16:creationId xmlns:a16="http://schemas.microsoft.com/office/drawing/2014/main" id="{02A108B0-F830-46AF-B22B-0C4BF288B0C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53" name="AutoShape 20">
              <a:extLst>
                <a:ext uri="{FF2B5EF4-FFF2-40B4-BE49-F238E27FC236}">
                  <a16:creationId xmlns:a16="http://schemas.microsoft.com/office/drawing/2014/main" id="{3374EF02-7632-435F-88E2-7842D93FE65A}"/>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5254" name="Line 21">
              <a:extLst>
                <a:ext uri="{FF2B5EF4-FFF2-40B4-BE49-F238E27FC236}">
                  <a16:creationId xmlns:a16="http://schemas.microsoft.com/office/drawing/2014/main" id="{5A5C2325-F499-4FB4-AAA6-726882B7276B}"/>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5255" name="Group 22">
              <a:extLst>
                <a:ext uri="{FF2B5EF4-FFF2-40B4-BE49-F238E27FC236}">
                  <a16:creationId xmlns:a16="http://schemas.microsoft.com/office/drawing/2014/main" id="{70F1F597-0A85-4116-9348-C37B428B4D84}"/>
                </a:ext>
              </a:extLst>
            </p:cNvPr>
            <p:cNvGrpSpPr>
              <a:grpSpLocks/>
            </p:cNvGrpSpPr>
            <p:nvPr/>
          </p:nvGrpSpPr>
          <p:grpSpPr bwMode="auto">
            <a:xfrm>
              <a:off x="2691" y="2462"/>
              <a:ext cx="269" cy="392"/>
              <a:chOff x="2298" y="2804"/>
              <a:chExt cx="269" cy="392"/>
            </a:xfrm>
          </p:grpSpPr>
          <p:sp>
            <p:nvSpPr>
              <p:cNvPr id="95267" name="Oval 23">
                <a:extLst>
                  <a:ext uri="{FF2B5EF4-FFF2-40B4-BE49-F238E27FC236}">
                    <a16:creationId xmlns:a16="http://schemas.microsoft.com/office/drawing/2014/main" id="{2CD2ACEA-28F9-421B-862C-CA7B20484201}"/>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8" name="Oval 24">
                <a:extLst>
                  <a:ext uri="{FF2B5EF4-FFF2-40B4-BE49-F238E27FC236}">
                    <a16:creationId xmlns:a16="http://schemas.microsoft.com/office/drawing/2014/main" id="{C742DECB-C8C5-4DE5-9C89-C9547E334EC7}"/>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9" name="AutoShape 25">
                <a:extLst>
                  <a:ext uri="{FF2B5EF4-FFF2-40B4-BE49-F238E27FC236}">
                    <a16:creationId xmlns:a16="http://schemas.microsoft.com/office/drawing/2014/main" id="{95CD78FB-7F20-4D11-A365-42C114A584FD}"/>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70" name="AutoShape 26">
                <a:extLst>
                  <a:ext uri="{FF2B5EF4-FFF2-40B4-BE49-F238E27FC236}">
                    <a16:creationId xmlns:a16="http://schemas.microsoft.com/office/drawing/2014/main" id="{8C9AA6DE-9D0E-41D6-84BA-967ABAEDDF0D}"/>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5256" name="Group 27">
              <a:extLst>
                <a:ext uri="{FF2B5EF4-FFF2-40B4-BE49-F238E27FC236}">
                  <a16:creationId xmlns:a16="http://schemas.microsoft.com/office/drawing/2014/main" id="{71508210-8A68-404F-9C91-4AEAE8325C3B}"/>
                </a:ext>
              </a:extLst>
            </p:cNvPr>
            <p:cNvGrpSpPr>
              <a:grpSpLocks/>
            </p:cNvGrpSpPr>
            <p:nvPr/>
          </p:nvGrpSpPr>
          <p:grpSpPr bwMode="auto">
            <a:xfrm>
              <a:off x="2826" y="2824"/>
              <a:ext cx="912" cy="816"/>
              <a:chOff x="1584" y="816"/>
              <a:chExt cx="912" cy="816"/>
            </a:xfrm>
          </p:grpSpPr>
          <p:sp>
            <p:nvSpPr>
              <p:cNvPr id="95258" name="Freeform 28">
                <a:extLst>
                  <a:ext uri="{FF2B5EF4-FFF2-40B4-BE49-F238E27FC236}">
                    <a16:creationId xmlns:a16="http://schemas.microsoft.com/office/drawing/2014/main" id="{31A76F9E-1E4D-4AAA-8F67-B5017155690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59" name="Freeform 29">
                <a:extLst>
                  <a:ext uri="{FF2B5EF4-FFF2-40B4-BE49-F238E27FC236}">
                    <a16:creationId xmlns:a16="http://schemas.microsoft.com/office/drawing/2014/main" id="{ED11320B-9C9E-4C7B-A3EA-CED09D6AD52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0" name="Freeform 30">
                <a:extLst>
                  <a:ext uri="{FF2B5EF4-FFF2-40B4-BE49-F238E27FC236}">
                    <a16:creationId xmlns:a16="http://schemas.microsoft.com/office/drawing/2014/main" id="{DD756D63-E32B-400F-9ED6-C9BC07C8FCB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1" name="Freeform 31">
                <a:extLst>
                  <a:ext uri="{FF2B5EF4-FFF2-40B4-BE49-F238E27FC236}">
                    <a16:creationId xmlns:a16="http://schemas.microsoft.com/office/drawing/2014/main" id="{8168E0AD-A12F-411E-BFAF-EE801B02CD6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2" name="Freeform 32">
                <a:extLst>
                  <a:ext uri="{FF2B5EF4-FFF2-40B4-BE49-F238E27FC236}">
                    <a16:creationId xmlns:a16="http://schemas.microsoft.com/office/drawing/2014/main" id="{0C120F36-6A0C-41D2-B82C-9A8BBF8B7E8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3" name="Freeform 33">
                <a:extLst>
                  <a:ext uri="{FF2B5EF4-FFF2-40B4-BE49-F238E27FC236}">
                    <a16:creationId xmlns:a16="http://schemas.microsoft.com/office/drawing/2014/main" id="{046E7414-6BF1-4289-8BF5-B900F8C22C7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4" name="Freeform 34">
                <a:extLst>
                  <a:ext uri="{FF2B5EF4-FFF2-40B4-BE49-F238E27FC236}">
                    <a16:creationId xmlns:a16="http://schemas.microsoft.com/office/drawing/2014/main" id="{6FAEB21C-EF96-407F-8C23-AF5F6321BE1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5" name="Freeform 35">
                <a:extLst>
                  <a:ext uri="{FF2B5EF4-FFF2-40B4-BE49-F238E27FC236}">
                    <a16:creationId xmlns:a16="http://schemas.microsoft.com/office/drawing/2014/main" id="{EDC7FDFE-9879-4077-A87D-3C6B96B9DEF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6" name="Freeform 36">
                <a:extLst>
                  <a:ext uri="{FF2B5EF4-FFF2-40B4-BE49-F238E27FC236}">
                    <a16:creationId xmlns:a16="http://schemas.microsoft.com/office/drawing/2014/main" id="{42F31CCA-F93C-4CB1-814B-EB3BC66BE75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5257" name="AutoShape 37">
              <a:extLst>
                <a:ext uri="{FF2B5EF4-FFF2-40B4-BE49-F238E27FC236}">
                  <a16:creationId xmlns:a16="http://schemas.microsoft.com/office/drawing/2014/main" id="{AA5997BA-F55C-4B2B-9A47-01C6CB5C6947}"/>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67B6A43-E0BE-46CA-A23A-F5F93B59A4C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716D4DB-10CC-4B37-97E5-D5719D24A73D}" type="slidenum">
              <a:rPr lang="ar-SA" altLang="zh-CN" sz="1400">
                <a:solidFill>
                  <a:schemeClr val="tx1"/>
                </a:solidFill>
                <a:latin typeface="Comic Sans MS" panose="030F0702030302020204" pitchFamily="66" charset="0"/>
              </a:rPr>
              <a:pPr/>
              <a:t>92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6260" name="Rectangle 3">
            <a:extLst>
              <a:ext uri="{FF2B5EF4-FFF2-40B4-BE49-F238E27FC236}">
                <a16:creationId xmlns:a16="http://schemas.microsoft.com/office/drawing/2014/main" id="{BCAD160D-BE50-4178-93A0-4DCE3CAEB4EA}"/>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6261" name="Text Box 4">
            <a:extLst>
              <a:ext uri="{FF2B5EF4-FFF2-40B4-BE49-F238E27FC236}">
                <a16:creationId xmlns:a16="http://schemas.microsoft.com/office/drawing/2014/main" id="{FCFC311E-7ADB-4BE9-B25E-68AFC34EAD00}"/>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try {</a:t>
            </a:r>
          </a:p>
          <a:p>
            <a:pPr algn="l"/>
            <a:r>
              <a:rPr lang="en-US" altLang="zh-CN" sz="2800" b="1">
                <a:solidFill>
                  <a:schemeClr val="folHlink"/>
                </a:solidFill>
                <a:ea typeface="宋体" panose="02010600030101010101" pitchFamily="2" charset="-122"/>
              </a:rPr>
              <a:t> pred = this.head;</a:t>
            </a:r>
          </a:p>
          <a:p>
            <a:pPr algn="l"/>
            <a:r>
              <a:rPr lang="en-US" altLang="zh-CN" sz="2800" b="1">
                <a:solidFill>
                  <a:schemeClr val="folHlink"/>
                </a:solidFill>
                <a:ea typeface="宋体" panose="02010600030101010101" pitchFamily="2" charset="-122"/>
              </a:rPr>
              <a:t> pred.lock();</a:t>
            </a:r>
          </a:p>
          <a:p>
            <a:pPr algn="l"/>
            <a:r>
              <a:rPr lang="en-US" altLang="zh-CN" sz="2800" b="1">
                <a:solidFill>
                  <a:schemeClr val="folHlink"/>
                </a:solidFill>
                <a:ea typeface="宋体" panose="02010600030101010101" pitchFamily="2" charset="-122"/>
              </a:rPr>
              <a:t> curr = pred.next;</a:t>
            </a:r>
          </a:p>
          <a:p>
            <a:pPr algn="l"/>
            <a:r>
              <a:rPr lang="en-US" altLang="zh-CN" sz="2800" b="1">
                <a:solidFill>
                  <a:schemeClr val="folHlink"/>
                </a:solidFill>
                <a:ea typeface="宋体" panose="02010600030101010101" pitchFamily="2" charset="-122"/>
              </a:rPr>
              <a:t> curr.lock();</a:t>
            </a:r>
          </a:p>
          <a:p>
            <a:pPr algn="l"/>
            <a:r>
              <a:rPr lang="en-US" altLang="zh-CN" sz="2800" b="1">
                <a:ea typeface="宋体" panose="02010600030101010101" pitchFamily="2" charset="-122"/>
              </a:rPr>
              <a:t> …</a:t>
            </a:r>
          </a:p>
          <a:p>
            <a:pPr algn="l"/>
            <a:r>
              <a:rPr lang="en-US" altLang="zh-CN" sz="2800" b="1">
                <a:solidFill>
                  <a:schemeClr val="folHlink"/>
                </a:solidFill>
                <a:ea typeface="宋体" panose="02010600030101010101" pitchFamily="2" charset="-122"/>
              </a:rPr>
              <a:t>} finally { … }</a:t>
            </a:r>
          </a:p>
        </p:txBody>
      </p:sp>
      <p:sp>
        <p:nvSpPr>
          <p:cNvPr id="96262" name="Text Box 5">
            <a:extLst>
              <a:ext uri="{FF2B5EF4-FFF2-40B4-BE49-F238E27FC236}">
                <a16:creationId xmlns:a16="http://schemas.microsoft.com/office/drawing/2014/main" id="{DB34C22E-BB53-495A-AE83-0C7F76FEB633}"/>
              </a:ext>
            </a:extLst>
          </p:cNvPr>
          <p:cNvSpPr txBox="1">
            <a:spLocks noChangeArrowheads="1"/>
          </p:cNvSpPr>
          <p:nvPr/>
        </p:nvSpPr>
        <p:spPr bwMode="auto">
          <a:xfrm>
            <a:off x="4775200" y="2895600"/>
            <a:ext cx="3289300"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Traversing list</a:t>
            </a:r>
          </a:p>
        </p:txBody>
      </p:sp>
      <p:grpSp>
        <p:nvGrpSpPr>
          <p:cNvPr id="96263" name="Group 6">
            <a:extLst>
              <a:ext uri="{FF2B5EF4-FFF2-40B4-BE49-F238E27FC236}">
                <a16:creationId xmlns:a16="http://schemas.microsoft.com/office/drawing/2014/main" id="{18BAEF08-8A53-4635-B0AD-E6D9D35BC21E}"/>
              </a:ext>
            </a:extLst>
          </p:cNvPr>
          <p:cNvGrpSpPr>
            <a:grpSpLocks/>
          </p:cNvGrpSpPr>
          <p:nvPr/>
        </p:nvGrpSpPr>
        <p:grpSpPr bwMode="auto">
          <a:xfrm>
            <a:off x="5751513" y="4073525"/>
            <a:ext cx="2590800" cy="1584325"/>
            <a:chOff x="864" y="1361"/>
            <a:chExt cx="3883" cy="2373"/>
          </a:xfrm>
        </p:grpSpPr>
        <p:sp>
          <p:nvSpPr>
            <p:cNvPr id="96265" name="Rectangle 7">
              <a:extLst>
                <a:ext uri="{FF2B5EF4-FFF2-40B4-BE49-F238E27FC236}">
                  <a16:creationId xmlns:a16="http://schemas.microsoft.com/office/drawing/2014/main" id="{DCB78F42-0B42-41DA-A7A0-4054017F7288}"/>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66" name="AutoShape 8">
              <a:extLst>
                <a:ext uri="{FF2B5EF4-FFF2-40B4-BE49-F238E27FC236}">
                  <a16:creationId xmlns:a16="http://schemas.microsoft.com/office/drawing/2014/main" id="{F69899CB-3385-4ABE-8DA4-652247A77220}"/>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67" name="Line 9">
              <a:extLst>
                <a:ext uri="{FF2B5EF4-FFF2-40B4-BE49-F238E27FC236}">
                  <a16:creationId xmlns:a16="http://schemas.microsoft.com/office/drawing/2014/main" id="{A0675FFB-9BBC-44B6-AFDB-11DC60B1A78C}"/>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68" name="Text Box 10">
              <a:extLst>
                <a:ext uri="{FF2B5EF4-FFF2-40B4-BE49-F238E27FC236}">
                  <a16:creationId xmlns:a16="http://schemas.microsoft.com/office/drawing/2014/main" id="{DA3FC983-059E-4525-BE67-5E75499CB21F}"/>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6269" name="AutoShape 11">
              <a:extLst>
                <a:ext uri="{FF2B5EF4-FFF2-40B4-BE49-F238E27FC236}">
                  <a16:creationId xmlns:a16="http://schemas.microsoft.com/office/drawing/2014/main" id="{6B978E9F-0C9B-40F4-8157-930B78A1F4BA}"/>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70" name="Line 12">
              <a:extLst>
                <a:ext uri="{FF2B5EF4-FFF2-40B4-BE49-F238E27FC236}">
                  <a16:creationId xmlns:a16="http://schemas.microsoft.com/office/drawing/2014/main" id="{E479C079-7293-4F69-A020-F09947D41AAA}"/>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1" name="AutoShape 13">
              <a:extLst>
                <a:ext uri="{FF2B5EF4-FFF2-40B4-BE49-F238E27FC236}">
                  <a16:creationId xmlns:a16="http://schemas.microsoft.com/office/drawing/2014/main" id="{D2443D26-BB1E-46E1-A6EC-1AD57D391C78}"/>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72" name="Line 14">
              <a:extLst>
                <a:ext uri="{FF2B5EF4-FFF2-40B4-BE49-F238E27FC236}">
                  <a16:creationId xmlns:a16="http://schemas.microsoft.com/office/drawing/2014/main" id="{BE9DD70F-BFE0-4B2C-9DA3-8155F0E4ABB1}"/>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3" name="AutoShape 15">
              <a:extLst>
                <a:ext uri="{FF2B5EF4-FFF2-40B4-BE49-F238E27FC236}">
                  <a16:creationId xmlns:a16="http://schemas.microsoft.com/office/drawing/2014/main" id="{65E9891F-2489-4057-A64C-2AF97447DB3A}"/>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74" name="Line 16">
              <a:extLst>
                <a:ext uri="{FF2B5EF4-FFF2-40B4-BE49-F238E27FC236}">
                  <a16:creationId xmlns:a16="http://schemas.microsoft.com/office/drawing/2014/main" id="{D4349EB2-2799-4E35-B578-DB0BAC344C99}"/>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5" name="Line 17">
              <a:extLst>
                <a:ext uri="{FF2B5EF4-FFF2-40B4-BE49-F238E27FC236}">
                  <a16:creationId xmlns:a16="http://schemas.microsoft.com/office/drawing/2014/main" id="{DBDC36EB-5862-4207-9E17-3323B0DC9BF3}"/>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6" name="Line 18">
              <a:extLst>
                <a:ext uri="{FF2B5EF4-FFF2-40B4-BE49-F238E27FC236}">
                  <a16:creationId xmlns:a16="http://schemas.microsoft.com/office/drawing/2014/main" id="{4AE90845-EAFC-4558-8319-41B4D1F8E33C}"/>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7" name="AutoShape 19">
              <a:extLst>
                <a:ext uri="{FF2B5EF4-FFF2-40B4-BE49-F238E27FC236}">
                  <a16:creationId xmlns:a16="http://schemas.microsoft.com/office/drawing/2014/main" id="{3791D837-0323-496D-BC81-E34B9F479F14}"/>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6278" name="Line 20">
              <a:extLst>
                <a:ext uri="{FF2B5EF4-FFF2-40B4-BE49-F238E27FC236}">
                  <a16:creationId xmlns:a16="http://schemas.microsoft.com/office/drawing/2014/main" id="{042E4447-4047-4301-9344-FD0B6318DA35}"/>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6279" name="Group 21">
              <a:extLst>
                <a:ext uri="{FF2B5EF4-FFF2-40B4-BE49-F238E27FC236}">
                  <a16:creationId xmlns:a16="http://schemas.microsoft.com/office/drawing/2014/main" id="{51DCC6C3-2DEA-4658-AB78-162E4A28A459}"/>
                </a:ext>
              </a:extLst>
            </p:cNvPr>
            <p:cNvGrpSpPr>
              <a:grpSpLocks/>
            </p:cNvGrpSpPr>
            <p:nvPr/>
          </p:nvGrpSpPr>
          <p:grpSpPr bwMode="auto">
            <a:xfrm>
              <a:off x="2691" y="2462"/>
              <a:ext cx="269" cy="392"/>
              <a:chOff x="2298" y="2804"/>
              <a:chExt cx="269" cy="392"/>
            </a:xfrm>
          </p:grpSpPr>
          <p:sp>
            <p:nvSpPr>
              <p:cNvPr id="96291" name="Oval 22">
                <a:extLst>
                  <a:ext uri="{FF2B5EF4-FFF2-40B4-BE49-F238E27FC236}">
                    <a16:creationId xmlns:a16="http://schemas.microsoft.com/office/drawing/2014/main" id="{DFCC0B82-39B3-4719-84F8-3103D19F74E5}"/>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2" name="Oval 23">
                <a:extLst>
                  <a:ext uri="{FF2B5EF4-FFF2-40B4-BE49-F238E27FC236}">
                    <a16:creationId xmlns:a16="http://schemas.microsoft.com/office/drawing/2014/main" id="{D12EF156-6267-45DD-A890-1A1ED4C69431}"/>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3" name="AutoShape 24">
                <a:extLst>
                  <a:ext uri="{FF2B5EF4-FFF2-40B4-BE49-F238E27FC236}">
                    <a16:creationId xmlns:a16="http://schemas.microsoft.com/office/drawing/2014/main" id="{1F851660-CC20-4B2A-8700-27786A823EA3}"/>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4" name="AutoShape 25">
                <a:extLst>
                  <a:ext uri="{FF2B5EF4-FFF2-40B4-BE49-F238E27FC236}">
                    <a16:creationId xmlns:a16="http://schemas.microsoft.com/office/drawing/2014/main" id="{EB3EA7E6-023E-401C-8DC5-036062F15368}"/>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6280" name="Group 26">
              <a:extLst>
                <a:ext uri="{FF2B5EF4-FFF2-40B4-BE49-F238E27FC236}">
                  <a16:creationId xmlns:a16="http://schemas.microsoft.com/office/drawing/2014/main" id="{A7787081-BB03-4C4A-8315-41CE81DEE6AA}"/>
                </a:ext>
              </a:extLst>
            </p:cNvPr>
            <p:cNvGrpSpPr>
              <a:grpSpLocks/>
            </p:cNvGrpSpPr>
            <p:nvPr/>
          </p:nvGrpSpPr>
          <p:grpSpPr bwMode="auto">
            <a:xfrm>
              <a:off x="2826" y="2824"/>
              <a:ext cx="912" cy="816"/>
              <a:chOff x="1584" y="816"/>
              <a:chExt cx="912" cy="816"/>
            </a:xfrm>
          </p:grpSpPr>
          <p:sp>
            <p:nvSpPr>
              <p:cNvPr id="96282" name="Freeform 27">
                <a:extLst>
                  <a:ext uri="{FF2B5EF4-FFF2-40B4-BE49-F238E27FC236}">
                    <a16:creationId xmlns:a16="http://schemas.microsoft.com/office/drawing/2014/main" id="{18071D0D-58C3-4A14-BEBE-68C6715D02F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3" name="Freeform 28">
                <a:extLst>
                  <a:ext uri="{FF2B5EF4-FFF2-40B4-BE49-F238E27FC236}">
                    <a16:creationId xmlns:a16="http://schemas.microsoft.com/office/drawing/2014/main" id="{BB454973-C3E5-44F6-9F52-C3D46493727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4" name="Freeform 29">
                <a:extLst>
                  <a:ext uri="{FF2B5EF4-FFF2-40B4-BE49-F238E27FC236}">
                    <a16:creationId xmlns:a16="http://schemas.microsoft.com/office/drawing/2014/main" id="{8C6C9916-0839-475F-B997-67530D6A161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5" name="Freeform 30">
                <a:extLst>
                  <a:ext uri="{FF2B5EF4-FFF2-40B4-BE49-F238E27FC236}">
                    <a16:creationId xmlns:a16="http://schemas.microsoft.com/office/drawing/2014/main" id="{60730C06-C412-4ECB-85A1-D6DDD08CD9A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6" name="Freeform 31">
                <a:extLst>
                  <a:ext uri="{FF2B5EF4-FFF2-40B4-BE49-F238E27FC236}">
                    <a16:creationId xmlns:a16="http://schemas.microsoft.com/office/drawing/2014/main" id="{8E65411A-053E-4782-9E1A-16035B5799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7" name="Freeform 32">
                <a:extLst>
                  <a:ext uri="{FF2B5EF4-FFF2-40B4-BE49-F238E27FC236}">
                    <a16:creationId xmlns:a16="http://schemas.microsoft.com/office/drawing/2014/main" id="{9BEB5EB8-1EC9-4A2B-A4CA-E5FC7CC097D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8" name="Freeform 33">
                <a:extLst>
                  <a:ext uri="{FF2B5EF4-FFF2-40B4-BE49-F238E27FC236}">
                    <a16:creationId xmlns:a16="http://schemas.microsoft.com/office/drawing/2014/main" id="{C6B71877-6FD9-4B83-B41A-1933F6E26EC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9" name="Freeform 34">
                <a:extLst>
                  <a:ext uri="{FF2B5EF4-FFF2-40B4-BE49-F238E27FC236}">
                    <a16:creationId xmlns:a16="http://schemas.microsoft.com/office/drawing/2014/main" id="{45CB2F82-D9D7-4EC7-A3F0-4C53F15BD9D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0" name="Freeform 35">
                <a:extLst>
                  <a:ext uri="{FF2B5EF4-FFF2-40B4-BE49-F238E27FC236}">
                    <a16:creationId xmlns:a16="http://schemas.microsoft.com/office/drawing/2014/main" id="{C0B5EE11-F084-45EE-AD6D-F41390944DA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6281" name="AutoShape 36">
              <a:extLst>
                <a:ext uri="{FF2B5EF4-FFF2-40B4-BE49-F238E27FC236}">
                  <a16:creationId xmlns:a16="http://schemas.microsoft.com/office/drawing/2014/main" id="{DF5D52F8-5EE1-4C3A-B7B3-8A49FC994CC9}"/>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
        <p:nvSpPr>
          <p:cNvPr id="96264" name="AutoShape 37">
            <a:extLst>
              <a:ext uri="{FF2B5EF4-FFF2-40B4-BE49-F238E27FC236}">
                <a16:creationId xmlns:a16="http://schemas.microsoft.com/office/drawing/2014/main" id="{9A27F42D-220F-4038-85C1-F54099AF9456}"/>
              </a:ext>
            </a:extLst>
          </p:cNvPr>
          <p:cNvSpPr>
            <a:spLocks noChangeArrowheads="1"/>
          </p:cNvSpPr>
          <p:nvPr/>
        </p:nvSpPr>
        <p:spPr bwMode="auto">
          <a:xfrm>
            <a:off x="950913" y="4240213"/>
            <a:ext cx="530225" cy="554037"/>
          </a:xfrm>
          <a:prstGeom prst="wedgeRoundRectCallout">
            <a:avLst>
              <a:gd name="adj1" fmla="val 723954"/>
              <a:gd name="adj2" fmla="val -2402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3">
            <a:extLst>
              <a:ext uri="{FF2B5EF4-FFF2-40B4-BE49-F238E27FC236}">
                <a16:creationId xmlns:a16="http://schemas.microsoft.com/office/drawing/2014/main" id="{1C54D6F4-81BA-4E0C-8C6F-D6995E0DCEA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73D10C3-280D-4820-AADF-EE2B51AC62BD}" type="slidenum">
              <a:rPr lang="ar-SA" altLang="zh-CN" sz="1400">
                <a:solidFill>
                  <a:schemeClr val="tx1"/>
                </a:solidFill>
                <a:latin typeface="Comic Sans MS" panose="030F0702030302020204" pitchFamily="66" charset="0"/>
              </a:rPr>
              <a:pPr/>
              <a:t>93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7284" name="Rectangle 3">
            <a:extLst>
              <a:ext uri="{FF2B5EF4-FFF2-40B4-BE49-F238E27FC236}">
                <a16:creationId xmlns:a16="http://schemas.microsoft.com/office/drawing/2014/main" id="{198D1B50-658A-4587-8B2D-9C29BD3D4CE0}"/>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97285" name="Text Box 4">
            <a:extLst>
              <a:ext uri="{FF2B5EF4-FFF2-40B4-BE49-F238E27FC236}">
                <a16:creationId xmlns:a16="http://schemas.microsoft.com/office/drawing/2014/main" id="{616C6CD1-985D-4086-95D6-F4B2CD40A667}"/>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pred = curr;</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curr.lock();</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grpSp>
        <p:nvGrpSpPr>
          <p:cNvPr id="97286" name="Group 5">
            <a:extLst>
              <a:ext uri="{FF2B5EF4-FFF2-40B4-BE49-F238E27FC236}">
                <a16:creationId xmlns:a16="http://schemas.microsoft.com/office/drawing/2014/main" id="{0BCA9280-6E06-4259-8F92-ED2F8A586EF8}"/>
              </a:ext>
            </a:extLst>
          </p:cNvPr>
          <p:cNvGrpSpPr>
            <a:grpSpLocks/>
          </p:cNvGrpSpPr>
          <p:nvPr/>
        </p:nvGrpSpPr>
        <p:grpSpPr bwMode="auto">
          <a:xfrm>
            <a:off x="5751513" y="4073525"/>
            <a:ext cx="2590800" cy="1584325"/>
            <a:chOff x="864" y="1361"/>
            <a:chExt cx="3883" cy="2373"/>
          </a:xfrm>
        </p:grpSpPr>
        <p:sp>
          <p:nvSpPr>
            <p:cNvPr id="97287" name="Rectangle 6">
              <a:extLst>
                <a:ext uri="{FF2B5EF4-FFF2-40B4-BE49-F238E27FC236}">
                  <a16:creationId xmlns:a16="http://schemas.microsoft.com/office/drawing/2014/main" id="{CFDD6DD3-4763-4482-A106-8F5618F6FC79}"/>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88" name="AutoShape 7">
              <a:extLst>
                <a:ext uri="{FF2B5EF4-FFF2-40B4-BE49-F238E27FC236}">
                  <a16:creationId xmlns:a16="http://schemas.microsoft.com/office/drawing/2014/main" id="{7E227852-33EA-4AFB-8FAB-14A7847F4CDC}"/>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89" name="Line 8">
              <a:extLst>
                <a:ext uri="{FF2B5EF4-FFF2-40B4-BE49-F238E27FC236}">
                  <a16:creationId xmlns:a16="http://schemas.microsoft.com/office/drawing/2014/main" id="{3C09C57E-90EE-4E6D-9293-CB56D2553389}"/>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0" name="Text Box 9">
              <a:extLst>
                <a:ext uri="{FF2B5EF4-FFF2-40B4-BE49-F238E27FC236}">
                  <a16:creationId xmlns:a16="http://schemas.microsoft.com/office/drawing/2014/main" id="{F506A08C-1E5B-470C-9720-523550BD3897}"/>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7291" name="AutoShape 10">
              <a:extLst>
                <a:ext uri="{FF2B5EF4-FFF2-40B4-BE49-F238E27FC236}">
                  <a16:creationId xmlns:a16="http://schemas.microsoft.com/office/drawing/2014/main" id="{6BA7DB0C-DEE7-4646-9434-37314CBB2B1F}"/>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92" name="Line 11">
              <a:extLst>
                <a:ext uri="{FF2B5EF4-FFF2-40B4-BE49-F238E27FC236}">
                  <a16:creationId xmlns:a16="http://schemas.microsoft.com/office/drawing/2014/main" id="{B3547968-77C0-48B5-859F-8D594E2416E5}"/>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3" name="AutoShape 12">
              <a:extLst>
                <a:ext uri="{FF2B5EF4-FFF2-40B4-BE49-F238E27FC236}">
                  <a16:creationId xmlns:a16="http://schemas.microsoft.com/office/drawing/2014/main" id="{49EAD386-733F-405F-AF5E-9AEA96CB6A61}"/>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94" name="Line 13">
              <a:extLst>
                <a:ext uri="{FF2B5EF4-FFF2-40B4-BE49-F238E27FC236}">
                  <a16:creationId xmlns:a16="http://schemas.microsoft.com/office/drawing/2014/main" id="{D792B784-BDD6-472E-BB43-C142B3508477}"/>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5" name="AutoShape 14">
              <a:extLst>
                <a:ext uri="{FF2B5EF4-FFF2-40B4-BE49-F238E27FC236}">
                  <a16:creationId xmlns:a16="http://schemas.microsoft.com/office/drawing/2014/main" id="{E9C6867F-C1B4-4D38-8429-FF6473843C1E}"/>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96" name="Line 15">
              <a:extLst>
                <a:ext uri="{FF2B5EF4-FFF2-40B4-BE49-F238E27FC236}">
                  <a16:creationId xmlns:a16="http://schemas.microsoft.com/office/drawing/2014/main" id="{29A3E025-A8D4-4043-89C5-2441660619D8}"/>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7" name="Line 16">
              <a:extLst>
                <a:ext uri="{FF2B5EF4-FFF2-40B4-BE49-F238E27FC236}">
                  <a16:creationId xmlns:a16="http://schemas.microsoft.com/office/drawing/2014/main" id="{FDEE5D67-1AF3-43F6-A224-3ECEFC84F4BA}"/>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8" name="Line 17">
              <a:extLst>
                <a:ext uri="{FF2B5EF4-FFF2-40B4-BE49-F238E27FC236}">
                  <a16:creationId xmlns:a16="http://schemas.microsoft.com/office/drawing/2014/main" id="{6D2E0E1B-C773-4B80-BF54-C002949AB3E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9" name="AutoShape 18">
              <a:extLst>
                <a:ext uri="{FF2B5EF4-FFF2-40B4-BE49-F238E27FC236}">
                  <a16:creationId xmlns:a16="http://schemas.microsoft.com/office/drawing/2014/main" id="{C84693EC-9D89-49AE-8EDB-28E8C909E424}"/>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7300" name="Line 19">
              <a:extLst>
                <a:ext uri="{FF2B5EF4-FFF2-40B4-BE49-F238E27FC236}">
                  <a16:creationId xmlns:a16="http://schemas.microsoft.com/office/drawing/2014/main" id="{FB131A00-D0B9-4EF5-A058-A0F93339D0A5}"/>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7301" name="Group 20">
              <a:extLst>
                <a:ext uri="{FF2B5EF4-FFF2-40B4-BE49-F238E27FC236}">
                  <a16:creationId xmlns:a16="http://schemas.microsoft.com/office/drawing/2014/main" id="{CDFFFAD9-7393-40C8-95AF-0C3A60E5E41A}"/>
                </a:ext>
              </a:extLst>
            </p:cNvPr>
            <p:cNvGrpSpPr>
              <a:grpSpLocks/>
            </p:cNvGrpSpPr>
            <p:nvPr/>
          </p:nvGrpSpPr>
          <p:grpSpPr bwMode="auto">
            <a:xfrm>
              <a:off x="2691" y="2462"/>
              <a:ext cx="269" cy="392"/>
              <a:chOff x="2298" y="2804"/>
              <a:chExt cx="269" cy="392"/>
            </a:xfrm>
          </p:grpSpPr>
          <p:sp>
            <p:nvSpPr>
              <p:cNvPr id="97313" name="Oval 21">
                <a:extLst>
                  <a:ext uri="{FF2B5EF4-FFF2-40B4-BE49-F238E27FC236}">
                    <a16:creationId xmlns:a16="http://schemas.microsoft.com/office/drawing/2014/main" id="{C5D15858-4369-437E-9E5D-881131CE2B27}"/>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4" name="Oval 22">
                <a:extLst>
                  <a:ext uri="{FF2B5EF4-FFF2-40B4-BE49-F238E27FC236}">
                    <a16:creationId xmlns:a16="http://schemas.microsoft.com/office/drawing/2014/main" id="{FD90F8B6-B078-47F5-B77E-70E0D93F06A4}"/>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5" name="AutoShape 23">
                <a:extLst>
                  <a:ext uri="{FF2B5EF4-FFF2-40B4-BE49-F238E27FC236}">
                    <a16:creationId xmlns:a16="http://schemas.microsoft.com/office/drawing/2014/main" id="{D24CA74A-D2B1-4F76-8806-F4E9929DD704}"/>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6" name="AutoShape 24">
                <a:extLst>
                  <a:ext uri="{FF2B5EF4-FFF2-40B4-BE49-F238E27FC236}">
                    <a16:creationId xmlns:a16="http://schemas.microsoft.com/office/drawing/2014/main" id="{93797B0E-B63F-45D7-83D4-8FAF48D26F99}"/>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7302" name="Group 25">
              <a:extLst>
                <a:ext uri="{FF2B5EF4-FFF2-40B4-BE49-F238E27FC236}">
                  <a16:creationId xmlns:a16="http://schemas.microsoft.com/office/drawing/2014/main" id="{3DD3FB25-20D9-47CE-9F2D-193327FF2B09}"/>
                </a:ext>
              </a:extLst>
            </p:cNvPr>
            <p:cNvGrpSpPr>
              <a:grpSpLocks/>
            </p:cNvGrpSpPr>
            <p:nvPr/>
          </p:nvGrpSpPr>
          <p:grpSpPr bwMode="auto">
            <a:xfrm>
              <a:off x="2826" y="2824"/>
              <a:ext cx="912" cy="816"/>
              <a:chOff x="1584" y="816"/>
              <a:chExt cx="912" cy="816"/>
            </a:xfrm>
          </p:grpSpPr>
          <p:sp>
            <p:nvSpPr>
              <p:cNvPr id="97304" name="Freeform 26">
                <a:extLst>
                  <a:ext uri="{FF2B5EF4-FFF2-40B4-BE49-F238E27FC236}">
                    <a16:creationId xmlns:a16="http://schemas.microsoft.com/office/drawing/2014/main" id="{B57262A3-5161-4C45-87EE-75D4BC5DBC0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5" name="Freeform 27">
                <a:extLst>
                  <a:ext uri="{FF2B5EF4-FFF2-40B4-BE49-F238E27FC236}">
                    <a16:creationId xmlns:a16="http://schemas.microsoft.com/office/drawing/2014/main" id="{3EB357AC-ECB6-41E3-982B-4025860C926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6" name="Freeform 28">
                <a:extLst>
                  <a:ext uri="{FF2B5EF4-FFF2-40B4-BE49-F238E27FC236}">
                    <a16:creationId xmlns:a16="http://schemas.microsoft.com/office/drawing/2014/main" id="{5D186EF8-92A6-4D36-922A-DE14A9104BB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7" name="Freeform 29">
                <a:extLst>
                  <a:ext uri="{FF2B5EF4-FFF2-40B4-BE49-F238E27FC236}">
                    <a16:creationId xmlns:a16="http://schemas.microsoft.com/office/drawing/2014/main" id="{4F0BCE89-ED03-43D5-840E-D31B5360763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8" name="Freeform 30">
                <a:extLst>
                  <a:ext uri="{FF2B5EF4-FFF2-40B4-BE49-F238E27FC236}">
                    <a16:creationId xmlns:a16="http://schemas.microsoft.com/office/drawing/2014/main" id="{3D7C0CB1-0B9C-4B82-B083-FA46D804E74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9" name="Freeform 31">
                <a:extLst>
                  <a:ext uri="{FF2B5EF4-FFF2-40B4-BE49-F238E27FC236}">
                    <a16:creationId xmlns:a16="http://schemas.microsoft.com/office/drawing/2014/main" id="{5E2E4C07-A8E6-4554-BF7F-2F83DD20F79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0" name="Freeform 32">
                <a:extLst>
                  <a:ext uri="{FF2B5EF4-FFF2-40B4-BE49-F238E27FC236}">
                    <a16:creationId xmlns:a16="http://schemas.microsoft.com/office/drawing/2014/main" id="{29B35F44-DE96-48CC-8894-741A7E80A29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1" name="Freeform 33">
                <a:extLst>
                  <a:ext uri="{FF2B5EF4-FFF2-40B4-BE49-F238E27FC236}">
                    <a16:creationId xmlns:a16="http://schemas.microsoft.com/office/drawing/2014/main" id="{CB2D4F09-CF02-4D54-A73C-5315A426CC8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2" name="Freeform 34">
                <a:extLst>
                  <a:ext uri="{FF2B5EF4-FFF2-40B4-BE49-F238E27FC236}">
                    <a16:creationId xmlns:a16="http://schemas.microsoft.com/office/drawing/2014/main" id="{8E7FECEC-8934-4DFC-A632-30309BF0319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7303" name="AutoShape 35">
              <a:extLst>
                <a:ext uri="{FF2B5EF4-FFF2-40B4-BE49-F238E27FC236}">
                  <a16:creationId xmlns:a16="http://schemas.microsoft.com/office/drawing/2014/main" id="{E1CE2657-1255-46FF-9A3A-33B337852677}"/>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587027EB-A8BC-4C49-B606-2B5978622E8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B2A8874-6DA7-4D6C-B8D4-1BB789EF28D4}" type="slidenum">
              <a:rPr lang="ar-SA" altLang="zh-CN" sz="1400">
                <a:solidFill>
                  <a:schemeClr val="tx1"/>
                </a:solidFill>
                <a:latin typeface="Comic Sans MS" panose="030F0702030302020204" pitchFamily="66" charset="0"/>
              </a:rPr>
              <a:pPr/>
              <a:t>94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8308" name="Rectangle 3">
            <a:extLst>
              <a:ext uri="{FF2B5EF4-FFF2-40B4-BE49-F238E27FC236}">
                <a16:creationId xmlns:a16="http://schemas.microsoft.com/office/drawing/2014/main" id="{9F3DD6D2-C53D-47FF-96AA-EF64179086C7}"/>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98309" name="Text Box 4">
            <a:extLst>
              <a:ext uri="{FF2B5EF4-FFF2-40B4-BE49-F238E27FC236}">
                <a16:creationId xmlns:a16="http://schemas.microsoft.com/office/drawing/2014/main" id="{4AA00828-2977-4054-915A-E53F3F2FF281}"/>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98310" name="AutoShape 5">
            <a:extLst>
              <a:ext uri="{FF2B5EF4-FFF2-40B4-BE49-F238E27FC236}">
                <a16:creationId xmlns:a16="http://schemas.microsoft.com/office/drawing/2014/main" id="{A91765D8-0A21-4FBC-BAB8-1343DB5326B5}"/>
              </a:ext>
            </a:extLst>
          </p:cNvPr>
          <p:cNvSpPr>
            <a:spLocks noChangeArrowheads="1"/>
          </p:cNvSpPr>
          <p:nvPr/>
        </p:nvSpPr>
        <p:spPr bwMode="auto">
          <a:xfrm>
            <a:off x="809625" y="1971675"/>
            <a:ext cx="5307013" cy="554038"/>
          </a:xfrm>
          <a:prstGeom prst="wedgeRoundRectCallout">
            <a:avLst>
              <a:gd name="adj1" fmla="val 36810"/>
              <a:gd name="adj2" fmla="val 24627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8311" name="Text Box 6">
            <a:extLst>
              <a:ext uri="{FF2B5EF4-FFF2-40B4-BE49-F238E27FC236}">
                <a16:creationId xmlns:a16="http://schemas.microsoft.com/office/drawing/2014/main" id="{1FDE36A8-9214-44EA-BA4A-EF92AECD9836}"/>
              </a:ext>
            </a:extLst>
          </p:cNvPr>
          <p:cNvSpPr txBox="1">
            <a:spLocks noChangeArrowheads="1"/>
          </p:cNvSpPr>
          <p:nvPr/>
        </p:nvSpPr>
        <p:spPr bwMode="auto">
          <a:xfrm>
            <a:off x="3325813" y="3482975"/>
            <a:ext cx="48021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key range</a:t>
            </a:r>
          </a:p>
        </p:txBody>
      </p:sp>
      <p:grpSp>
        <p:nvGrpSpPr>
          <p:cNvPr id="98312" name="Group 7">
            <a:extLst>
              <a:ext uri="{FF2B5EF4-FFF2-40B4-BE49-F238E27FC236}">
                <a16:creationId xmlns:a16="http://schemas.microsoft.com/office/drawing/2014/main" id="{E3C6B448-37FC-4B97-B705-8C00C110A2A0}"/>
              </a:ext>
            </a:extLst>
          </p:cNvPr>
          <p:cNvGrpSpPr>
            <a:grpSpLocks/>
          </p:cNvGrpSpPr>
          <p:nvPr/>
        </p:nvGrpSpPr>
        <p:grpSpPr bwMode="auto">
          <a:xfrm>
            <a:off x="5751513" y="4073525"/>
            <a:ext cx="2590800" cy="1584325"/>
            <a:chOff x="864" y="1361"/>
            <a:chExt cx="3883" cy="2373"/>
          </a:xfrm>
        </p:grpSpPr>
        <p:sp>
          <p:nvSpPr>
            <p:cNvPr id="98313" name="Rectangle 8">
              <a:extLst>
                <a:ext uri="{FF2B5EF4-FFF2-40B4-BE49-F238E27FC236}">
                  <a16:creationId xmlns:a16="http://schemas.microsoft.com/office/drawing/2014/main" id="{8700BEC5-2D93-4AB9-A3E8-28B7066179CD}"/>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14" name="AutoShape 9">
              <a:extLst>
                <a:ext uri="{FF2B5EF4-FFF2-40B4-BE49-F238E27FC236}">
                  <a16:creationId xmlns:a16="http://schemas.microsoft.com/office/drawing/2014/main" id="{9E29D045-D73D-4E30-9CA2-A2FBE8633688}"/>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15" name="Line 10">
              <a:extLst>
                <a:ext uri="{FF2B5EF4-FFF2-40B4-BE49-F238E27FC236}">
                  <a16:creationId xmlns:a16="http://schemas.microsoft.com/office/drawing/2014/main" id="{9F963063-A36B-49D7-9929-672536F8941D}"/>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16" name="Text Box 11">
              <a:extLst>
                <a:ext uri="{FF2B5EF4-FFF2-40B4-BE49-F238E27FC236}">
                  <a16:creationId xmlns:a16="http://schemas.microsoft.com/office/drawing/2014/main" id="{84167C51-413C-445D-939E-14976D4F07CC}"/>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8317" name="AutoShape 12">
              <a:extLst>
                <a:ext uri="{FF2B5EF4-FFF2-40B4-BE49-F238E27FC236}">
                  <a16:creationId xmlns:a16="http://schemas.microsoft.com/office/drawing/2014/main" id="{F9F33FC7-34FA-438D-9734-DC4327C9F534}"/>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18" name="Line 13">
              <a:extLst>
                <a:ext uri="{FF2B5EF4-FFF2-40B4-BE49-F238E27FC236}">
                  <a16:creationId xmlns:a16="http://schemas.microsoft.com/office/drawing/2014/main" id="{6C85DD4C-B316-4214-B495-206321AEF347}"/>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19" name="AutoShape 14">
              <a:extLst>
                <a:ext uri="{FF2B5EF4-FFF2-40B4-BE49-F238E27FC236}">
                  <a16:creationId xmlns:a16="http://schemas.microsoft.com/office/drawing/2014/main" id="{77E179DE-EE82-4B12-B0F4-4DFE10FC4D50}"/>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20" name="Line 15">
              <a:extLst>
                <a:ext uri="{FF2B5EF4-FFF2-40B4-BE49-F238E27FC236}">
                  <a16:creationId xmlns:a16="http://schemas.microsoft.com/office/drawing/2014/main" id="{E9C90F82-1F28-457C-A4C0-444B2CABDA4A}"/>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1" name="AutoShape 16">
              <a:extLst>
                <a:ext uri="{FF2B5EF4-FFF2-40B4-BE49-F238E27FC236}">
                  <a16:creationId xmlns:a16="http://schemas.microsoft.com/office/drawing/2014/main" id="{BB45930B-0A60-403A-86BC-CB25C76D16B8}"/>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22" name="Line 17">
              <a:extLst>
                <a:ext uri="{FF2B5EF4-FFF2-40B4-BE49-F238E27FC236}">
                  <a16:creationId xmlns:a16="http://schemas.microsoft.com/office/drawing/2014/main" id="{2BFB4D4A-6ADA-4244-95E8-221646A7F70B}"/>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3" name="Line 18">
              <a:extLst>
                <a:ext uri="{FF2B5EF4-FFF2-40B4-BE49-F238E27FC236}">
                  <a16:creationId xmlns:a16="http://schemas.microsoft.com/office/drawing/2014/main" id="{76728D08-0943-40FF-9D23-9298FB013DEF}"/>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4" name="Line 19">
              <a:extLst>
                <a:ext uri="{FF2B5EF4-FFF2-40B4-BE49-F238E27FC236}">
                  <a16:creationId xmlns:a16="http://schemas.microsoft.com/office/drawing/2014/main" id="{93864301-7BCC-49FE-A074-6753FDE64B6B}"/>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5" name="AutoShape 20">
              <a:extLst>
                <a:ext uri="{FF2B5EF4-FFF2-40B4-BE49-F238E27FC236}">
                  <a16:creationId xmlns:a16="http://schemas.microsoft.com/office/drawing/2014/main" id="{5183FC87-E27C-48F2-B9C9-82F4206D37C6}"/>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8326" name="Line 21">
              <a:extLst>
                <a:ext uri="{FF2B5EF4-FFF2-40B4-BE49-F238E27FC236}">
                  <a16:creationId xmlns:a16="http://schemas.microsoft.com/office/drawing/2014/main" id="{0F3069ED-0C21-413F-8BF5-32314E5C6140}"/>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8327" name="Group 22">
              <a:extLst>
                <a:ext uri="{FF2B5EF4-FFF2-40B4-BE49-F238E27FC236}">
                  <a16:creationId xmlns:a16="http://schemas.microsoft.com/office/drawing/2014/main" id="{5CEC69A1-29D1-4B61-9254-F953048FA64E}"/>
                </a:ext>
              </a:extLst>
            </p:cNvPr>
            <p:cNvGrpSpPr>
              <a:grpSpLocks/>
            </p:cNvGrpSpPr>
            <p:nvPr/>
          </p:nvGrpSpPr>
          <p:grpSpPr bwMode="auto">
            <a:xfrm>
              <a:off x="2691" y="2462"/>
              <a:ext cx="269" cy="392"/>
              <a:chOff x="2298" y="2804"/>
              <a:chExt cx="269" cy="392"/>
            </a:xfrm>
          </p:grpSpPr>
          <p:sp>
            <p:nvSpPr>
              <p:cNvPr id="98339" name="Oval 23">
                <a:extLst>
                  <a:ext uri="{FF2B5EF4-FFF2-40B4-BE49-F238E27FC236}">
                    <a16:creationId xmlns:a16="http://schemas.microsoft.com/office/drawing/2014/main" id="{0FD77E36-8068-4BEC-B005-8358E0A7B3D1}"/>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40" name="Oval 24">
                <a:extLst>
                  <a:ext uri="{FF2B5EF4-FFF2-40B4-BE49-F238E27FC236}">
                    <a16:creationId xmlns:a16="http://schemas.microsoft.com/office/drawing/2014/main" id="{F4120FEF-D17D-4932-A9C8-D4654F901004}"/>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41" name="AutoShape 25">
                <a:extLst>
                  <a:ext uri="{FF2B5EF4-FFF2-40B4-BE49-F238E27FC236}">
                    <a16:creationId xmlns:a16="http://schemas.microsoft.com/office/drawing/2014/main" id="{00CB1DEF-6678-48BD-988E-B35DA50290DE}"/>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42" name="AutoShape 26">
                <a:extLst>
                  <a:ext uri="{FF2B5EF4-FFF2-40B4-BE49-F238E27FC236}">
                    <a16:creationId xmlns:a16="http://schemas.microsoft.com/office/drawing/2014/main" id="{E667B47A-6F5A-4FBB-A4FE-20A69ED4A1B8}"/>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8328" name="Group 27">
              <a:extLst>
                <a:ext uri="{FF2B5EF4-FFF2-40B4-BE49-F238E27FC236}">
                  <a16:creationId xmlns:a16="http://schemas.microsoft.com/office/drawing/2014/main" id="{23373380-B2E2-4635-A9B9-83BAF7122702}"/>
                </a:ext>
              </a:extLst>
            </p:cNvPr>
            <p:cNvGrpSpPr>
              <a:grpSpLocks/>
            </p:cNvGrpSpPr>
            <p:nvPr/>
          </p:nvGrpSpPr>
          <p:grpSpPr bwMode="auto">
            <a:xfrm>
              <a:off x="2826" y="2824"/>
              <a:ext cx="912" cy="816"/>
              <a:chOff x="1584" y="816"/>
              <a:chExt cx="912" cy="816"/>
            </a:xfrm>
          </p:grpSpPr>
          <p:sp>
            <p:nvSpPr>
              <p:cNvPr id="98330" name="Freeform 28">
                <a:extLst>
                  <a:ext uri="{FF2B5EF4-FFF2-40B4-BE49-F238E27FC236}">
                    <a16:creationId xmlns:a16="http://schemas.microsoft.com/office/drawing/2014/main" id="{2157E982-444B-4B72-8E63-F173BA68F6C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1" name="Freeform 29">
                <a:extLst>
                  <a:ext uri="{FF2B5EF4-FFF2-40B4-BE49-F238E27FC236}">
                    <a16:creationId xmlns:a16="http://schemas.microsoft.com/office/drawing/2014/main" id="{8B7472A7-2364-42A5-976E-BB5F6DDB792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2" name="Freeform 30">
                <a:extLst>
                  <a:ext uri="{FF2B5EF4-FFF2-40B4-BE49-F238E27FC236}">
                    <a16:creationId xmlns:a16="http://schemas.microsoft.com/office/drawing/2014/main" id="{5A01CB19-0DF2-4CF0-A3A3-3D115B8BE4E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3" name="Freeform 31">
                <a:extLst>
                  <a:ext uri="{FF2B5EF4-FFF2-40B4-BE49-F238E27FC236}">
                    <a16:creationId xmlns:a16="http://schemas.microsoft.com/office/drawing/2014/main" id="{676F89E6-4EE9-41C1-BE67-C1344037186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4" name="Freeform 32">
                <a:extLst>
                  <a:ext uri="{FF2B5EF4-FFF2-40B4-BE49-F238E27FC236}">
                    <a16:creationId xmlns:a16="http://schemas.microsoft.com/office/drawing/2014/main" id="{92AC2231-6D68-4F72-9C62-4A556B33781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5" name="Freeform 33">
                <a:extLst>
                  <a:ext uri="{FF2B5EF4-FFF2-40B4-BE49-F238E27FC236}">
                    <a16:creationId xmlns:a16="http://schemas.microsoft.com/office/drawing/2014/main" id="{96419275-6A12-4AE8-A9EB-888E0C52DDE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6" name="Freeform 34">
                <a:extLst>
                  <a:ext uri="{FF2B5EF4-FFF2-40B4-BE49-F238E27FC236}">
                    <a16:creationId xmlns:a16="http://schemas.microsoft.com/office/drawing/2014/main" id="{0064BB7F-0F5A-40CB-83C5-0B8B94B7997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7" name="Freeform 35">
                <a:extLst>
                  <a:ext uri="{FF2B5EF4-FFF2-40B4-BE49-F238E27FC236}">
                    <a16:creationId xmlns:a16="http://schemas.microsoft.com/office/drawing/2014/main" id="{A7B1D182-614C-4DC5-9593-34388FB5B15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8" name="Freeform 36">
                <a:extLst>
                  <a:ext uri="{FF2B5EF4-FFF2-40B4-BE49-F238E27FC236}">
                    <a16:creationId xmlns:a16="http://schemas.microsoft.com/office/drawing/2014/main" id="{24F01DAB-111F-492B-9B59-03DE33BBC1E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8329" name="AutoShape 37">
              <a:extLst>
                <a:ext uri="{FF2B5EF4-FFF2-40B4-BE49-F238E27FC236}">
                  <a16:creationId xmlns:a16="http://schemas.microsoft.com/office/drawing/2014/main" id="{2C740332-B2F6-4715-99D1-7C326064C11D}"/>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4D7C9D3E-C375-4C4F-82B7-DCF6F7E1DF5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04B9AE1-35AC-4184-971C-4A6695D2FC45}" type="slidenum">
              <a:rPr lang="ar-SA" altLang="zh-CN" sz="1400">
                <a:solidFill>
                  <a:schemeClr val="tx1"/>
                </a:solidFill>
                <a:latin typeface="Comic Sans MS" panose="030F0702030302020204" pitchFamily="66" charset="0"/>
              </a:rPr>
              <a:pPr/>
              <a:t>95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9332" name="Rectangle 3">
            <a:extLst>
              <a:ext uri="{FF2B5EF4-FFF2-40B4-BE49-F238E27FC236}">
                <a16:creationId xmlns:a16="http://schemas.microsoft.com/office/drawing/2014/main" id="{34EEC875-E562-4574-AAC7-9ED22AD559CD}"/>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99333" name="Text Box 4">
            <a:extLst>
              <a:ext uri="{FF2B5EF4-FFF2-40B4-BE49-F238E27FC236}">
                <a16:creationId xmlns:a16="http://schemas.microsoft.com/office/drawing/2014/main" id="{585248F1-4610-4E71-8764-989EA45002B2}"/>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r>
              <a:rPr lang="en-US" altLang="zh-CN" b="1">
                <a:solidFill>
                  <a:schemeClr val="folHlink"/>
                </a:solidFill>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99334" name="Text Box 5">
            <a:extLst>
              <a:ext uri="{FF2B5EF4-FFF2-40B4-BE49-F238E27FC236}">
                <a16:creationId xmlns:a16="http://schemas.microsoft.com/office/drawing/2014/main" id="{86E89426-4407-4561-8540-956E7CDB839A}"/>
              </a:ext>
            </a:extLst>
          </p:cNvPr>
          <p:cNvSpPr txBox="1">
            <a:spLocks noChangeArrowheads="1"/>
          </p:cNvSpPr>
          <p:nvPr/>
        </p:nvSpPr>
        <p:spPr bwMode="auto">
          <a:xfrm>
            <a:off x="2774950" y="3876675"/>
            <a:ext cx="5140325" cy="946150"/>
          </a:xfrm>
          <a:prstGeom prst="rect">
            <a:avLst/>
          </a:prstGeom>
          <a:solidFill>
            <a:srgbClr val="FFFFCC">
              <a:alpha val="78038"/>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start of each loop: </a:t>
            </a:r>
            <a:r>
              <a:rPr lang="en-US" altLang="zh-CN" sz="2800" b="1">
                <a:solidFill>
                  <a:schemeClr val="tx1"/>
                </a:solidFill>
                <a:latin typeface="Comic Sans MS" panose="030F0702030302020204" pitchFamily="66" charset="0"/>
                <a:ea typeface="宋体" panose="02010600030101010101" pitchFamily="2" charset="-122"/>
              </a:rPr>
              <a:t>curr</a:t>
            </a:r>
            <a:r>
              <a:rPr lang="en-US" altLang="zh-CN" sz="2800" b="1">
                <a:solidFill>
                  <a:srgbClr val="FF0000"/>
                </a:solidFill>
                <a:latin typeface="Comic Sans MS" panose="030F0702030302020204" pitchFamily="66" charset="0"/>
                <a:ea typeface="宋体" panose="02010600030101010101" pitchFamily="2" charset="-122"/>
              </a:rPr>
              <a:t> and </a:t>
            </a:r>
            <a:r>
              <a:rPr lang="en-US" altLang="zh-CN" sz="2800" b="1">
                <a:solidFill>
                  <a:schemeClr val="tx1"/>
                </a:solidFill>
                <a:latin typeface="Comic Sans MS" panose="030F0702030302020204" pitchFamily="66" charset="0"/>
                <a:ea typeface="宋体" panose="02010600030101010101" pitchFamily="2" charset="-122"/>
              </a:rPr>
              <a:t>pred</a:t>
            </a:r>
            <a:r>
              <a:rPr lang="en-US" altLang="zh-CN" sz="2800" b="1">
                <a:solidFill>
                  <a:srgbClr val="FF0000"/>
                </a:solidFill>
                <a:latin typeface="Comic Sans MS" panose="030F0702030302020204" pitchFamily="66" charset="0"/>
                <a:ea typeface="宋体" panose="02010600030101010101" pitchFamily="2" charset="-122"/>
              </a:rPr>
              <a:t> locked</a:t>
            </a:r>
          </a:p>
        </p:txBody>
      </p:sp>
      <p:sp>
        <p:nvSpPr>
          <p:cNvPr id="99335" name="AutoShape 6">
            <a:extLst>
              <a:ext uri="{FF2B5EF4-FFF2-40B4-BE49-F238E27FC236}">
                <a16:creationId xmlns:a16="http://schemas.microsoft.com/office/drawing/2014/main" id="{290F01DE-3F3C-472D-9CA9-8A20BC9BDC35}"/>
              </a:ext>
            </a:extLst>
          </p:cNvPr>
          <p:cNvSpPr>
            <a:spLocks noChangeArrowheads="1"/>
          </p:cNvSpPr>
          <p:nvPr/>
        </p:nvSpPr>
        <p:spPr bwMode="auto">
          <a:xfrm>
            <a:off x="809625" y="1971675"/>
            <a:ext cx="4497388" cy="554038"/>
          </a:xfrm>
          <a:prstGeom prst="wedgeRoundRectCallout">
            <a:avLst>
              <a:gd name="adj1" fmla="val 45444"/>
              <a:gd name="adj2" fmla="val 30014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99336" name="Group 7">
            <a:extLst>
              <a:ext uri="{FF2B5EF4-FFF2-40B4-BE49-F238E27FC236}">
                <a16:creationId xmlns:a16="http://schemas.microsoft.com/office/drawing/2014/main" id="{D0C545DA-ABB3-48D2-AD95-8F613BAB6781}"/>
              </a:ext>
            </a:extLst>
          </p:cNvPr>
          <p:cNvGrpSpPr>
            <a:grpSpLocks/>
          </p:cNvGrpSpPr>
          <p:nvPr/>
        </p:nvGrpSpPr>
        <p:grpSpPr bwMode="auto">
          <a:xfrm>
            <a:off x="6130925" y="4862513"/>
            <a:ext cx="2590800" cy="1584325"/>
            <a:chOff x="864" y="1361"/>
            <a:chExt cx="3883" cy="2373"/>
          </a:xfrm>
        </p:grpSpPr>
        <p:sp>
          <p:nvSpPr>
            <p:cNvPr id="99337" name="Rectangle 8">
              <a:extLst>
                <a:ext uri="{FF2B5EF4-FFF2-40B4-BE49-F238E27FC236}">
                  <a16:creationId xmlns:a16="http://schemas.microsoft.com/office/drawing/2014/main" id="{B0823D0C-A5A5-4035-8510-58391911AC8E}"/>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38" name="AutoShape 9">
              <a:extLst>
                <a:ext uri="{FF2B5EF4-FFF2-40B4-BE49-F238E27FC236}">
                  <a16:creationId xmlns:a16="http://schemas.microsoft.com/office/drawing/2014/main" id="{98DAE944-AFC7-41FF-8562-80AB213A5118}"/>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39" name="Line 10">
              <a:extLst>
                <a:ext uri="{FF2B5EF4-FFF2-40B4-BE49-F238E27FC236}">
                  <a16:creationId xmlns:a16="http://schemas.microsoft.com/office/drawing/2014/main" id="{F00C7FBF-D723-43BD-A974-E8828D7E37E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0" name="Text Box 11">
              <a:extLst>
                <a:ext uri="{FF2B5EF4-FFF2-40B4-BE49-F238E27FC236}">
                  <a16:creationId xmlns:a16="http://schemas.microsoft.com/office/drawing/2014/main" id="{EDBF0C10-5687-42E7-87F5-2E3D4FFE1A3E}"/>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9341" name="AutoShape 12">
              <a:extLst>
                <a:ext uri="{FF2B5EF4-FFF2-40B4-BE49-F238E27FC236}">
                  <a16:creationId xmlns:a16="http://schemas.microsoft.com/office/drawing/2014/main" id="{9348AEE1-AFFB-464F-8988-AAB2F753D138}"/>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42" name="Line 13">
              <a:extLst>
                <a:ext uri="{FF2B5EF4-FFF2-40B4-BE49-F238E27FC236}">
                  <a16:creationId xmlns:a16="http://schemas.microsoft.com/office/drawing/2014/main" id="{26F651A9-A987-4C98-A512-DFAEB3EB10E6}"/>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3" name="AutoShape 14">
              <a:extLst>
                <a:ext uri="{FF2B5EF4-FFF2-40B4-BE49-F238E27FC236}">
                  <a16:creationId xmlns:a16="http://schemas.microsoft.com/office/drawing/2014/main" id="{0E8DC047-08F1-4FFC-80E7-33A0EE1D831F}"/>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44" name="Line 15">
              <a:extLst>
                <a:ext uri="{FF2B5EF4-FFF2-40B4-BE49-F238E27FC236}">
                  <a16:creationId xmlns:a16="http://schemas.microsoft.com/office/drawing/2014/main" id="{9C22A2F2-F55E-49EE-B166-4DBEE74C5D66}"/>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5" name="AutoShape 16">
              <a:extLst>
                <a:ext uri="{FF2B5EF4-FFF2-40B4-BE49-F238E27FC236}">
                  <a16:creationId xmlns:a16="http://schemas.microsoft.com/office/drawing/2014/main" id="{E9C0B96E-B212-4B53-8868-3E842CC2FE88}"/>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46" name="Line 17">
              <a:extLst>
                <a:ext uri="{FF2B5EF4-FFF2-40B4-BE49-F238E27FC236}">
                  <a16:creationId xmlns:a16="http://schemas.microsoft.com/office/drawing/2014/main" id="{16D32427-D455-402D-A41D-2E8920DFF3D9}"/>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7" name="Line 18">
              <a:extLst>
                <a:ext uri="{FF2B5EF4-FFF2-40B4-BE49-F238E27FC236}">
                  <a16:creationId xmlns:a16="http://schemas.microsoft.com/office/drawing/2014/main" id="{E831A218-EB56-45BF-BA20-2328D1D5E6E1}"/>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8" name="Line 19">
              <a:extLst>
                <a:ext uri="{FF2B5EF4-FFF2-40B4-BE49-F238E27FC236}">
                  <a16:creationId xmlns:a16="http://schemas.microsoft.com/office/drawing/2014/main" id="{AA619273-652C-452D-9845-E9489641D0B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9" name="AutoShape 20">
              <a:extLst>
                <a:ext uri="{FF2B5EF4-FFF2-40B4-BE49-F238E27FC236}">
                  <a16:creationId xmlns:a16="http://schemas.microsoft.com/office/drawing/2014/main" id="{1EC742AA-30EB-41D9-951C-FA698163E351}"/>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9350" name="Line 21">
              <a:extLst>
                <a:ext uri="{FF2B5EF4-FFF2-40B4-BE49-F238E27FC236}">
                  <a16:creationId xmlns:a16="http://schemas.microsoft.com/office/drawing/2014/main" id="{D7948B71-3D15-4703-990A-59446454E0CE}"/>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9351" name="Group 22">
              <a:extLst>
                <a:ext uri="{FF2B5EF4-FFF2-40B4-BE49-F238E27FC236}">
                  <a16:creationId xmlns:a16="http://schemas.microsoft.com/office/drawing/2014/main" id="{B9224928-1572-48FB-A7C3-51B7FDBE43EB}"/>
                </a:ext>
              </a:extLst>
            </p:cNvPr>
            <p:cNvGrpSpPr>
              <a:grpSpLocks/>
            </p:cNvGrpSpPr>
            <p:nvPr/>
          </p:nvGrpSpPr>
          <p:grpSpPr bwMode="auto">
            <a:xfrm>
              <a:off x="2691" y="2462"/>
              <a:ext cx="269" cy="392"/>
              <a:chOff x="2298" y="2804"/>
              <a:chExt cx="269" cy="392"/>
            </a:xfrm>
          </p:grpSpPr>
          <p:sp>
            <p:nvSpPr>
              <p:cNvPr id="99363" name="Oval 23">
                <a:extLst>
                  <a:ext uri="{FF2B5EF4-FFF2-40B4-BE49-F238E27FC236}">
                    <a16:creationId xmlns:a16="http://schemas.microsoft.com/office/drawing/2014/main" id="{D1E9CA35-BFBB-439B-87E8-35918A8D7C2E}"/>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4" name="Oval 24">
                <a:extLst>
                  <a:ext uri="{FF2B5EF4-FFF2-40B4-BE49-F238E27FC236}">
                    <a16:creationId xmlns:a16="http://schemas.microsoft.com/office/drawing/2014/main" id="{72583D4A-9B12-48AA-A750-8D8291CCD700}"/>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5" name="AutoShape 25">
                <a:extLst>
                  <a:ext uri="{FF2B5EF4-FFF2-40B4-BE49-F238E27FC236}">
                    <a16:creationId xmlns:a16="http://schemas.microsoft.com/office/drawing/2014/main" id="{24C62F71-4A27-4472-BB3E-79BFA1A9476C}"/>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6" name="AutoShape 26">
                <a:extLst>
                  <a:ext uri="{FF2B5EF4-FFF2-40B4-BE49-F238E27FC236}">
                    <a16:creationId xmlns:a16="http://schemas.microsoft.com/office/drawing/2014/main" id="{E3AFF5D5-A3A8-4D53-85C4-007420B55047}"/>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9352" name="Group 27">
              <a:extLst>
                <a:ext uri="{FF2B5EF4-FFF2-40B4-BE49-F238E27FC236}">
                  <a16:creationId xmlns:a16="http://schemas.microsoft.com/office/drawing/2014/main" id="{6D3A1B32-B823-4B7A-9EB9-AE34B05F17F2}"/>
                </a:ext>
              </a:extLst>
            </p:cNvPr>
            <p:cNvGrpSpPr>
              <a:grpSpLocks/>
            </p:cNvGrpSpPr>
            <p:nvPr/>
          </p:nvGrpSpPr>
          <p:grpSpPr bwMode="auto">
            <a:xfrm>
              <a:off x="2826" y="2824"/>
              <a:ext cx="912" cy="816"/>
              <a:chOff x="1584" y="816"/>
              <a:chExt cx="912" cy="816"/>
            </a:xfrm>
          </p:grpSpPr>
          <p:sp>
            <p:nvSpPr>
              <p:cNvPr id="99354" name="Freeform 28">
                <a:extLst>
                  <a:ext uri="{FF2B5EF4-FFF2-40B4-BE49-F238E27FC236}">
                    <a16:creationId xmlns:a16="http://schemas.microsoft.com/office/drawing/2014/main" id="{6198F9D6-C5CE-4B0F-9460-58AAFF8FB85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5" name="Freeform 29">
                <a:extLst>
                  <a:ext uri="{FF2B5EF4-FFF2-40B4-BE49-F238E27FC236}">
                    <a16:creationId xmlns:a16="http://schemas.microsoft.com/office/drawing/2014/main" id="{14B5EA53-2A6D-4180-9B51-ADF355F265F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6" name="Freeform 30">
                <a:extLst>
                  <a:ext uri="{FF2B5EF4-FFF2-40B4-BE49-F238E27FC236}">
                    <a16:creationId xmlns:a16="http://schemas.microsoft.com/office/drawing/2014/main" id="{34526E77-385F-4744-B7B6-841666BADF1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7" name="Freeform 31">
                <a:extLst>
                  <a:ext uri="{FF2B5EF4-FFF2-40B4-BE49-F238E27FC236}">
                    <a16:creationId xmlns:a16="http://schemas.microsoft.com/office/drawing/2014/main" id="{1310452F-173F-4119-9AC9-D48C0A826B8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8" name="Freeform 32">
                <a:extLst>
                  <a:ext uri="{FF2B5EF4-FFF2-40B4-BE49-F238E27FC236}">
                    <a16:creationId xmlns:a16="http://schemas.microsoft.com/office/drawing/2014/main" id="{CF3829CA-E95B-4DC4-814F-9172C38731A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9" name="Freeform 33">
                <a:extLst>
                  <a:ext uri="{FF2B5EF4-FFF2-40B4-BE49-F238E27FC236}">
                    <a16:creationId xmlns:a16="http://schemas.microsoft.com/office/drawing/2014/main" id="{5C83A3A0-5CD4-4C54-A175-C2E034889D3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0" name="Freeform 34">
                <a:extLst>
                  <a:ext uri="{FF2B5EF4-FFF2-40B4-BE49-F238E27FC236}">
                    <a16:creationId xmlns:a16="http://schemas.microsoft.com/office/drawing/2014/main" id="{58075D48-0FEF-4B6E-A61A-1AA5DC4996A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1" name="Freeform 35">
                <a:extLst>
                  <a:ext uri="{FF2B5EF4-FFF2-40B4-BE49-F238E27FC236}">
                    <a16:creationId xmlns:a16="http://schemas.microsoft.com/office/drawing/2014/main" id="{71C53CFE-E57B-4EF6-9E2C-6182AAD6B7E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2" name="Freeform 36">
                <a:extLst>
                  <a:ext uri="{FF2B5EF4-FFF2-40B4-BE49-F238E27FC236}">
                    <a16:creationId xmlns:a16="http://schemas.microsoft.com/office/drawing/2014/main" id="{0C903871-E7BA-4652-ADF2-051EA404C83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9353" name="AutoShape 37">
              <a:extLst>
                <a:ext uri="{FF2B5EF4-FFF2-40B4-BE49-F238E27FC236}">
                  <a16:creationId xmlns:a16="http://schemas.microsoft.com/office/drawing/2014/main" id="{66278D94-9052-4734-9C68-BBF8A1C8D3FD}"/>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56FBB351-2DEF-4ADA-82BF-B65C142552D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4CFDA3E-D9D7-43F0-9839-190143EF4DCB}" type="slidenum">
              <a:rPr lang="ar-SA" altLang="zh-CN" sz="1400">
                <a:solidFill>
                  <a:schemeClr val="tx1"/>
                </a:solidFill>
                <a:latin typeface="Comic Sans MS" panose="030F0702030302020204" pitchFamily="66" charset="0"/>
              </a:rPr>
              <a:pPr/>
              <a:t>96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0356" name="Rectangle 3">
            <a:extLst>
              <a:ext uri="{FF2B5EF4-FFF2-40B4-BE49-F238E27FC236}">
                <a16:creationId xmlns:a16="http://schemas.microsoft.com/office/drawing/2014/main" id="{AF477E82-6608-4495-ACEF-48C3EF159C33}"/>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0357" name="Text Box 4">
            <a:extLst>
              <a:ext uri="{FF2B5EF4-FFF2-40B4-BE49-F238E27FC236}">
                <a16:creationId xmlns:a16="http://schemas.microsoft.com/office/drawing/2014/main" id="{47C0E1D4-3F86-4F0F-9482-32FB93E5BB15}"/>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0358" name="AutoShape 5">
            <a:extLst>
              <a:ext uri="{FF2B5EF4-FFF2-40B4-BE49-F238E27FC236}">
                <a16:creationId xmlns:a16="http://schemas.microsoft.com/office/drawing/2014/main" id="{94802373-7BCC-427B-B51F-4E3F6D79CB61}"/>
              </a:ext>
            </a:extLst>
          </p:cNvPr>
          <p:cNvSpPr>
            <a:spLocks noChangeArrowheads="1"/>
          </p:cNvSpPr>
          <p:nvPr/>
        </p:nvSpPr>
        <p:spPr bwMode="auto">
          <a:xfrm>
            <a:off x="1112838" y="2341563"/>
            <a:ext cx="5399087" cy="1365250"/>
          </a:xfrm>
          <a:prstGeom prst="wedgeRoundRectCallout">
            <a:avLst>
              <a:gd name="adj1" fmla="val -23949"/>
              <a:gd name="adj2" fmla="val 19604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0359" name="Text Box 6">
            <a:extLst>
              <a:ext uri="{FF2B5EF4-FFF2-40B4-BE49-F238E27FC236}">
                <a16:creationId xmlns:a16="http://schemas.microsoft.com/office/drawing/2014/main" id="{E7A80500-F846-459D-8CAF-FFD2A97B2D4E}"/>
              </a:ext>
            </a:extLst>
          </p:cNvPr>
          <p:cNvSpPr txBox="1">
            <a:spLocks noChangeArrowheads="1"/>
          </p:cNvSpPr>
          <p:nvPr/>
        </p:nvSpPr>
        <p:spPr bwMode="auto">
          <a:xfrm>
            <a:off x="768350" y="5688013"/>
            <a:ext cx="5170488"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item found, remove node</a:t>
            </a:r>
          </a:p>
        </p:txBody>
      </p:sp>
      <p:grpSp>
        <p:nvGrpSpPr>
          <p:cNvPr id="100360" name="Group 38">
            <a:extLst>
              <a:ext uri="{FF2B5EF4-FFF2-40B4-BE49-F238E27FC236}">
                <a16:creationId xmlns:a16="http://schemas.microsoft.com/office/drawing/2014/main" id="{F19D011B-778C-4E59-9DB0-69EAA0897641}"/>
              </a:ext>
            </a:extLst>
          </p:cNvPr>
          <p:cNvGrpSpPr>
            <a:grpSpLocks/>
          </p:cNvGrpSpPr>
          <p:nvPr/>
        </p:nvGrpSpPr>
        <p:grpSpPr bwMode="auto">
          <a:xfrm>
            <a:off x="5878513" y="4776788"/>
            <a:ext cx="2555875" cy="1560512"/>
            <a:chOff x="864" y="1361"/>
            <a:chExt cx="3883" cy="2373"/>
          </a:xfrm>
        </p:grpSpPr>
        <p:sp>
          <p:nvSpPr>
            <p:cNvPr id="100361" name="Rectangle 39">
              <a:extLst>
                <a:ext uri="{FF2B5EF4-FFF2-40B4-BE49-F238E27FC236}">
                  <a16:creationId xmlns:a16="http://schemas.microsoft.com/office/drawing/2014/main" id="{73A7EBE6-44D6-46EC-AEDD-1B30B0EEE9B1}"/>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2" name="AutoShape 40">
              <a:extLst>
                <a:ext uri="{FF2B5EF4-FFF2-40B4-BE49-F238E27FC236}">
                  <a16:creationId xmlns:a16="http://schemas.microsoft.com/office/drawing/2014/main" id="{EA4E7323-5B86-4261-9E97-A456CE9C4DDF}"/>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3" name="Line 41">
              <a:extLst>
                <a:ext uri="{FF2B5EF4-FFF2-40B4-BE49-F238E27FC236}">
                  <a16:creationId xmlns:a16="http://schemas.microsoft.com/office/drawing/2014/main" id="{4B5AF40F-6E0D-4876-90D8-2ED6689FBCA7}"/>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64" name="Text Box 42">
              <a:extLst>
                <a:ext uri="{FF2B5EF4-FFF2-40B4-BE49-F238E27FC236}">
                  <a16:creationId xmlns:a16="http://schemas.microsoft.com/office/drawing/2014/main" id="{F656B5E5-4B32-49B1-8C7F-497649647BA6}"/>
                </a:ext>
              </a:extLst>
            </p:cNvPr>
            <p:cNvSpPr txBox="1">
              <a:spLocks noChangeArrowheads="1"/>
            </p:cNvSpPr>
            <p:nvPr/>
          </p:nvSpPr>
          <p:spPr bwMode="auto">
            <a:xfrm>
              <a:off x="1144" y="1520"/>
              <a:ext cx="280" cy="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0365" name="AutoShape 43">
              <a:extLst>
                <a:ext uri="{FF2B5EF4-FFF2-40B4-BE49-F238E27FC236}">
                  <a16:creationId xmlns:a16="http://schemas.microsoft.com/office/drawing/2014/main" id="{0211382E-DFB4-4B67-8098-627C943ACE18}"/>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6" name="Line 44">
              <a:extLst>
                <a:ext uri="{FF2B5EF4-FFF2-40B4-BE49-F238E27FC236}">
                  <a16:creationId xmlns:a16="http://schemas.microsoft.com/office/drawing/2014/main" id="{78560D63-1B4B-44A6-9CC1-E949D10671F1}"/>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67" name="AutoShape 45">
              <a:extLst>
                <a:ext uri="{FF2B5EF4-FFF2-40B4-BE49-F238E27FC236}">
                  <a16:creationId xmlns:a16="http://schemas.microsoft.com/office/drawing/2014/main" id="{7D46D473-AAE5-49F1-A8C6-13ED27FD7AE8}"/>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8" name="Line 46">
              <a:extLst>
                <a:ext uri="{FF2B5EF4-FFF2-40B4-BE49-F238E27FC236}">
                  <a16:creationId xmlns:a16="http://schemas.microsoft.com/office/drawing/2014/main" id="{82DE8EB6-3472-4544-BE99-D5BF208AD01D}"/>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69" name="AutoShape 47">
              <a:extLst>
                <a:ext uri="{FF2B5EF4-FFF2-40B4-BE49-F238E27FC236}">
                  <a16:creationId xmlns:a16="http://schemas.microsoft.com/office/drawing/2014/main" id="{92A055B6-4645-4F9D-BBCA-6284698E9BED}"/>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70" name="Line 48">
              <a:extLst>
                <a:ext uri="{FF2B5EF4-FFF2-40B4-BE49-F238E27FC236}">
                  <a16:creationId xmlns:a16="http://schemas.microsoft.com/office/drawing/2014/main" id="{5A318A41-357C-4EA5-8503-351210D11E24}"/>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71" name="Line 49">
              <a:extLst>
                <a:ext uri="{FF2B5EF4-FFF2-40B4-BE49-F238E27FC236}">
                  <a16:creationId xmlns:a16="http://schemas.microsoft.com/office/drawing/2014/main" id="{F6D7F878-DA0D-4987-86AF-DAE6D8BC68D0}"/>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72" name="Line 50">
              <a:extLst>
                <a:ext uri="{FF2B5EF4-FFF2-40B4-BE49-F238E27FC236}">
                  <a16:creationId xmlns:a16="http://schemas.microsoft.com/office/drawing/2014/main" id="{9827C8A5-EBA1-4F86-8E93-554E803D056C}"/>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0373" name="Group 51">
              <a:extLst>
                <a:ext uri="{FF2B5EF4-FFF2-40B4-BE49-F238E27FC236}">
                  <a16:creationId xmlns:a16="http://schemas.microsoft.com/office/drawing/2014/main" id="{94E87323-5CAD-4A4D-B71F-781571F22CB8}"/>
                </a:ext>
              </a:extLst>
            </p:cNvPr>
            <p:cNvGrpSpPr>
              <a:grpSpLocks/>
            </p:cNvGrpSpPr>
            <p:nvPr/>
          </p:nvGrpSpPr>
          <p:grpSpPr bwMode="auto">
            <a:xfrm>
              <a:off x="2691" y="2462"/>
              <a:ext cx="269" cy="392"/>
              <a:chOff x="2298" y="2804"/>
              <a:chExt cx="269" cy="392"/>
            </a:xfrm>
          </p:grpSpPr>
          <p:sp>
            <p:nvSpPr>
              <p:cNvPr id="100387" name="Oval 52">
                <a:extLst>
                  <a:ext uri="{FF2B5EF4-FFF2-40B4-BE49-F238E27FC236}">
                    <a16:creationId xmlns:a16="http://schemas.microsoft.com/office/drawing/2014/main" id="{CB9F2556-FEDA-4CF1-9488-4E009FE4751F}"/>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8" name="Oval 53">
                <a:extLst>
                  <a:ext uri="{FF2B5EF4-FFF2-40B4-BE49-F238E27FC236}">
                    <a16:creationId xmlns:a16="http://schemas.microsoft.com/office/drawing/2014/main" id="{2E828CF1-4333-472C-B89E-594168075781}"/>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9" name="AutoShape 54">
                <a:extLst>
                  <a:ext uri="{FF2B5EF4-FFF2-40B4-BE49-F238E27FC236}">
                    <a16:creationId xmlns:a16="http://schemas.microsoft.com/office/drawing/2014/main" id="{53526367-4A16-4942-97C2-5D31078EEA38}"/>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90" name="AutoShape 55">
                <a:extLst>
                  <a:ext uri="{FF2B5EF4-FFF2-40B4-BE49-F238E27FC236}">
                    <a16:creationId xmlns:a16="http://schemas.microsoft.com/office/drawing/2014/main" id="{97EA6D23-D19F-482A-AE8E-D2C3D0F23AA1}"/>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0374" name="Group 56">
              <a:extLst>
                <a:ext uri="{FF2B5EF4-FFF2-40B4-BE49-F238E27FC236}">
                  <a16:creationId xmlns:a16="http://schemas.microsoft.com/office/drawing/2014/main" id="{D8BDD030-D8D5-4D89-85BC-D5B9094D9FB3}"/>
                </a:ext>
              </a:extLst>
            </p:cNvPr>
            <p:cNvGrpSpPr>
              <a:grpSpLocks/>
            </p:cNvGrpSpPr>
            <p:nvPr/>
          </p:nvGrpSpPr>
          <p:grpSpPr bwMode="auto">
            <a:xfrm>
              <a:off x="2826" y="2824"/>
              <a:ext cx="912" cy="816"/>
              <a:chOff x="1584" y="816"/>
              <a:chExt cx="912" cy="816"/>
            </a:xfrm>
          </p:grpSpPr>
          <p:sp>
            <p:nvSpPr>
              <p:cNvPr id="100378" name="Freeform 57">
                <a:extLst>
                  <a:ext uri="{FF2B5EF4-FFF2-40B4-BE49-F238E27FC236}">
                    <a16:creationId xmlns:a16="http://schemas.microsoft.com/office/drawing/2014/main" id="{771F9A05-25C7-4C7E-916F-CA0F39735FD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79" name="Freeform 58">
                <a:extLst>
                  <a:ext uri="{FF2B5EF4-FFF2-40B4-BE49-F238E27FC236}">
                    <a16:creationId xmlns:a16="http://schemas.microsoft.com/office/drawing/2014/main" id="{CFE996E7-DE8B-41F2-9210-BB7600134A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0" name="Freeform 59">
                <a:extLst>
                  <a:ext uri="{FF2B5EF4-FFF2-40B4-BE49-F238E27FC236}">
                    <a16:creationId xmlns:a16="http://schemas.microsoft.com/office/drawing/2014/main" id="{98F29638-4D35-4BFD-8F03-F9857906F06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1" name="Freeform 60">
                <a:extLst>
                  <a:ext uri="{FF2B5EF4-FFF2-40B4-BE49-F238E27FC236}">
                    <a16:creationId xmlns:a16="http://schemas.microsoft.com/office/drawing/2014/main" id="{0FE5D12E-2A33-44B1-8547-962280EC8BB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2" name="Freeform 61">
                <a:extLst>
                  <a:ext uri="{FF2B5EF4-FFF2-40B4-BE49-F238E27FC236}">
                    <a16:creationId xmlns:a16="http://schemas.microsoft.com/office/drawing/2014/main" id="{C1E0FADD-30BA-4ABB-9827-428AEBFA388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3" name="Freeform 62">
                <a:extLst>
                  <a:ext uri="{FF2B5EF4-FFF2-40B4-BE49-F238E27FC236}">
                    <a16:creationId xmlns:a16="http://schemas.microsoft.com/office/drawing/2014/main" id="{54D3723B-5517-464D-8A39-FD99B5EDF30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4" name="Freeform 63">
                <a:extLst>
                  <a:ext uri="{FF2B5EF4-FFF2-40B4-BE49-F238E27FC236}">
                    <a16:creationId xmlns:a16="http://schemas.microsoft.com/office/drawing/2014/main" id="{D97B0D6C-B2D1-443E-98D1-6E899E79D35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5" name="Freeform 64">
                <a:extLst>
                  <a:ext uri="{FF2B5EF4-FFF2-40B4-BE49-F238E27FC236}">
                    <a16:creationId xmlns:a16="http://schemas.microsoft.com/office/drawing/2014/main" id="{B6FA0A01-A9B8-45DD-93E1-71A1D2653A0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6" name="Freeform 65">
                <a:extLst>
                  <a:ext uri="{FF2B5EF4-FFF2-40B4-BE49-F238E27FC236}">
                    <a16:creationId xmlns:a16="http://schemas.microsoft.com/office/drawing/2014/main" id="{049F8D37-18AD-4B3C-8926-4FB0DBFCA2F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0375" name="AutoShape 66">
              <a:extLst>
                <a:ext uri="{FF2B5EF4-FFF2-40B4-BE49-F238E27FC236}">
                  <a16:creationId xmlns:a16="http://schemas.microsoft.com/office/drawing/2014/main" id="{97239780-1658-4EBC-B409-2976F6D0FAC4}"/>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0376" name="AutoShape 67">
              <a:extLst>
                <a:ext uri="{FF2B5EF4-FFF2-40B4-BE49-F238E27FC236}">
                  <a16:creationId xmlns:a16="http://schemas.microsoft.com/office/drawing/2014/main" id="{BDA9B8AB-86B5-45C1-B37E-D1AE650CDF64}"/>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0377" name="Freeform 68">
              <a:extLst>
                <a:ext uri="{FF2B5EF4-FFF2-40B4-BE49-F238E27FC236}">
                  <a16:creationId xmlns:a16="http://schemas.microsoft.com/office/drawing/2014/main" id="{83572D63-787E-47E4-9A8D-EC5F772529A7}"/>
                </a:ext>
              </a:extLst>
            </p:cNvPr>
            <p:cNvSpPr>
              <a:spLocks/>
            </p:cNvSpPr>
            <p:nvPr/>
          </p:nvSpPr>
          <p:spPr bwMode="auto">
            <a:xfrm>
              <a:off x="2517" y="1696"/>
              <a:ext cx="1630" cy="505"/>
            </a:xfrm>
            <a:custGeom>
              <a:avLst/>
              <a:gdLst>
                <a:gd name="T0" fmla="*/ 11 w 1630"/>
                <a:gd name="T1" fmla="*/ 0 h 505"/>
                <a:gd name="T2" fmla="*/ 219 w 1630"/>
                <a:gd name="T3" fmla="*/ 427 h 505"/>
                <a:gd name="T4" fmla="*/ 1273 w 1630"/>
                <a:gd name="T5" fmla="*/ 466 h 505"/>
                <a:gd name="T6" fmla="*/ 1630 w 1630"/>
                <a:gd name="T7" fmla="*/ 268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7F0A2351-7402-482A-8079-5058C4FB8DF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D27F4C6-35C8-4BF4-8618-278B58DC6842}" type="slidenum">
              <a:rPr lang="ar-SA" altLang="zh-CN" sz="1400">
                <a:solidFill>
                  <a:schemeClr val="tx1"/>
                </a:solidFill>
                <a:latin typeface="Comic Sans MS" panose="030F0702030302020204" pitchFamily="66" charset="0"/>
              </a:rPr>
              <a:pPr/>
              <a:t>97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2404" name="Rectangle 3">
            <a:extLst>
              <a:ext uri="{FF2B5EF4-FFF2-40B4-BE49-F238E27FC236}">
                <a16:creationId xmlns:a16="http://schemas.microsoft.com/office/drawing/2014/main" id="{DA3EE4BE-B3A1-4C1F-BE35-216DD458DF6D}"/>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2405" name="Text Box 4">
            <a:extLst>
              <a:ext uri="{FF2B5EF4-FFF2-40B4-BE49-F238E27FC236}">
                <a16:creationId xmlns:a16="http://schemas.microsoft.com/office/drawing/2014/main" id="{61CE8BB7-48BB-42D5-813E-E6CF659000E9}"/>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2406" name="AutoShape 5">
            <a:extLst>
              <a:ext uri="{FF2B5EF4-FFF2-40B4-BE49-F238E27FC236}">
                <a16:creationId xmlns:a16="http://schemas.microsoft.com/office/drawing/2014/main" id="{A213527B-B0BB-410A-8B5D-D8B9C70F582D}"/>
              </a:ext>
            </a:extLst>
          </p:cNvPr>
          <p:cNvSpPr>
            <a:spLocks noChangeArrowheads="1"/>
          </p:cNvSpPr>
          <p:nvPr/>
        </p:nvSpPr>
        <p:spPr bwMode="auto">
          <a:xfrm>
            <a:off x="971550" y="3886200"/>
            <a:ext cx="3124200" cy="496888"/>
          </a:xfrm>
          <a:prstGeom prst="wedgeRoundRectCallout">
            <a:avLst>
              <a:gd name="adj1" fmla="val 92431"/>
              <a:gd name="adj2" fmla="val -39888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2407" name="Text Box 6">
            <a:extLst>
              <a:ext uri="{FF2B5EF4-FFF2-40B4-BE49-F238E27FC236}">
                <a16:creationId xmlns:a16="http://schemas.microsoft.com/office/drawing/2014/main" id="{D5D6F027-BE30-4B84-B6D4-495A582F0B86}"/>
              </a:ext>
            </a:extLst>
          </p:cNvPr>
          <p:cNvSpPr txBox="1">
            <a:spLocks noChangeArrowheads="1"/>
          </p:cNvSpPr>
          <p:nvPr/>
        </p:nvSpPr>
        <p:spPr bwMode="auto">
          <a:xfrm>
            <a:off x="3546475" y="1654175"/>
            <a:ext cx="48021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Unlock predecessor</a:t>
            </a:r>
          </a:p>
        </p:txBody>
      </p:sp>
      <p:grpSp>
        <p:nvGrpSpPr>
          <p:cNvPr id="102408" name="Group 7">
            <a:extLst>
              <a:ext uri="{FF2B5EF4-FFF2-40B4-BE49-F238E27FC236}">
                <a16:creationId xmlns:a16="http://schemas.microsoft.com/office/drawing/2014/main" id="{73417273-86E2-41B9-BF29-0B7E12A19EA3}"/>
              </a:ext>
            </a:extLst>
          </p:cNvPr>
          <p:cNvGrpSpPr>
            <a:grpSpLocks/>
          </p:cNvGrpSpPr>
          <p:nvPr/>
        </p:nvGrpSpPr>
        <p:grpSpPr bwMode="auto">
          <a:xfrm>
            <a:off x="5584825" y="4535488"/>
            <a:ext cx="2614613" cy="1597025"/>
            <a:chOff x="864" y="1361"/>
            <a:chExt cx="3883" cy="2373"/>
          </a:xfrm>
        </p:grpSpPr>
        <p:sp>
          <p:nvSpPr>
            <p:cNvPr id="102410" name="Rectangle 8">
              <a:extLst>
                <a:ext uri="{FF2B5EF4-FFF2-40B4-BE49-F238E27FC236}">
                  <a16:creationId xmlns:a16="http://schemas.microsoft.com/office/drawing/2014/main" id="{210F56B7-FC0B-47FF-A0E4-7BF31BDBE533}"/>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1" name="AutoShape 9">
              <a:extLst>
                <a:ext uri="{FF2B5EF4-FFF2-40B4-BE49-F238E27FC236}">
                  <a16:creationId xmlns:a16="http://schemas.microsoft.com/office/drawing/2014/main" id="{3E824313-141C-4589-80DD-2EC92AC3695F}"/>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2" name="Line 10">
              <a:extLst>
                <a:ext uri="{FF2B5EF4-FFF2-40B4-BE49-F238E27FC236}">
                  <a16:creationId xmlns:a16="http://schemas.microsoft.com/office/drawing/2014/main" id="{0669990C-91AC-4096-A84B-D2EFFB7842B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13" name="Text Box 11">
              <a:extLst>
                <a:ext uri="{FF2B5EF4-FFF2-40B4-BE49-F238E27FC236}">
                  <a16:creationId xmlns:a16="http://schemas.microsoft.com/office/drawing/2014/main" id="{B4AD6663-8F84-4266-BD57-091FBF58EF83}"/>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2414" name="AutoShape 12">
              <a:extLst>
                <a:ext uri="{FF2B5EF4-FFF2-40B4-BE49-F238E27FC236}">
                  <a16:creationId xmlns:a16="http://schemas.microsoft.com/office/drawing/2014/main" id="{0DCA6782-DD5B-49EF-9B3A-43FD3192BB5B}"/>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5" name="Line 13">
              <a:extLst>
                <a:ext uri="{FF2B5EF4-FFF2-40B4-BE49-F238E27FC236}">
                  <a16:creationId xmlns:a16="http://schemas.microsoft.com/office/drawing/2014/main" id="{7B9B5857-612D-4C59-8FF3-72953E307F9D}"/>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16" name="AutoShape 14">
              <a:extLst>
                <a:ext uri="{FF2B5EF4-FFF2-40B4-BE49-F238E27FC236}">
                  <a16:creationId xmlns:a16="http://schemas.microsoft.com/office/drawing/2014/main" id="{BF4F0D32-200A-4EB1-A89D-6D07BBD37863}"/>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7" name="Line 15">
              <a:extLst>
                <a:ext uri="{FF2B5EF4-FFF2-40B4-BE49-F238E27FC236}">
                  <a16:creationId xmlns:a16="http://schemas.microsoft.com/office/drawing/2014/main" id="{B0B6F81B-FFA8-4E2A-B159-5949B104675B}"/>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18" name="AutoShape 16">
              <a:extLst>
                <a:ext uri="{FF2B5EF4-FFF2-40B4-BE49-F238E27FC236}">
                  <a16:creationId xmlns:a16="http://schemas.microsoft.com/office/drawing/2014/main" id="{5832ABE1-B722-46CB-BA52-657025EF6B44}"/>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9" name="Line 17">
              <a:extLst>
                <a:ext uri="{FF2B5EF4-FFF2-40B4-BE49-F238E27FC236}">
                  <a16:creationId xmlns:a16="http://schemas.microsoft.com/office/drawing/2014/main" id="{84B706EF-32BA-452A-AF39-A67843EDF707}"/>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20" name="Line 18">
              <a:extLst>
                <a:ext uri="{FF2B5EF4-FFF2-40B4-BE49-F238E27FC236}">
                  <a16:creationId xmlns:a16="http://schemas.microsoft.com/office/drawing/2014/main" id="{B73DB0DC-A541-47EA-9A5C-F6CBF157CA4C}"/>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21" name="Line 19">
              <a:extLst>
                <a:ext uri="{FF2B5EF4-FFF2-40B4-BE49-F238E27FC236}">
                  <a16:creationId xmlns:a16="http://schemas.microsoft.com/office/drawing/2014/main" id="{A94E3A8C-0071-4ED5-8616-02E1CE30A09C}"/>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22" name="Line 20">
              <a:extLst>
                <a:ext uri="{FF2B5EF4-FFF2-40B4-BE49-F238E27FC236}">
                  <a16:creationId xmlns:a16="http://schemas.microsoft.com/office/drawing/2014/main" id="{B6839E65-FF57-4C3D-BC5A-5698F5C1F77D}"/>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2423" name="Group 21">
              <a:extLst>
                <a:ext uri="{FF2B5EF4-FFF2-40B4-BE49-F238E27FC236}">
                  <a16:creationId xmlns:a16="http://schemas.microsoft.com/office/drawing/2014/main" id="{404482CD-7249-4212-ACDB-CA1A37B674A8}"/>
                </a:ext>
              </a:extLst>
            </p:cNvPr>
            <p:cNvGrpSpPr>
              <a:grpSpLocks/>
            </p:cNvGrpSpPr>
            <p:nvPr/>
          </p:nvGrpSpPr>
          <p:grpSpPr bwMode="auto">
            <a:xfrm>
              <a:off x="2691" y="2462"/>
              <a:ext cx="269" cy="392"/>
              <a:chOff x="2298" y="2804"/>
              <a:chExt cx="269" cy="392"/>
            </a:xfrm>
          </p:grpSpPr>
          <p:sp>
            <p:nvSpPr>
              <p:cNvPr id="102435" name="Oval 22">
                <a:extLst>
                  <a:ext uri="{FF2B5EF4-FFF2-40B4-BE49-F238E27FC236}">
                    <a16:creationId xmlns:a16="http://schemas.microsoft.com/office/drawing/2014/main" id="{03F7E506-0F2A-4F4F-ACFC-91B3B7DE4613}"/>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6" name="Oval 23">
                <a:extLst>
                  <a:ext uri="{FF2B5EF4-FFF2-40B4-BE49-F238E27FC236}">
                    <a16:creationId xmlns:a16="http://schemas.microsoft.com/office/drawing/2014/main" id="{E23ACE22-1476-45D3-8BBE-5C2EC01CB607}"/>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7" name="AutoShape 24">
                <a:extLst>
                  <a:ext uri="{FF2B5EF4-FFF2-40B4-BE49-F238E27FC236}">
                    <a16:creationId xmlns:a16="http://schemas.microsoft.com/office/drawing/2014/main" id="{72CF8B5B-80FD-44D5-8965-E984C20DD094}"/>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8" name="AutoShape 25">
                <a:extLst>
                  <a:ext uri="{FF2B5EF4-FFF2-40B4-BE49-F238E27FC236}">
                    <a16:creationId xmlns:a16="http://schemas.microsoft.com/office/drawing/2014/main" id="{64B261DC-033B-48D4-ABD3-D1F277ADE73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2424" name="Group 26">
              <a:extLst>
                <a:ext uri="{FF2B5EF4-FFF2-40B4-BE49-F238E27FC236}">
                  <a16:creationId xmlns:a16="http://schemas.microsoft.com/office/drawing/2014/main" id="{C330D6E9-FF2F-406C-93F4-2EE597D5CFA0}"/>
                </a:ext>
              </a:extLst>
            </p:cNvPr>
            <p:cNvGrpSpPr>
              <a:grpSpLocks/>
            </p:cNvGrpSpPr>
            <p:nvPr/>
          </p:nvGrpSpPr>
          <p:grpSpPr bwMode="auto">
            <a:xfrm>
              <a:off x="2826" y="2824"/>
              <a:ext cx="912" cy="816"/>
              <a:chOff x="1584" y="816"/>
              <a:chExt cx="912" cy="816"/>
            </a:xfrm>
          </p:grpSpPr>
          <p:sp>
            <p:nvSpPr>
              <p:cNvPr id="102426" name="Freeform 27">
                <a:extLst>
                  <a:ext uri="{FF2B5EF4-FFF2-40B4-BE49-F238E27FC236}">
                    <a16:creationId xmlns:a16="http://schemas.microsoft.com/office/drawing/2014/main" id="{4E4C49D9-47FA-48E0-A33A-FED9BF17C74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27" name="Freeform 28">
                <a:extLst>
                  <a:ext uri="{FF2B5EF4-FFF2-40B4-BE49-F238E27FC236}">
                    <a16:creationId xmlns:a16="http://schemas.microsoft.com/office/drawing/2014/main" id="{25777A1C-7201-4E58-A4C1-A0E831E72AA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28" name="Freeform 29">
                <a:extLst>
                  <a:ext uri="{FF2B5EF4-FFF2-40B4-BE49-F238E27FC236}">
                    <a16:creationId xmlns:a16="http://schemas.microsoft.com/office/drawing/2014/main" id="{9E91C680-E978-423D-8D72-59497A07A4B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29" name="Freeform 30">
                <a:extLst>
                  <a:ext uri="{FF2B5EF4-FFF2-40B4-BE49-F238E27FC236}">
                    <a16:creationId xmlns:a16="http://schemas.microsoft.com/office/drawing/2014/main" id="{864ECA2E-4DF1-483A-9F02-CBE5A77C845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0" name="Freeform 31">
                <a:extLst>
                  <a:ext uri="{FF2B5EF4-FFF2-40B4-BE49-F238E27FC236}">
                    <a16:creationId xmlns:a16="http://schemas.microsoft.com/office/drawing/2014/main" id="{4102E324-D560-456D-89B7-5FD7D3861F5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1" name="Freeform 32">
                <a:extLst>
                  <a:ext uri="{FF2B5EF4-FFF2-40B4-BE49-F238E27FC236}">
                    <a16:creationId xmlns:a16="http://schemas.microsoft.com/office/drawing/2014/main" id="{1D1669E4-14F4-4316-A47E-7181E97D6E8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2" name="Freeform 33">
                <a:extLst>
                  <a:ext uri="{FF2B5EF4-FFF2-40B4-BE49-F238E27FC236}">
                    <a16:creationId xmlns:a16="http://schemas.microsoft.com/office/drawing/2014/main" id="{FAFD838E-BD34-4654-8037-71E3918CB63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3" name="Freeform 34">
                <a:extLst>
                  <a:ext uri="{FF2B5EF4-FFF2-40B4-BE49-F238E27FC236}">
                    <a16:creationId xmlns:a16="http://schemas.microsoft.com/office/drawing/2014/main" id="{9334212A-73B9-4BEB-99E6-FE9883866EB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4" name="Freeform 35">
                <a:extLst>
                  <a:ext uri="{FF2B5EF4-FFF2-40B4-BE49-F238E27FC236}">
                    <a16:creationId xmlns:a16="http://schemas.microsoft.com/office/drawing/2014/main" id="{A946DCBF-6AAD-4A10-AE5B-ED6D891B69C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2425" name="AutoShape 36">
              <a:extLst>
                <a:ext uri="{FF2B5EF4-FFF2-40B4-BE49-F238E27FC236}">
                  <a16:creationId xmlns:a16="http://schemas.microsoft.com/office/drawing/2014/main" id="{EB7C7BF3-28AD-4699-A103-ACC5C2BB0E5B}"/>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
        <p:nvSpPr>
          <p:cNvPr id="38" name="AutoShape 36">
            <a:extLst>
              <a:ext uri="{FF2B5EF4-FFF2-40B4-BE49-F238E27FC236}">
                <a16:creationId xmlns:a16="http://schemas.microsoft.com/office/drawing/2014/main" id="{71D61B08-0233-4AC4-994B-6781E41AD6CA}"/>
              </a:ext>
            </a:extLst>
          </p:cNvPr>
          <p:cNvSpPr>
            <a:spLocks noChangeArrowheads="1"/>
          </p:cNvSpPr>
          <p:nvPr/>
        </p:nvSpPr>
        <p:spPr bwMode="auto">
          <a:xfrm>
            <a:off x="5661025" y="4595813"/>
            <a:ext cx="549275" cy="344487"/>
          </a:xfrm>
          <a:prstGeom prst="wedgeRoundRectCallout">
            <a:avLst>
              <a:gd name="adj1" fmla="val 175282"/>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xit" presetSubtype="10" fill="hold" grpId="0" nodeType="clickEffect">
                                  <p:stCondLst>
                                    <p:cond delay="0"/>
                                  </p:stCondLst>
                                  <p:childTnLst>
                                    <p:animEffect transition="out" filter="checkerboard(across)">
                                      <p:cBhvr>
                                        <p:cTn id="6" dur="500"/>
                                        <p:tgtEl>
                                          <p:spTgt spid="38"/>
                                        </p:tgtEl>
                                      </p:cBhvr>
                                    </p:animEffect>
                                    <p:set>
                                      <p:cBhvr>
                                        <p:cTn id="7" dur="1" fill="hold">
                                          <p:stCondLst>
                                            <p:cond delay="49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1B4FE84D-7D94-48DD-BF09-3FA978E8321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3FD13C7-A9CC-41AB-BEF1-70AE4886938F}" type="slidenum">
              <a:rPr lang="ar-SA" altLang="zh-CN" sz="1400">
                <a:solidFill>
                  <a:schemeClr val="tx1"/>
                </a:solidFill>
                <a:latin typeface="Comic Sans MS" panose="030F0702030302020204" pitchFamily="66" charset="0"/>
              </a:rPr>
              <a:pPr/>
              <a:t>98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3428" name="Rectangle 3">
            <a:extLst>
              <a:ext uri="{FF2B5EF4-FFF2-40B4-BE49-F238E27FC236}">
                <a16:creationId xmlns:a16="http://schemas.microsoft.com/office/drawing/2014/main" id="{4B10A214-47BC-4FE5-8E1B-F8321B2E105A}"/>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3429" name="Text Box 4">
            <a:extLst>
              <a:ext uri="{FF2B5EF4-FFF2-40B4-BE49-F238E27FC236}">
                <a16:creationId xmlns:a16="http://schemas.microsoft.com/office/drawing/2014/main" id="{95AD76EA-58C6-4BC7-9A01-6C7FBB7EA58A}"/>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3430" name="AutoShape 5">
            <a:extLst>
              <a:ext uri="{FF2B5EF4-FFF2-40B4-BE49-F238E27FC236}">
                <a16:creationId xmlns:a16="http://schemas.microsoft.com/office/drawing/2014/main" id="{1B1813D9-86C8-4F62-BAED-EE35DE7DAE4D}"/>
              </a:ext>
            </a:extLst>
          </p:cNvPr>
          <p:cNvSpPr>
            <a:spLocks noChangeArrowheads="1"/>
          </p:cNvSpPr>
          <p:nvPr/>
        </p:nvSpPr>
        <p:spPr bwMode="auto">
          <a:xfrm>
            <a:off x="971550" y="3886200"/>
            <a:ext cx="2994025" cy="496888"/>
          </a:xfrm>
          <a:prstGeom prst="wedgeRoundRectCallout">
            <a:avLst>
              <a:gd name="adj1" fmla="val 10181"/>
              <a:gd name="adj2" fmla="val -39888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3431" name="Text Box 6">
            <a:extLst>
              <a:ext uri="{FF2B5EF4-FFF2-40B4-BE49-F238E27FC236}">
                <a16:creationId xmlns:a16="http://schemas.microsoft.com/office/drawing/2014/main" id="{E08D2E15-3907-4307-9552-814AA56BE172}"/>
              </a:ext>
            </a:extLst>
          </p:cNvPr>
          <p:cNvSpPr txBox="1">
            <a:spLocks noChangeArrowheads="1"/>
          </p:cNvSpPr>
          <p:nvPr/>
        </p:nvSpPr>
        <p:spPr bwMode="auto">
          <a:xfrm>
            <a:off x="722313" y="1638300"/>
            <a:ext cx="48021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Only one node locked!</a:t>
            </a:r>
          </a:p>
        </p:txBody>
      </p:sp>
      <p:grpSp>
        <p:nvGrpSpPr>
          <p:cNvPr id="103432" name="Group 7">
            <a:extLst>
              <a:ext uri="{FF2B5EF4-FFF2-40B4-BE49-F238E27FC236}">
                <a16:creationId xmlns:a16="http://schemas.microsoft.com/office/drawing/2014/main" id="{92C5F02F-32F0-4805-B04C-FE6ED835E747}"/>
              </a:ext>
            </a:extLst>
          </p:cNvPr>
          <p:cNvGrpSpPr>
            <a:grpSpLocks/>
          </p:cNvGrpSpPr>
          <p:nvPr/>
        </p:nvGrpSpPr>
        <p:grpSpPr bwMode="auto">
          <a:xfrm>
            <a:off x="5584825" y="4535488"/>
            <a:ext cx="2614613" cy="1597025"/>
            <a:chOff x="864" y="1361"/>
            <a:chExt cx="3883" cy="2373"/>
          </a:xfrm>
        </p:grpSpPr>
        <p:sp>
          <p:nvSpPr>
            <p:cNvPr id="103433" name="Rectangle 8">
              <a:extLst>
                <a:ext uri="{FF2B5EF4-FFF2-40B4-BE49-F238E27FC236}">
                  <a16:creationId xmlns:a16="http://schemas.microsoft.com/office/drawing/2014/main" id="{B9D4C8F1-5B87-4BFA-97C2-2ED7CAFB8DE4}"/>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34" name="AutoShape 9">
              <a:extLst>
                <a:ext uri="{FF2B5EF4-FFF2-40B4-BE49-F238E27FC236}">
                  <a16:creationId xmlns:a16="http://schemas.microsoft.com/office/drawing/2014/main" id="{482CEC97-2BCA-45E9-9246-D7C8ADB4EC99}"/>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35" name="Line 10">
              <a:extLst>
                <a:ext uri="{FF2B5EF4-FFF2-40B4-BE49-F238E27FC236}">
                  <a16:creationId xmlns:a16="http://schemas.microsoft.com/office/drawing/2014/main" id="{DD221ACE-6ED0-417E-BF46-D78D9693DC26}"/>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36" name="Text Box 11">
              <a:extLst>
                <a:ext uri="{FF2B5EF4-FFF2-40B4-BE49-F238E27FC236}">
                  <a16:creationId xmlns:a16="http://schemas.microsoft.com/office/drawing/2014/main" id="{D8564561-4F00-4FAA-A952-0CA28AF06334}"/>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3437" name="AutoShape 12">
              <a:extLst>
                <a:ext uri="{FF2B5EF4-FFF2-40B4-BE49-F238E27FC236}">
                  <a16:creationId xmlns:a16="http://schemas.microsoft.com/office/drawing/2014/main" id="{FA2E4267-6DCF-40EB-9AB1-EB2B8C792FC1}"/>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38" name="Line 13">
              <a:extLst>
                <a:ext uri="{FF2B5EF4-FFF2-40B4-BE49-F238E27FC236}">
                  <a16:creationId xmlns:a16="http://schemas.microsoft.com/office/drawing/2014/main" id="{E1B69526-7F2E-48E9-B0EB-FDACE5BF091A}"/>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39" name="AutoShape 14">
              <a:extLst>
                <a:ext uri="{FF2B5EF4-FFF2-40B4-BE49-F238E27FC236}">
                  <a16:creationId xmlns:a16="http://schemas.microsoft.com/office/drawing/2014/main" id="{2CA82D72-9B3E-40D1-8899-781B91DAC196}"/>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40" name="Line 15">
              <a:extLst>
                <a:ext uri="{FF2B5EF4-FFF2-40B4-BE49-F238E27FC236}">
                  <a16:creationId xmlns:a16="http://schemas.microsoft.com/office/drawing/2014/main" id="{4EFC3CF5-8E68-4ED1-8162-2D6E52F71472}"/>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1" name="AutoShape 16">
              <a:extLst>
                <a:ext uri="{FF2B5EF4-FFF2-40B4-BE49-F238E27FC236}">
                  <a16:creationId xmlns:a16="http://schemas.microsoft.com/office/drawing/2014/main" id="{BB33907E-25C3-42D5-A328-4C444A7B4F17}"/>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42" name="Line 17">
              <a:extLst>
                <a:ext uri="{FF2B5EF4-FFF2-40B4-BE49-F238E27FC236}">
                  <a16:creationId xmlns:a16="http://schemas.microsoft.com/office/drawing/2014/main" id="{42B26F4C-681D-4CC4-BFE3-2018CC3E9DA0}"/>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3" name="Line 18">
              <a:extLst>
                <a:ext uri="{FF2B5EF4-FFF2-40B4-BE49-F238E27FC236}">
                  <a16:creationId xmlns:a16="http://schemas.microsoft.com/office/drawing/2014/main" id="{2F4C9376-2081-4A73-8356-ED56BE17130F}"/>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4" name="Line 19">
              <a:extLst>
                <a:ext uri="{FF2B5EF4-FFF2-40B4-BE49-F238E27FC236}">
                  <a16:creationId xmlns:a16="http://schemas.microsoft.com/office/drawing/2014/main" id="{8AF5B531-4962-451D-8EB8-6BD7066D07D3}"/>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5" name="Line 20">
              <a:extLst>
                <a:ext uri="{FF2B5EF4-FFF2-40B4-BE49-F238E27FC236}">
                  <a16:creationId xmlns:a16="http://schemas.microsoft.com/office/drawing/2014/main" id="{42F08ED5-460F-4DCA-BAA4-09D29C6EB346}"/>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3446" name="Group 21">
              <a:extLst>
                <a:ext uri="{FF2B5EF4-FFF2-40B4-BE49-F238E27FC236}">
                  <a16:creationId xmlns:a16="http://schemas.microsoft.com/office/drawing/2014/main" id="{8427347F-ED38-47FD-BC46-01A1BC97ACE3}"/>
                </a:ext>
              </a:extLst>
            </p:cNvPr>
            <p:cNvGrpSpPr>
              <a:grpSpLocks/>
            </p:cNvGrpSpPr>
            <p:nvPr/>
          </p:nvGrpSpPr>
          <p:grpSpPr bwMode="auto">
            <a:xfrm>
              <a:off x="2691" y="2462"/>
              <a:ext cx="269" cy="392"/>
              <a:chOff x="2298" y="2804"/>
              <a:chExt cx="269" cy="392"/>
            </a:xfrm>
          </p:grpSpPr>
          <p:sp>
            <p:nvSpPr>
              <p:cNvPr id="103458" name="Oval 22">
                <a:extLst>
                  <a:ext uri="{FF2B5EF4-FFF2-40B4-BE49-F238E27FC236}">
                    <a16:creationId xmlns:a16="http://schemas.microsoft.com/office/drawing/2014/main" id="{3835935A-25E1-4460-AFEB-9427821CC894}"/>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9" name="Oval 23">
                <a:extLst>
                  <a:ext uri="{FF2B5EF4-FFF2-40B4-BE49-F238E27FC236}">
                    <a16:creationId xmlns:a16="http://schemas.microsoft.com/office/drawing/2014/main" id="{D037BA95-AB8E-422D-8FFD-25489679B08D}"/>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60" name="AutoShape 24">
                <a:extLst>
                  <a:ext uri="{FF2B5EF4-FFF2-40B4-BE49-F238E27FC236}">
                    <a16:creationId xmlns:a16="http://schemas.microsoft.com/office/drawing/2014/main" id="{B01F1769-AE8A-425D-803C-054E280A455B}"/>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61" name="AutoShape 25">
                <a:extLst>
                  <a:ext uri="{FF2B5EF4-FFF2-40B4-BE49-F238E27FC236}">
                    <a16:creationId xmlns:a16="http://schemas.microsoft.com/office/drawing/2014/main" id="{AE85D102-BF77-49ED-B290-C846ACC11E98}"/>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3447" name="Group 26">
              <a:extLst>
                <a:ext uri="{FF2B5EF4-FFF2-40B4-BE49-F238E27FC236}">
                  <a16:creationId xmlns:a16="http://schemas.microsoft.com/office/drawing/2014/main" id="{1D5E6A31-3E66-4725-9950-D01FFEEF37BA}"/>
                </a:ext>
              </a:extLst>
            </p:cNvPr>
            <p:cNvGrpSpPr>
              <a:grpSpLocks/>
            </p:cNvGrpSpPr>
            <p:nvPr/>
          </p:nvGrpSpPr>
          <p:grpSpPr bwMode="auto">
            <a:xfrm>
              <a:off x="2826" y="2824"/>
              <a:ext cx="912" cy="816"/>
              <a:chOff x="1584" y="816"/>
              <a:chExt cx="912" cy="816"/>
            </a:xfrm>
          </p:grpSpPr>
          <p:sp>
            <p:nvSpPr>
              <p:cNvPr id="103449" name="Freeform 27">
                <a:extLst>
                  <a:ext uri="{FF2B5EF4-FFF2-40B4-BE49-F238E27FC236}">
                    <a16:creationId xmlns:a16="http://schemas.microsoft.com/office/drawing/2014/main" id="{76F6831B-FA5F-420F-9E4B-EDD06955284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0" name="Freeform 28">
                <a:extLst>
                  <a:ext uri="{FF2B5EF4-FFF2-40B4-BE49-F238E27FC236}">
                    <a16:creationId xmlns:a16="http://schemas.microsoft.com/office/drawing/2014/main" id="{F8020776-61F2-40EE-8B51-DFED0CAC7DE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1" name="Freeform 29">
                <a:extLst>
                  <a:ext uri="{FF2B5EF4-FFF2-40B4-BE49-F238E27FC236}">
                    <a16:creationId xmlns:a16="http://schemas.microsoft.com/office/drawing/2014/main" id="{E95B00DD-480D-40AD-8E00-79B9CE3FD28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2" name="Freeform 30">
                <a:extLst>
                  <a:ext uri="{FF2B5EF4-FFF2-40B4-BE49-F238E27FC236}">
                    <a16:creationId xmlns:a16="http://schemas.microsoft.com/office/drawing/2014/main" id="{216706FA-8121-4F5B-85DF-B21977A2988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3" name="Freeform 31">
                <a:extLst>
                  <a:ext uri="{FF2B5EF4-FFF2-40B4-BE49-F238E27FC236}">
                    <a16:creationId xmlns:a16="http://schemas.microsoft.com/office/drawing/2014/main" id="{8847ED76-6089-4F5A-82EC-F65975FE75A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4" name="Freeform 32">
                <a:extLst>
                  <a:ext uri="{FF2B5EF4-FFF2-40B4-BE49-F238E27FC236}">
                    <a16:creationId xmlns:a16="http://schemas.microsoft.com/office/drawing/2014/main" id="{D1B27306-8880-466C-BEE8-17929DB47B0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5" name="Freeform 33">
                <a:extLst>
                  <a:ext uri="{FF2B5EF4-FFF2-40B4-BE49-F238E27FC236}">
                    <a16:creationId xmlns:a16="http://schemas.microsoft.com/office/drawing/2014/main" id="{595B543D-6167-4ACF-B6A8-07F9A3CDC84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6" name="Freeform 34">
                <a:extLst>
                  <a:ext uri="{FF2B5EF4-FFF2-40B4-BE49-F238E27FC236}">
                    <a16:creationId xmlns:a16="http://schemas.microsoft.com/office/drawing/2014/main" id="{2B6C5BE3-29C5-441A-96AD-E849A86CC20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7" name="Freeform 35">
                <a:extLst>
                  <a:ext uri="{FF2B5EF4-FFF2-40B4-BE49-F238E27FC236}">
                    <a16:creationId xmlns:a16="http://schemas.microsoft.com/office/drawing/2014/main" id="{EB4811BE-FA22-4CAA-9AB9-E4EA8AEE6BA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3448" name="AutoShape 36">
              <a:extLst>
                <a:ext uri="{FF2B5EF4-FFF2-40B4-BE49-F238E27FC236}">
                  <a16:creationId xmlns:a16="http://schemas.microsoft.com/office/drawing/2014/main" id="{3F9C087A-245C-41B1-9246-2B818B382A23}"/>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DDD4B22A-38A2-4090-A1D6-297E6A95D35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36ED47E-D56E-47E4-8729-79A6662A4BBE}" type="slidenum">
              <a:rPr lang="ar-SA" altLang="zh-CN" sz="1400">
                <a:solidFill>
                  <a:schemeClr val="tx1"/>
                </a:solidFill>
                <a:latin typeface="Comic Sans MS" panose="030F0702030302020204" pitchFamily="66" charset="0"/>
              </a:rPr>
              <a:pPr/>
              <a:t>99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4452" name="Rectangle 3">
            <a:extLst>
              <a:ext uri="{FF2B5EF4-FFF2-40B4-BE49-F238E27FC236}">
                <a16:creationId xmlns:a16="http://schemas.microsoft.com/office/drawing/2014/main" id="{2CD3955E-983B-4410-9FB1-91D29E05D51B}"/>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4453" name="Text Box 4">
            <a:extLst>
              <a:ext uri="{FF2B5EF4-FFF2-40B4-BE49-F238E27FC236}">
                <a16:creationId xmlns:a16="http://schemas.microsoft.com/office/drawing/2014/main" id="{1D213CB2-9252-451C-B60F-50EB2C506E86}"/>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ea typeface="宋体" panose="02010600030101010101" pitchFamily="2" charset="-122"/>
              </a:rPr>
              <a:t>  pred =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4454" name="AutoShape 5">
            <a:extLst>
              <a:ext uri="{FF2B5EF4-FFF2-40B4-BE49-F238E27FC236}">
                <a16:creationId xmlns:a16="http://schemas.microsoft.com/office/drawing/2014/main" id="{2835870F-23F9-4721-A4F7-A82C4AA33EEC}"/>
              </a:ext>
            </a:extLst>
          </p:cNvPr>
          <p:cNvSpPr>
            <a:spLocks noChangeArrowheads="1"/>
          </p:cNvSpPr>
          <p:nvPr/>
        </p:nvSpPr>
        <p:spPr bwMode="auto">
          <a:xfrm>
            <a:off x="1112838" y="4248150"/>
            <a:ext cx="2611437" cy="496888"/>
          </a:xfrm>
          <a:prstGeom prst="wedgeRoundRectCallout">
            <a:avLst>
              <a:gd name="adj1" fmla="val 35227"/>
              <a:gd name="adj2" fmla="val -37683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4455" name="Text Box 6">
            <a:extLst>
              <a:ext uri="{FF2B5EF4-FFF2-40B4-BE49-F238E27FC236}">
                <a16:creationId xmlns:a16="http://schemas.microsoft.com/office/drawing/2014/main" id="{A1EB95DC-42F8-4164-800C-848C041AF645}"/>
              </a:ext>
            </a:extLst>
          </p:cNvPr>
          <p:cNvSpPr txBox="1">
            <a:spLocks noChangeArrowheads="1"/>
          </p:cNvSpPr>
          <p:nvPr/>
        </p:nvSpPr>
        <p:spPr bwMode="auto">
          <a:xfrm>
            <a:off x="898525" y="2174875"/>
            <a:ext cx="4802188" cy="519113"/>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demote current</a:t>
            </a:r>
          </a:p>
        </p:txBody>
      </p:sp>
      <p:grpSp>
        <p:nvGrpSpPr>
          <p:cNvPr id="104456" name="Group 7">
            <a:extLst>
              <a:ext uri="{FF2B5EF4-FFF2-40B4-BE49-F238E27FC236}">
                <a16:creationId xmlns:a16="http://schemas.microsoft.com/office/drawing/2014/main" id="{52CFE3A7-8F10-470F-AFFB-F4A2F42EDC64}"/>
              </a:ext>
            </a:extLst>
          </p:cNvPr>
          <p:cNvGrpSpPr>
            <a:grpSpLocks/>
          </p:cNvGrpSpPr>
          <p:nvPr/>
        </p:nvGrpSpPr>
        <p:grpSpPr bwMode="auto">
          <a:xfrm>
            <a:off x="5584825" y="4535488"/>
            <a:ext cx="2614613" cy="1597025"/>
            <a:chOff x="864" y="1361"/>
            <a:chExt cx="3883" cy="2373"/>
          </a:xfrm>
        </p:grpSpPr>
        <p:sp>
          <p:nvSpPr>
            <p:cNvPr id="104457" name="Rectangle 8">
              <a:extLst>
                <a:ext uri="{FF2B5EF4-FFF2-40B4-BE49-F238E27FC236}">
                  <a16:creationId xmlns:a16="http://schemas.microsoft.com/office/drawing/2014/main" id="{4C19F3C0-6179-4B9D-A8EC-8AA40F4618E7}"/>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58" name="AutoShape 9">
              <a:extLst>
                <a:ext uri="{FF2B5EF4-FFF2-40B4-BE49-F238E27FC236}">
                  <a16:creationId xmlns:a16="http://schemas.microsoft.com/office/drawing/2014/main" id="{F29503C3-08F1-490A-8001-0353A9881B03}"/>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59" name="Line 10">
              <a:extLst>
                <a:ext uri="{FF2B5EF4-FFF2-40B4-BE49-F238E27FC236}">
                  <a16:creationId xmlns:a16="http://schemas.microsoft.com/office/drawing/2014/main" id="{1E0E7F6F-09C8-4699-B003-C60582922431}"/>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0" name="Text Box 11">
              <a:extLst>
                <a:ext uri="{FF2B5EF4-FFF2-40B4-BE49-F238E27FC236}">
                  <a16:creationId xmlns:a16="http://schemas.microsoft.com/office/drawing/2014/main" id="{2E7B0A39-D0F3-49E7-B9B1-35441C14CB8A}"/>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4461" name="AutoShape 12">
              <a:extLst>
                <a:ext uri="{FF2B5EF4-FFF2-40B4-BE49-F238E27FC236}">
                  <a16:creationId xmlns:a16="http://schemas.microsoft.com/office/drawing/2014/main" id="{872002F8-870E-475A-A8F6-9B46FA7FCEC0}"/>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62" name="Line 13">
              <a:extLst>
                <a:ext uri="{FF2B5EF4-FFF2-40B4-BE49-F238E27FC236}">
                  <a16:creationId xmlns:a16="http://schemas.microsoft.com/office/drawing/2014/main" id="{4A2E38B7-4EE8-4E56-9743-1E2B6CC00207}"/>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3" name="AutoShape 14">
              <a:extLst>
                <a:ext uri="{FF2B5EF4-FFF2-40B4-BE49-F238E27FC236}">
                  <a16:creationId xmlns:a16="http://schemas.microsoft.com/office/drawing/2014/main" id="{BCE9C887-9310-4C10-8693-BCDC2566648C}"/>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64" name="Line 15">
              <a:extLst>
                <a:ext uri="{FF2B5EF4-FFF2-40B4-BE49-F238E27FC236}">
                  <a16:creationId xmlns:a16="http://schemas.microsoft.com/office/drawing/2014/main" id="{15CCFCDF-9F0F-45BE-B761-EB70266B8474}"/>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5" name="AutoShape 16">
              <a:extLst>
                <a:ext uri="{FF2B5EF4-FFF2-40B4-BE49-F238E27FC236}">
                  <a16:creationId xmlns:a16="http://schemas.microsoft.com/office/drawing/2014/main" id="{9B3A9E79-EB42-4E8F-B3AD-CC7282F70641}"/>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66" name="Line 17">
              <a:extLst>
                <a:ext uri="{FF2B5EF4-FFF2-40B4-BE49-F238E27FC236}">
                  <a16:creationId xmlns:a16="http://schemas.microsoft.com/office/drawing/2014/main" id="{53D05A0C-AB98-4749-A598-7FD8B6A667BE}"/>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7" name="Line 18">
              <a:extLst>
                <a:ext uri="{FF2B5EF4-FFF2-40B4-BE49-F238E27FC236}">
                  <a16:creationId xmlns:a16="http://schemas.microsoft.com/office/drawing/2014/main" id="{B0458AD3-C9EB-4041-80F1-9BCF68ECAB29}"/>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8" name="Line 19">
              <a:extLst>
                <a:ext uri="{FF2B5EF4-FFF2-40B4-BE49-F238E27FC236}">
                  <a16:creationId xmlns:a16="http://schemas.microsoft.com/office/drawing/2014/main" id="{47D3A00B-01C3-4DEB-AA75-31801A86AB5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9" name="Line 20">
              <a:extLst>
                <a:ext uri="{FF2B5EF4-FFF2-40B4-BE49-F238E27FC236}">
                  <a16:creationId xmlns:a16="http://schemas.microsoft.com/office/drawing/2014/main" id="{21C57DC0-1BD4-4AB4-8F5D-05690907AA2C}"/>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4470" name="Group 21">
              <a:extLst>
                <a:ext uri="{FF2B5EF4-FFF2-40B4-BE49-F238E27FC236}">
                  <a16:creationId xmlns:a16="http://schemas.microsoft.com/office/drawing/2014/main" id="{3F62D811-968E-464F-8D9D-3C86F336CB4C}"/>
                </a:ext>
              </a:extLst>
            </p:cNvPr>
            <p:cNvGrpSpPr>
              <a:grpSpLocks/>
            </p:cNvGrpSpPr>
            <p:nvPr/>
          </p:nvGrpSpPr>
          <p:grpSpPr bwMode="auto">
            <a:xfrm>
              <a:off x="2691" y="2462"/>
              <a:ext cx="269" cy="392"/>
              <a:chOff x="2298" y="2804"/>
              <a:chExt cx="269" cy="392"/>
            </a:xfrm>
          </p:grpSpPr>
          <p:sp>
            <p:nvSpPr>
              <p:cNvPr id="104482" name="Oval 22">
                <a:extLst>
                  <a:ext uri="{FF2B5EF4-FFF2-40B4-BE49-F238E27FC236}">
                    <a16:creationId xmlns:a16="http://schemas.microsoft.com/office/drawing/2014/main" id="{69C7E667-AD45-4F42-97D2-CA223E6B9032}"/>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3" name="Oval 23">
                <a:extLst>
                  <a:ext uri="{FF2B5EF4-FFF2-40B4-BE49-F238E27FC236}">
                    <a16:creationId xmlns:a16="http://schemas.microsoft.com/office/drawing/2014/main" id="{BFC0F168-FABD-4B90-A922-86C80DA49773}"/>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4" name="AutoShape 24">
                <a:extLst>
                  <a:ext uri="{FF2B5EF4-FFF2-40B4-BE49-F238E27FC236}">
                    <a16:creationId xmlns:a16="http://schemas.microsoft.com/office/drawing/2014/main" id="{82847109-2B81-4484-B421-F39D86D6179A}"/>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5" name="AutoShape 25">
                <a:extLst>
                  <a:ext uri="{FF2B5EF4-FFF2-40B4-BE49-F238E27FC236}">
                    <a16:creationId xmlns:a16="http://schemas.microsoft.com/office/drawing/2014/main" id="{8AD291B0-AD62-47EF-AD3A-3AF2A6FAE912}"/>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4471" name="Group 26">
              <a:extLst>
                <a:ext uri="{FF2B5EF4-FFF2-40B4-BE49-F238E27FC236}">
                  <a16:creationId xmlns:a16="http://schemas.microsoft.com/office/drawing/2014/main" id="{C31CE13C-8E62-4123-965F-4634F2B6F0D1}"/>
                </a:ext>
              </a:extLst>
            </p:cNvPr>
            <p:cNvGrpSpPr>
              <a:grpSpLocks/>
            </p:cNvGrpSpPr>
            <p:nvPr/>
          </p:nvGrpSpPr>
          <p:grpSpPr bwMode="auto">
            <a:xfrm>
              <a:off x="2826" y="2824"/>
              <a:ext cx="912" cy="816"/>
              <a:chOff x="1584" y="816"/>
              <a:chExt cx="912" cy="816"/>
            </a:xfrm>
          </p:grpSpPr>
          <p:sp>
            <p:nvSpPr>
              <p:cNvPr id="104473" name="Freeform 27">
                <a:extLst>
                  <a:ext uri="{FF2B5EF4-FFF2-40B4-BE49-F238E27FC236}">
                    <a16:creationId xmlns:a16="http://schemas.microsoft.com/office/drawing/2014/main" id="{6786A937-9B7C-4C05-9012-1FE44778574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4" name="Freeform 28">
                <a:extLst>
                  <a:ext uri="{FF2B5EF4-FFF2-40B4-BE49-F238E27FC236}">
                    <a16:creationId xmlns:a16="http://schemas.microsoft.com/office/drawing/2014/main" id="{FF0616CF-DF83-4EB1-9CA2-AB4F140E8C8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5" name="Freeform 29">
                <a:extLst>
                  <a:ext uri="{FF2B5EF4-FFF2-40B4-BE49-F238E27FC236}">
                    <a16:creationId xmlns:a16="http://schemas.microsoft.com/office/drawing/2014/main" id="{80D5AADE-099A-417A-8FF4-6D725CCC4D8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6" name="Freeform 30">
                <a:extLst>
                  <a:ext uri="{FF2B5EF4-FFF2-40B4-BE49-F238E27FC236}">
                    <a16:creationId xmlns:a16="http://schemas.microsoft.com/office/drawing/2014/main" id="{7CA6658F-5DAF-4AA6-BAC0-4E0E29CC8FA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7" name="Freeform 31">
                <a:extLst>
                  <a:ext uri="{FF2B5EF4-FFF2-40B4-BE49-F238E27FC236}">
                    <a16:creationId xmlns:a16="http://schemas.microsoft.com/office/drawing/2014/main" id="{8246579C-08D6-4CE5-B1FB-3682A9E0BFF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8" name="Freeform 32">
                <a:extLst>
                  <a:ext uri="{FF2B5EF4-FFF2-40B4-BE49-F238E27FC236}">
                    <a16:creationId xmlns:a16="http://schemas.microsoft.com/office/drawing/2014/main" id="{4BD3CE7A-EAE5-46A2-BDE6-65E5DF1C616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9" name="Freeform 33">
                <a:extLst>
                  <a:ext uri="{FF2B5EF4-FFF2-40B4-BE49-F238E27FC236}">
                    <a16:creationId xmlns:a16="http://schemas.microsoft.com/office/drawing/2014/main" id="{07A92A74-1B2B-40C8-96AC-A528400641B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0" name="Freeform 34">
                <a:extLst>
                  <a:ext uri="{FF2B5EF4-FFF2-40B4-BE49-F238E27FC236}">
                    <a16:creationId xmlns:a16="http://schemas.microsoft.com/office/drawing/2014/main" id="{5C7B5F8F-2A02-4128-95D5-2F7F5890158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1" name="Freeform 35">
                <a:extLst>
                  <a:ext uri="{FF2B5EF4-FFF2-40B4-BE49-F238E27FC236}">
                    <a16:creationId xmlns:a16="http://schemas.microsoft.com/office/drawing/2014/main" id="{6B83DEC6-EFC1-4D9D-95A9-267BDBADD04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4472" name="AutoShape 36">
              <a:extLst>
                <a:ext uri="{FF2B5EF4-FFF2-40B4-BE49-F238E27FC236}">
                  <a16:creationId xmlns:a16="http://schemas.microsoft.com/office/drawing/2014/main" id="{38FAE93C-BA09-4719-A160-4D590E45D592}"/>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CC"/>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rgbClr val="0000FF"/>
            </a:solidFill>
            <a:effectLst/>
            <a:latin typeface="Lucida Console" pitchFamily="49" charset="0"/>
          </a:defRPr>
        </a:defPPr>
      </a:lstStyle>
    </a:spDef>
    <a:lnDef>
      <a:spPr bwMode="auto">
        <a:xfrm>
          <a:off x="0" y="0"/>
          <a:ext cx="1" cy="1"/>
        </a:xfrm>
        <a:custGeom>
          <a:avLst/>
          <a:gdLst/>
          <a:ahLst/>
          <a:cxnLst/>
          <a:rect l="0" t="0" r="0" b="0"/>
          <a:pathLst/>
        </a:custGeom>
        <a:solidFill>
          <a:srgbClr val="FFFFCC"/>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rgbClr val="0000FF"/>
            </a:solidFill>
            <a:effectLst/>
            <a:latin typeface="Lucida Console" pitchFamily="49"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Office\Templates\Blank Presentation.pot</Template>
  <TotalTime>19819</TotalTime>
  <Words>11342</Words>
  <Application>Microsoft Office PowerPoint</Application>
  <PresentationFormat>顶置</PresentationFormat>
  <Paragraphs>2856</Paragraphs>
  <Slides>258</Slides>
  <Notes>257</Notes>
  <HiddenSlides>0</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258</vt:i4>
      </vt:variant>
    </vt:vector>
  </HeadingPairs>
  <TitlesOfParts>
    <vt:vector size="269" baseType="lpstr">
      <vt:lpstr>Arial Unicode MS</vt:lpstr>
      <vt:lpstr>Math1</vt:lpstr>
      <vt:lpstr>宋体</vt:lpstr>
      <vt:lpstr>Arial</vt:lpstr>
      <vt:lpstr>Comic Sans MS</vt:lpstr>
      <vt:lpstr>Courier New</vt:lpstr>
      <vt:lpstr>Lucida Console</vt:lpstr>
      <vt:lpstr>Lucida Sans</vt:lpstr>
      <vt:lpstr>Marlett</vt:lpstr>
      <vt:lpstr>Wingdings</vt:lpstr>
      <vt:lpstr>Blank Presentation</vt:lpstr>
      <vt:lpstr>Linked Lists: Locking, Lock-Free, and Beyond …</vt:lpstr>
      <vt:lpstr>Today: Concurrent Objects</vt:lpstr>
      <vt:lpstr>Coarse-Grained Synchronization</vt:lpstr>
      <vt:lpstr>Coarse-Grained Synchronization</vt:lpstr>
      <vt:lpstr>This Lecture</vt:lpstr>
      <vt:lpstr>First: Fine-Grained Synchronization</vt:lpstr>
      <vt:lpstr>Second: Optimistic Synchronization</vt:lpstr>
      <vt:lpstr>Third: Lazy Synchronization</vt:lpstr>
      <vt:lpstr>Fourth: Lock-Free Synchronization</vt:lpstr>
      <vt:lpstr>Linked List</vt:lpstr>
      <vt:lpstr>Set Interface</vt:lpstr>
      <vt:lpstr>List-Based Sets</vt:lpstr>
      <vt:lpstr>List-Based Sets</vt:lpstr>
      <vt:lpstr>List-Based Sets</vt:lpstr>
      <vt:lpstr>List-Based Sets</vt:lpstr>
      <vt:lpstr>List Node</vt:lpstr>
      <vt:lpstr>List Node</vt:lpstr>
      <vt:lpstr>List Node</vt:lpstr>
      <vt:lpstr>List Node</vt:lpstr>
      <vt:lpstr>The List-Based Set</vt:lpstr>
      <vt:lpstr>Reasoning about Concurrent Objects</vt:lpstr>
      <vt:lpstr>Specifically …</vt:lpstr>
      <vt:lpstr>Interference</vt:lpstr>
      <vt:lpstr>Interference</vt:lpstr>
      <vt:lpstr>Abstract Data Types</vt:lpstr>
      <vt:lpstr>Abstract Data Types</vt:lpstr>
      <vt:lpstr>Representation Invariant</vt:lpstr>
      <vt:lpstr>Blame Game</vt:lpstr>
      <vt:lpstr>Blame Game</vt:lpstr>
      <vt:lpstr>Rep Invariant (partly),  for Set Algorithms</vt:lpstr>
      <vt:lpstr>Abstraction Map,  for Set Algorithms</vt:lpstr>
      <vt:lpstr>Sequential List Based Set </vt:lpstr>
      <vt:lpstr>Sequential List Based Set </vt:lpstr>
      <vt:lpstr>Course Grained Locking</vt:lpstr>
      <vt:lpstr>Course Grained Locking</vt:lpstr>
      <vt:lpstr>Course Grained Locking</vt:lpstr>
      <vt:lpstr>Coarse-Grained Locking</vt:lpstr>
      <vt:lpstr>Fine-grained Locking</vt:lpstr>
      <vt:lpstr>Hand-over-Hand locking</vt:lpstr>
      <vt:lpstr>Hand-over-Hand locking</vt:lpstr>
      <vt:lpstr>Hand-over-Hand locking</vt:lpstr>
      <vt:lpstr>Hand-over-Hand locking</vt:lpstr>
      <vt:lpstr>Hand-over-Hand locking</vt:lpstr>
      <vt:lpstr>Removing a Node</vt:lpstr>
      <vt:lpstr>Removing a Node</vt:lpstr>
      <vt:lpstr>Removing a Node</vt:lpstr>
      <vt:lpstr>Removing a Node</vt:lpstr>
      <vt:lpstr>Removing a Node</vt:lpstr>
      <vt:lpstr>Removing a Node</vt:lpstr>
      <vt:lpstr>Concurrent Removes</vt:lpstr>
      <vt:lpstr>Concurrent Removes</vt:lpstr>
      <vt:lpstr>Concurrent Removes</vt:lpstr>
      <vt:lpstr>Concurrent Removes</vt:lpstr>
      <vt:lpstr>Concurrent Removes</vt:lpstr>
      <vt:lpstr>Concurrent Removes</vt:lpstr>
      <vt:lpstr>Concurrent Removes</vt:lpstr>
      <vt:lpstr>Concurrent Removes</vt:lpstr>
      <vt:lpstr>Uh, Oh</vt:lpstr>
      <vt:lpstr>Uh, Oh</vt:lpstr>
      <vt:lpstr>Problem</vt:lpstr>
      <vt:lpstr>Insight</vt:lpstr>
      <vt:lpstr>Hand-Over-Hand Again</vt:lpstr>
      <vt:lpstr>Hand-Over-Hand Again</vt:lpstr>
      <vt:lpstr>Hand-Over-Hand Again</vt:lpstr>
      <vt:lpstr>Hand-Over-Hand Again</vt:lpstr>
      <vt:lpstr>Hand-Over-Hand Again</vt:lpstr>
      <vt:lpstr>Hand-Over-Hand Again</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Remove method</vt:lpstr>
      <vt:lpstr>Remove method</vt:lpstr>
      <vt:lpstr>Remove method</vt:lpstr>
      <vt:lpstr>Remove method</vt:lpstr>
      <vt:lpstr>Remove method</vt:lpstr>
      <vt:lpstr>Remove method</vt:lpstr>
      <vt:lpstr>Remove method</vt:lpstr>
      <vt:lpstr>Remove method</vt:lpstr>
      <vt:lpstr>Remove method</vt:lpstr>
      <vt:lpstr>Remove: searching</vt:lpstr>
      <vt:lpstr>Remove: searching</vt:lpstr>
      <vt:lpstr>Remove: searching</vt:lpstr>
      <vt:lpstr>Remove: searching</vt:lpstr>
      <vt:lpstr>Remove: searching</vt:lpstr>
      <vt:lpstr>Remove: searching</vt:lpstr>
      <vt:lpstr>Remove: searching</vt:lpstr>
      <vt:lpstr>Remove: searching</vt:lpstr>
      <vt:lpstr>Remove: searching</vt:lpstr>
      <vt:lpstr>Remove: searching</vt:lpstr>
      <vt:lpstr>Why does this work?</vt:lpstr>
      <vt:lpstr>Why remove() is linearizable</vt:lpstr>
      <vt:lpstr>Why remove() is linearizable</vt:lpstr>
      <vt:lpstr>Why remove() is linearizable</vt:lpstr>
      <vt:lpstr>Why remove() is linearizable</vt:lpstr>
      <vt:lpstr>Why remove() is linearizable</vt:lpstr>
      <vt:lpstr>Why remove() is linearizable</vt:lpstr>
      <vt:lpstr>Why remove() is linearizable</vt:lpstr>
      <vt:lpstr>Adding Nodes</vt:lpstr>
      <vt:lpstr>contains(x)</vt:lpstr>
      <vt:lpstr>Same Abstraction Map</vt:lpstr>
      <vt:lpstr>Rep Invariant</vt:lpstr>
      <vt:lpstr>Drawbacks</vt:lpstr>
      <vt:lpstr>Optimistic Synchronization</vt:lpstr>
      <vt:lpstr>Optimistic: Traverse without Locking</vt:lpstr>
      <vt:lpstr>Optimistic: Lock and Load</vt:lpstr>
      <vt:lpstr>What could go wrong?</vt:lpstr>
      <vt:lpstr>Validate – Part 1 (while holding locks)</vt:lpstr>
      <vt:lpstr>What Else Can Go Wrong?</vt:lpstr>
      <vt:lpstr>What Else Can Go Wrong?</vt:lpstr>
      <vt:lpstr>What Else Can Go Wrong?</vt:lpstr>
      <vt:lpstr>Validate Part 2 (while holding locks)</vt:lpstr>
      <vt:lpstr>Optimistic: Linearization Point</vt:lpstr>
      <vt:lpstr>Same Abstraction Map</vt:lpstr>
      <vt:lpstr>Invariants</vt:lpstr>
      <vt:lpstr>Correctness</vt:lpstr>
      <vt:lpstr>Unsuccessful Remove</vt:lpstr>
      <vt:lpstr>Validate (1)</vt:lpstr>
      <vt:lpstr>Validate (2)</vt:lpstr>
      <vt:lpstr>OK Computer</vt:lpstr>
      <vt:lpstr>Correctness</vt:lpstr>
      <vt:lpstr>Validation</vt:lpstr>
      <vt:lpstr>Validation</vt:lpstr>
      <vt:lpstr>Validation</vt:lpstr>
      <vt:lpstr>Validation</vt:lpstr>
      <vt:lpstr>Validation</vt:lpstr>
      <vt:lpstr>Validation</vt:lpstr>
      <vt:lpstr>Validation</vt:lpstr>
      <vt:lpstr>Validation</vt:lpstr>
      <vt:lpstr>Remove: searching</vt:lpstr>
      <vt:lpstr>Remove: searching</vt:lpstr>
      <vt:lpstr>Remove: searching</vt:lpstr>
      <vt:lpstr>Remove: searching</vt:lpstr>
      <vt:lpstr>Remove: searching</vt:lpstr>
      <vt:lpstr>Remove: searching</vt:lpstr>
      <vt:lpstr>Remove: searching</vt:lpstr>
      <vt:lpstr>On Exit from Loop</vt:lpstr>
      <vt:lpstr>Remove Method</vt:lpstr>
      <vt:lpstr>Remove Method</vt:lpstr>
      <vt:lpstr>Remove Method</vt:lpstr>
      <vt:lpstr>Remove Method</vt:lpstr>
      <vt:lpstr>Remove Method</vt:lpstr>
      <vt:lpstr>Remove Method</vt:lpstr>
      <vt:lpstr>Optimistic List</vt:lpstr>
      <vt:lpstr>So Far, So Good</vt:lpstr>
      <vt:lpstr>Evaluation</vt:lpstr>
      <vt:lpstr>Lazy List</vt:lpstr>
      <vt:lpstr>Lazy List</vt:lpstr>
      <vt:lpstr>Lazy Removal</vt:lpstr>
      <vt:lpstr>Lazy Removal</vt:lpstr>
      <vt:lpstr>Lazy Removal</vt:lpstr>
      <vt:lpstr>Lazy Removal</vt:lpstr>
      <vt:lpstr>Lazy Removal</vt:lpstr>
      <vt:lpstr>Lazy List</vt:lpstr>
      <vt:lpstr>Validation</vt:lpstr>
      <vt:lpstr>Business as Usual</vt:lpstr>
      <vt:lpstr>Business as Usual</vt:lpstr>
      <vt:lpstr>Business as Usual</vt:lpstr>
      <vt:lpstr>Business as Usual</vt:lpstr>
      <vt:lpstr>Business as Usual</vt:lpstr>
      <vt:lpstr>Business as Usual</vt:lpstr>
      <vt:lpstr>Business as Usual</vt:lpstr>
      <vt:lpstr>Business as Usual</vt:lpstr>
      <vt:lpstr>Business as Usual</vt:lpstr>
      <vt:lpstr>New Abstraction Map</vt:lpstr>
      <vt:lpstr>Invariant</vt:lpstr>
      <vt:lpstr>Validation</vt:lpstr>
      <vt:lpstr>List Validate Method</vt:lpstr>
      <vt:lpstr>List Validate Method</vt:lpstr>
      <vt:lpstr>List Validate Method</vt:lpstr>
      <vt:lpstr>Remove</vt:lpstr>
      <vt:lpstr>Remove</vt:lpstr>
      <vt:lpstr>Remove</vt:lpstr>
      <vt:lpstr>Remove</vt:lpstr>
      <vt:lpstr>Remove</vt:lpstr>
      <vt:lpstr>Contains</vt:lpstr>
      <vt:lpstr>Contains</vt:lpstr>
      <vt:lpstr>Contains</vt:lpstr>
      <vt:lpstr>Contains</vt:lpstr>
      <vt:lpstr>Contains</vt:lpstr>
      <vt:lpstr>Summary: Wait-free Contains</vt:lpstr>
      <vt:lpstr>Lazy List</vt:lpstr>
      <vt:lpstr>Evaluation</vt:lpstr>
      <vt:lpstr>Traffic Jam</vt:lpstr>
      <vt:lpstr>Reminder: Lock-Free Data Structures</vt:lpstr>
      <vt:lpstr>Lock-free Lists</vt:lpstr>
      <vt:lpstr>Remove Using CAS</vt:lpstr>
      <vt:lpstr>Problem…</vt:lpstr>
      <vt:lpstr>The Solution: Combine Bit and Pointer</vt:lpstr>
      <vt:lpstr>Solution</vt:lpstr>
      <vt:lpstr>Marking a Node</vt:lpstr>
      <vt:lpstr>Extracting Reference &amp; Mark</vt:lpstr>
      <vt:lpstr>Extracting Reference &amp; Mark</vt:lpstr>
      <vt:lpstr>Extracting Reference Only</vt:lpstr>
      <vt:lpstr>Changing State</vt:lpstr>
      <vt:lpstr>Changing State</vt:lpstr>
      <vt:lpstr>Changing State</vt:lpstr>
      <vt:lpstr>Changing State</vt:lpstr>
      <vt:lpstr>Changing State</vt:lpstr>
      <vt:lpstr>Changing State</vt:lpstr>
      <vt:lpstr>Removing a Node</vt:lpstr>
      <vt:lpstr>Removing a Node</vt:lpstr>
      <vt:lpstr>Removing a Node</vt:lpstr>
      <vt:lpstr>Removing a Node</vt:lpstr>
      <vt:lpstr>Traversing the List</vt:lpstr>
      <vt:lpstr>Lock-Free Traversal (only Add and Remove)</vt:lpstr>
      <vt:lpstr>The Window Class</vt:lpstr>
      <vt:lpstr>The Window Class</vt:lpstr>
      <vt:lpstr>Using the Find Method</vt:lpstr>
      <vt:lpstr>Using the Find Method</vt:lpstr>
      <vt:lpstr>Using the Find Method</vt:lpstr>
      <vt:lpstr>The Find Method</vt:lpstr>
      <vt:lpstr>The Find Method</vt:lpstr>
      <vt:lpstr>The Find Method</vt:lpstr>
      <vt:lpstr>Remove</vt:lpstr>
      <vt:lpstr>Remove</vt:lpstr>
      <vt:lpstr>Remove</vt:lpstr>
      <vt:lpstr>Remove</vt:lpstr>
      <vt:lpstr>Remove</vt:lpstr>
      <vt:lpstr>Remove</vt:lpstr>
      <vt:lpstr>Remove</vt:lpstr>
      <vt:lpstr>Add</vt:lpstr>
      <vt:lpstr>Add</vt:lpstr>
      <vt:lpstr>Add</vt:lpstr>
      <vt:lpstr>Add</vt:lpstr>
      <vt:lpstr>Wait-free Contains</vt:lpstr>
      <vt:lpstr>Wait-free Contains</vt:lpstr>
      <vt:lpstr>Lock-free Find</vt:lpstr>
      <vt:lpstr>Lock-free Find</vt:lpstr>
      <vt:lpstr>Lock-free Find</vt:lpstr>
      <vt:lpstr>Lock-free Find</vt:lpstr>
      <vt:lpstr>Lock-free Find</vt:lpstr>
      <vt:lpstr>Lock-free Find</vt:lpstr>
      <vt:lpstr>Lock-free Find</vt:lpstr>
      <vt:lpstr>Lock-free Find</vt:lpstr>
      <vt:lpstr>Lock-free Find</vt:lpstr>
      <vt:lpstr>Lock-free Find</vt:lpstr>
      <vt:lpstr>Lock-free Find</vt:lpstr>
      <vt:lpstr>Lock-free Find</vt:lpstr>
      <vt:lpstr>Performance </vt:lpstr>
      <vt:lpstr>High Contains Ratio</vt:lpstr>
      <vt:lpstr>Low Contains Ratio  </vt:lpstr>
      <vt:lpstr>As Contains Ratio Increases  </vt:lpstr>
      <vt:lpstr>Summary</vt:lpstr>
      <vt:lpstr>“To Lock or Not to Lock”</vt:lpstr>
      <vt:lpstr>PowerPoint 演示文稿</vt:lpstr>
    </vt:vector>
  </TitlesOfParts>
  <Company>Brown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Art of Multiprocessor Programming</dc:title>
  <dc:creator>Maurice Herlihy</dc:creator>
  <cp:lastModifiedBy>Hongjin</cp:lastModifiedBy>
  <cp:revision>761</cp:revision>
  <cp:lastPrinted>2003-10-06T20:31:57Z</cp:lastPrinted>
  <dcterms:created xsi:type="dcterms:W3CDTF">1999-05-12T13:47:53Z</dcterms:created>
  <dcterms:modified xsi:type="dcterms:W3CDTF">2023-10-22T08:06:17Z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iveCommons_Licensed">
    <vt:bool>true</vt:bool>
  </property>
  <property fmtid="{D5CDD505-2E9C-101B-9397-08002B2CF9AE}" pid="3" name="CreativeCommons_LicenseURL">
    <vt:lpwstr>http://creativecommons.org/licenses/by-sa/2.5/</vt:lpwstr>
  </property>
  <property fmtid="{D5CDD505-2E9C-101B-9397-08002B2CF9AE}" pid="4" name="CreativeCommons_Derivatives">
    <vt:lpwstr>Share Alike</vt:lpwstr>
  </property>
  <property fmtid="{D5CDD505-2E9C-101B-9397-08002B2CF9AE}" pid="5" name="CreativeCommons_CommercialUse">
    <vt:lpwstr>Yes</vt:lpwstr>
  </property>
  <property fmtid="{D5CDD505-2E9C-101B-9397-08002B2CF9AE}" pid="6" name="CreativeCommons_Jurisdiction">
    <vt:lpwstr/>
  </property>
</Properties>
</file>